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audio1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43"/>
  </p:notesMasterIdLst>
  <p:sldIdLst>
    <p:sldId id="443" r:id="rId2"/>
    <p:sldId id="606" r:id="rId3"/>
    <p:sldId id="263" r:id="rId4"/>
    <p:sldId id="264" r:id="rId5"/>
    <p:sldId id="447" r:id="rId6"/>
    <p:sldId id="456" r:id="rId7"/>
    <p:sldId id="256" r:id="rId8"/>
    <p:sldId id="450" r:id="rId9"/>
    <p:sldId id="427" r:id="rId10"/>
    <p:sldId id="453" r:id="rId11"/>
    <p:sldId id="587" r:id="rId12"/>
    <p:sldId id="588" r:id="rId13"/>
    <p:sldId id="589" r:id="rId14"/>
    <p:sldId id="590" r:id="rId15"/>
    <p:sldId id="597" r:id="rId16"/>
    <p:sldId id="479" r:id="rId17"/>
    <p:sldId id="499" r:id="rId18"/>
    <p:sldId id="422" r:id="rId19"/>
    <p:sldId id="501" r:id="rId20"/>
    <p:sldId id="502" r:id="rId21"/>
    <p:sldId id="320" r:id="rId22"/>
    <p:sldId id="260" r:id="rId23"/>
    <p:sldId id="435" r:id="rId24"/>
    <p:sldId id="436" r:id="rId25"/>
    <p:sldId id="437" r:id="rId26"/>
    <p:sldId id="438" r:id="rId27"/>
    <p:sldId id="584" r:id="rId28"/>
    <p:sldId id="433" r:id="rId29"/>
    <p:sldId id="607" r:id="rId30"/>
    <p:sldId id="600" r:id="rId31"/>
    <p:sldId id="445" r:id="rId32"/>
    <p:sldId id="455" r:id="rId33"/>
    <p:sldId id="440" r:id="rId34"/>
    <p:sldId id="604" r:id="rId35"/>
    <p:sldId id="603" r:id="rId36"/>
    <p:sldId id="410" r:id="rId37"/>
    <p:sldId id="599" r:id="rId38"/>
    <p:sldId id="609" r:id="rId39"/>
    <p:sldId id="608" r:id="rId40"/>
    <p:sldId id="605" r:id="rId41"/>
    <p:sldId id="304" r:id="rId42"/>
  </p:sldIdLst>
  <p:sldSz cx="9144000" cy="5143500" type="screen16x9"/>
  <p:notesSz cx="6858000" cy="9144000"/>
  <p:embeddedFontLst>
    <p:embeddedFont>
      <p:font typeface="Quicksand" charset="0"/>
      <p:regular r:id="rId44"/>
      <p:bold r:id="rId45"/>
      <p:italic r:id="rId46"/>
      <p:boldItalic r:id="rId47"/>
    </p:embeddedFont>
    <p:embeddedFont>
      <p:font typeface="Comic Sans MS" pitchFamily="66" charset="0"/>
      <p:regular r:id="rId48"/>
      <p:bold r:id="rId49"/>
      <p:italic r:id="rId50"/>
      <p:boldItalic r:id="rId51"/>
    </p:embeddedFont>
    <p:embeddedFont>
      <p:font typeface="Catamaran" charset="0"/>
      <p:regular r:id="rId52"/>
      <p:bold r:id="rId53"/>
    </p:embeddedFont>
    <p:embeddedFont>
      <p:font typeface="Coiny" charset="0"/>
      <p:regular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CFBB5E5-080F-46DB-A6B0-16C741041471}">
  <a:tblStyle styleId="{9CFBB5E5-080F-46DB-A6B0-16C74104147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4" autoAdjust="0"/>
    <p:restoredTop sz="94660"/>
  </p:normalViewPr>
  <p:slideViewPr>
    <p:cSldViewPr snapToGrid="0">
      <p:cViewPr>
        <p:scale>
          <a:sx n="82" d="100"/>
          <a:sy n="82" d="100"/>
        </p:scale>
        <p:origin x="-84" y="-3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930510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DE1156F-6706-4501-BA45-5980BDE4C110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8490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8127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16156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2" name="Google Shape;2062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5766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2" name="Google Shape;2062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884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1231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4" name="Google Shape;30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0139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f7a39de043_2_508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8914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9641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" name="Google Shape;2200;gfe65d0333f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1" name="Google Shape;2201;gfe65d0333f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9667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931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0180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1">
    <p:spTree>
      <p:nvGrpSpPr>
        <p:cNvPr id="1" name="Shape 2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9" name="Google Shape;2859;p32"/>
          <p:cNvSpPr/>
          <p:nvPr/>
        </p:nvSpPr>
        <p:spPr>
          <a:xfrm>
            <a:off x="0" y="1377800"/>
            <a:ext cx="555001" cy="1833223"/>
          </a:xfrm>
          <a:custGeom>
            <a:avLst/>
            <a:gdLst/>
            <a:ahLst/>
            <a:cxnLst/>
            <a:rect l="l" t="t" r="r" b="b"/>
            <a:pathLst>
              <a:path w="9901" h="32704" extrusionOk="0">
                <a:moveTo>
                  <a:pt x="5869" y="0"/>
                </a:moveTo>
                <a:lnTo>
                  <a:pt x="5607" y="38"/>
                </a:lnTo>
                <a:lnTo>
                  <a:pt x="5363" y="75"/>
                </a:lnTo>
                <a:lnTo>
                  <a:pt x="5119" y="150"/>
                </a:lnTo>
                <a:lnTo>
                  <a:pt x="4875" y="244"/>
                </a:lnTo>
                <a:lnTo>
                  <a:pt x="4632" y="338"/>
                </a:lnTo>
                <a:lnTo>
                  <a:pt x="4144" y="563"/>
                </a:lnTo>
                <a:lnTo>
                  <a:pt x="3694" y="807"/>
                </a:lnTo>
                <a:lnTo>
                  <a:pt x="2963" y="1219"/>
                </a:lnTo>
                <a:lnTo>
                  <a:pt x="2588" y="1407"/>
                </a:lnTo>
                <a:lnTo>
                  <a:pt x="2194" y="1576"/>
                </a:lnTo>
                <a:lnTo>
                  <a:pt x="1988" y="1632"/>
                </a:lnTo>
                <a:lnTo>
                  <a:pt x="1800" y="1688"/>
                </a:lnTo>
                <a:lnTo>
                  <a:pt x="1594" y="1707"/>
                </a:lnTo>
                <a:lnTo>
                  <a:pt x="1388" y="1726"/>
                </a:lnTo>
                <a:lnTo>
                  <a:pt x="1181" y="1707"/>
                </a:lnTo>
                <a:lnTo>
                  <a:pt x="994" y="1688"/>
                </a:lnTo>
                <a:lnTo>
                  <a:pt x="788" y="1632"/>
                </a:lnTo>
                <a:lnTo>
                  <a:pt x="581" y="1538"/>
                </a:lnTo>
                <a:lnTo>
                  <a:pt x="394" y="1444"/>
                </a:lnTo>
                <a:lnTo>
                  <a:pt x="244" y="1351"/>
                </a:lnTo>
                <a:lnTo>
                  <a:pt x="113" y="1238"/>
                </a:lnTo>
                <a:lnTo>
                  <a:pt x="0" y="1107"/>
                </a:lnTo>
                <a:lnTo>
                  <a:pt x="0" y="32703"/>
                </a:lnTo>
                <a:lnTo>
                  <a:pt x="6957" y="32516"/>
                </a:lnTo>
                <a:lnTo>
                  <a:pt x="7351" y="32085"/>
                </a:lnTo>
                <a:lnTo>
                  <a:pt x="7782" y="31559"/>
                </a:lnTo>
                <a:lnTo>
                  <a:pt x="8251" y="30941"/>
                </a:lnTo>
                <a:lnTo>
                  <a:pt x="8701" y="30266"/>
                </a:lnTo>
                <a:lnTo>
                  <a:pt x="8926" y="29928"/>
                </a:lnTo>
                <a:lnTo>
                  <a:pt x="9132" y="29591"/>
                </a:lnTo>
                <a:lnTo>
                  <a:pt x="9320" y="29253"/>
                </a:lnTo>
                <a:lnTo>
                  <a:pt x="9488" y="28934"/>
                </a:lnTo>
                <a:lnTo>
                  <a:pt x="9638" y="28615"/>
                </a:lnTo>
                <a:lnTo>
                  <a:pt x="9751" y="28315"/>
                </a:lnTo>
                <a:lnTo>
                  <a:pt x="9826" y="28015"/>
                </a:lnTo>
                <a:lnTo>
                  <a:pt x="9882" y="27753"/>
                </a:lnTo>
                <a:lnTo>
                  <a:pt x="9901" y="27434"/>
                </a:lnTo>
                <a:lnTo>
                  <a:pt x="9901" y="27134"/>
                </a:lnTo>
                <a:lnTo>
                  <a:pt x="9901" y="26815"/>
                </a:lnTo>
                <a:lnTo>
                  <a:pt x="9845" y="26515"/>
                </a:lnTo>
                <a:lnTo>
                  <a:pt x="9788" y="26215"/>
                </a:lnTo>
                <a:lnTo>
                  <a:pt x="9713" y="25915"/>
                </a:lnTo>
                <a:lnTo>
                  <a:pt x="9601" y="25634"/>
                </a:lnTo>
                <a:lnTo>
                  <a:pt x="9488" y="25353"/>
                </a:lnTo>
                <a:lnTo>
                  <a:pt x="9338" y="25090"/>
                </a:lnTo>
                <a:lnTo>
                  <a:pt x="9170" y="24828"/>
                </a:lnTo>
                <a:lnTo>
                  <a:pt x="9001" y="24584"/>
                </a:lnTo>
                <a:lnTo>
                  <a:pt x="8795" y="24359"/>
                </a:lnTo>
                <a:lnTo>
                  <a:pt x="8570" y="24153"/>
                </a:lnTo>
                <a:lnTo>
                  <a:pt x="8344" y="23965"/>
                </a:lnTo>
                <a:lnTo>
                  <a:pt x="8082" y="23796"/>
                </a:lnTo>
                <a:lnTo>
                  <a:pt x="7819" y="23646"/>
                </a:lnTo>
                <a:lnTo>
                  <a:pt x="7369" y="23440"/>
                </a:lnTo>
                <a:lnTo>
                  <a:pt x="6882" y="23234"/>
                </a:lnTo>
                <a:lnTo>
                  <a:pt x="6394" y="23009"/>
                </a:lnTo>
                <a:lnTo>
                  <a:pt x="5907" y="22784"/>
                </a:lnTo>
                <a:lnTo>
                  <a:pt x="5682" y="22652"/>
                </a:lnTo>
                <a:lnTo>
                  <a:pt x="5457" y="22502"/>
                </a:lnTo>
                <a:lnTo>
                  <a:pt x="5250" y="22334"/>
                </a:lnTo>
                <a:lnTo>
                  <a:pt x="5082" y="22165"/>
                </a:lnTo>
                <a:lnTo>
                  <a:pt x="4913" y="21977"/>
                </a:lnTo>
                <a:lnTo>
                  <a:pt x="4763" y="21752"/>
                </a:lnTo>
                <a:lnTo>
                  <a:pt x="4650" y="21527"/>
                </a:lnTo>
                <a:lnTo>
                  <a:pt x="4575" y="21265"/>
                </a:lnTo>
                <a:lnTo>
                  <a:pt x="4538" y="21040"/>
                </a:lnTo>
                <a:lnTo>
                  <a:pt x="4519" y="20815"/>
                </a:lnTo>
                <a:lnTo>
                  <a:pt x="4538" y="20608"/>
                </a:lnTo>
                <a:lnTo>
                  <a:pt x="4575" y="20383"/>
                </a:lnTo>
                <a:lnTo>
                  <a:pt x="4650" y="20177"/>
                </a:lnTo>
                <a:lnTo>
                  <a:pt x="4744" y="19971"/>
                </a:lnTo>
                <a:lnTo>
                  <a:pt x="4857" y="19783"/>
                </a:lnTo>
                <a:lnTo>
                  <a:pt x="5007" y="19615"/>
                </a:lnTo>
                <a:lnTo>
                  <a:pt x="5119" y="19502"/>
                </a:lnTo>
                <a:lnTo>
                  <a:pt x="5232" y="19408"/>
                </a:lnTo>
                <a:lnTo>
                  <a:pt x="5363" y="19315"/>
                </a:lnTo>
                <a:lnTo>
                  <a:pt x="5494" y="19240"/>
                </a:lnTo>
                <a:lnTo>
                  <a:pt x="5757" y="19108"/>
                </a:lnTo>
                <a:lnTo>
                  <a:pt x="6057" y="19015"/>
                </a:lnTo>
                <a:lnTo>
                  <a:pt x="6357" y="18940"/>
                </a:lnTo>
                <a:lnTo>
                  <a:pt x="6676" y="18883"/>
                </a:lnTo>
                <a:lnTo>
                  <a:pt x="7294" y="18771"/>
                </a:lnTo>
                <a:lnTo>
                  <a:pt x="7707" y="18677"/>
                </a:lnTo>
                <a:lnTo>
                  <a:pt x="7913" y="18621"/>
                </a:lnTo>
                <a:lnTo>
                  <a:pt x="8101" y="18546"/>
                </a:lnTo>
                <a:lnTo>
                  <a:pt x="8288" y="18471"/>
                </a:lnTo>
                <a:lnTo>
                  <a:pt x="8476" y="18377"/>
                </a:lnTo>
                <a:lnTo>
                  <a:pt x="8645" y="18283"/>
                </a:lnTo>
                <a:lnTo>
                  <a:pt x="8813" y="18171"/>
                </a:lnTo>
                <a:lnTo>
                  <a:pt x="8963" y="18039"/>
                </a:lnTo>
                <a:lnTo>
                  <a:pt x="9095" y="17889"/>
                </a:lnTo>
                <a:lnTo>
                  <a:pt x="9226" y="17739"/>
                </a:lnTo>
                <a:lnTo>
                  <a:pt x="9338" y="17571"/>
                </a:lnTo>
                <a:lnTo>
                  <a:pt x="9451" y="17402"/>
                </a:lnTo>
                <a:lnTo>
                  <a:pt x="9526" y="17196"/>
                </a:lnTo>
                <a:lnTo>
                  <a:pt x="9601" y="16989"/>
                </a:lnTo>
                <a:lnTo>
                  <a:pt x="9657" y="16764"/>
                </a:lnTo>
                <a:lnTo>
                  <a:pt x="9713" y="16464"/>
                </a:lnTo>
                <a:lnTo>
                  <a:pt x="9713" y="16164"/>
                </a:lnTo>
                <a:lnTo>
                  <a:pt x="9695" y="15864"/>
                </a:lnTo>
                <a:lnTo>
                  <a:pt x="9620" y="15564"/>
                </a:lnTo>
                <a:lnTo>
                  <a:pt x="9526" y="15283"/>
                </a:lnTo>
                <a:lnTo>
                  <a:pt x="9413" y="15002"/>
                </a:lnTo>
                <a:lnTo>
                  <a:pt x="9263" y="14739"/>
                </a:lnTo>
                <a:lnTo>
                  <a:pt x="9076" y="14495"/>
                </a:lnTo>
                <a:lnTo>
                  <a:pt x="8982" y="14383"/>
                </a:lnTo>
                <a:lnTo>
                  <a:pt x="8851" y="14270"/>
                </a:lnTo>
                <a:lnTo>
                  <a:pt x="8607" y="14083"/>
                </a:lnTo>
                <a:lnTo>
                  <a:pt x="8344" y="13895"/>
                </a:lnTo>
                <a:lnTo>
                  <a:pt x="8082" y="13727"/>
                </a:lnTo>
                <a:lnTo>
                  <a:pt x="7819" y="13558"/>
                </a:lnTo>
                <a:lnTo>
                  <a:pt x="7576" y="13352"/>
                </a:lnTo>
                <a:lnTo>
                  <a:pt x="7444" y="13258"/>
                </a:lnTo>
                <a:lnTo>
                  <a:pt x="7351" y="13145"/>
                </a:lnTo>
                <a:lnTo>
                  <a:pt x="7238" y="13014"/>
                </a:lnTo>
                <a:lnTo>
                  <a:pt x="7144" y="12883"/>
                </a:lnTo>
                <a:lnTo>
                  <a:pt x="6976" y="12564"/>
                </a:lnTo>
                <a:lnTo>
                  <a:pt x="6844" y="12226"/>
                </a:lnTo>
                <a:lnTo>
                  <a:pt x="6751" y="11870"/>
                </a:lnTo>
                <a:lnTo>
                  <a:pt x="6676" y="11514"/>
                </a:lnTo>
                <a:lnTo>
                  <a:pt x="6638" y="11139"/>
                </a:lnTo>
                <a:lnTo>
                  <a:pt x="6638" y="10783"/>
                </a:lnTo>
                <a:lnTo>
                  <a:pt x="6657" y="10408"/>
                </a:lnTo>
                <a:lnTo>
                  <a:pt x="6694" y="10051"/>
                </a:lnTo>
                <a:lnTo>
                  <a:pt x="6769" y="9639"/>
                </a:lnTo>
                <a:lnTo>
                  <a:pt x="6882" y="9207"/>
                </a:lnTo>
                <a:lnTo>
                  <a:pt x="6994" y="8814"/>
                </a:lnTo>
                <a:lnTo>
                  <a:pt x="7107" y="8401"/>
                </a:lnTo>
                <a:lnTo>
                  <a:pt x="7388" y="7595"/>
                </a:lnTo>
                <a:lnTo>
                  <a:pt x="7688" y="6807"/>
                </a:lnTo>
                <a:lnTo>
                  <a:pt x="7969" y="6001"/>
                </a:lnTo>
                <a:lnTo>
                  <a:pt x="8101" y="5607"/>
                </a:lnTo>
                <a:lnTo>
                  <a:pt x="8232" y="5195"/>
                </a:lnTo>
                <a:lnTo>
                  <a:pt x="8326" y="4782"/>
                </a:lnTo>
                <a:lnTo>
                  <a:pt x="8419" y="4370"/>
                </a:lnTo>
                <a:lnTo>
                  <a:pt x="8476" y="3938"/>
                </a:lnTo>
                <a:lnTo>
                  <a:pt x="8513" y="3507"/>
                </a:lnTo>
                <a:lnTo>
                  <a:pt x="8513" y="3113"/>
                </a:lnTo>
                <a:lnTo>
                  <a:pt x="8495" y="2701"/>
                </a:lnTo>
                <a:lnTo>
                  <a:pt x="8438" y="2307"/>
                </a:lnTo>
                <a:lnTo>
                  <a:pt x="8326" y="1913"/>
                </a:lnTo>
                <a:lnTo>
                  <a:pt x="8194" y="1538"/>
                </a:lnTo>
                <a:lnTo>
                  <a:pt x="8101" y="1369"/>
                </a:lnTo>
                <a:lnTo>
                  <a:pt x="8007" y="1200"/>
                </a:lnTo>
                <a:lnTo>
                  <a:pt x="7913" y="1032"/>
                </a:lnTo>
                <a:lnTo>
                  <a:pt x="7782" y="882"/>
                </a:lnTo>
                <a:lnTo>
                  <a:pt x="7669" y="732"/>
                </a:lnTo>
                <a:lnTo>
                  <a:pt x="7519" y="582"/>
                </a:lnTo>
                <a:lnTo>
                  <a:pt x="7294" y="394"/>
                </a:lnTo>
                <a:lnTo>
                  <a:pt x="7069" y="244"/>
                </a:lnTo>
                <a:lnTo>
                  <a:pt x="6844" y="132"/>
                </a:lnTo>
                <a:lnTo>
                  <a:pt x="6601" y="57"/>
                </a:lnTo>
                <a:lnTo>
                  <a:pt x="6357" y="19"/>
                </a:lnTo>
                <a:lnTo>
                  <a:pt x="611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0" name="Google Shape;2860;p32"/>
          <p:cNvSpPr/>
          <p:nvPr/>
        </p:nvSpPr>
        <p:spPr>
          <a:xfrm>
            <a:off x="7081125" y="0"/>
            <a:ext cx="2062841" cy="657264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1" name="Google Shape;2861;p32"/>
          <p:cNvSpPr/>
          <p:nvPr/>
        </p:nvSpPr>
        <p:spPr>
          <a:xfrm>
            <a:off x="555000" y="746125"/>
            <a:ext cx="8034000" cy="4010100"/>
          </a:xfrm>
          <a:prstGeom prst="roundRect">
            <a:avLst>
              <a:gd name="adj" fmla="val 10629"/>
            </a:avLst>
          </a:pr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62" name="Google Shape;2862;p32"/>
          <p:cNvGrpSpPr/>
          <p:nvPr/>
        </p:nvGrpSpPr>
        <p:grpSpPr>
          <a:xfrm rot="595998">
            <a:off x="7548212" y="293337"/>
            <a:ext cx="1470802" cy="1576796"/>
            <a:chOff x="-4977562" y="1571337"/>
            <a:chExt cx="1470816" cy="1576811"/>
          </a:xfrm>
        </p:grpSpPr>
        <p:sp>
          <p:nvSpPr>
            <p:cNvPr id="2863" name="Google Shape;2863;p32"/>
            <p:cNvSpPr/>
            <p:nvPr/>
          </p:nvSpPr>
          <p:spPr>
            <a:xfrm>
              <a:off x="-4977562" y="1571337"/>
              <a:ext cx="1470816" cy="1576811"/>
            </a:xfrm>
            <a:custGeom>
              <a:avLst/>
              <a:gdLst/>
              <a:ahLst/>
              <a:cxnLst/>
              <a:rect l="l" t="t" r="r" b="b"/>
              <a:pathLst>
                <a:path w="78970" h="84661" extrusionOk="0">
                  <a:moveTo>
                    <a:pt x="38629" y="1"/>
                  </a:moveTo>
                  <a:lnTo>
                    <a:pt x="37785" y="45"/>
                  </a:lnTo>
                  <a:lnTo>
                    <a:pt x="36940" y="90"/>
                  </a:lnTo>
                  <a:lnTo>
                    <a:pt x="36096" y="134"/>
                  </a:lnTo>
                  <a:lnTo>
                    <a:pt x="35251" y="223"/>
                  </a:lnTo>
                  <a:lnTo>
                    <a:pt x="34406" y="334"/>
                  </a:lnTo>
                  <a:lnTo>
                    <a:pt x="33584" y="445"/>
                  </a:lnTo>
                  <a:lnTo>
                    <a:pt x="32739" y="579"/>
                  </a:lnTo>
                  <a:lnTo>
                    <a:pt x="31917" y="734"/>
                  </a:lnTo>
                  <a:lnTo>
                    <a:pt x="31095" y="890"/>
                  </a:lnTo>
                  <a:lnTo>
                    <a:pt x="30272" y="1090"/>
                  </a:lnTo>
                  <a:lnTo>
                    <a:pt x="29450" y="1290"/>
                  </a:lnTo>
                  <a:lnTo>
                    <a:pt x="28627" y="1512"/>
                  </a:lnTo>
                  <a:lnTo>
                    <a:pt x="27827" y="1757"/>
                  </a:lnTo>
                  <a:lnTo>
                    <a:pt x="27027" y="2001"/>
                  </a:lnTo>
                  <a:lnTo>
                    <a:pt x="26205" y="2290"/>
                  </a:lnTo>
                  <a:lnTo>
                    <a:pt x="25071" y="2712"/>
                  </a:lnTo>
                  <a:lnTo>
                    <a:pt x="23938" y="3179"/>
                  </a:lnTo>
                  <a:lnTo>
                    <a:pt x="22804" y="3690"/>
                  </a:lnTo>
                  <a:lnTo>
                    <a:pt x="21715" y="4224"/>
                  </a:lnTo>
                  <a:lnTo>
                    <a:pt x="20626" y="4780"/>
                  </a:lnTo>
                  <a:lnTo>
                    <a:pt x="19559" y="5380"/>
                  </a:lnTo>
                  <a:lnTo>
                    <a:pt x="18515" y="6024"/>
                  </a:lnTo>
                  <a:lnTo>
                    <a:pt x="17492" y="6691"/>
                  </a:lnTo>
                  <a:lnTo>
                    <a:pt x="16670" y="7247"/>
                  </a:lnTo>
                  <a:lnTo>
                    <a:pt x="16492" y="7380"/>
                  </a:lnTo>
                  <a:lnTo>
                    <a:pt x="16270" y="7536"/>
                  </a:lnTo>
                  <a:lnTo>
                    <a:pt x="15670" y="7980"/>
                  </a:lnTo>
                  <a:lnTo>
                    <a:pt x="15092" y="8447"/>
                  </a:lnTo>
                  <a:lnTo>
                    <a:pt x="14492" y="8914"/>
                  </a:lnTo>
                  <a:lnTo>
                    <a:pt x="13914" y="9403"/>
                  </a:lnTo>
                  <a:lnTo>
                    <a:pt x="13314" y="9914"/>
                  </a:lnTo>
                  <a:lnTo>
                    <a:pt x="12736" y="10425"/>
                  </a:lnTo>
                  <a:lnTo>
                    <a:pt x="12180" y="10958"/>
                  </a:lnTo>
                  <a:lnTo>
                    <a:pt x="11624" y="11514"/>
                  </a:lnTo>
                  <a:lnTo>
                    <a:pt x="11069" y="12070"/>
                  </a:lnTo>
                  <a:lnTo>
                    <a:pt x="10535" y="12625"/>
                  </a:lnTo>
                  <a:lnTo>
                    <a:pt x="10024" y="13203"/>
                  </a:lnTo>
                  <a:lnTo>
                    <a:pt x="9513" y="13781"/>
                  </a:lnTo>
                  <a:lnTo>
                    <a:pt x="9002" y="14359"/>
                  </a:lnTo>
                  <a:lnTo>
                    <a:pt x="8535" y="14959"/>
                  </a:lnTo>
                  <a:lnTo>
                    <a:pt x="8046" y="15582"/>
                  </a:lnTo>
                  <a:lnTo>
                    <a:pt x="7579" y="16204"/>
                  </a:lnTo>
                  <a:lnTo>
                    <a:pt x="7135" y="16826"/>
                  </a:lnTo>
                  <a:lnTo>
                    <a:pt x="6690" y="17471"/>
                  </a:lnTo>
                  <a:lnTo>
                    <a:pt x="6268" y="18115"/>
                  </a:lnTo>
                  <a:lnTo>
                    <a:pt x="5868" y="18760"/>
                  </a:lnTo>
                  <a:lnTo>
                    <a:pt x="5623" y="19182"/>
                  </a:lnTo>
                  <a:lnTo>
                    <a:pt x="5179" y="19938"/>
                  </a:lnTo>
                  <a:lnTo>
                    <a:pt x="4734" y="20694"/>
                  </a:lnTo>
                  <a:lnTo>
                    <a:pt x="4334" y="21472"/>
                  </a:lnTo>
                  <a:lnTo>
                    <a:pt x="3934" y="22272"/>
                  </a:lnTo>
                  <a:lnTo>
                    <a:pt x="3578" y="23050"/>
                  </a:lnTo>
                  <a:lnTo>
                    <a:pt x="3223" y="23850"/>
                  </a:lnTo>
                  <a:lnTo>
                    <a:pt x="2867" y="24650"/>
                  </a:lnTo>
                  <a:lnTo>
                    <a:pt x="2556" y="25450"/>
                  </a:lnTo>
                  <a:lnTo>
                    <a:pt x="2445" y="25783"/>
                  </a:lnTo>
                  <a:lnTo>
                    <a:pt x="2378" y="25961"/>
                  </a:lnTo>
                  <a:lnTo>
                    <a:pt x="2112" y="26672"/>
                  </a:lnTo>
                  <a:lnTo>
                    <a:pt x="1889" y="27361"/>
                  </a:lnTo>
                  <a:lnTo>
                    <a:pt x="1667" y="28073"/>
                  </a:lnTo>
                  <a:lnTo>
                    <a:pt x="1467" y="28784"/>
                  </a:lnTo>
                  <a:lnTo>
                    <a:pt x="1111" y="30095"/>
                  </a:lnTo>
                  <a:lnTo>
                    <a:pt x="822" y="31407"/>
                  </a:lnTo>
                  <a:lnTo>
                    <a:pt x="578" y="32740"/>
                  </a:lnTo>
                  <a:lnTo>
                    <a:pt x="356" y="34074"/>
                  </a:lnTo>
                  <a:lnTo>
                    <a:pt x="200" y="35407"/>
                  </a:lnTo>
                  <a:lnTo>
                    <a:pt x="89" y="36763"/>
                  </a:lnTo>
                  <a:lnTo>
                    <a:pt x="22" y="38119"/>
                  </a:lnTo>
                  <a:lnTo>
                    <a:pt x="0" y="39497"/>
                  </a:lnTo>
                  <a:lnTo>
                    <a:pt x="0" y="82283"/>
                  </a:lnTo>
                  <a:lnTo>
                    <a:pt x="0" y="82527"/>
                  </a:lnTo>
                  <a:lnTo>
                    <a:pt x="44" y="82750"/>
                  </a:lnTo>
                  <a:lnTo>
                    <a:pt x="89" y="82972"/>
                  </a:lnTo>
                  <a:lnTo>
                    <a:pt x="178" y="83194"/>
                  </a:lnTo>
                  <a:lnTo>
                    <a:pt x="289" y="83416"/>
                  </a:lnTo>
                  <a:lnTo>
                    <a:pt x="400" y="83616"/>
                  </a:lnTo>
                  <a:lnTo>
                    <a:pt x="533" y="83794"/>
                  </a:lnTo>
                  <a:lnTo>
                    <a:pt x="689" y="83950"/>
                  </a:lnTo>
                  <a:lnTo>
                    <a:pt x="867" y="84105"/>
                  </a:lnTo>
                  <a:lnTo>
                    <a:pt x="1045" y="84261"/>
                  </a:lnTo>
                  <a:lnTo>
                    <a:pt x="1245" y="84372"/>
                  </a:lnTo>
                  <a:lnTo>
                    <a:pt x="1445" y="84461"/>
                  </a:lnTo>
                  <a:lnTo>
                    <a:pt x="1667" y="84550"/>
                  </a:lnTo>
                  <a:lnTo>
                    <a:pt x="1889" y="84617"/>
                  </a:lnTo>
                  <a:lnTo>
                    <a:pt x="2134" y="84639"/>
                  </a:lnTo>
                  <a:lnTo>
                    <a:pt x="2378" y="84661"/>
                  </a:lnTo>
                  <a:lnTo>
                    <a:pt x="76592" y="84661"/>
                  </a:lnTo>
                  <a:lnTo>
                    <a:pt x="76836" y="84639"/>
                  </a:lnTo>
                  <a:lnTo>
                    <a:pt x="77081" y="84617"/>
                  </a:lnTo>
                  <a:lnTo>
                    <a:pt x="77303" y="84550"/>
                  </a:lnTo>
                  <a:lnTo>
                    <a:pt x="77525" y="84461"/>
                  </a:lnTo>
                  <a:lnTo>
                    <a:pt x="77725" y="84372"/>
                  </a:lnTo>
                  <a:lnTo>
                    <a:pt x="77925" y="84261"/>
                  </a:lnTo>
                  <a:lnTo>
                    <a:pt x="78103" y="84105"/>
                  </a:lnTo>
                  <a:lnTo>
                    <a:pt x="78281" y="83950"/>
                  </a:lnTo>
                  <a:lnTo>
                    <a:pt x="78437" y="83794"/>
                  </a:lnTo>
                  <a:lnTo>
                    <a:pt x="78570" y="83616"/>
                  </a:lnTo>
                  <a:lnTo>
                    <a:pt x="78681" y="83416"/>
                  </a:lnTo>
                  <a:lnTo>
                    <a:pt x="78792" y="83194"/>
                  </a:lnTo>
                  <a:lnTo>
                    <a:pt x="78859" y="82972"/>
                  </a:lnTo>
                  <a:lnTo>
                    <a:pt x="78926" y="82750"/>
                  </a:lnTo>
                  <a:lnTo>
                    <a:pt x="78970" y="82527"/>
                  </a:lnTo>
                  <a:lnTo>
                    <a:pt x="78970" y="82283"/>
                  </a:lnTo>
                  <a:lnTo>
                    <a:pt x="78970" y="39497"/>
                  </a:lnTo>
                  <a:lnTo>
                    <a:pt x="78970" y="38497"/>
                  </a:lnTo>
                  <a:lnTo>
                    <a:pt x="78926" y="37519"/>
                  </a:lnTo>
                  <a:lnTo>
                    <a:pt x="78859" y="36541"/>
                  </a:lnTo>
                  <a:lnTo>
                    <a:pt x="78792" y="35563"/>
                  </a:lnTo>
                  <a:lnTo>
                    <a:pt x="78681" y="34607"/>
                  </a:lnTo>
                  <a:lnTo>
                    <a:pt x="78548" y="33629"/>
                  </a:lnTo>
                  <a:lnTo>
                    <a:pt x="78392" y="32674"/>
                  </a:lnTo>
                  <a:lnTo>
                    <a:pt x="78214" y="31718"/>
                  </a:lnTo>
                  <a:lnTo>
                    <a:pt x="78014" y="30784"/>
                  </a:lnTo>
                  <a:lnTo>
                    <a:pt x="77792" y="29851"/>
                  </a:lnTo>
                  <a:lnTo>
                    <a:pt x="77547" y="28917"/>
                  </a:lnTo>
                  <a:lnTo>
                    <a:pt x="77281" y="27984"/>
                  </a:lnTo>
                  <a:lnTo>
                    <a:pt x="76992" y="27073"/>
                  </a:lnTo>
                  <a:lnTo>
                    <a:pt x="76681" y="26161"/>
                  </a:lnTo>
                  <a:lnTo>
                    <a:pt x="76347" y="25272"/>
                  </a:lnTo>
                  <a:lnTo>
                    <a:pt x="75992" y="24361"/>
                  </a:lnTo>
                  <a:lnTo>
                    <a:pt x="75614" y="23494"/>
                  </a:lnTo>
                  <a:lnTo>
                    <a:pt x="75214" y="22605"/>
                  </a:lnTo>
                  <a:lnTo>
                    <a:pt x="74791" y="21760"/>
                  </a:lnTo>
                  <a:lnTo>
                    <a:pt x="74347" y="20894"/>
                  </a:lnTo>
                  <a:lnTo>
                    <a:pt x="73880" y="20049"/>
                  </a:lnTo>
                  <a:lnTo>
                    <a:pt x="73391" y="19227"/>
                  </a:lnTo>
                  <a:lnTo>
                    <a:pt x="72880" y="18404"/>
                  </a:lnTo>
                  <a:lnTo>
                    <a:pt x="72369" y="17604"/>
                  </a:lnTo>
                  <a:lnTo>
                    <a:pt x="71813" y="16804"/>
                  </a:lnTo>
                  <a:lnTo>
                    <a:pt x="71235" y="16004"/>
                  </a:lnTo>
                  <a:lnTo>
                    <a:pt x="70657" y="15226"/>
                  </a:lnTo>
                  <a:lnTo>
                    <a:pt x="70035" y="14470"/>
                  </a:lnTo>
                  <a:lnTo>
                    <a:pt x="69413" y="13737"/>
                  </a:lnTo>
                  <a:lnTo>
                    <a:pt x="68768" y="13003"/>
                  </a:lnTo>
                  <a:lnTo>
                    <a:pt x="68101" y="12270"/>
                  </a:lnTo>
                  <a:lnTo>
                    <a:pt x="67412" y="11559"/>
                  </a:lnTo>
                  <a:lnTo>
                    <a:pt x="66879" y="11047"/>
                  </a:lnTo>
                  <a:lnTo>
                    <a:pt x="66323" y="10514"/>
                  </a:lnTo>
                  <a:lnTo>
                    <a:pt x="65768" y="10025"/>
                  </a:lnTo>
                  <a:lnTo>
                    <a:pt x="65212" y="9514"/>
                  </a:lnTo>
                  <a:lnTo>
                    <a:pt x="64634" y="9047"/>
                  </a:lnTo>
                  <a:lnTo>
                    <a:pt x="64056" y="8580"/>
                  </a:lnTo>
                  <a:lnTo>
                    <a:pt x="63478" y="8113"/>
                  </a:lnTo>
                  <a:lnTo>
                    <a:pt x="62878" y="7669"/>
                  </a:lnTo>
                  <a:lnTo>
                    <a:pt x="62278" y="7224"/>
                  </a:lnTo>
                  <a:lnTo>
                    <a:pt x="61656" y="6802"/>
                  </a:lnTo>
                  <a:lnTo>
                    <a:pt x="61056" y="6402"/>
                  </a:lnTo>
                  <a:lnTo>
                    <a:pt x="60411" y="6002"/>
                  </a:lnTo>
                  <a:lnTo>
                    <a:pt x="59789" y="5602"/>
                  </a:lnTo>
                  <a:lnTo>
                    <a:pt x="59144" y="5224"/>
                  </a:lnTo>
                  <a:lnTo>
                    <a:pt x="58500" y="4868"/>
                  </a:lnTo>
                  <a:lnTo>
                    <a:pt x="57855" y="4513"/>
                  </a:lnTo>
                  <a:lnTo>
                    <a:pt x="57210" y="4179"/>
                  </a:lnTo>
                  <a:lnTo>
                    <a:pt x="56544" y="3868"/>
                  </a:lnTo>
                  <a:lnTo>
                    <a:pt x="55877" y="3535"/>
                  </a:lnTo>
                  <a:lnTo>
                    <a:pt x="55188" y="3246"/>
                  </a:lnTo>
                  <a:lnTo>
                    <a:pt x="54499" y="2957"/>
                  </a:lnTo>
                  <a:lnTo>
                    <a:pt x="53832" y="2690"/>
                  </a:lnTo>
                  <a:lnTo>
                    <a:pt x="53121" y="2424"/>
                  </a:lnTo>
                  <a:lnTo>
                    <a:pt x="52432" y="2179"/>
                  </a:lnTo>
                  <a:lnTo>
                    <a:pt x="51721" y="1935"/>
                  </a:lnTo>
                  <a:lnTo>
                    <a:pt x="51009" y="1712"/>
                  </a:lnTo>
                  <a:lnTo>
                    <a:pt x="50298" y="1512"/>
                  </a:lnTo>
                  <a:lnTo>
                    <a:pt x="49587" y="1312"/>
                  </a:lnTo>
                  <a:lnTo>
                    <a:pt x="48876" y="1134"/>
                  </a:lnTo>
                  <a:lnTo>
                    <a:pt x="48142" y="957"/>
                  </a:lnTo>
                  <a:lnTo>
                    <a:pt x="47409" y="801"/>
                  </a:lnTo>
                  <a:lnTo>
                    <a:pt x="46675" y="645"/>
                  </a:lnTo>
                  <a:lnTo>
                    <a:pt x="45786" y="512"/>
                  </a:lnTo>
                  <a:lnTo>
                    <a:pt x="44897" y="379"/>
                  </a:lnTo>
                  <a:lnTo>
                    <a:pt x="44008" y="268"/>
                  </a:lnTo>
                  <a:lnTo>
                    <a:pt x="43097" y="156"/>
                  </a:lnTo>
                  <a:lnTo>
                    <a:pt x="42208" y="90"/>
                  </a:lnTo>
                  <a:lnTo>
                    <a:pt x="41296" y="45"/>
                  </a:lnTo>
                  <a:lnTo>
                    <a:pt x="403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2"/>
            <p:cNvSpPr/>
            <p:nvPr/>
          </p:nvSpPr>
          <p:spPr>
            <a:xfrm>
              <a:off x="-4977562" y="1571337"/>
              <a:ext cx="1470816" cy="1576811"/>
            </a:xfrm>
            <a:custGeom>
              <a:avLst/>
              <a:gdLst/>
              <a:ahLst/>
              <a:cxnLst/>
              <a:rect l="l" t="t" r="r" b="b"/>
              <a:pathLst>
                <a:path w="78970" h="84661" fill="none" extrusionOk="0">
                  <a:moveTo>
                    <a:pt x="2378" y="84661"/>
                  </a:moveTo>
                  <a:lnTo>
                    <a:pt x="2378" y="84661"/>
                  </a:lnTo>
                  <a:lnTo>
                    <a:pt x="2134" y="84639"/>
                  </a:lnTo>
                  <a:lnTo>
                    <a:pt x="1889" y="84617"/>
                  </a:lnTo>
                  <a:lnTo>
                    <a:pt x="1667" y="84550"/>
                  </a:lnTo>
                  <a:lnTo>
                    <a:pt x="1445" y="84461"/>
                  </a:lnTo>
                  <a:lnTo>
                    <a:pt x="1245" y="84372"/>
                  </a:lnTo>
                  <a:lnTo>
                    <a:pt x="1045" y="84261"/>
                  </a:lnTo>
                  <a:lnTo>
                    <a:pt x="867" y="84105"/>
                  </a:lnTo>
                  <a:lnTo>
                    <a:pt x="689" y="83950"/>
                  </a:lnTo>
                  <a:lnTo>
                    <a:pt x="533" y="83794"/>
                  </a:lnTo>
                  <a:lnTo>
                    <a:pt x="400" y="83616"/>
                  </a:lnTo>
                  <a:lnTo>
                    <a:pt x="289" y="83416"/>
                  </a:lnTo>
                  <a:lnTo>
                    <a:pt x="178" y="83194"/>
                  </a:lnTo>
                  <a:lnTo>
                    <a:pt x="89" y="82972"/>
                  </a:lnTo>
                  <a:lnTo>
                    <a:pt x="44" y="82750"/>
                  </a:lnTo>
                  <a:lnTo>
                    <a:pt x="0" y="82527"/>
                  </a:lnTo>
                  <a:lnTo>
                    <a:pt x="0" y="82283"/>
                  </a:lnTo>
                  <a:lnTo>
                    <a:pt x="0" y="39497"/>
                  </a:lnTo>
                  <a:lnTo>
                    <a:pt x="0" y="39497"/>
                  </a:lnTo>
                  <a:lnTo>
                    <a:pt x="22" y="38119"/>
                  </a:lnTo>
                  <a:lnTo>
                    <a:pt x="89" y="36763"/>
                  </a:lnTo>
                  <a:lnTo>
                    <a:pt x="200" y="35407"/>
                  </a:lnTo>
                  <a:lnTo>
                    <a:pt x="356" y="34074"/>
                  </a:lnTo>
                  <a:lnTo>
                    <a:pt x="578" y="32740"/>
                  </a:lnTo>
                  <a:lnTo>
                    <a:pt x="822" y="31407"/>
                  </a:lnTo>
                  <a:lnTo>
                    <a:pt x="1111" y="30095"/>
                  </a:lnTo>
                  <a:lnTo>
                    <a:pt x="1467" y="28784"/>
                  </a:lnTo>
                  <a:lnTo>
                    <a:pt x="1467" y="28784"/>
                  </a:lnTo>
                  <a:lnTo>
                    <a:pt x="1667" y="28073"/>
                  </a:lnTo>
                  <a:lnTo>
                    <a:pt x="1889" y="27361"/>
                  </a:lnTo>
                  <a:lnTo>
                    <a:pt x="2112" y="26672"/>
                  </a:lnTo>
                  <a:lnTo>
                    <a:pt x="2378" y="25961"/>
                  </a:lnTo>
                  <a:lnTo>
                    <a:pt x="2378" y="25961"/>
                  </a:lnTo>
                  <a:lnTo>
                    <a:pt x="2445" y="25783"/>
                  </a:lnTo>
                  <a:lnTo>
                    <a:pt x="2445" y="25783"/>
                  </a:lnTo>
                  <a:lnTo>
                    <a:pt x="2556" y="25450"/>
                  </a:lnTo>
                  <a:lnTo>
                    <a:pt x="2556" y="25450"/>
                  </a:lnTo>
                  <a:lnTo>
                    <a:pt x="2867" y="24650"/>
                  </a:lnTo>
                  <a:lnTo>
                    <a:pt x="3223" y="23850"/>
                  </a:lnTo>
                  <a:lnTo>
                    <a:pt x="3578" y="23050"/>
                  </a:lnTo>
                  <a:lnTo>
                    <a:pt x="3934" y="22272"/>
                  </a:lnTo>
                  <a:lnTo>
                    <a:pt x="4334" y="21472"/>
                  </a:lnTo>
                  <a:lnTo>
                    <a:pt x="4734" y="20694"/>
                  </a:lnTo>
                  <a:lnTo>
                    <a:pt x="5179" y="19938"/>
                  </a:lnTo>
                  <a:lnTo>
                    <a:pt x="5623" y="19182"/>
                  </a:lnTo>
                  <a:lnTo>
                    <a:pt x="5623" y="19182"/>
                  </a:lnTo>
                  <a:lnTo>
                    <a:pt x="5868" y="18760"/>
                  </a:lnTo>
                  <a:lnTo>
                    <a:pt x="5868" y="18760"/>
                  </a:lnTo>
                  <a:lnTo>
                    <a:pt x="6268" y="18115"/>
                  </a:lnTo>
                  <a:lnTo>
                    <a:pt x="6690" y="17471"/>
                  </a:lnTo>
                  <a:lnTo>
                    <a:pt x="7135" y="16826"/>
                  </a:lnTo>
                  <a:lnTo>
                    <a:pt x="7579" y="16204"/>
                  </a:lnTo>
                  <a:lnTo>
                    <a:pt x="8046" y="15582"/>
                  </a:lnTo>
                  <a:lnTo>
                    <a:pt x="8535" y="14959"/>
                  </a:lnTo>
                  <a:lnTo>
                    <a:pt x="9002" y="14359"/>
                  </a:lnTo>
                  <a:lnTo>
                    <a:pt x="9513" y="13781"/>
                  </a:lnTo>
                  <a:lnTo>
                    <a:pt x="10024" y="13203"/>
                  </a:lnTo>
                  <a:lnTo>
                    <a:pt x="10535" y="12625"/>
                  </a:lnTo>
                  <a:lnTo>
                    <a:pt x="11069" y="12070"/>
                  </a:lnTo>
                  <a:lnTo>
                    <a:pt x="11624" y="11514"/>
                  </a:lnTo>
                  <a:lnTo>
                    <a:pt x="12180" y="10958"/>
                  </a:lnTo>
                  <a:lnTo>
                    <a:pt x="12736" y="10425"/>
                  </a:lnTo>
                  <a:lnTo>
                    <a:pt x="13314" y="9914"/>
                  </a:lnTo>
                  <a:lnTo>
                    <a:pt x="13914" y="9403"/>
                  </a:lnTo>
                  <a:lnTo>
                    <a:pt x="13914" y="9403"/>
                  </a:lnTo>
                  <a:lnTo>
                    <a:pt x="14492" y="8914"/>
                  </a:lnTo>
                  <a:lnTo>
                    <a:pt x="15092" y="8447"/>
                  </a:lnTo>
                  <a:lnTo>
                    <a:pt x="15670" y="7980"/>
                  </a:lnTo>
                  <a:lnTo>
                    <a:pt x="16270" y="7536"/>
                  </a:lnTo>
                  <a:lnTo>
                    <a:pt x="16270" y="7536"/>
                  </a:lnTo>
                  <a:lnTo>
                    <a:pt x="16492" y="7380"/>
                  </a:lnTo>
                  <a:lnTo>
                    <a:pt x="16492" y="7380"/>
                  </a:lnTo>
                  <a:lnTo>
                    <a:pt x="16670" y="7247"/>
                  </a:lnTo>
                  <a:lnTo>
                    <a:pt x="16670" y="7247"/>
                  </a:lnTo>
                  <a:lnTo>
                    <a:pt x="17492" y="6691"/>
                  </a:lnTo>
                  <a:lnTo>
                    <a:pt x="17492" y="6691"/>
                  </a:lnTo>
                  <a:lnTo>
                    <a:pt x="18515" y="6024"/>
                  </a:lnTo>
                  <a:lnTo>
                    <a:pt x="19559" y="5380"/>
                  </a:lnTo>
                  <a:lnTo>
                    <a:pt x="20626" y="4780"/>
                  </a:lnTo>
                  <a:lnTo>
                    <a:pt x="21715" y="4224"/>
                  </a:lnTo>
                  <a:lnTo>
                    <a:pt x="22804" y="3690"/>
                  </a:lnTo>
                  <a:lnTo>
                    <a:pt x="23938" y="3179"/>
                  </a:lnTo>
                  <a:lnTo>
                    <a:pt x="25071" y="2712"/>
                  </a:lnTo>
                  <a:lnTo>
                    <a:pt x="26205" y="2290"/>
                  </a:lnTo>
                  <a:lnTo>
                    <a:pt x="26205" y="2290"/>
                  </a:lnTo>
                  <a:lnTo>
                    <a:pt x="27027" y="2001"/>
                  </a:lnTo>
                  <a:lnTo>
                    <a:pt x="27827" y="1757"/>
                  </a:lnTo>
                  <a:lnTo>
                    <a:pt x="28627" y="1512"/>
                  </a:lnTo>
                  <a:lnTo>
                    <a:pt x="29450" y="1290"/>
                  </a:lnTo>
                  <a:lnTo>
                    <a:pt x="30272" y="1090"/>
                  </a:lnTo>
                  <a:lnTo>
                    <a:pt x="31095" y="890"/>
                  </a:lnTo>
                  <a:lnTo>
                    <a:pt x="31917" y="734"/>
                  </a:lnTo>
                  <a:lnTo>
                    <a:pt x="32739" y="579"/>
                  </a:lnTo>
                  <a:lnTo>
                    <a:pt x="33584" y="445"/>
                  </a:lnTo>
                  <a:lnTo>
                    <a:pt x="34406" y="334"/>
                  </a:lnTo>
                  <a:lnTo>
                    <a:pt x="35251" y="223"/>
                  </a:lnTo>
                  <a:lnTo>
                    <a:pt x="36096" y="134"/>
                  </a:lnTo>
                  <a:lnTo>
                    <a:pt x="36940" y="90"/>
                  </a:lnTo>
                  <a:lnTo>
                    <a:pt x="37785" y="45"/>
                  </a:lnTo>
                  <a:lnTo>
                    <a:pt x="38629" y="1"/>
                  </a:lnTo>
                  <a:lnTo>
                    <a:pt x="39474" y="1"/>
                  </a:lnTo>
                  <a:lnTo>
                    <a:pt x="39474" y="1"/>
                  </a:lnTo>
                  <a:lnTo>
                    <a:pt x="40385" y="1"/>
                  </a:lnTo>
                  <a:lnTo>
                    <a:pt x="41296" y="45"/>
                  </a:lnTo>
                  <a:lnTo>
                    <a:pt x="42208" y="90"/>
                  </a:lnTo>
                  <a:lnTo>
                    <a:pt x="43097" y="156"/>
                  </a:lnTo>
                  <a:lnTo>
                    <a:pt x="44008" y="268"/>
                  </a:lnTo>
                  <a:lnTo>
                    <a:pt x="44897" y="379"/>
                  </a:lnTo>
                  <a:lnTo>
                    <a:pt x="45786" y="512"/>
                  </a:lnTo>
                  <a:lnTo>
                    <a:pt x="46675" y="645"/>
                  </a:lnTo>
                  <a:lnTo>
                    <a:pt x="46675" y="645"/>
                  </a:lnTo>
                  <a:lnTo>
                    <a:pt x="47409" y="801"/>
                  </a:lnTo>
                  <a:lnTo>
                    <a:pt x="48142" y="957"/>
                  </a:lnTo>
                  <a:lnTo>
                    <a:pt x="48876" y="1134"/>
                  </a:lnTo>
                  <a:lnTo>
                    <a:pt x="49587" y="1312"/>
                  </a:lnTo>
                  <a:lnTo>
                    <a:pt x="50298" y="1512"/>
                  </a:lnTo>
                  <a:lnTo>
                    <a:pt x="51009" y="1712"/>
                  </a:lnTo>
                  <a:lnTo>
                    <a:pt x="51721" y="1935"/>
                  </a:lnTo>
                  <a:lnTo>
                    <a:pt x="52432" y="2179"/>
                  </a:lnTo>
                  <a:lnTo>
                    <a:pt x="53121" y="2424"/>
                  </a:lnTo>
                  <a:lnTo>
                    <a:pt x="53832" y="2690"/>
                  </a:lnTo>
                  <a:lnTo>
                    <a:pt x="54499" y="2957"/>
                  </a:lnTo>
                  <a:lnTo>
                    <a:pt x="55188" y="3246"/>
                  </a:lnTo>
                  <a:lnTo>
                    <a:pt x="55877" y="3535"/>
                  </a:lnTo>
                  <a:lnTo>
                    <a:pt x="56544" y="3868"/>
                  </a:lnTo>
                  <a:lnTo>
                    <a:pt x="57210" y="4179"/>
                  </a:lnTo>
                  <a:lnTo>
                    <a:pt x="57855" y="4513"/>
                  </a:lnTo>
                  <a:lnTo>
                    <a:pt x="58500" y="4868"/>
                  </a:lnTo>
                  <a:lnTo>
                    <a:pt x="59144" y="5224"/>
                  </a:lnTo>
                  <a:lnTo>
                    <a:pt x="59789" y="5602"/>
                  </a:lnTo>
                  <a:lnTo>
                    <a:pt x="60411" y="6002"/>
                  </a:lnTo>
                  <a:lnTo>
                    <a:pt x="61056" y="6402"/>
                  </a:lnTo>
                  <a:lnTo>
                    <a:pt x="61656" y="6802"/>
                  </a:lnTo>
                  <a:lnTo>
                    <a:pt x="62278" y="7224"/>
                  </a:lnTo>
                  <a:lnTo>
                    <a:pt x="62878" y="7669"/>
                  </a:lnTo>
                  <a:lnTo>
                    <a:pt x="63478" y="8113"/>
                  </a:lnTo>
                  <a:lnTo>
                    <a:pt x="64056" y="8580"/>
                  </a:lnTo>
                  <a:lnTo>
                    <a:pt x="64634" y="9047"/>
                  </a:lnTo>
                  <a:lnTo>
                    <a:pt x="65212" y="9514"/>
                  </a:lnTo>
                  <a:lnTo>
                    <a:pt x="65768" y="10025"/>
                  </a:lnTo>
                  <a:lnTo>
                    <a:pt x="66323" y="10514"/>
                  </a:lnTo>
                  <a:lnTo>
                    <a:pt x="66879" y="11047"/>
                  </a:lnTo>
                  <a:lnTo>
                    <a:pt x="67412" y="11559"/>
                  </a:lnTo>
                  <a:lnTo>
                    <a:pt x="67412" y="11559"/>
                  </a:lnTo>
                  <a:lnTo>
                    <a:pt x="68101" y="12270"/>
                  </a:lnTo>
                  <a:lnTo>
                    <a:pt x="68768" y="13003"/>
                  </a:lnTo>
                  <a:lnTo>
                    <a:pt x="69413" y="13737"/>
                  </a:lnTo>
                  <a:lnTo>
                    <a:pt x="70035" y="14470"/>
                  </a:lnTo>
                  <a:lnTo>
                    <a:pt x="70657" y="15226"/>
                  </a:lnTo>
                  <a:lnTo>
                    <a:pt x="71235" y="16004"/>
                  </a:lnTo>
                  <a:lnTo>
                    <a:pt x="71813" y="16804"/>
                  </a:lnTo>
                  <a:lnTo>
                    <a:pt x="72369" y="17604"/>
                  </a:lnTo>
                  <a:lnTo>
                    <a:pt x="72880" y="18404"/>
                  </a:lnTo>
                  <a:lnTo>
                    <a:pt x="73391" y="19227"/>
                  </a:lnTo>
                  <a:lnTo>
                    <a:pt x="73880" y="20049"/>
                  </a:lnTo>
                  <a:lnTo>
                    <a:pt x="74347" y="20894"/>
                  </a:lnTo>
                  <a:lnTo>
                    <a:pt x="74791" y="21760"/>
                  </a:lnTo>
                  <a:lnTo>
                    <a:pt x="75214" y="22605"/>
                  </a:lnTo>
                  <a:lnTo>
                    <a:pt x="75614" y="23494"/>
                  </a:lnTo>
                  <a:lnTo>
                    <a:pt x="75992" y="24361"/>
                  </a:lnTo>
                  <a:lnTo>
                    <a:pt x="76347" y="25272"/>
                  </a:lnTo>
                  <a:lnTo>
                    <a:pt x="76681" y="26161"/>
                  </a:lnTo>
                  <a:lnTo>
                    <a:pt x="76992" y="27073"/>
                  </a:lnTo>
                  <a:lnTo>
                    <a:pt x="77281" y="27984"/>
                  </a:lnTo>
                  <a:lnTo>
                    <a:pt x="77547" y="28917"/>
                  </a:lnTo>
                  <a:lnTo>
                    <a:pt x="77792" y="29851"/>
                  </a:lnTo>
                  <a:lnTo>
                    <a:pt x="78014" y="30784"/>
                  </a:lnTo>
                  <a:lnTo>
                    <a:pt x="78214" y="31718"/>
                  </a:lnTo>
                  <a:lnTo>
                    <a:pt x="78392" y="32674"/>
                  </a:lnTo>
                  <a:lnTo>
                    <a:pt x="78548" y="33629"/>
                  </a:lnTo>
                  <a:lnTo>
                    <a:pt x="78681" y="34607"/>
                  </a:lnTo>
                  <a:lnTo>
                    <a:pt x="78792" y="35563"/>
                  </a:lnTo>
                  <a:lnTo>
                    <a:pt x="78859" y="36541"/>
                  </a:lnTo>
                  <a:lnTo>
                    <a:pt x="78926" y="37519"/>
                  </a:lnTo>
                  <a:lnTo>
                    <a:pt x="78970" y="38497"/>
                  </a:lnTo>
                  <a:lnTo>
                    <a:pt x="78970" y="39497"/>
                  </a:lnTo>
                  <a:lnTo>
                    <a:pt x="78970" y="82283"/>
                  </a:lnTo>
                  <a:lnTo>
                    <a:pt x="78970" y="82283"/>
                  </a:lnTo>
                  <a:lnTo>
                    <a:pt x="78970" y="82527"/>
                  </a:lnTo>
                  <a:lnTo>
                    <a:pt x="78926" y="82750"/>
                  </a:lnTo>
                  <a:lnTo>
                    <a:pt x="78859" y="82972"/>
                  </a:lnTo>
                  <a:lnTo>
                    <a:pt x="78792" y="83194"/>
                  </a:lnTo>
                  <a:lnTo>
                    <a:pt x="78681" y="83416"/>
                  </a:lnTo>
                  <a:lnTo>
                    <a:pt x="78570" y="83616"/>
                  </a:lnTo>
                  <a:lnTo>
                    <a:pt x="78437" y="83794"/>
                  </a:lnTo>
                  <a:lnTo>
                    <a:pt x="78281" y="83950"/>
                  </a:lnTo>
                  <a:lnTo>
                    <a:pt x="78103" y="84105"/>
                  </a:lnTo>
                  <a:lnTo>
                    <a:pt x="77925" y="84261"/>
                  </a:lnTo>
                  <a:lnTo>
                    <a:pt x="77725" y="84372"/>
                  </a:lnTo>
                  <a:lnTo>
                    <a:pt x="77525" y="84461"/>
                  </a:lnTo>
                  <a:lnTo>
                    <a:pt x="77303" y="84550"/>
                  </a:lnTo>
                  <a:lnTo>
                    <a:pt x="77081" y="84617"/>
                  </a:lnTo>
                  <a:lnTo>
                    <a:pt x="76836" y="84639"/>
                  </a:lnTo>
                  <a:lnTo>
                    <a:pt x="76592" y="84661"/>
                  </a:lnTo>
                  <a:lnTo>
                    <a:pt x="2378" y="846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32"/>
            <p:cNvSpPr/>
            <p:nvPr/>
          </p:nvSpPr>
          <p:spPr>
            <a:xfrm>
              <a:off x="-4931614" y="1615646"/>
              <a:ext cx="1382646" cy="1488212"/>
            </a:xfrm>
            <a:custGeom>
              <a:avLst/>
              <a:gdLst/>
              <a:ahLst/>
              <a:cxnLst/>
              <a:rect l="l" t="t" r="r" b="b"/>
              <a:pathLst>
                <a:path w="74236" h="79904" extrusionOk="0">
                  <a:moveTo>
                    <a:pt x="37118" y="0"/>
                  </a:moveTo>
                  <a:lnTo>
                    <a:pt x="36296" y="22"/>
                  </a:lnTo>
                  <a:lnTo>
                    <a:pt x="35496" y="45"/>
                  </a:lnTo>
                  <a:lnTo>
                    <a:pt x="34673" y="89"/>
                  </a:lnTo>
                  <a:lnTo>
                    <a:pt x="33873" y="156"/>
                  </a:lnTo>
                  <a:lnTo>
                    <a:pt x="33073" y="222"/>
                  </a:lnTo>
                  <a:lnTo>
                    <a:pt x="32273" y="311"/>
                  </a:lnTo>
                  <a:lnTo>
                    <a:pt x="31495" y="422"/>
                  </a:lnTo>
                  <a:lnTo>
                    <a:pt x="30717" y="556"/>
                  </a:lnTo>
                  <a:lnTo>
                    <a:pt x="29939" y="711"/>
                  </a:lnTo>
                  <a:lnTo>
                    <a:pt x="29161" y="867"/>
                  </a:lnTo>
                  <a:lnTo>
                    <a:pt x="28383" y="1045"/>
                  </a:lnTo>
                  <a:lnTo>
                    <a:pt x="27627" y="1223"/>
                  </a:lnTo>
                  <a:lnTo>
                    <a:pt x="26872" y="1445"/>
                  </a:lnTo>
                  <a:lnTo>
                    <a:pt x="26138" y="1667"/>
                  </a:lnTo>
                  <a:lnTo>
                    <a:pt x="25383" y="1889"/>
                  </a:lnTo>
                  <a:lnTo>
                    <a:pt x="24649" y="2156"/>
                  </a:lnTo>
                  <a:lnTo>
                    <a:pt x="23560" y="2556"/>
                  </a:lnTo>
                  <a:lnTo>
                    <a:pt x="22493" y="3001"/>
                  </a:lnTo>
                  <a:lnTo>
                    <a:pt x="21449" y="3467"/>
                  </a:lnTo>
                  <a:lnTo>
                    <a:pt x="20404" y="3979"/>
                  </a:lnTo>
                  <a:lnTo>
                    <a:pt x="19381" y="4512"/>
                  </a:lnTo>
                  <a:lnTo>
                    <a:pt x="18404" y="5068"/>
                  </a:lnTo>
                  <a:lnTo>
                    <a:pt x="17403" y="5668"/>
                  </a:lnTo>
                  <a:lnTo>
                    <a:pt x="16448" y="6290"/>
                  </a:lnTo>
                  <a:lnTo>
                    <a:pt x="15670" y="6824"/>
                  </a:lnTo>
                  <a:lnTo>
                    <a:pt x="15492" y="6957"/>
                  </a:lnTo>
                  <a:lnTo>
                    <a:pt x="15336" y="7068"/>
                  </a:lnTo>
                  <a:lnTo>
                    <a:pt x="14758" y="7490"/>
                  </a:lnTo>
                  <a:lnTo>
                    <a:pt x="14203" y="7935"/>
                  </a:lnTo>
                  <a:lnTo>
                    <a:pt x="13625" y="8379"/>
                  </a:lnTo>
                  <a:lnTo>
                    <a:pt x="13091" y="8846"/>
                  </a:lnTo>
                  <a:lnTo>
                    <a:pt x="12536" y="9313"/>
                  </a:lnTo>
                  <a:lnTo>
                    <a:pt x="12002" y="9802"/>
                  </a:lnTo>
                  <a:lnTo>
                    <a:pt x="11469" y="10313"/>
                  </a:lnTo>
                  <a:lnTo>
                    <a:pt x="10935" y="10802"/>
                  </a:lnTo>
                  <a:lnTo>
                    <a:pt x="10424" y="11336"/>
                  </a:lnTo>
                  <a:lnTo>
                    <a:pt x="9935" y="11869"/>
                  </a:lnTo>
                  <a:lnTo>
                    <a:pt x="9446" y="12402"/>
                  </a:lnTo>
                  <a:lnTo>
                    <a:pt x="8957" y="12958"/>
                  </a:lnTo>
                  <a:lnTo>
                    <a:pt x="8491" y="13514"/>
                  </a:lnTo>
                  <a:lnTo>
                    <a:pt x="8024" y="14069"/>
                  </a:lnTo>
                  <a:lnTo>
                    <a:pt x="7579" y="14647"/>
                  </a:lnTo>
                  <a:lnTo>
                    <a:pt x="7135" y="15225"/>
                  </a:lnTo>
                  <a:lnTo>
                    <a:pt x="6712" y="15825"/>
                  </a:lnTo>
                  <a:lnTo>
                    <a:pt x="6312" y="16425"/>
                  </a:lnTo>
                  <a:lnTo>
                    <a:pt x="5890" y="17048"/>
                  </a:lnTo>
                  <a:lnTo>
                    <a:pt x="5512" y="17670"/>
                  </a:lnTo>
                  <a:lnTo>
                    <a:pt x="5290" y="18026"/>
                  </a:lnTo>
                  <a:lnTo>
                    <a:pt x="4868" y="18737"/>
                  </a:lnTo>
                  <a:lnTo>
                    <a:pt x="4468" y="19448"/>
                  </a:lnTo>
                  <a:lnTo>
                    <a:pt x="4090" y="20182"/>
                  </a:lnTo>
                  <a:lnTo>
                    <a:pt x="3712" y="20915"/>
                  </a:lnTo>
                  <a:lnTo>
                    <a:pt x="3379" y="21671"/>
                  </a:lnTo>
                  <a:lnTo>
                    <a:pt x="3023" y="22426"/>
                  </a:lnTo>
                  <a:lnTo>
                    <a:pt x="2712" y="23182"/>
                  </a:lnTo>
                  <a:lnTo>
                    <a:pt x="2423" y="23960"/>
                  </a:lnTo>
                  <a:lnTo>
                    <a:pt x="2245" y="24382"/>
                  </a:lnTo>
                  <a:lnTo>
                    <a:pt x="1800" y="25716"/>
                  </a:lnTo>
                  <a:lnTo>
                    <a:pt x="1578" y="26383"/>
                  </a:lnTo>
                  <a:lnTo>
                    <a:pt x="1400" y="27050"/>
                  </a:lnTo>
                  <a:lnTo>
                    <a:pt x="1067" y="28250"/>
                  </a:lnTo>
                  <a:lnTo>
                    <a:pt x="800" y="29472"/>
                  </a:lnTo>
                  <a:lnTo>
                    <a:pt x="556" y="30717"/>
                  </a:lnTo>
                  <a:lnTo>
                    <a:pt x="356" y="31962"/>
                  </a:lnTo>
                  <a:lnTo>
                    <a:pt x="200" y="33228"/>
                  </a:lnTo>
                  <a:lnTo>
                    <a:pt x="89" y="34518"/>
                  </a:lnTo>
                  <a:lnTo>
                    <a:pt x="22" y="35807"/>
                  </a:lnTo>
                  <a:lnTo>
                    <a:pt x="0" y="37118"/>
                  </a:lnTo>
                  <a:lnTo>
                    <a:pt x="0" y="79904"/>
                  </a:lnTo>
                  <a:lnTo>
                    <a:pt x="74236" y="79904"/>
                  </a:lnTo>
                  <a:lnTo>
                    <a:pt x="74236" y="37118"/>
                  </a:lnTo>
                  <a:lnTo>
                    <a:pt x="74214" y="36162"/>
                  </a:lnTo>
                  <a:lnTo>
                    <a:pt x="74169" y="35207"/>
                  </a:lnTo>
                  <a:lnTo>
                    <a:pt x="74125" y="34251"/>
                  </a:lnTo>
                  <a:lnTo>
                    <a:pt x="74036" y="33317"/>
                  </a:lnTo>
                  <a:lnTo>
                    <a:pt x="73925" y="32384"/>
                  </a:lnTo>
                  <a:lnTo>
                    <a:pt x="73791" y="31450"/>
                  </a:lnTo>
                  <a:lnTo>
                    <a:pt x="73636" y="30539"/>
                  </a:lnTo>
                  <a:lnTo>
                    <a:pt x="73480" y="29628"/>
                  </a:lnTo>
                  <a:lnTo>
                    <a:pt x="73280" y="28739"/>
                  </a:lnTo>
                  <a:lnTo>
                    <a:pt x="73058" y="27827"/>
                  </a:lnTo>
                  <a:lnTo>
                    <a:pt x="72813" y="26961"/>
                  </a:lnTo>
                  <a:lnTo>
                    <a:pt x="72547" y="26072"/>
                  </a:lnTo>
                  <a:lnTo>
                    <a:pt x="72280" y="25205"/>
                  </a:lnTo>
                  <a:lnTo>
                    <a:pt x="71969" y="24360"/>
                  </a:lnTo>
                  <a:lnTo>
                    <a:pt x="71658" y="23516"/>
                  </a:lnTo>
                  <a:lnTo>
                    <a:pt x="71302" y="22671"/>
                  </a:lnTo>
                  <a:lnTo>
                    <a:pt x="70946" y="21849"/>
                  </a:lnTo>
                  <a:lnTo>
                    <a:pt x="70569" y="21026"/>
                  </a:lnTo>
                  <a:lnTo>
                    <a:pt x="70168" y="20226"/>
                  </a:lnTo>
                  <a:lnTo>
                    <a:pt x="69746" y="19426"/>
                  </a:lnTo>
                  <a:lnTo>
                    <a:pt x="69302" y="18648"/>
                  </a:lnTo>
                  <a:lnTo>
                    <a:pt x="68857" y="17870"/>
                  </a:lnTo>
                  <a:lnTo>
                    <a:pt x="68368" y="17114"/>
                  </a:lnTo>
                  <a:lnTo>
                    <a:pt x="67879" y="16359"/>
                  </a:lnTo>
                  <a:lnTo>
                    <a:pt x="67368" y="15625"/>
                  </a:lnTo>
                  <a:lnTo>
                    <a:pt x="66857" y="14914"/>
                  </a:lnTo>
                  <a:lnTo>
                    <a:pt x="66301" y="14203"/>
                  </a:lnTo>
                  <a:lnTo>
                    <a:pt x="65745" y="13514"/>
                  </a:lnTo>
                  <a:lnTo>
                    <a:pt x="65168" y="12825"/>
                  </a:lnTo>
                  <a:lnTo>
                    <a:pt x="64590" y="12158"/>
                  </a:lnTo>
                  <a:lnTo>
                    <a:pt x="63990" y="11513"/>
                  </a:lnTo>
                  <a:lnTo>
                    <a:pt x="63367" y="10869"/>
                  </a:lnTo>
                  <a:lnTo>
                    <a:pt x="62367" y="9913"/>
                  </a:lnTo>
                  <a:lnTo>
                    <a:pt x="61345" y="9002"/>
                  </a:lnTo>
                  <a:lnTo>
                    <a:pt x="60278" y="8113"/>
                  </a:lnTo>
                  <a:lnTo>
                    <a:pt x="59189" y="7268"/>
                  </a:lnTo>
                  <a:lnTo>
                    <a:pt x="58055" y="6468"/>
                  </a:lnTo>
                  <a:lnTo>
                    <a:pt x="56899" y="5712"/>
                  </a:lnTo>
                  <a:lnTo>
                    <a:pt x="55699" y="5001"/>
                  </a:lnTo>
                  <a:lnTo>
                    <a:pt x="54499" y="4312"/>
                  </a:lnTo>
                  <a:lnTo>
                    <a:pt x="53254" y="3690"/>
                  </a:lnTo>
                  <a:lnTo>
                    <a:pt x="51987" y="3112"/>
                  </a:lnTo>
                  <a:lnTo>
                    <a:pt x="51343" y="2823"/>
                  </a:lnTo>
                  <a:lnTo>
                    <a:pt x="50676" y="2556"/>
                  </a:lnTo>
                  <a:lnTo>
                    <a:pt x="50031" y="2312"/>
                  </a:lnTo>
                  <a:lnTo>
                    <a:pt x="49365" y="2067"/>
                  </a:lnTo>
                  <a:lnTo>
                    <a:pt x="48698" y="1845"/>
                  </a:lnTo>
                  <a:lnTo>
                    <a:pt x="48031" y="1645"/>
                  </a:lnTo>
                  <a:lnTo>
                    <a:pt x="47342" y="1445"/>
                  </a:lnTo>
                  <a:lnTo>
                    <a:pt x="46653" y="1245"/>
                  </a:lnTo>
                  <a:lnTo>
                    <a:pt x="45964" y="1067"/>
                  </a:lnTo>
                  <a:lnTo>
                    <a:pt x="45275" y="911"/>
                  </a:lnTo>
                  <a:lnTo>
                    <a:pt x="44586" y="756"/>
                  </a:lnTo>
                  <a:lnTo>
                    <a:pt x="43875" y="622"/>
                  </a:lnTo>
                  <a:lnTo>
                    <a:pt x="43052" y="467"/>
                  </a:lnTo>
                  <a:lnTo>
                    <a:pt x="42208" y="356"/>
                  </a:lnTo>
                  <a:lnTo>
                    <a:pt x="41385" y="245"/>
                  </a:lnTo>
                  <a:lnTo>
                    <a:pt x="40541" y="156"/>
                  </a:lnTo>
                  <a:lnTo>
                    <a:pt x="39696" y="89"/>
                  </a:lnTo>
                  <a:lnTo>
                    <a:pt x="38829" y="45"/>
                  </a:lnTo>
                  <a:lnTo>
                    <a:pt x="37985" y="22"/>
                  </a:lnTo>
                  <a:lnTo>
                    <a:pt x="37118" y="0"/>
                  </a:lnTo>
                  <a:close/>
                </a:path>
              </a:pathLst>
            </a:custGeom>
            <a:solidFill>
              <a:srgbClr val="649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32"/>
            <p:cNvSpPr/>
            <p:nvPr/>
          </p:nvSpPr>
          <p:spPr>
            <a:xfrm>
              <a:off x="-4931614" y="1615646"/>
              <a:ext cx="1382646" cy="1488212"/>
            </a:xfrm>
            <a:custGeom>
              <a:avLst/>
              <a:gdLst/>
              <a:ahLst/>
              <a:cxnLst/>
              <a:rect l="l" t="t" r="r" b="b"/>
              <a:pathLst>
                <a:path w="74236" h="79904" fill="none" extrusionOk="0">
                  <a:moveTo>
                    <a:pt x="74236" y="37118"/>
                  </a:moveTo>
                  <a:lnTo>
                    <a:pt x="74236" y="79904"/>
                  </a:lnTo>
                  <a:lnTo>
                    <a:pt x="0" y="79904"/>
                  </a:lnTo>
                  <a:lnTo>
                    <a:pt x="0" y="37118"/>
                  </a:lnTo>
                  <a:lnTo>
                    <a:pt x="0" y="37118"/>
                  </a:lnTo>
                  <a:lnTo>
                    <a:pt x="22" y="35807"/>
                  </a:lnTo>
                  <a:lnTo>
                    <a:pt x="89" y="34518"/>
                  </a:lnTo>
                  <a:lnTo>
                    <a:pt x="200" y="33228"/>
                  </a:lnTo>
                  <a:lnTo>
                    <a:pt x="356" y="31962"/>
                  </a:lnTo>
                  <a:lnTo>
                    <a:pt x="556" y="30717"/>
                  </a:lnTo>
                  <a:lnTo>
                    <a:pt x="800" y="29472"/>
                  </a:lnTo>
                  <a:lnTo>
                    <a:pt x="1067" y="28250"/>
                  </a:lnTo>
                  <a:lnTo>
                    <a:pt x="1400" y="27050"/>
                  </a:lnTo>
                  <a:lnTo>
                    <a:pt x="1400" y="27050"/>
                  </a:lnTo>
                  <a:lnTo>
                    <a:pt x="1578" y="26383"/>
                  </a:lnTo>
                  <a:lnTo>
                    <a:pt x="1800" y="25716"/>
                  </a:lnTo>
                  <a:lnTo>
                    <a:pt x="2245" y="24382"/>
                  </a:lnTo>
                  <a:lnTo>
                    <a:pt x="2245" y="24382"/>
                  </a:lnTo>
                  <a:lnTo>
                    <a:pt x="2423" y="23960"/>
                  </a:lnTo>
                  <a:lnTo>
                    <a:pt x="2423" y="23960"/>
                  </a:lnTo>
                  <a:lnTo>
                    <a:pt x="2712" y="23182"/>
                  </a:lnTo>
                  <a:lnTo>
                    <a:pt x="3023" y="22426"/>
                  </a:lnTo>
                  <a:lnTo>
                    <a:pt x="3379" y="21671"/>
                  </a:lnTo>
                  <a:lnTo>
                    <a:pt x="3712" y="20915"/>
                  </a:lnTo>
                  <a:lnTo>
                    <a:pt x="4090" y="20182"/>
                  </a:lnTo>
                  <a:lnTo>
                    <a:pt x="4468" y="19448"/>
                  </a:lnTo>
                  <a:lnTo>
                    <a:pt x="4868" y="18737"/>
                  </a:lnTo>
                  <a:lnTo>
                    <a:pt x="5290" y="18026"/>
                  </a:lnTo>
                  <a:lnTo>
                    <a:pt x="5290" y="18026"/>
                  </a:lnTo>
                  <a:lnTo>
                    <a:pt x="5512" y="17670"/>
                  </a:lnTo>
                  <a:lnTo>
                    <a:pt x="5512" y="17670"/>
                  </a:lnTo>
                  <a:lnTo>
                    <a:pt x="5890" y="17048"/>
                  </a:lnTo>
                  <a:lnTo>
                    <a:pt x="6312" y="16425"/>
                  </a:lnTo>
                  <a:lnTo>
                    <a:pt x="6712" y="15825"/>
                  </a:lnTo>
                  <a:lnTo>
                    <a:pt x="7135" y="15225"/>
                  </a:lnTo>
                  <a:lnTo>
                    <a:pt x="7579" y="14647"/>
                  </a:lnTo>
                  <a:lnTo>
                    <a:pt x="8024" y="14069"/>
                  </a:lnTo>
                  <a:lnTo>
                    <a:pt x="8491" y="13514"/>
                  </a:lnTo>
                  <a:lnTo>
                    <a:pt x="8957" y="12958"/>
                  </a:lnTo>
                  <a:lnTo>
                    <a:pt x="9446" y="12402"/>
                  </a:lnTo>
                  <a:lnTo>
                    <a:pt x="9935" y="11869"/>
                  </a:lnTo>
                  <a:lnTo>
                    <a:pt x="10424" y="11336"/>
                  </a:lnTo>
                  <a:lnTo>
                    <a:pt x="10935" y="10802"/>
                  </a:lnTo>
                  <a:lnTo>
                    <a:pt x="11469" y="10313"/>
                  </a:lnTo>
                  <a:lnTo>
                    <a:pt x="12002" y="9802"/>
                  </a:lnTo>
                  <a:lnTo>
                    <a:pt x="12536" y="9313"/>
                  </a:lnTo>
                  <a:lnTo>
                    <a:pt x="13091" y="8846"/>
                  </a:lnTo>
                  <a:lnTo>
                    <a:pt x="13091" y="8846"/>
                  </a:lnTo>
                  <a:lnTo>
                    <a:pt x="13625" y="8379"/>
                  </a:lnTo>
                  <a:lnTo>
                    <a:pt x="14203" y="7935"/>
                  </a:lnTo>
                  <a:lnTo>
                    <a:pt x="14758" y="7490"/>
                  </a:lnTo>
                  <a:lnTo>
                    <a:pt x="15336" y="7068"/>
                  </a:lnTo>
                  <a:lnTo>
                    <a:pt x="15336" y="7068"/>
                  </a:lnTo>
                  <a:lnTo>
                    <a:pt x="15492" y="6957"/>
                  </a:lnTo>
                  <a:lnTo>
                    <a:pt x="15492" y="6957"/>
                  </a:lnTo>
                  <a:lnTo>
                    <a:pt x="15670" y="6824"/>
                  </a:lnTo>
                  <a:lnTo>
                    <a:pt x="15670" y="6824"/>
                  </a:lnTo>
                  <a:lnTo>
                    <a:pt x="16448" y="6290"/>
                  </a:lnTo>
                  <a:lnTo>
                    <a:pt x="16448" y="6290"/>
                  </a:lnTo>
                  <a:lnTo>
                    <a:pt x="17403" y="5668"/>
                  </a:lnTo>
                  <a:lnTo>
                    <a:pt x="18404" y="5068"/>
                  </a:lnTo>
                  <a:lnTo>
                    <a:pt x="19381" y="4512"/>
                  </a:lnTo>
                  <a:lnTo>
                    <a:pt x="20404" y="3979"/>
                  </a:lnTo>
                  <a:lnTo>
                    <a:pt x="21449" y="3467"/>
                  </a:lnTo>
                  <a:lnTo>
                    <a:pt x="22493" y="3001"/>
                  </a:lnTo>
                  <a:lnTo>
                    <a:pt x="23560" y="2556"/>
                  </a:lnTo>
                  <a:lnTo>
                    <a:pt x="24649" y="2156"/>
                  </a:lnTo>
                  <a:lnTo>
                    <a:pt x="24649" y="2156"/>
                  </a:lnTo>
                  <a:lnTo>
                    <a:pt x="25383" y="1889"/>
                  </a:lnTo>
                  <a:lnTo>
                    <a:pt x="26138" y="1667"/>
                  </a:lnTo>
                  <a:lnTo>
                    <a:pt x="26872" y="1445"/>
                  </a:lnTo>
                  <a:lnTo>
                    <a:pt x="27627" y="1223"/>
                  </a:lnTo>
                  <a:lnTo>
                    <a:pt x="28383" y="1045"/>
                  </a:lnTo>
                  <a:lnTo>
                    <a:pt x="29161" y="867"/>
                  </a:lnTo>
                  <a:lnTo>
                    <a:pt x="29939" y="711"/>
                  </a:lnTo>
                  <a:lnTo>
                    <a:pt x="30717" y="556"/>
                  </a:lnTo>
                  <a:lnTo>
                    <a:pt x="31495" y="422"/>
                  </a:lnTo>
                  <a:lnTo>
                    <a:pt x="32273" y="311"/>
                  </a:lnTo>
                  <a:lnTo>
                    <a:pt x="33073" y="222"/>
                  </a:lnTo>
                  <a:lnTo>
                    <a:pt x="33873" y="156"/>
                  </a:lnTo>
                  <a:lnTo>
                    <a:pt x="34673" y="89"/>
                  </a:lnTo>
                  <a:lnTo>
                    <a:pt x="35496" y="45"/>
                  </a:lnTo>
                  <a:lnTo>
                    <a:pt x="36296" y="22"/>
                  </a:lnTo>
                  <a:lnTo>
                    <a:pt x="37118" y="0"/>
                  </a:lnTo>
                  <a:lnTo>
                    <a:pt x="37118" y="0"/>
                  </a:lnTo>
                  <a:lnTo>
                    <a:pt x="37985" y="22"/>
                  </a:lnTo>
                  <a:lnTo>
                    <a:pt x="38829" y="45"/>
                  </a:lnTo>
                  <a:lnTo>
                    <a:pt x="39696" y="89"/>
                  </a:lnTo>
                  <a:lnTo>
                    <a:pt x="40541" y="156"/>
                  </a:lnTo>
                  <a:lnTo>
                    <a:pt x="41385" y="245"/>
                  </a:lnTo>
                  <a:lnTo>
                    <a:pt x="42208" y="356"/>
                  </a:lnTo>
                  <a:lnTo>
                    <a:pt x="43052" y="467"/>
                  </a:lnTo>
                  <a:lnTo>
                    <a:pt x="43875" y="622"/>
                  </a:lnTo>
                  <a:lnTo>
                    <a:pt x="43875" y="622"/>
                  </a:lnTo>
                  <a:lnTo>
                    <a:pt x="44586" y="756"/>
                  </a:lnTo>
                  <a:lnTo>
                    <a:pt x="45275" y="911"/>
                  </a:lnTo>
                  <a:lnTo>
                    <a:pt x="45964" y="1067"/>
                  </a:lnTo>
                  <a:lnTo>
                    <a:pt x="46653" y="1245"/>
                  </a:lnTo>
                  <a:lnTo>
                    <a:pt x="47342" y="1445"/>
                  </a:lnTo>
                  <a:lnTo>
                    <a:pt x="48031" y="1645"/>
                  </a:lnTo>
                  <a:lnTo>
                    <a:pt x="48698" y="1845"/>
                  </a:lnTo>
                  <a:lnTo>
                    <a:pt x="49365" y="2067"/>
                  </a:lnTo>
                  <a:lnTo>
                    <a:pt x="50031" y="2312"/>
                  </a:lnTo>
                  <a:lnTo>
                    <a:pt x="50676" y="2556"/>
                  </a:lnTo>
                  <a:lnTo>
                    <a:pt x="51343" y="2823"/>
                  </a:lnTo>
                  <a:lnTo>
                    <a:pt x="51987" y="3112"/>
                  </a:lnTo>
                  <a:lnTo>
                    <a:pt x="53254" y="3690"/>
                  </a:lnTo>
                  <a:lnTo>
                    <a:pt x="54499" y="4312"/>
                  </a:lnTo>
                  <a:lnTo>
                    <a:pt x="55699" y="5001"/>
                  </a:lnTo>
                  <a:lnTo>
                    <a:pt x="56899" y="5712"/>
                  </a:lnTo>
                  <a:lnTo>
                    <a:pt x="58055" y="6468"/>
                  </a:lnTo>
                  <a:lnTo>
                    <a:pt x="59189" y="7268"/>
                  </a:lnTo>
                  <a:lnTo>
                    <a:pt x="60278" y="8113"/>
                  </a:lnTo>
                  <a:lnTo>
                    <a:pt x="61345" y="9002"/>
                  </a:lnTo>
                  <a:lnTo>
                    <a:pt x="62367" y="9913"/>
                  </a:lnTo>
                  <a:lnTo>
                    <a:pt x="63367" y="10869"/>
                  </a:lnTo>
                  <a:lnTo>
                    <a:pt x="63367" y="10869"/>
                  </a:lnTo>
                  <a:lnTo>
                    <a:pt x="63990" y="11513"/>
                  </a:lnTo>
                  <a:lnTo>
                    <a:pt x="64590" y="12158"/>
                  </a:lnTo>
                  <a:lnTo>
                    <a:pt x="65168" y="12825"/>
                  </a:lnTo>
                  <a:lnTo>
                    <a:pt x="65745" y="13514"/>
                  </a:lnTo>
                  <a:lnTo>
                    <a:pt x="66301" y="14203"/>
                  </a:lnTo>
                  <a:lnTo>
                    <a:pt x="66857" y="14914"/>
                  </a:lnTo>
                  <a:lnTo>
                    <a:pt x="67368" y="15625"/>
                  </a:lnTo>
                  <a:lnTo>
                    <a:pt x="67879" y="16359"/>
                  </a:lnTo>
                  <a:lnTo>
                    <a:pt x="68368" y="17114"/>
                  </a:lnTo>
                  <a:lnTo>
                    <a:pt x="68857" y="17870"/>
                  </a:lnTo>
                  <a:lnTo>
                    <a:pt x="69302" y="18648"/>
                  </a:lnTo>
                  <a:lnTo>
                    <a:pt x="69746" y="19426"/>
                  </a:lnTo>
                  <a:lnTo>
                    <a:pt x="70168" y="20226"/>
                  </a:lnTo>
                  <a:lnTo>
                    <a:pt x="70569" y="21026"/>
                  </a:lnTo>
                  <a:lnTo>
                    <a:pt x="70946" y="21849"/>
                  </a:lnTo>
                  <a:lnTo>
                    <a:pt x="71302" y="22671"/>
                  </a:lnTo>
                  <a:lnTo>
                    <a:pt x="71658" y="23516"/>
                  </a:lnTo>
                  <a:lnTo>
                    <a:pt x="71969" y="24360"/>
                  </a:lnTo>
                  <a:lnTo>
                    <a:pt x="72280" y="25205"/>
                  </a:lnTo>
                  <a:lnTo>
                    <a:pt x="72547" y="26072"/>
                  </a:lnTo>
                  <a:lnTo>
                    <a:pt x="72813" y="26961"/>
                  </a:lnTo>
                  <a:lnTo>
                    <a:pt x="73058" y="27827"/>
                  </a:lnTo>
                  <a:lnTo>
                    <a:pt x="73280" y="28739"/>
                  </a:lnTo>
                  <a:lnTo>
                    <a:pt x="73480" y="29628"/>
                  </a:lnTo>
                  <a:lnTo>
                    <a:pt x="73636" y="30539"/>
                  </a:lnTo>
                  <a:lnTo>
                    <a:pt x="73791" y="31450"/>
                  </a:lnTo>
                  <a:lnTo>
                    <a:pt x="73925" y="32384"/>
                  </a:lnTo>
                  <a:lnTo>
                    <a:pt x="74036" y="33317"/>
                  </a:lnTo>
                  <a:lnTo>
                    <a:pt x="74125" y="34251"/>
                  </a:lnTo>
                  <a:lnTo>
                    <a:pt x="74169" y="35207"/>
                  </a:lnTo>
                  <a:lnTo>
                    <a:pt x="74214" y="36162"/>
                  </a:lnTo>
                  <a:lnTo>
                    <a:pt x="74236" y="371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2"/>
            <p:cNvSpPr/>
            <p:nvPr/>
          </p:nvSpPr>
          <p:spPr>
            <a:xfrm>
              <a:off x="-4687794" y="1732797"/>
              <a:ext cx="330780" cy="216925"/>
            </a:xfrm>
            <a:custGeom>
              <a:avLst/>
              <a:gdLst/>
              <a:ahLst/>
              <a:cxnLst/>
              <a:rect l="l" t="t" r="r" b="b"/>
              <a:pathLst>
                <a:path w="17760" h="11647" extrusionOk="0">
                  <a:moveTo>
                    <a:pt x="3357" y="0"/>
                  </a:moveTo>
                  <a:lnTo>
                    <a:pt x="2579" y="534"/>
                  </a:lnTo>
                  <a:lnTo>
                    <a:pt x="2401" y="667"/>
                  </a:lnTo>
                  <a:lnTo>
                    <a:pt x="2245" y="778"/>
                  </a:lnTo>
                  <a:lnTo>
                    <a:pt x="1667" y="1200"/>
                  </a:lnTo>
                  <a:lnTo>
                    <a:pt x="1112" y="1645"/>
                  </a:lnTo>
                  <a:lnTo>
                    <a:pt x="534" y="2089"/>
                  </a:lnTo>
                  <a:lnTo>
                    <a:pt x="0" y="2556"/>
                  </a:lnTo>
                  <a:lnTo>
                    <a:pt x="6891" y="9735"/>
                  </a:lnTo>
                  <a:lnTo>
                    <a:pt x="7513" y="10002"/>
                  </a:lnTo>
                  <a:lnTo>
                    <a:pt x="8224" y="10291"/>
                  </a:lnTo>
                  <a:lnTo>
                    <a:pt x="9113" y="10624"/>
                  </a:lnTo>
                  <a:lnTo>
                    <a:pt x="9313" y="10691"/>
                  </a:lnTo>
                  <a:lnTo>
                    <a:pt x="9513" y="10758"/>
                  </a:lnTo>
                  <a:lnTo>
                    <a:pt x="10136" y="10958"/>
                  </a:lnTo>
                  <a:lnTo>
                    <a:pt x="10780" y="11158"/>
                  </a:lnTo>
                  <a:lnTo>
                    <a:pt x="11469" y="11313"/>
                  </a:lnTo>
                  <a:lnTo>
                    <a:pt x="12158" y="11469"/>
                  </a:lnTo>
                  <a:lnTo>
                    <a:pt x="12847" y="11558"/>
                  </a:lnTo>
                  <a:lnTo>
                    <a:pt x="13514" y="11625"/>
                  </a:lnTo>
                  <a:lnTo>
                    <a:pt x="13847" y="11647"/>
                  </a:lnTo>
                  <a:lnTo>
                    <a:pt x="14492" y="11647"/>
                  </a:lnTo>
                  <a:lnTo>
                    <a:pt x="14803" y="11602"/>
                  </a:lnTo>
                  <a:lnTo>
                    <a:pt x="15248" y="11536"/>
                  </a:lnTo>
                  <a:lnTo>
                    <a:pt x="15670" y="11424"/>
                  </a:lnTo>
                  <a:lnTo>
                    <a:pt x="16026" y="11291"/>
                  </a:lnTo>
                  <a:lnTo>
                    <a:pt x="16359" y="11136"/>
                  </a:lnTo>
                  <a:lnTo>
                    <a:pt x="16626" y="10935"/>
                  </a:lnTo>
                  <a:lnTo>
                    <a:pt x="16870" y="10713"/>
                  </a:lnTo>
                  <a:lnTo>
                    <a:pt x="17092" y="10491"/>
                  </a:lnTo>
                  <a:lnTo>
                    <a:pt x="17270" y="10224"/>
                  </a:lnTo>
                  <a:lnTo>
                    <a:pt x="17426" y="9958"/>
                  </a:lnTo>
                  <a:lnTo>
                    <a:pt x="17537" y="9669"/>
                  </a:lnTo>
                  <a:lnTo>
                    <a:pt x="17626" y="9357"/>
                  </a:lnTo>
                  <a:lnTo>
                    <a:pt x="17693" y="9046"/>
                  </a:lnTo>
                  <a:lnTo>
                    <a:pt x="17737" y="8713"/>
                  </a:lnTo>
                  <a:lnTo>
                    <a:pt x="17759" y="8379"/>
                  </a:lnTo>
                  <a:lnTo>
                    <a:pt x="17759" y="8046"/>
                  </a:lnTo>
                  <a:lnTo>
                    <a:pt x="17737" y="7713"/>
                  </a:lnTo>
                  <a:lnTo>
                    <a:pt x="17715" y="7579"/>
                  </a:lnTo>
                  <a:lnTo>
                    <a:pt x="17670" y="7446"/>
                  </a:lnTo>
                  <a:lnTo>
                    <a:pt x="17581" y="7313"/>
                  </a:lnTo>
                  <a:lnTo>
                    <a:pt x="17493" y="7179"/>
                  </a:lnTo>
                  <a:lnTo>
                    <a:pt x="17359" y="7046"/>
                  </a:lnTo>
                  <a:lnTo>
                    <a:pt x="17226" y="6935"/>
                  </a:lnTo>
                  <a:lnTo>
                    <a:pt x="16892" y="6668"/>
                  </a:lnTo>
                  <a:lnTo>
                    <a:pt x="16470" y="6424"/>
                  </a:lnTo>
                  <a:lnTo>
                    <a:pt x="16026" y="6157"/>
                  </a:lnTo>
                  <a:lnTo>
                    <a:pt x="15537" y="5935"/>
                  </a:lnTo>
                  <a:lnTo>
                    <a:pt x="15025" y="5690"/>
                  </a:lnTo>
                  <a:lnTo>
                    <a:pt x="13981" y="5268"/>
                  </a:lnTo>
                  <a:lnTo>
                    <a:pt x="13003" y="4912"/>
                  </a:lnTo>
                  <a:lnTo>
                    <a:pt x="12180" y="4601"/>
                  </a:lnTo>
                  <a:lnTo>
                    <a:pt x="11647" y="4401"/>
                  </a:lnTo>
                  <a:lnTo>
                    <a:pt x="11469" y="4312"/>
                  </a:lnTo>
                  <a:lnTo>
                    <a:pt x="11269" y="4201"/>
                  </a:lnTo>
                  <a:lnTo>
                    <a:pt x="10825" y="3912"/>
                  </a:lnTo>
                  <a:lnTo>
                    <a:pt x="9758" y="3156"/>
                  </a:lnTo>
                  <a:lnTo>
                    <a:pt x="9158" y="2734"/>
                  </a:lnTo>
                  <a:lnTo>
                    <a:pt x="8513" y="2289"/>
                  </a:lnTo>
                  <a:lnTo>
                    <a:pt x="7824" y="1889"/>
                  </a:lnTo>
                  <a:lnTo>
                    <a:pt x="7468" y="1689"/>
                  </a:lnTo>
                  <a:lnTo>
                    <a:pt x="7091" y="1512"/>
                  </a:lnTo>
                  <a:lnTo>
                    <a:pt x="6402" y="1223"/>
                  </a:lnTo>
                  <a:lnTo>
                    <a:pt x="5513" y="845"/>
                  </a:lnTo>
                  <a:lnTo>
                    <a:pt x="3357" y="0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2"/>
            <p:cNvSpPr/>
            <p:nvPr/>
          </p:nvSpPr>
          <p:spPr>
            <a:xfrm>
              <a:off x="-4433209" y="2668759"/>
              <a:ext cx="249650" cy="253784"/>
            </a:xfrm>
            <a:custGeom>
              <a:avLst/>
              <a:gdLst/>
              <a:ahLst/>
              <a:cxnLst/>
              <a:rect l="l" t="t" r="r" b="b"/>
              <a:pathLst>
                <a:path w="13404" h="13626" extrusionOk="0">
                  <a:moveTo>
                    <a:pt x="6802" y="1"/>
                  </a:moveTo>
                  <a:lnTo>
                    <a:pt x="6402" y="23"/>
                  </a:lnTo>
                  <a:lnTo>
                    <a:pt x="6002" y="68"/>
                  </a:lnTo>
                  <a:lnTo>
                    <a:pt x="5624" y="134"/>
                  </a:lnTo>
                  <a:lnTo>
                    <a:pt x="5224" y="223"/>
                  </a:lnTo>
                  <a:lnTo>
                    <a:pt x="4824" y="334"/>
                  </a:lnTo>
                  <a:lnTo>
                    <a:pt x="4446" y="445"/>
                  </a:lnTo>
                  <a:lnTo>
                    <a:pt x="4068" y="579"/>
                  </a:lnTo>
                  <a:lnTo>
                    <a:pt x="3712" y="734"/>
                  </a:lnTo>
                  <a:lnTo>
                    <a:pt x="3357" y="912"/>
                  </a:lnTo>
                  <a:lnTo>
                    <a:pt x="3023" y="1090"/>
                  </a:lnTo>
                  <a:lnTo>
                    <a:pt x="2690" y="1290"/>
                  </a:lnTo>
                  <a:lnTo>
                    <a:pt x="2401" y="1490"/>
                  </a:lnTo>
                  <a:lnTo>
                    <a:pt x="2112" y="1712"/>
                  </a:lnTo>
                  <a:lnTo>
                    <a:pt x="1845" y="1957"/>
                  </a:lnTo>
                  <a:lnTo>
                    <a:pt x="1556" y="2246"/>
                  </a:lnTo>
                  <a:lnTo>
                    <a:pt x="1290" y="2557"/>
                  </a:lnTo>
                  <a:lnTo>
                    <a:pt x="1045" y="2890"/>
                  </a:lnTo>
                  <a:lnTo>
                    <a:pt x="845" y="3246"/>
                  </a:lnTo>
                  <a:lnTo>
                    <a:pt x="645" y="3624"/>
                  </a:lnTo>
                  <a:lnTo>
                    <a:pt x="467" y="3979"/>
                  </a:lnTo>
                  <a:lnTo>
                    <a:pt x="334" y="4379"/>
                  </a:lnTo>
                  <a:lnTo>
                    <a:pt x="223" y="4780"/>
                  </a:lnTo>
                  <a:lnTo>
                    <a:pt x="134" y="5180"/>
                  </a:lnTo>
                  <a:lnTo>
                    <a:pt x="67" y="5602"/>
                  </a:lnTo>
                  <a:lnTo>
                    <a:pt x="23" y="6002"/>
                  </a:lnTo>
                  <a:lnTo>
                    <a:pt x="1" y="6424"/>
                  </a:lnTo>
                  <a:lnTo>
                    <a:pt x="23" y="6847"/>
                  </a:lnTo>
                  <a:lnTo>
                    <a:pt x="67" y="7269"/>
                  </a:lnTo>
                  <a:lnTo>
                    <a:pt x="134" y="7691"/>
                  </a:lnTo>
                  <a:lnTo>
                    <a:pt x="223" y="8114"/>
                  </a:lnTo>
                  <a:lnTo>
                    <a:pt x="378" y="8625"/>
                  </a:lnTo>
                  <a:lnTo>
                    <a:pt x="601" y="9136"/>
                  </a:lnTo>
                  <a:lnTo>
                    <a:pt x="845" y="9603"/>
                  </a:lnTo>
                  <a:lnTo>
                    <a:pt x="1134" y="10069"/>
                  </a:lnTo>
                  <a:lnTo>
                    <a:pt x="1445" y="10514"/>
                  </a:lnTo>
                  <a:lnTo>
                    <a:pt x="1801" y="10936"/>
                  </a:lnTo>
                  <a:lnTo>
                    <a:pt x="2201" y="11336"/>
                  </a:lnTo>
                  <a:lnTo>
                    <a:pt x="2601" y="11692"/>
                  </a:lnTo>
                  <a:lnTo>
                    <a:pt x="3068" y="12048"/>
                  </a:lnTo>
                  <a:lnTo>
                    <a:pt x="3535" y="12359"/>
                  </a:lnTo>
                  <a:lnTo>
                    <a:pt x="4024" y="12625"/>
                  </a:lnTo>
                  <a:lnTo>
                    <a:pt x="4557" y="12892"/>
                  </a:lnTo>
                  <a:lnTo>
                    <a:pt x="5090" y="13092"/>
                  </a:lnTo>
                  <a:lnTo>
                    <a:pt x="5668" y="13292"/>
                  </a:lnTo>
                  <a:lnTo>
                    <a:pt x="6246" y="13426"/>
                  </a:lnTo>
                  <a:lnTo>
                    <a:pt x="6824" y="13537"/>
                  </a:lnTo>
                  <a:lnTo>
                    <a:pt x="7424" y="13603"/>
                  </a:lnTo>
                  <a:lnTo>
                    <a:pt x="8024" y="13626"/>
                  </a:lnTo>
                  <a:lnTo>
                    <a:pt x="8424" y="13603"/>
                  </a:lnTo>
                  <a:lnTo>
                    <a:pt x="8847" y="13581"/>
                  </a:lnTo>
                  <a:lnTo>
                    <a:pt x="9247" y="13537"/>
                  </a:lnTo>
                  <a:lnTo>
                    <a:pt x="9647" y="13470"/>
                  </a:lnTo>
                  <a:lnTo>
                    <a:pt x="10180" y="13359"/>
                  </a:lnTo>
                  <a:lnTo>
                    <a:pt x="10691" y="13203"/>
                  </a:lnTo>
                  <a:lnTo>
                    <a:pt x="11203" y="13026"/>
                  </a:lnTo>
                  <a:lnTo>
                    <a:pt x="11692" y="12826"/>
                  </a:lnTo>
                  <a:lnTo>
                    <a:pt x="12158" y="12603"/>
                  </a:lnTo>
                  <a:lnTo>
                    <a:pt x="12603" y="12337"/>
                  </a:lnTo>
                  <a:lnTo>
                    <a:pt x="13025" y="12048"/>
                  </a:lnTo>
                  <a:lnTo>
                    <a:pt x="13403" y="11736"/>
                  </a:lnTo>
                  <a:lnTo>
                    <a:pt x="12914" y="11181"/>
                  </a:lnTo>
                  <a:lnTo>
                    <a:pt x="12558" y="11470"/>
                  </a:lnTo>
                  <a:lnTo>
                    <a:pt x="12158" y="11736"/>
                  </a:lnTo>
                  <a:lnTo>
                    <a:pt x="11736" y="11981"/>
                  </a:lnTo>
                  <a:lnTo>
                    <a:pt x="11292" y="12203"/>
                  </a:lnTo>
                  <a:lnTo>
                    <a:pt x="10847" y="12381"/>
                  </a:lnTo>
                  <a:lnTo>
                    <a:pt x="10358" y="12537"/>
                  </a:lnTo>
                  <a:lnTo>
                    <a:pt x="9869" y="12670"/>
                  </a:lnTo>
                  <a:lnTo>
                    <a:pt x="9358" y="12759"/>
                  </a:lnTo>
                  <a:lnTo>
                    <a:pt x="8758" y="12848"/>
                  </a:lnTo>
                  <a:lnTo>
                    <a:pt x="8158" y="12870"/>
                  </a:lnTo>
                  <a:lnTo>
                    <a:pt x="7535" y="12848"/>
                  </a:lnTo>
                  <a:lnTo>
                    <a:pt x="6935" y="12803"/>
                  </a:lnTo>
                  <a:lnTo>
                    <a:pt x="6402" y="12692"/>
                  </a:lnTo>
                  <a:lnTo>
                    <a:pt x="5868" y="12559"/>
                  </a:lnTo>
                  <a:lnTo>
                    <a:pt x="5357" y="12403"/>
                  </a:lnTo>
                  <a:lnTo>
                    <a:pt x="4868" y="12203"/>
                  </a:lnTo>
                  <a:lnTo>
                    <a:pt x="4401" y="11981"/>
                  </a:lnTo>
                  <a:lnTo>
                    <a:pt x="3935" y="11736"/>
                  </a:lnTo>
                  <a:lnTo>
                    <a:pt x="3512" y="11447"/>
                  </a:lnTo>
                  <a:lnTo>
                    <a:pt x="3112" y="11136"/>
                  </a:lnTo>
                  <a:lnTo>
                    <a:pt x="2712" y="10803"/>
                  </a:lnTo>
                  <a:lnTo>
                    <a:pt x="2379" y="10447"/>
                  </a:lnTo>
                  <a:lnTo>
                    <a:pt x="2045" y="10069"/>
                  </a:lnTo>
                  <a:lnTo>
                    <a:pt x="1756" y="9692"/>
                  </a:lnTo>
                  <a:lnTo>
                    <a:pt x="1490" y="9269"/>
                  </a:lnTo>
                  <a:lnTo>
                    <a:pt x="1267" y="8825"/>
                  </a:lnTo>
                  <a:lnTo>
                    <a:pt x="1090" y="8380"/>
                  </a:lnTo>
                  <a:lnTo>
                    <a:pt x="934" y="7913"/>
                  </a:lnTo>
                  <a:lnTo>
                    <a:pt x="867" y="7558"/>
                  </a:lnTo>
                  <a:lnTo>
                    <a:pt x="801" y="7180"/>
                  </a:lnTo>
                  <a:lnTo>
                    <a:pt x="756" y="6824"/>
                  </a:lnTo>
                  <a:lnTo>
                    <a:pt x="756" y="6447"/>
                  </a:lnTo>
                  <a:lnTo>
                    <a:pt x="756" y="6069"/>
                  </a:lnTo>
                  <a:lnTo>
                    <a:pt x="801" y="5713"/>
                  </a:lnTo>
                  <a:lnTo>
                    <a:pt x="867" y="5335"/>
                  </a:lnTo>
                  <a:lnTo>
                    <a:pt x="934" y="4980"/>
                  </a:lnTo>
                  <a:lnTo>
                    <a:pt x="1045" y="4624"/>
                  </a:lnTo>
                  <a:lnTo>
                    <a:pt x="1179" y="4291"/>
                  </a:lnTo>
                  <a:lnTo>
                    <a:pt x="1312" y="3957"/>
                  </a:lnTo>
                  <a:lnTo>
                    <a:pt x="1490" y="3624"/>
                  </a:lnTo>
                  <a:lnTo>
                    <a:pt x="1668" y="3313"/>
                  </a:lnTo>
                  <a:lnTo>
                    <a:pt x="1890" y="3024"/>
                  </a:lnTo>
                  <a:lnTo>
                    <a:pt x="2112" y="2757"/>
                  </a:lnTo>
                  <a:lnTo>
                    <a:pt x="2357" y="2490"/>
                  </a:lnTo>
                  <a:lnTo>
                    <a:pt x="2601" y="2290"/>
                  </a:lnTo>
                  <a:lnTo>
                    <a:pt x="2846" y="2090"/>
                  </a:lnTo>
                  <a:lnTo>
                    <a:pt x="3112" y="1890"/>
                  </a:lnTo>
                  <a:lnTo>
                    <a:pt x="3401" y="1712"/>
                  </a:lnTo>
                  <a:lnTo>
                    <a:pt x="3712" y="1557"/>
                  </a:lnTo>
                  <a:lnTo>
                    <a:pt x="4024" y="1401"/>
                  </a:lnTo>
                  <a:lnTo>
                    <a:pt x="4357" y="1268"/>
                  </a:lnTo>
                  <a:lnTo>
                    <a:pt x="4690" y="1134"/>
                  </a:lnTo>
                  <a:lnTo>
                    <a:pt x="5046" y="1023"/>
                  </a:lnTo>
                  <a:lnTo>
                    <a:pt x="5402" y="934"/>
                  </a:lnTo>
                  <a:lnTo>
                    <a:pt x="5757" y="868"/>
                  </a:lnTo>
                  <a:lnTo>
                    <a:pt x="6113" y="801"/>
                  </a:lnTo>
                  <a:lnTo>
                    <a:pt x="6468" y="757"/>
                  </a:lnTo>
                  <a:lnTo>
                    <a:pt x="6824" y="734"/>
                  </a:lnTo>
                  <a:lnTo>
                    <a:pt x="7180" y="734"/>
                  </a:lnTo>
                  <a:lnTo>
                    <a:pt x="7535" y="757"/>
                  </a:lnTo>
                  <a:lnTo>
                    <a:pt x="7824" y="779"/>
                  </a:lnTo>
                  <a:lnTo>
                    <a:pt x="8135" y="823"/>
                  </a:lnTo>
                  <a:lnTo>
                    <a:pt x="8491" y="912"/>
                  </a:lnTo>
                  <a:lnTo>
                    <a:pt x="8824" y="1001"/>
                  </a:lnTo>
                  <a:lnTo>
                    <a:pt x="9180" y="1157"/>
                  </a:lnTo>
                  <a:lnTo>
                    <a:pt x="9513" y="1334"/>
                  </a:lnTo>
                  <a:lnTo>
                    <a:pt x="9847" y="1535"/>
                  </a:lnTo>
                  <a:lnTo>
                    <a:pt x="10158" y="1801"/>
                  </a:lnTo>
                  <a:lnTo>
                    <a:pt x="10314" y="1957"/>
                  </a:lnTo>
                  <a:lnTo>
                    <a:pt x="10447" y="2135"/>
                  </a:lnTo>
                  <a:lnTo>
                    <a:pt x="11025" y="1668"/>
                  </a:lnTo>
                  <a:lnTo>
                    <a:pt x="10736" y="1334"/>
                  </a:lnTo>
                  <a:lnTo>
                    <a:pt x="10425" y="1046"/>
                  </a:lnTo>
                  <a:lnTo>
                    <a:pt x="10069" y="801"/>
                  </a:lnTo>
                  <a:lnTo>
                    <a:pt x="9691" y="579"/>
                  </a:lnTo>
                  <a:lnTo>
                    <a:pt x="9291" y="379"/>
                  </a:lnTo>
                  <a:lnTo>
                    <a:pt x="8847" y="223"/>
                  </a:lnTo>
                  <a:lnTo>
                    <a:pt x="8380" y="112"/>
                  </a:lnTo>
                  <a:lnTo>
                    <a:pt x="7869" y="45"/>
                  </a:lnTo>
                  <a:lnTo>
                    <a:pt x="7580" y="1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32"/>
            <p:cNvSpPr/>
            <p:nvPr/>
          </p:nvSpPr>
          <p:spPr>
            <a:xfrm>
              <a:off x="-4287487" y="2669597"/>
              <a:ext cx="59619" cy="38926"/>
            </a:xfrm>
            <a:custGeom>
              <a:avLst/>
              <a:gdLst/>
              <a:ahLst/>
              <a:cxnLst/>
              <a:rect l="l" t="t" r="r" b="b"/>
              <a:pathLst>
                <a:path w="3201" h="2090" extrusionOk="0">
                  <a:moveTo>
                    <a:pt x="45" y="0"/>
                  </a:moveTo>
                  <a:lnTo>
                    <a:pt x="22" y="378"/>
                  </a:lnTo>
                  <a:lnTo>
                    <a:pt x="0" y="734"/>
                  </a:lnTo>
                  <a:lnTo>
                    <a:pt x="311" y="778"/>
                  </a:lnTo>
                  <a:lnTo>
                    <a:pt x="667" y="867"/>
                  </a:lnTo>
                  <a:lnTo>
                    <a:pt x="1000" y="956"/>
                  </a:lnTo>
                  <a:lnTo>
                    <a:pt x="1356" y="1112"/>
                  </a:lnTo>
                  <a:lnTo>
                    <a:pt x="1689" y="1289"/>
                  </a:lnTo>
                  <a:lnTo>
                    <a:pt x="2023" y="1490"/>
                  </a:lnTo>
                  <a:lnTo>
                    <a:pt x="2334" y="1756"/>
                  </a:lnTo>
                  <a:lnTo>
                    <a:pt x="2490" y="1912"/>
                  </a:lnTo>
                  <a:lnTo>
                    <a:pt x="2623" y="2090"/>
                  </a:lnTo>
                  <a:lnTo>
                    <a:pt x="3201" y="1623"/>
                  </a:lnTo>
                  <a:lnTo>
                    <a:pt x="2912" y="1289"/>
                  </a:lnTo>
                  <a:lnTo>
                    <a:pt x="2601" y="1001"/>
                  </a:lnTo>
                  <a:lnTo>
                    <a:pt x="2245" y="756"/>
                  </a:lnTo>
                  <a:lnTo>
                    <a:pt x="1867" y="534"/>
                  </a:lnTo>
                  <a:lnTo>
                    <a:pt x="1467" y="334"/>
                  </a:lnTo>
                  <a:lnTo>
                    <a:pt x="1023" y="178"/>
                  </a:lnTo>
                  <a:lnTo>
                    <a:pt x="556" y="67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32"/>
            <p:cNvSpPr/>
            <p:nvPr/>
          </p:nvSpPr>
          <p:spPr>
            <a:xfrm>
              <a:off x="-4258935" y="2876987"/>
              <a:ext cx="75375" cy="42670"/>
            </a:xfrm>
            <a:custGeom>
              <a:avLst/>
              <a:gdLst/>
              <a:ahLst/>
              <a:cxnLst/>
              <a:rect l="l" t="t" r="r" b="b"/>
              <a:pathLst>
                <a:path w="4047" h="2291" extrusionOk="0">
                  <a:moveTo>
                    <a:pt x="3557" y="1"/>
                  </a:moveTo>
                  <a:lnTo>
                    <a:pt x="3201" y="290"/>
                  </a:lnTo>
                  <a:lnTo>
                    <a:pt x="2801" y="556"/>
                  </a:lnTo>
                  <a:lnTo>
                    <a:pt x="2379" y="801"/>
                  </a:lnTo>
                  <a:lnTo>
                    <a:pt x="1935" y="1023"/>
                  </a:lnTo>
                  <a:lnTo>
                    <a:pt x="1490" y="1201"/>
                  </a:lnTo>
                  <a:lnTo>
                    <a:pt x="1001" y="1357"/>
                  </a:lnTo>
                  <a:lnTo>
                    <a:pt x="512" y="1490"/>
                  </a:lnTo>
                  <a:lnTo>
                    <a:pt x="1" y="1579"/>
                  </a:lnTo>
                  <a:lnTo>
                    <a:pt x="45" y="1712"/>
                  </a:lnTo>
                  <a:lnTo>
                    <a:pt x="290" y="2290"/>
                  </a:lnTo>
                  <a:lnTo>
                    <a:pt x="823" y="2179"/>
                  </a:lnTo>
                  <a:lnTo>
                    <a:pt x="1334" y="2023"/>
                  </a:lnTo>
                  <a:lnTo>
                    <a:pt x="1846" y="1846"/>
                  </a:lnTo>
                  <a:lnTo>
                    <a:pt x="2335" y="1646"/>
                  </a:lnTo>
                  <a:lnTo>
                    <a:pt x="2801" y="1423"/>
                  </a:lnTo>
                  <a:lnTo>
                    <a:pt x="3246" y="1157"/>
                  </a:lnTo>
                  <a:lnTo>
                    <a:pt x="3668" y="868"/>
                  </a:lnTo>
                  <a:lnTo>
                    <a:pt x="4046" y="556"/>
                  </a:lnTo>
                  <a:lnTo>
                    <a:pt x="355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2"/>
            <p:cNvSpPr/>
            <p:nvPr/>
          </p:nvSpPr>
          <p:spPr>
            <a:xfrm>
              <a:off x="-4043667" y="3014849"/>
              <a:ext cx="224394" cy="77014"/>
            </a:xfrm>
            <a:custGeom>
              <a:avLst/>
              <a:gdLst/>
              <a:ahLst/>
              <a:cxnLst/>
              <a:rect l="l" t="t" r="r" b="b"/>
              <a:pathLst>
                <a:path w="12048" h="4135" extrusionOk="0">
                  <a:moveTo>
                    <a:pt x="10180" y="0"/>
                  </a:moveTo>
                  <a:lnTo>
                    <a:pt x="3112" y="245"/>
                  </a:lnTo>
                  <a:lnTo>
                    <a:pt x="2579" y="845"/>
                  </a:lnTo>
                  <a:lnTo>
                    <a:pt x="2023" y="1489"/>
                  </a:lnTo>
                  <a:lnTo>
                    <a:pt x="1379" y="2267"/>
                  </a:lnTo>
                  <a:lnTo>
                    <a:pt x="645" y="3223"/>
                  </a:lnTo>
                  <a:lnTo>
                    <a:pt x="289" y="3690"/>
                  </a:lnTo>
                  <a:lnTo>
                    <a:pt x="1" y="4134"/>
                  </a:lnTo>
                  <a:lnTo>
                    <a:pt x="12047" y="3712"/>
                  </a:lnTo>
                  <a:lnTo>
                    <a:pt x="10580" y="822"/>
                  </a:lnTo>
                  <a:lnTo>
                    <a:pt x="10180" y="0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2"/>
            <p:cNvSpPr/>
            <p:nvPr/>
          </p:nvSpPr>
          <p:spPr>
            <a:xfrm>
              <a:off x="-4018002" y="3014849"/>
              <a:ext cx="171406" cy="44309"/>
            </a:xfrm>
            <a:custGeom>
              <a:avLst/>
              <a:gdLst/>
              <a:ahLst/>
              <a:cxnLst/>
              <a:rect l="l" t="t" r="r" b="b"/>
              <a:pathLst>
                <a:path w="9203" h="2379" extrusionOk="0">
                  <a:moveTo>
                    <a:pt x="8802" y="0"/>
                  </a:moveTo>
                  <a:lnTo>
                    <a:pt x="1734" y="245"/>
                  </a:lnTo>
                  <a:lnTo>
                    <a:pt x="1201" y="845"/>
                  </a:lnTo>
                  <a:lnTo>
                    <a:pt x="645" y="1489"/>
                  </a:lnTo>
                  <a:lnTo>
                    <a:pt x="1" y="2267"/>
                  </a:lnTo>
                  <a:lnTo>
                    <a:pt x="467" y="2334"/>
                  </a:lnTo>
                  <a:lnTo>
                    <a:pt x="934" y="2378"/>
                  </a:lnTo>
                  <a:lnTo>
                    <a:pt x="1868" y="2378"/>
                  </a:lnTo>
                  <a:lnTo>
                    <a:pt x="2823" y="2312"/>
                  </a:lnTo>
                  <a:lnTo>
                    <a:pt x="3712" y="2223"/>
                  </a:lnTo>
                  <a:lnTo>
                    <a:pt x="4424" y="2134"/>
                  </a:lnTo>
                  <a:lnTo>
                    <a:pt x="5135" y="2045"/>
                  </a:lnTo>
                  <a:lnTo>
                    <a:pt x="5846" y="1912"/>
                  </a:lnTo>
                  <a:lnTo>
                    <a:pt x="6535" y="1756"/>
                  </a:lnTo>
                  <a:lnTo>
                    <a:pt x="7224" y="1578"/>
                  </a:lnTo>
                  <a:lnTo>
                    <a:pt x="7913" y="1356"/>
                  </a:lnTo>
                  <a:lnTo>
                    <a:pt x="8580" y="1111"/>
                  </a:lnTo>
                  <a:lnTo>
                    <a:pt x="9202" y="822"/>
                  </a:lnTo>
                  <a:lnTo>
                    <a:pt x="880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2"/>
            <p:cNvSpPr/>
            <p:nvPr/>
          </p:nvSpPr>
          <p:spPr>
            <a:xfrm>
              <a:off x="-4251057" y="2623650"/>
              <a:ext cx="625092" cy="415226"/>
            </a:xfrm>
            <a:custGeom>
              <a:avLst/>
              <a:gdLst/>
              <a:ahLst/>
              <a:cxnLst/>
              <a:rect l="l" t="t" r="r" b="b"/>
              <a:pathLst>
                <a:path w="33562" h="22294" extrusionOk="0">
                  <a:moveTo>
                    <a:pt x="22" y="0"/>
                  </a:moveTo>
                  <a:lnTo>
                    <a:pt x="22" y="600"/>
                  </a:lnTo>
                  <a:lnTo>
                    <a:pt x="0" y="1312"/>
                  </a:lnTo>
                  <a:lnTo>
                    <a:pt x="22" y="2267"/>
                  </a:lnTo>
                  <a:lnTo>
                    <a:pt x="45" y="3445"/>
                  </a:lnTo>
                  <a:lnTo>
                    <a:pt x="111" y="4779"/>
                  </a:lnTo>
                  <a:lnTo>
                    <a:pt x="200" y="6290"/>
                  </a:lnTo>
                  <a:lnTo>
                    <a:pt x="356" y="7935"/>
                  </a:lnTo>
                  <a:lnTo>
                    <a:pt x="356" y="8068"/>
                  </a:lnTo>
                  <a:lnTo>
                    <a:pt x="422" y="8713"/>
                  </a:lnTo>
                  <a:lnTo>
                    <a:pt x="578" y="9913"/>
                  </a:lnTo>
                  <a:lnTo>
                    <a:pt x="756" y="11158"/>
                  </a:lnTo>
                  <a:lnTo>
                    <a:pt x="978" y="12469"/>
                  </a:lnTo>
                  <a:lnTo>
                    <a:pt x="1245" y="13803"/>
                  </a:lnTo>
                  <a:lnTo>
                    <a:pt x="1556" y="15159"/>
                  </a:lnTo>
                  <a:lnTo>
                    <a:pt x="1912" y="16492"/>
                  </a:lnTo>
                  <a:lnTo>
                    <a:pt x="2023" y="16848"/>
                  </a:lnTo>
                  <a:lnTo>
                    <a:pt x="2156" y="17203"/>
                  </a:lnTo>
                  <a:lnTo>
                    <a:pt x="2312" y="17537"/>
                  </a:lnTo>
                  <a:lnTo>
                    <a:pt x="2467" y="17870"/>
                  </a:lnTo>
                  <a:lnTo>
                    <a:pt x="2667" y="18159"/>
                  </a:lnTo>
                  <a:lnTo>
                    <a:pt x="2867" y="18470"/>
                  </a:lnTo>
                  <a:lnTo>
                    <a:pt x="3067" y="18737"/>
                  </a:lnTo>
                  <a:lnTo>
                    <a:pt x="3312" y="19026"/>
                  </a:lnTo>
                  <a:lnTo>
                    <a:pt x="3556" y="19270"/>
                  </a:lnTo>
                  <a:lnTo>
                    <a:pt x="3823" y="19515"/>
                  </a:lnTo>
                  <a:lnTo>
                    <a:pt x="4090" y="19759"/>
                  </a:lnTo>
                  <a:lnTo>
                    <a:pt x="4379" y="19982"/>
                  </a:lnTo>
                  <a:lnTo>
                    <a:pt x="4668" y="20182"/>
                  </a:lnTo>
                  <a:lnTo>
                    <a:pt x="4979" y="20382"/>
                  </a:lnTo>
                  <a:lnTo>
                    <a:pt x="5312" y="20560"/>
                  </a:lnTo>
                  <a:lnTo>
                    <a:pt x="5646" y="20737"/>
                  </a:lnTo>
                  <a:lnTo>
                    <a:pt x="6001" y="20915"/>
                  </a:lnTo>
                  <a:lnTo>
                    <a:pt x="6357" y="21071"/>
                  </a:lnTo>
                  <a:lnTo>
                    <a:pt x="7113" y="21338"/>
                  </a:lnTo>
                  <a:lnTo>
                    <a:pt x="7890" y="21582"/>
                  </a:lnTo>
                  <a:lnTo>
                    <a:pt x="8713" y="21782"/>
                  </a:lnTo>
                  <a:lnTo>
                    <a:pt x="9557" y="21938"/>
                  </a:lnTo>
                  <a:lnTo>
                    <a:pt x="10424" y="22071"/>
                  </a:lnTo>
                  <a:lnTo>
                    <a:pt x="11336" y="22182"/>
                  </a:lnTo>
                  <a:lnTo>
                    <a:pt x="12247" y="22249"/>
                  </a:lnTo>
                  <a:lnTo>
                    <a:pt x="13180" y="22271"/>
                  </a:lnTo>
                  <a:lnTo>
                    <a:pt x="14136" y="22293"/>
                  </a:lnTo>
                  <a:lnTo>
                    <a:pt x="15092" y="22271"/>
                  </a:lnTo>
                  <a:lnTo>
                    <a:pt x="16048" y="22227"/>
                  </a:lnTo>
                  <a:lnTo>
                    <a:pt x="17003" y="22182"/>
                  </a:lnTo>
                  <a:lnTo>
                    <a:pt x="17959" y="22093"/>
                  </a:lnTo>
                  <a:lnTo>
                    <a:pt x="18915" y="22004"/>
                  </a:lnTo>
                  <a:lnTo>
                    <a:pt x="19848" y="21871"/>
                  </a:lnTo>
                  <a:lnTo>
                    <a:pt x="20782" y="21760"/>
                  </a:lnTo>
                  <a:lnTo>
                    <a:pt x="21671" y="21604"/>
                  </a:lnTo>
                  <a:lnTo>
                    <a:pt x="22560" y="21449"/>
                  </a:lnTo>
                  <a:lnTo>
                    <a:pt x="23427" y="21293"/>
                  </a:lnTo>
                  <a:lnTo>
                    <a:pt x="25071" y="20937"/>
                  </a:lnTo>
                  <a:lnTo>
                    <a:pt x="26561" y="20560"/>
                  </a:lnTo>
                  <a:lnTo>
                    <a:pt x="26716" y="20515"/>
                  </a:lnTo>
                  <a:lnTo>
                    <a:pt x="27072" y="20426"/>
                  </a:lnTo>
                  <a:lnTo>
                    <a:pt x="27405" y="20293"/>
                  </a:lnTo>
                  <a:lnTo>
                    <a:pt x="27739" y="20137"/>
                  </a:lnTo>
                  <a:lnTo>
                    <a:pt x="28050" y="19959"/>
                  </a:lnTo>
                  <a:lnTo>
                    <a:pt x="28383" y="19737"/>
                  </a:lnTo>
                  <a:lnTo>
                    <a:pt x="28694" y="19493"/>
                  </a:lnTo>
                  <a:lnTo>
                    <a:pt x="28939" y="19293"/>
                  </a:lnTo>
                  <a:lnTo>
                    <a:pt x="29161" y="19070"/>
                  </a:lnTo>
                  <a:lnTo>
                    <a:pt x="29405" y="18826"/>
                  </a:lnTo>
                  <a:lnTo>
                    <a:pt x="29628" y="18581"/>
                  </a:lnTo>
                  <a:lnTo>
                    <a:pt x="29828" y="18315"/>
                  </a:lnTo>
                  <a:lnTo>
                    <a:pt x="30028" y="18026"/>
                  </a:lnTo>
                  <a:lnTo>
                    <a:pt x="30428" y="17448"/>
                  </a:lnTo>
                  <a:lnTo>
                    <a:pt x="30784" y="16826"/>
                  </a:lnTo>
                  <a:lnTo>
                    <a:pt x="31117" y="16159"/>
                  </a:lnTo>
                  <a:lnTo>
                    <a:pt x="31406" y="15448"/>
                  </a:lnTo>
                  <a:lnTo>
                    <a:pt x="31695" y="14714"/>
                  </a:lnTo>
                  <a:lnTo>
                    <a:pt x="31984" y="13869"/>
                  </a:lnTo>
                  <a:lnTo>
                    <a:pt x="32228" y="12980"/>
                  </a:lnTo>
                  <a:lnTo>
                    <a:pt x="32450" y="12069"/>
                  </a:lnTo>
                  <a:lnTo>
                    <a:pt x="32651" y="11158"/>
                  </a:lnTo>
                  <a:lnTo>
                    <a:pt x="32873" y="9913"/>
                  </a:lnTo>
                  <a:lnTo>
                    <a:pt x="33073" y="8691"/>
                  </a:lnTo>
                  <a:lnTo>
                    <a:pt x="33184" y="7846"/>
                  </a:lnTo>
                  <a:lnTo>
                    <a:pt x="33273" y="7024"/>
                  </a:lnTo>
                  <a:lnTo>
                    <a:pt x="33406" y="5423"/>
                  </a:lnTo>
                  <a:lnTo>
                    <a:pt x="33495" y="3979"/>
                  </a:lnTo>
                  <a:lnTo>
                    <a:pt x="33540" y="2690"/>
                  </a:lnTo>
                  <a:lnTo>
                    <a:pt x="33562" y="1623"/>
                  </a:lnTo>
                  <a:lnTo>
                    <a:pt x="33562" y="800"/>
                  </a:lnTo>
                  <a:lnTo>
                    <a:pt x="33540" y="89"/>
                  </a:lnTo>
                  <a:lnTo>
                    <a:pt x="25294" y="67"/>
                  </a:lnTo>
                  <a:lnTo>
                    <a:pt x="21915" y="67"/>
                  </a:lnTo>
                  <a:lnTo>
                    <a:pt x="21271" y="45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2"/>
            <p:cNvSpPr/>
            <p:nvPr/>
          </p:nvSpPr>
          <p:spPr>
            <a:xfrm>
              <a:off x="-4224982" y="2655107"/>
              <a:ext cx="185468" cy="185468"/>
            </a:xfrm>
            <a:custGeom>
              <a:avLst/>
              <a:gdLst/>
              <a:ahLst/>
              <a:cxnLst/>
              <a:rect l="l" t="t" r="r" b="b"/>
              <a:pathLst>
                <a:path w="9958" h="9958" extrusionOk="0">
                  <a:moveTo>
                    <a:pt x="2912" y="0"/>
                  </a:moveTo>
                  <a:lnTo>
                    <a:pt x="3068" y="3090"/>
                  </a:lnTo>
                  <a:lnTo>
                    <a:pt x="3068" y="3090"/>
                  </a:lnTo>
                  <a:lnTo>
                    <a:pt x="0" y="2934"/>
                  </a:lnTo>
                  <a:lnTo>
                    <a:pt x="2290" y="4979"/>
                  </a:lnTo>
                  <a:lnTo>
                    <a:pt x="0" y="7046"/>
                  </a:lnTo>
                  <a:lnTo>
                    <a:pt x="3068" y="6891"/>
                  </a:lnTo>
                  <a:lnTo>
                    <a:pt x="2912" y="9958"/>
                  </a:lnTo>
                  <a:lnTo>
                    <a:pt x="4979" y="7669"/>
                  </a:lnTo>
                  <a:lnTo>
                    <a:pt x="7046" y="9958"/>
                  </a:lnTo>
                  <a:lnTo>
                    <a:pt x="6868" y="6891"/>
                  </a:lnTo>
                  <a:lnTo>
                    <a:pt x="9958" y="7046"/>
                  </a:lnTo>
                  <a:lnTo>
                    <a:pt x="7668" y="4979"/>
                  </a:lnTo>
                  <a:lnTo>
                    <a:pt x="9958" y="2934"/>
                  </a:lnTo>
                  <a:lnTo>
                    <a:pt x="6868" y="3090"/>
                  </a:lnTo>
                  <a:lnTo>
                    <a:pt x="7046" y="0"/>
                  </a:lnTo>
                  <a:lnTo>
                    <a:pt x="4979" y="2290"/>
                  </a:lnTo>
                  <a:lnTo>
                    <a:pt x="29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2"/>
            <p:cNvSpPr/>
            <p:nvPr/>
          </p:nvSpPr>
          <p:spPr>
            <a:xfrm>
              <a:off x="-4082575" y="2806622"/>
              <a:ext cx="185058" cy="185058"/>
            </a:xfrm>
            <a:custGeom>
              <a:avLst/>
              <a:gdLst/>
              <a:ahLst/>
              <a:cxnLst/>
              <a:rect l="l" t="t" r="r" b="b"/>
              <a:pathLst>
                <a:path w="9936" h="9936" extrusionOk="0">
                  <a:moveTo>
                    <a:pt x="2912" y="0"/>
                  </a:moveTo>
                  <a:lnTo>
                    <a:pt x="3067" y="3068"/>
                  </a:lnTo>
                  <a:lnTo>
                    <a:pt x="0" y="2912"/>
                  </a:lnTo>
                  <a:lnTo>
                    <a:pt x="2290" y="4979"/>
                  </a:lnTo>
                  <a:lnTo>
                    <a:pt x="0" y="7024"/>
                  </a:lnTo>
                  <a:lnTo>
                    <a:pt x="3067" y="6868"/>
                  </a:lnTo>
                  <a:lnTo>
                    <a:pt x="3067" y="6868"/>
                  </a:lnTo>
                  <a:lnTo>
                    <a:pt x="2912" y="9935"/>
                  </a:lnTo>
                  <a:lnTo>
                    <a:pt x="4979" y="7668"/>
                  </a:lnTo>
                  <a:lnTo>
                    <a:pt x="7024" y="9935"/>
                  </a:lnTo>
                  <a:lnTo>
                    <a:pt x="6868" y="6868"/>
                  </a:lnTo>
                  <a:lnTo>
                    <a:pt x="9935" y="7024"/>
                  </a:lnTo>
                  <a:lnTo>
                    <a:pt x="9935" y="7024"/>
                  </a:lnTo>
                  <a:lnTo>
                    <a:pt x="7668" y="4979"/>
                  </a:lnTo>
                  <a:lnTo>
                    <a:pt x="9935" y="2912"/>
                  </a:lnTo>
                  <a:lnTo>
                    <a:pt x="6868" y="3068"/>
                  </a:lnTo>
                  <a:lnTo>
                    <a:pt x="6868" y="3068"/>
                  </a:lnTo>
                  <a:lnTo>
                    <a:pt x="7024" y="0"/>
                  </a:lnTo>
                  <a:lnTo>
                    <a:pt x="4979" y="2290"/>
                  </a:lnTo>
                  <a:lnTo>
                    <a:pt x="29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2"/>
            <p:cNvSpPr/>
            <p:nvPr/>
          </p:nvSpPr>
          <p:spPr>
            <a:xfrm>
              <a:off x="-3909959" y="2624469"/>
              <a:ext cx="185058" cy="170996"/>
            </a:xfrm>
            <a:custGeom>
              <a:avLst/>
              <a:gdLst/>
              <a:ahLst/>
              <a:cxnLst/>
              <a:rect l="l" t="t" r="r" b="b"/>
              <a:pathLst>
                <a:path w="9936" h="9181" extrusionOk="0">
                  <a:moveTo>
                    <a:pt x="2957" y="1"/>
                  </a:moveTo>
                  <a:lnTo>
                    <a:pt x="3068" y="2312"/>
                  </a:lnTo>
                  <a:lnTo>
                    <a:pt x="1" y="2157"/>
                  </a:lnTo>
                  <a:lnTo>
                    <a:pt x="1" y="2157"/>
                  </a:lnTo>
                  <a:lnTo>
                    <a:pt x="2268" y="4201"/>
                  </a:lnTo>
                  <a:lnTo>
                    <a:pt x="1" y="6269"/>
                  </a:lnTo>
                  <a:lnTo>
                    <a:pt x="3068" y="6113"/>
                  </a:lnTo>
                  <a:lnTo>
                    <a:pt x="2912" y="9180"/>
                  </a:lnTo>
                  <a:lnTo>
                    <a:pt x="2912" y="9180"/>
                  </a:lnTo>
                  <a:lnTo>
                    <a:pt x="4979" y="6891"/>
                  </a:lnTo>
                  <a:lnTo>
                    <a:pt x="7024" y="9180"/>
                  </a:lnTo>
                  <a:lnTo>
                    <a:pt x="6869" y="6113"/>
                  </a:lnTo>
                  <a:lnTo>
                    <a:pt x="9936" y="6269"/>
                  </a:lnTo>
                  <a:lnTo>
                    <a:pt x="7646" y="4201"/>
                  </a:lnTo>
                  <a:lnTo>
                    <a:pt x="9936" y="2157"/>
                  </a:lnTo>
                  <a:lnTo>
                    <a:pt x="6869" y="2312"/>
                  </a:lnTo>
                  <a:lnTo>
                    <a:pt x="6980" y="23"/>
                  </a:lnTo>
                  <a:lnTo>
                    <a:pt x="6313" y="23"/>
                  </a:lnTo>
                  <a:lnTo>
                    <a:pt x="4979" y="1512"/>
                  </a:lnTo>
                  <a:lnTo>
                    <a:pt x="3623" y="23"/>
                  </a:lnTo>
                  <a:lnTo>
                    <a:pt x="3601" y="23"/>
                  </a:lnTo>
                  <a:lnTo>
                    <a:pt x="295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2"/>
            <p:cNvSpPr/>
            <p:nvPr/>
          </p:nvSpPr>
          <p:spPr>
            <a:xfrm>
              <a:off x="-3811432" y="2841804"/>
              <a:ext cx="150695" cy="164775"/>
            </a:xfrm>
            <a:custGeom>
              <a:avLst/>
              <a:gdLst/>
              <a:ahLst/>
              <a:cxnLst/>
              <a:rect l="l" t="t" r="r" b="b"/>
              <a:pathLst>
                <a:path w="8091" h="8847" extrusionOk="0">
                  <a:moveTo>
                    <a:pt x="2912" y="1"/>
                  </a:moveTo>
                  <a:lnTo>
                    <a:pt x="3068" y="3068"/>
                  </a:lnTo>
                  <a:lnTo>
                    <a:pt x="3068" y="3068"/>
                  </a:lnTo>
                  <a:lnTo>
                    <a:pt x="0" y="2912"/>
                  </a:lnTo>
                  <a:lnTo>
                    <a:pt x="2290" y="4979"/>
                  </a:lnTo>
                  <a:lnTo>
                    <a:pt x="0" y="7024"/>
                  </a:lnTo>
                  <a:lnTo>
                    <a:pt x="3068" y="6868"/>
                  </a:lnTo>
                  <a:lnTo>
                    <a:pt x="3068" y="6868"/>
                  </a:lnTo>
                  <a:lnTo>
                    <a:pt x="2957" y="8847"/>
                  </a:lnTo>
                  <a:lnTo>
                    <a:pt x="3112" y="8802"/>
                  </a:lnTo>
                  <a:lnTo>
                    <a:pt x="3468" y="8713"/>
                  </a:lnTo>
                  <a:lnTo>
                    <a:pt x="3801" y="8580"/>
                  </a:lnTo>
                  <a:lnTo>
                    <a:pt x="4135" y="8424"/>
                  </a:lnTo>
                  <a:lnTo>
                    <a:pt x="4446" y="8246"/>
                  </a:lnTo>
                  <a:lnTo>
                    <a:pt x="4979" y="7669"/>
                  </a:lnTo>
                  <a:lnTo>
                    <a:pt x="5090" y="7780"/>
                  </a:lnTo>
                  <a:lnTo>
                    <a:pt x="5335" y="7580"/>
                  </a:lnTo>
                  <a:lnTo>
                    <a:pt x="5557" y="7357"/>
                  </a:lnTo>
                  <a:lnTo>
                    <a:pt x="5801" y="7113"/>
                  </a:lnTo>
                  <a:lnTo>
                    <a:pt x="6024" y="6868"/>
                  </a:lnTo>
                  <a:lnTo>
                    <a:pt x="6224" y="6602"/>
                  </a:lnTo>
                  <a:lnTo>
                    <a:pt x="6424" y="6313"/>
                  </a:lnTo>
                  <a:lnTo>
                    <a:pt x="6824" y="5735"/>
                  </a:lnTo>
                  <a:lnTo>
                    <a:pt x="7180" y="5113"/>
                  </a:lnTo>
                  <a:lnTo>
                    <a:pt x="7513" y="4446"/>
                  </a:lnTo>
                  <a:lnTo>
                    <a:pt x="7802" y="3735"/>
                  </a:lnTo>
                  <a:lnTo>
                    <a:pt x="8091" y="3001"/>
                  </a:lnTo>
                  <a:lnTo>
                    <a:pt x="6868" y="3068"/>
                  </a:lnTo>
                  <a:lnTo>
                    <a:pt x="7024" y="1"/>
                  </a:lnTo>
                  <a:lnTo>
                    <a:pt x="4979" y="2268"/>
                  </a:lnTo>
                  <a:lnTo>
                    <a:pt x="29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2"/>
            <p:cNvSpPr/>
            <p:nvPr/>
          </p:nvSpPr>
          <p:spPr>
            <a:xfrm>
              <a:off x="-4250237" y="2587219"/>
              <a:ext cx="623453" cy="70794"/>
            </a:xfrm>
            <a:custGeom>
              <a:avLst/>
              <a:gdLst/>
              <a:ahLst/>
              <a:cxnLst/>
              <a:rect l="l" t="t" r="r" b="b"/>
              <a:pathLst>
                <a:path w="33474" h="3801" extrusionOk="0">
                  <a:moveTo>
                    <a:pt x="16737" y="0"/>
                  </a:moveTo>
                  <a:lnTo>
                    <a:pt x="14337" y="23"/>
                  </a:lnTo>
                  <a:lnTo>
                    <a:pt x="12047" y="89"/>
                  </a:lnTo>
                  <a:lnTo>
                    <a:pt x="9869" y="178"/>
                  </a:lnTo>
                  <a:lnTo>
                    <a:pt x="7869" y="311"/>
                  </a:lnTo>
                  <a:lnTo>
                    <a:pt x="6024" y="467"/>
                  </a:lnTo>
                  <a:lnTo>
                    <a:pt x="4379" y="645"/>
                  </a:lnTo>
                  <a:lnTo>
                    <a:pt x="3646" y="734"/>
                  </a:lnTo>
                  <a:lnTo>
                    <a:pt x="2979" y="845"/>
                  </a:lnTo>
                  <a:lnTo>
                    <a:pt x="2357" y="956"/>
                  </a:lnTo>
                  <a:lnTo>
                    <a:pt x="1801" y="1067"/>
                  </a:lnTo>
                  <a:lnTo>
                    <a:pt x="1401" y="1178"/>
                  </a:lnTo>
                  <a:lnTo>
                    <a:pt x="1023" y="1267"/>
                  </a:lnTo>
                  <a:lnTo>
                    <a:pt x="712" y="1378"/>
                  </a:lnTo>
                  <a:lnTo>
                    <a:pt x="467" y="1489"/>
                  </a:lnTo>
                  <a:lnTo>
                    <a:pt x="267" y="1601"/>
                  </a:lnTo>
                  <a:lnTo>
                    <a:pt x="112" y="1712"/>
                  </a:lnTo>
                  <a:lnTo>
                    <a:pt x="23" y="1823"/>
                  </a:lnTo>
                  <a:lnTo>
                    <a:pt x="1" y="1867"/>
                  </a:lnTo>
                  <a:lnTo>
                    <a:pt x="1" y="1934"/>
                  </a:lnTo>
                  <a:lnTo>
                    <a:pt x="1" y="2023"/>
                  </a:lnTo>
                  <a:lnTo>
                    <a:pt x="67" y="2112"/>
                  </a:lnTo>
                  <a:lnTo>
                    <a:pt x="156" y="2201"/>
                  </a:lnTo>
                  <a:lnTo>
                    <a:pt x="290" y="2290"/>
                  </a:lnTo>
                  <a:lnTo>
                    <a:pt x="467" y="2379"/>
                  </a:lnTo>
                  <a:lnTo>
                    <a:pt x="667" y="2467"/>
                  </a:lnTo>
                  <a:lnTo>
                    <a:pt x="1179" y="2645"/>
                  </a:lnTo>
                  <a:lnTo>
                    <a:pt x="1334" y="2690"/>
                  </a:lnTo>
                  <a:lnTo>
                    <a:pt x="2023" y="2845"/>
                  </a:lnTo>
                  <a:lnTo>
                    <a:pt x="2823" y="2979"/>
                  </a:lnTo>
                  <a:lnTo>
                    <a:pt x="2957" y="3001"/>
                  </a:lnTo>
                  <a:lnTo>
                    <a:pt x="4179" y="3179"/>
                  </a:lnTo>
                  <a:lnTo>
                    <a:pt x="5579" y="3334"/>
                  </a:lnTo>
                  <a:lnTo>
                    <a:pt x="7135" y="3468"/>
                  </a:lnTo>
                  <a:lnTo>
                    <a:pt x="8824" y="3579"/>
                  </a:lnTo>
                  <a:lnTo>
                    <a:pt x="10647" y="3690"/>
                  </a:lnTo>
                  <a:lnTo>
                    <a:pt x="12603" y="3734"/>
                  </a:lnTo>
                  <a:lnTo>
                    <a:pt x="14625" y="3779"/>
                  </a:lnTo>
                  <a:lnTo>
                    <a:pt x="16737" y="3801"/>
                  </a:lnTo>
                  <a:lnTo>
                    <a:pt x="18493" y="3779"/>
                  </a:lnTo>
                  <a:lnTo>
                    <a:pt x="20204" y="3757"/>
                  </a:lnTo>
                  <a:lnTo>
                    <a:pt x="21849" y="3690"/>
                  </a:lnTo>
                  <a:lnTo>
                    <a:pt x="23427" y="3623"/>
                  </a:lnTo>
                  <a:lnTo>
                    <a:pt x="24916" y="3534"/>
                  </a:lnTo>
                  <a:lnTo>
                    <a:pt x="26339" y="3423"/>
                  </a:lnTo>
                  <a:lnTo>
                    <a:pt x="27628" y="3312"/>
                  </a:lnTo>
                  <a:lnTo>
                    <a:pt x="28828" y="3179"/>
                  </a:lnTo>
                  <a:lnTo>
                    <a:pt x="29939" y="3023"/>
                  </a:lnTo>
                  <a:lnTo>
                    <a:pt x="30917" y="2868"/>
                  </a:lnTo>
                  <a:lnTo>
                    <a:pt x="31695" y="2712"/>
                  </a:lnTo>
                  <a:lnTo>
                    <a:pt x="32340" y="2556"/>
                  </a:lnTo>
                  <a:lnTo>
                    <a:pt x="32540" y="2490"/>
                  </a:lnTo>
                  <a:lnTo>
                    <a:pt x="32940" y="2334"/>
                  </a:lnTo>
                  <a:lnTo>
                    <a:pt x="33096" y="2267"/>
                  </a:lnTo>
                  <a:lnTo>
                    <a:pt x="33229" y="2178"/>
                  </a:lnTo>
                  <a:lnTo>
                    <a:pt x="33340" y="2090"/>
                  </a:lnTo>
                  <a:lnTo>
                    <a:pt x="33407" y="2023"/>
                  </a:lnTo>
                  <a:lnTo>
                    <a:pt x="33451" y="1934"/>
                  </a:lnTo>
                  <a:lnTo>
                    <a:pt x="33473" y="1867"/>
                  </a:lnTo>
                  <a:lnTo>
                    <a:pt x="33473" y="1801"/>
                  </a:lnTo>
                  <a:lnTo>
                    <a:pt x="33429" y="1734"/>
                  </a:lnTo>
                  <a:lnTo>
                    <a:pt x="33384" y="1667"/>
                  </a:lnTo>
                  <a:lnTo>
                    <a:pt x="33318" y="1601"/>
                  </a:lnTo>
                  <a:lnTo>
                    <a:pt x="33118" y="1467"/>
                  </a:lnTo>
                  <a:lnTo>
                    <a:pt x="32851" y="1356"/>
                  </a:lnTo>
                  <a:lnTo>
                    <a:pt x="32518" y="1223"/>
                  </a:lnTo>
                  <a:lnTo>
                    <a:pt x="32118" y="1112"/>
                  </a:lnTo>
                  <a:lnTo>
                    <a:pt x="31651" y="1000"/>
                  </a:lnTo>
                  <a:lnTo>
                    <a:pt x="31117" y="889"/>
                  </a:lnTo>
                  <a:lnTo>
                    <a:pt x="30539" y="800"/>
                  </a:lnTo>
                  <a:lnTo>
                    <a:pt x="29917" y="689"/>
                  </a:lnTo>
                  <a:lnTo>
                    <a:pt x="28495" y="512"/>
                  </a:lnTo>
                  <a:lnTo>
                    <a:pt x="26894" y="356"/>
                  </a:lnTo>
                  <a:lnTo>
                    <a:pt x="25116" y="245"/>
                  </a:lnTo>
                  <a:lnTo>
                    <a:pt x="23205" y="134"/>
                  </a:lnTo>
                  <a:lnTo>
                    <a:pt x="21138" y="45"/>
                  </a:lnTo>
                  <a:lnTo>
                    <a:pt x="18982" y="23"/>
                  </a:lnTo>
                  <a:lnTo>
                    <a:pt x="167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2"/>
            <p:cNvSpPr/>
            <p:nvPr/>
          </p:nvSpPr>
          <p:spPr>
            <a:xfrm>
              <a:off x="-4225392" y="2621582"/>
              <a:ext cx="577487" cy="36431"/>
            </a:xfrm>
            <a:custGeom>
              <a:avLst/>
              <a:gdLst/>
              <a:ahLst/>
              <a:cxnLst/>
              <a:rect l="l" t="t" r="r" b="b"/>
              <a:pathLst>
                <a:path w="31006" h="1956" extrusionOk="0">
                  <a:moveTo>
                    <a:pt x="14670" y="0"/>
                  </a:moveTo>
                  <a:lnTo>
                    <a:pt x="12269" y="22"/>
                  </a:lnTo>
                  <a:lnTo>
                    <a:pt x="9891" y="67"/>
                  </a:lnTo>
                  <a:lnTo>
                    <a:pt x="7490" y="133"/>
                  </a:lnTo>
                  <a:lnTo>
                    <a:pt x="5757" y="222"/>
                  </a:lnTo>
                  <a:lnTo>
                    <a:pt x="4001" y="311"/>
                  </a:lnTo>
                  <a:lnTo>
                    <a:pt x="3134" y="378"/>
                  </a:lnTo>
                  <a:lnTo>
                    <a:pt x="2267" y="467"/>
                  </a:lnTo>
                  <a:lnTo>
                    <a:pt x="1400" y="578"/>
                  </a:lnTo>
                  <a:lnTo>
                    <a:pt x="534" y="711"/>
                  </a:lnTo>
                  <a:lnTo>
                    <a:pt x="245" y="778"/>
                  </a:lnTo>
                  <a:lnTo>
                    <a:pt x="0" y="845"/>
                  </a:lnTo>
                  <a:lnTo>
                    <a:pt x="689" y="1000"/>
                  </a:lnTo>
                  <a:lnTo>
                    <a:pt x="1489" y="1134"/>
                  </a:lnTo>
                  <a:lnTo>
                    <a:pt x="1623" y="1156"/>
                  </a:lnTo>
                  <a:lnTo>
                    <a:pt x="2845" y="1334"/>
                  </a:lnTo>
                  <a:lnTo>
                    <a:pt x="4245" y="1489"/>
                  </a:lnTo>
                  <a:lnTo>
                    <a:pt x="5801" y="1623"/>
                  </a:lnTo>
                  <a:lnTo>
                    <a:pt x="7490" y="1734"/>
                  </a:lnTo>
                  <a:lnTo>
                    <a:pt x="9313" y="1845"/>
                  </a:lnTo>
                  <a:lnTo>
                    <a:pt x="11269" y="1889"/>
                  </a:lnTo>
                  <a:lnTo>
                    <a:pt x="13291" y="1934"/>
                  </a:lnTo>
                  <a:lnTo>
                    <a:pt x="15403" y="1956"/>
                  </a:lnTo>
                  <a:lnTo>
                    <a:pt x="17159" y="1934"/>
                  </a:lnTo>
                  <a:lnTo>
                    <a:pt x="18870" y="1912"/>
                  </a:lnTo>
                  <a:lnTo>
                    <a:pt x="20515" y="1845"/>
                  </a:lnTo>
                  <a:lnTo>
                    <a:pt x="22093" y="1778"/>
                  </a:lnTo>
                  <a:lnTo>
                    <a:pt x="23582" y="1689"/>
                  </a:lnTo>
                  <a:lnTo>
                    <a:pt x="25005" y="1578"/>
                  </a:lnTo>
                  <a:lnTo>
                    <a:pt x="26294" y="1467"/>
                  </a:lnTo>
                  <a:lnTo>
                    <a:pt x="27494" y="1334"/>
                  </a:lnTo>
                  <a:lnTo>
                    <a:pt x="28605" y="1178"/>
                  </a:lnTo>
                  <a:lnTo>
                    <a:pt x="29583" y="1023"/>
                  </a:lnTo>
                  <a:lnTo>
                    <a:pt x="30361" y="867"/>
                  </a:lnTo>
                  <a:lnTo>
                    <a:pt x="31006" y="711"/>
                  </a:lnTo>
                  <a:lnTo>
                    <a:pt x="30695" y="622"/>
                  </a:lnTo>
                  <a:lnTo>
                    <a:pt x="30206" y="534"/>
                  </a:lnTo>
                  <a:lnTo>
                    <a:pt x="29694" y="467"/>
                  </a:lnTo>
                  <a:lnTo>
                    <a:pt x="28672" y="356"/>
                  </a:lnTo>
                  <a:lnTo>
                    <a:pt x="27650" y="267"/>
                  </a:lnTo>
                  <a:lnTo>
                    <a:pt x="26627" y="222"/>
                  </a:lnTo>
                  <a:lnTo>
                    <a:pt x="24227" y="133"/>
                  </a:lnTo>
                  <a:lnTo>
                    <a:pt x="21849" y="67"/>
                  </a:lnTo>
                  <a:lnTo>
                    <a:pt x="19448" y="22"/>
                  </a:lnTo>
                  <a:lnTo>
                    <a:pt x="170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2"/>
            <p:cNvSpPr/>
            <p:nvPr/>
          </p:nvSpPr>
          <p:spPr>
            <a:xfrm>
              <a:off x="-4679935" y="1778335"/>
              <a:ext cx="311745" cy="338640"/>
            </a:xfrm>
            <a:custGeom>
              <a:avLst/>
              <a:gdLst/>
              <a:ahLst/>
              <a:cxnLst/>
              <a:rect l="l" t="t" r="r" b="b"/>
              <a:pathLst>
                <a:path w="16738" h="18182" extrusionOk="0">
                  <a:moveTo>
                    <a:pt x="8736" y="0"/>
                  </a:moveTo>
                  <a:lnTo>
                    <a:pt x="8247" y="44"/>
                  </a:lnTo>
                  <a:lnTo>
                    <a:pt x="7758" y="133"/>
                  </a:lnTo>
                  <a:lnTo>
                    <a:pt x="7291" y="222"/>
                  </a:lnTo>
                  <a:lnTo>
                    <a:pt x="6824" y="356"/>
                  </a:lnTo>
                  <a:lnTo>
                    <a:pt x="6357" y="489"/>
                  </a:lnTo>
                  <a:lnTo>
                    <a:pt x="5891" y="667"/>
                  </a:lnTo>
                  <a:lnTo>
                    <a:pt x="5468" y="889"/>
                  </a:lnTo>
                  <a:lnTo>
                    <a:pt x="5024" y="1111"/>
                  </a:lnTo>
                  <a:lnTo>
                    <a:pt x="4624" y="1378"/>
                  </a:lnTo>
                  <a:lnTo>
                    <a:pt x="4224" y="1645"/>
                  </a:lnTo>
                  <a:lnTo>
                    <a:pt x="3846" y="1956"/>
                  </a:lnTo>
                  <a:lnTo>
                    <a:pt x="3468" y="2289"/>
                  </a:lnTo>
                  <a:lnTo>
                    <a:pt x="3135" y="2623"/>
                  </a:lnTo>
                  <a:lnTo>
                    <a:pt x="2801" y="3001"/>
                  </a:lnTo>
                  <a:lnTo>
                    <a:pt x="2490" y="3378"/>
                  </a:lnTo>
                  <a:lnTo>
                    <a:pt x="2201" y="3779"/>
                  </a:lnTo>
                  <a:lnTo>
                    <a:pt x="1934" y="4179"/>
                  </a:lnTo>
                  <a:lnTo>
                    <a:pt x="1712" y="4601"/>
                  </a:lnTo>
                  <a:lnTo>
                    <a:pt x="1490" y="5045"/>
                  </a:lnTo>
                  <a:lnTo>
                    <a:pt x="1290" y="5490"/>
                  </a:lnTo>
                  <a:lnTo>
                    <a:pt x="1134" y="5957"/>
                  </a:lnTo>
                  <a:lnTo>
                    <a:pt x="1001" y="6423"/>
                  </a:lnTo>
                  <a:lnTo>
                    <a:pt x="868" y="7046"/>
                  </a:lnTo>
                  <a:lnTo>
                    <a:pt x="779" y="7690"/>
                  </a:lnTo>
                  <a:lnTo>
                    <a:pt x="712" y="8313"/>
                  </a:lnTo>
                  <a:lnTo>
                    <a:pt x="690" y="8935"/>
                  </a:lnTo>
                  <a:lnTo>
                    <a:pt x="690" y="9580"/>
                  </a:lnTo>
                  <a:lnTo>
                    <a:pt x="712" y="10202"/>
                  </a:lnTo>
                  <a:lnTo>
                    <a:pt x="779" y="11469"/>
                  </a:lnTo>
                  <a:lnTo>
                    <a:pt x="823" y="12313"/>
                  </a:lnTo>
                  <a:lnTo>
                    <a:pt x="845" y="12869"/>
                  </a:lnTo>
                  <a:lnTo>
                    <a:pt x="845" y="13425"/>
                  </a:lnTo>
                  <a:lnTo>
                    <a:pt x="845" y="13980"/>
                  </a:lnTo>
                  <a:lnTo>
                    <a:pt x="823" y="14514"/>
                  </a:lnTo>
                  <a:lnTo>
                    <a:pt x="779" y="15069"/>
                  </a:lnTo>
                  <a:lnTo>
                    <a:pt x="690" y="15603"/>
                  </a:lnTo>
                  <a:lnTo>
                    <a:pt x="579" y="16114"/>
                  </a:lnTo>
                  <a:lnTo>
                    <a:pt x="423" y="16625"/>
                  </a:lnTo>
                  <a:lnTo>
                    <a:pt x="245" y="17114"/>
                  </a:lnTo>
                  <a:lnTo>
                    <a:pt x="1" y="17603"/>
                  </a:lnTo>
                  <a:lnTo>
                    <a:pt x="1045" y="18181"/>
                  </a:lnTo>
                  <a:lnTo>
                    <a:pt x="1201" y="17870"/>
                  </a:lnTo>
                  <a:lnTo>
                    <a:pt x="1357" y="17559"/>
                  </a:lnTo>
                  <a:lnTo>
                    <a:pt x="1468" y="17225"/>
                  </a:lnTo>
                  <a:lnTo>
                    <a:pt x="1579" y="16914"/>
                  </a:lnTo>
                  <a:lnTo>
                    <a:pt x="1690" y="16581"/>
                  </a:lnTo>
                  <a:lnTo>
                    <a:pt x="1779" y="16247"/>
                  </a:lnTo>
                  <a:lnTo>
                    <a:pt x="1890" y="15581"/>
                  </a:lnTo>
                  <a:lnTo>
                    <a:pt x="1979" y="14892"/>
                  </a:lnTo>
                  <a:lnTo>
                    <a:pt x="2023" y="14225"/>
                  </a:lnTo>
                  <a:lnTo>
                    <a:pt x="2046" y="13536"/>
                  </a:lnTo>
                  <a:lnTo>
                    <a:pt x="2046" y="12891"/>
                  </a:lnTo>
                  <a:lnTo>
                    <a:pt x="2023" y="12269"/>
                  </a:lnTo>
                  <a:lnTo>
                    <a:pt x="1957" y="11402"/>
                  </a:lnTo>
                  <a:lnTo>
                    <a:pt x="1912" y="10202"/>
                  </a:lnTo>
                  <a:lnTo>
                    <a:pt x="1890" y="9624"/>
                  </a:lnTo>
                  <a:lnTo>
                    <a:pt x="1890" y="9024"/>
                  </a:lnTo>
                  <a:lnTo>
                    <a:pt x="1912" y="8446"/>
                  </a:lnTo>
                  <a:lnTo>
                    <a:pt x="1957" y="7846"/>
                  </a:lnTo>
                  <a:lnTo>
                    <a:pt x="2046" y="7268"/>
                  </a:lnTo>
                  <a:lnTo>
                    <a:pt x="2157" y="6712"/>
                  </a:lnTo>
                  <a:lnTo>
                    <a:pt x="2268" y="6312"/>
                  </a:lnTo>
                  <a:lnTo>
                    <a:pt x="2401" y="5912"/>
                  </a:lnTo>
                  <a:lnTo>
                    <a:pt x="2579" y="5534"/>
                  </a:lnTo>
                  <a:lnTo>
                    <a:pt x="2757" y="5157"/>
                  </a:lnTo>
                  <a:lnTo>
                    <a:pt x="2957" y="4779"/>
                  </a:lnTo>
                  <a:lnTo>
                    <a:pt x="3201" y="4423"/>
                  </a:lnTo>
                  <a:lnTo>
                    <a:pt x="3446" y="4090"/>
                  </a:lnTo>
                  <a:lnTo>
                    <a:pt x="3690" y="3756"/>
                  </a:lnTo>
                  <a:lnTo>
                    <a:pt x="3979" y="3445"/>
                  </a:lnTo>
                  <a:lnTo>
                    <a:pt x="4290" y="3156"/>
                  </a:lnTo>
                  <a:lnTo>
                    <a:pt x="4602" y="2867"/>
                  </a:lnTo>
                  <a:lnTo>
                    <a:pt x="4935" y="2601"/>
                  </a:lnTo>
                  <a:lnTo>
                    <a:pt x="5268" y="2378"/>
                  </a:lnTo>
                  <a:lnTo>
                    <a:pt x="5624" y="2156"/>
                  </a:lnTo>
                  <a:lnTo>
                    <a:pt x="6002" y="1956"/>
                  </a:lnTo>
                  <a:lnTo>
                    <a:pt x="6380" y="1778"/>
                  </a:lnTo>
                  <a:lnTo>
                    <a:pt x="6758" y="1623"/>
                  </a:lnTo>
                  <a:lnTo>
                    <a:pt x="7158" y="1489"/>
                  </a:lnTo>
                  <a:lnTo>
                    <a:pt x="7558" y="1378"/>
                  </a:lnTo>
                  <a:lnTo>
                    <a:pt x="7980" y="1289"/>
                  </a:lnTo>
                  <a:lnTo>
                    <a:pt x="8402" y="1222"/>
                  </a:lnTo>
                  <a:lnTo>
                    <a:pt x="8802" y="1200"/>
                  </a:lnTo>
                  <a:lnTo>
                    <a:pt x="9225" y="1178"/>
                  </a:lnTo>
                  <a:lnTo>
                    <a:pt x="9647" y="1200"/>
                  </a:lnTo>
                  <a:lnTo>
                    <a:pt x="10069" y="1222"/>
                  </a:lnTo>
                  <a:lnTo>
                    <a:pt x="10492" y="1289"/>
                  </a:lnTo>
                  <a:lnTo>
                    <a:pt x="10914" y="1356"/>
                  </a:lnTo>
                  <a:lnTo>
                    <a:pt x="11314" y="1467"/>
                  </a:lnTo>
                  <a:lnTo>
                    <a:pt x="11714" y="1578"/>
                  </a:lnTo>
                  <a:lnTo>
                    <a:pt x="12114" y="1734"/>
                  </a:lnTo>
                  <a:lnTo>
                    <a:pt x="12492" y="1889"/>
                  </a:lnTo>
                  <a:lnTo>
                    <a:pt x="12870" y="2089"/>
                  </a:lnTo>
                  <a:lnTo>
                    <a:pt x="13336" y="2378"/>
                  </a:lnTo>
                  <a:lnTo>
                    <a:pt x="13737" y="2689"/>
                  </a:lnTo>
                  <a:lnTo>
                    <a:pt x="14092" y="3023"/>
                  </a:lnTo>
                  <a:lnTo>
                    <a:pt x="14248" y="3178"/>
                  </a:lnTo>
                  <a:lnTo>
                    <a:pt x="14403" y="3356"/>
                  </a:lnTo>
                  <a:lnTo>
                    <a:pt x="14537" y="3534"/>
                  </a:lnTo>
                  <a:lnTo>
                    <a:pt x="14648" y="3734"/>
                  </a:lnTo>
                  <a:lnTo>
                    <a:pt x="14848" y="4134"/>
                  </a:lnTo>
                  <a:lnTo>
                    <a:pt x="15026" y="4534"/>
                  </a:lnTo>
                  <a:lnTo>
                    <a:pt x="15159" y="4957"/>
                  </a:lnTo>
                  <a:lnTo>
                    <a:pt x="15270" y="5379"/>
                  </a:lnTo>
                  <a:lnTo>
                    <a:pt x="15337" y="5779"/>
                  </a:lnTo>
                  <a:lnTo>
                    <a:pt x="15404" y="6157"/>
                  </a:lnTo>
                  <a:lnTo>
                    <a:pt x="15448" y="6512"/>
                  </a:lnTo>
                  <a:lnTo>
                    <a:pt x="15492" y="7090"/>
                  </a:lnTo>
                  <a:lnTo>
                    <a:pt x="15537" y="8002"/>
                  </a:lnTo>
                  <a:lnTo>
                    <a:pt x="15559" y="8935"/>
                  </a:lnTo>
                  <a:lnTo>
                    <a:pt x="15537" y="9869"/>
                  </a:lnTo>
                  <a:lnTo>
                    <a:pt x="15470" y="10802"/>
                  </a:lnTo>
                  <a:lnTo>
                    <a:pt x="15404" y="11736"/>
                  </a:lnTo>
                  <a:lnTo>
                    <a:pt x="15292" y="12647"/>
                  </a:lnTo>
                  <a:lnTo>
                    <a:pt x="15092" y="14492"/>
                  </a:lnTo>
                  <a:lnTo>
                    <a:pt x="15626" y="14558"/>
                  </a:lnTo>
                  <a:lnTo>
                    <a:pt x="16270" y="14625"/>
                  </a:lnTo>
                  <a:lnTo>
                    <a:pt x="16426" y="13291"/>
                  </a:lnTo>
                  <a:lnTo>
                    <a:pt x="16604" y="11624"/>
                  </a:lnTo>
                  <a:lnTo>
                    <a:pt x="16670" y="10802"/>
                  </a:lnTo>
                  <a:lnTo>
                    <a:pt x="16715" y="9957"/>
                  </a:lnTo>
                  <a:lnTo>
                    <a:pt x="16737" y="9113"/>
                  </a:lnTo>
                  <a:lnTo>
                    <a:pt x="16737" y="8268"/>
                  </a:lnTo>
                  <a:lnTo>
                    <a:pt x="16715" y="7446"/>
                  </a:lnTo>
                  <a:lnTo>
                    <a:pt x="16648" y="6601"/>
                  </a:lnTo>
                  <a:lnTo>
                    <a:pt x="16626" y="6401"/>
                  </a:lnTo>
                  <a:lnTo>
                    <a:pt x="16582" y="5979"/>
                  </a:lnTo>
                  <a:lnTo>
                    <a:pt x="16515" y="5534"/>
                  </a:lnTo>
                  <a:lnTo>
                    <a:pt x="16404" y="5068"/>
                  </a:lnTo>
                  <a:lnTo>
                    <a:pt x="16293" y="4579"/>
                  </a:lnTo>
                  <a:lnTo>
                    <a:pt x="16115" y="4067"/>
                  </a:lnTo>
                  <a:lnTo>
                    <a:pt x="15915" y="3578"/>
                  </a:lnTo>
                  <a:lnTo>
                    <a:pt x="15804" y="3334"/>
                  </a:lnTo>
                  <a:lnTo>
                    <a:pt x="15648" y="3089"/>
                  </a:lnTo>
                  <a:lnTo>
                    <a:pt x="15515" y="2867"/>
                  </a:lnTo>
                  <a:lnTo>
                    <a:pt x="15337" y="2645"/>
                  </a:lnTo>
                  <a:lnTo>
                    <a:pt x="15159" y="2423"/>
                  </a:lnTo>
                  <a:lnTo>
                    <a:pt x="14959" y="2200"/>
                  </a:lnTo>
                  <a:lnTo>
                    <a:pt x="14759" y="1978"/>
                  </a:lnTo>
                  <a:lnTo>
                    <a:pt x="14514" y="1778"/>
                  </a:lnTo>
                  <a:lnTo>
                    <a:pt x="14270" y="1600"/>
                  </a:lnTo>
                  <a:lnTo>
                    <a:pt x="14003" y="1400"/>
                  </a:lnTo>
                  <a:lnTo>
                    <a:pt x="13737" y="1222"/>
                  </a:lnTo>
                  <a:lnTo>
                    <a:pt x="13448" y="1045"/>
                  </a:lnTo>
                  <a:lnTo>
                    <a:pt x="13003" y="822"/>
                  </a:lnTo>
                  <a:lnTo>
                    <a:pt x="12559" y="622"/>
                  </a:lnTo>
                  <a:lnTo>
                    <a:pt x="12114" y="467"/>
                  </a:lnTo>
                  <a:lnTo>
                    <a:pt x="11647" y="311"/>
                  </a:lnTo>
                  <a:lnTo>
                    <a:pt x="11158" y="200"/>
                  </a:lnTo>
                  <a:lnTo>
                    <a:pt x="10692" y="111"/>
                  </a:lnTo>
                  <a:lnTo>
                    <a:pt x="10203" y="44"/>
                  </a:lnTo>
                  <a:lnTo>
                    <a:pt x="9714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2"/>
            <p:cNvSpPr/>
            <p:nvPr/>
          </p:nvSpPr>
          <p:spPr>
            <a:xfrm>
              <a:off x="-4679935" y="1778335"/>
              <a:ext cx="311745" cy="338640"/>
            </a:xfrm>
            <a:custGeom>
              <a:avLst/>
              <a:gdLst/>
              <a:ahLst/>
              <a:cxnLst/>
              <a:rect l="l" t="t" r="r" b="b"/>
              <a:pathLst>
                <a:path w="16738" h="18182" fill="none" extrusionOk="0">
                  <a:moveTo>
                    <a:pt x="16270" y="14625"/>
                  </a:moveTo>
                  <a:lnTo>
                    <a:pt x="15626" y="14558"/>
                  </a:lnTo>
                  <a:lnTo>
                    <a:pt x="15092" y="14492"/>
                  </a:lnTo>
                  <a:lnTo>
                    <a:pt x="15092" y="14492"/>
                  </a:lnTo>
                  <a:lnTo>
                    <a:pt x="15292" y="12647"/>
                  </a:lnTo>
                  <a:lnTo>
                    <a:pt x="15404" y="11736"/>
                  </a:lnTo>
                  <a:lnTo>
                    <a:pt x="15470" y="10802"/>
                  </a:lnTo>
                  <a:lnTo>
                    <a:pt x="15537" y="9869"/>
                  </a:lnTo>
                  <a:lnTo>
                    <a:pt x="15559" y="8935"/>
                  </a:lnTo>
                  <a:lnTo>
                    <a:pt x="15537" y="8002"/>
                  </a:lnTo>
                  <a:lnTo>
                    <a:pt x="15492" y="7090"/>
                  </a:lnTo>
                  <a:lnTo>
                    <a:pt x="15492" y="7090"/>
                  </a:lnTo>
                  <a:lnTo>
                    <a:pt x="15448" y="6512"/>
                  </a:lnTo>
                  <a:lnTo>
                    <a:pt x="15448" y="6512"/>
                  </a:lnTo>
                  <a:lnTo>
                    <a:pt x="15404" y="6157"/>
                  </a:lnTo>
                  <a:lnTo>
                    <a:pt x="15337" y="5779"/>
                  </a:lnTo>
                  <a:lnTo>
                    <a:pt x="15270" y="5379"/>
                  </a:lnTo>
                  <a:lnTo>
                    <a:pt x="15159" y="4957"/>
                  </a:lnTo>
                  <a:lnTo>
                    <a:pt x="15026" y="4534"/>
                  </a:lnTo>
                  <a:lnTo>
                    <a:pt x="14848" y="4134"/>
                  </a:lnTo>
                  <a:lnTo>
                    <a:pt x="14648" y="3734"/>
                  </a:lnTo>
                  <a:lnTo>
                    <a:pt x="14537" y="3534"/>
                  </a:lnTo>
                  <a:lnTo>
                    <a:pt x="14403" y="3356"/>
                  </a:lnTo>
                  <a:lnTo>
                    <a:pt x="14403" y="3356"/>
                  </a:lnTo>
                  <a:lnTo>
                    <a:pt x="14248" y="3178"/>
                  </a:lnTo>
                  <a:lnTo>
                    <a:pt x="14092" y="3023"/>
                  </a:lnTo>
                  <a:lnTo>
                    <a:pt x="13737" y="2689"/>
                  </a:lnTo>
                  <a:lnTo>
                    <a:pt x="13336" y="2378"/>
                  </a:lnTo>
                  <a:lnTo>
                    <a:pt x="12870" y="2089"/>
                  </a:lnTo>
                  <a:lnTo>
                    <a:pt x="12870" y="2089"/>
                  </a:lnTo>
                  <a:lnTo>
                    <a:pt x="12492" y="1889"/>
                  </a:lnTo>
                  <a:lnTo>
                    <a:pt x="12114" y="1734"/>
                  </a:lnTo>
                  <a:lnTo>
                    <a:pt x="11714" y="1578"/>
                  </a:lnTo>
                  <a:lnTo>
                    <a:pt x="11314" y="1467"/>
                  </a:lnTo>
                  <a:lnTo>
                    <a:pt x="10914" y="1356"/>
                  </a:lnTo>
                  <a:lnTo>
                    <a:pt x="10492" y="1289"/>
                  </a:lnTo>
                  <a:lnTo>
                    <a:pt x="10069" y="1222"/>
                  </a:lnTo>
                  <a:lnTo>
                    <a:pt x="9647" y="1200"/>
                  </a:lnTo>
                  <a:lnTo>
                    <a:pt x="9225" y="1178"/>
                  </a:lnTo>
                  <a:lnTo>
                    <a:pt x="8802" y="1200"/>
                  </a:lnTo>
                  <a:lnTo>
                    <a:pt x="8402" y="1222"/>
                  </a:lnTo>
                  <a:lnTo>
                    <a:pt x="7980" y="1289"/>
                  </a:lnTo>
                  <a:lnTo>
                    <a:pt x="7558" y="1378"/>
                  </a:lnTo>
                  <a:lnTo>
                    <a:pt x="7158" y="1489"/>
                  </a:lnTo>
                  <a:lnTo>
                    <a:pt x="6758" y="1623"/>
                  </a:lnTo>
                  <a:lnTo>
                    <a:pt x="6380" y="1778"/>
                  </a:lnTo>
                  <a:lnTo>
                    <a:pt x="6380" y="1778"/>
                  </a:lnTo>
                  <a:lnTo>
                    <a:pt x="6002" y="1956"/>
                  </a:lnTo>
                  <a:lnTo>
                    <a:pt x="5624" y="2156"/>
                  </a:lnTo>
                  <a:lnTo>
                    <a:pt x="5268" y="2378"/>
                  </a:lnTo>
                  <a:lnTo>
                    <a:pt x="4935" y="2601"/>
                  </a:lnTo>
                  <a:lnTo>
                    <a:pt x="4602" y="2867"/>
                  </a:lnTo>
                  <a:lnTo>
                    <a:pt x="4290" y="3156"/>
                  </a:lnTo>
                  <a:lnTo>
                    <a:pt x="3979" y="3445"/>
                  </a:lnTo>
                  <a:lnTo>
                    <a:pt x="3690" y="3756"/>
                  </a:lnTo>
                  <a:lnTo>
                    <a:pt x="3446" y="4090"/>
                  </a:lnTo>
                  <a:lnTo>
                    <a:pt x="3201" y="4423"/>
                  </a:lnTo>
                  <a:lnTo>
                    <a:pt x="2957" y="4779"/>
                  </a:lnTo>
                  <a:lnTo>
                    <a:pt x="2757" y="5157"/>
                  </a:lnTo>
                  <a:lnTo>
                    <a:pt x="2579" y="5534"/>
                  </a:lnTo>
                  <a:lnTo>
                    <a:pt x="2401" y="5912"/>
                  </a:lnTo>
                  <a:lnTo>
                    <a:pt x="2268" y="6312"/>
                  </a:lnTo>
                  <a:lnTo>
                    <a:pt x="2157" y="6712"/>
                  </a:lnTo>
                  <a:lnTo>
                    <a:pt x="2157" y="6712"/>
                  </a:lnTo>
                  <a:lnTo>
                    <a:pt x="2046" y="7268"/>
                  </a:lnTo>
                  <a:lnTo>
                    <a:pt x="1957" y="7846"/>
                  </a:lnTo>
                  <a:lnTo>
                    <a:pt x="1912" y="8446"/>
                  </a:lnTo>
                  <a:lnTo>
                    <a:pt x="1890" y="9024"/>
                  </a:lnTo>
                  <a:lnTo>
                    <a:pt x="1890" y="9624"/>
                  </a:lnTo>
                  <a:lnTo>
                    <a:pt x="1912" y="10202"/>
                  </a:lnTo>
                  <a:lnTo>
                    <a:pt x="1957" y="11402"/>
                  </a:lnTo>
                  <a:lnTo>
                    <a:pt x="1957" y="11402"/>
                  </a:lnTo>
                  <a:lnTo>
                    <a:pt x="2023" y="12269"/>
                  </a:lnTo>
                  <a:lnTo>
                    <a:pt x="2023" y="12269"/>
                  </a:lnTo>
                  <a:lnTo>
                    <a:pt x="2046" y="12891"/>
                  </a:lnTo>
                  <a:lnTo>
                    <a:pt x="2046" y="12891"/>
                  </a:lnTo>
                  <a:lnTo>
                    <a:pt x="2046" y="13536"/>
                  </a:lnTo>
                  <a:lnTo>
                    <a:pt x="2023" y="14225"/>
                  </a:lnTo>
                  <a:lnTo>
                    <a:pt x="1979" y="14892"/>
                  </a:lnTo>
                  <a:lnTo>
                    <a:pt x="1890" y="15581"/>
                  </a:lnTo>
                  <a:lnTo>
                    <a:pt x="1779" y="16247"/>
                  </a:lnTo>
                  <a:lnTo>
                    <a:pt x="1690" y="16581"/>
                  </a:lnTo>
                  <a:lnTo>
                    <a:pt x="1579" y="16914"/>
                  </a:lnTo>
                  <a:lnTo>
                    <a:pt x="1468" y="17225"/>
                  </a:lnTo>
                  <a:lnTo>
                    <a:pt x="1357" y="17559"/>
                  </a:lnTo>
                  <a:lnTo>
                    <a:pt x="1201" y="17870"/>
                  </a:lnTo>
                  <a:lnTo>
                    <a:pt x="1045" y="18181"/>
                  </a:lnTo>
                  <a:lnTo>
                    <a:pt x="1" y="17603"/>
                  </a:lnTo>
                  <a:lnTo>
                    <a:pt x="1" y="17603"/>
                  </a:lnTo>
                  <a:lnTo>
                    <a:pt x="245" y="17114"/>
                  </a:lnTo>
                  <a:lnTo>
                    <a:pt x="423" y="16625"/>
                  </a:lnTo>
                  <a:lnTo>
                    <a:pt x="579" y="16114"/>
                  </a:lnTo>
                  <a:lnTo>
                    <a:pt x="690" y="15603"/>
                  </a:lnTo>
                  <a:lnTo>
                    <a:pt x="779" y="15069"/>
                  </a:lnTo>
                  <a:lnTo>
                    <a:pt x="823" y="14514"/>
                  </a:lnTo>
                  <a:lnTo>
                    <a:pt x="845" y="13980"/>
                  </a:lnTo>
                  <a:lnTo>
                    <a:pt x="845" y="13425"/>
                  </a:lnTo>
                  <a:lnTo>
                    <a:pt x="845" y="13425"/>
                  </a:lnTo>
                  <a:lnTo>
                    <a:pt x="845" y="12869"/>
                  </a:lnTo>
                  <a:lnTo>
                    <a:pt x="823" y="12313"/>
                  </a:lnTo>
                  <a:lnTo>
                    <a:pt x="823" y="12313"/>
                  </a:lnTo>
                  <a:lnTo>
                    <a:pt x="779" y="11469"/>
                  </a:lnTo>
                  <a:lnTo>
                    <a:pt x="779" y="11469"/>
                  </a:lnTo>
                  <a:lnTo>
                    <a:pt x="712" y="10202"/>
                  </a:lnTo>
                  <a:lnTo>
                    <a:pt x="690" y="9580"/>
                  </a:lnTo>
                  <a:lnTo>
                    <a:pt x="690" y="8935"/>
                  </a:lnTo>
                  <a:lnTo>
                    <a:pt x="712" y="8313"/>
                  </a:lnTo>
                  <a:lnTo>
                    <a:pt x="779" y="7690"/>
                  </a:lnTo>
                  <a:lnTo>
                    <a:pt x="868" y="7046"/>
                  </a:lnTo>
                  <a:lnTo>
                    <a:pt x="1001" y="6423"/>
                  </a:lnTo>
                  <a:lnTo>
                    <a:pt x="1001" y="6423"/>
                  </a:lnTo>
                  <a:lnTo>
                    <a:pt x="1134" y="5957"/>
                  </a:lnTo>
                  <a:lnTo>
                    <a:pt x="1290" y="5490"/>
                  </a:lnTo>
                  <a:lnTo>
                    <a:pt x="1490" y="5045"/>
                  </a:lnTo>
                  <a:lnTo>
                    <a:pt x="1712" y="4601"/>
                  </a:lnTo>
                  <a:lnTo>
                    <a:pt x="1934" y="4179"/>
                  </a:lnTo>
                  <a:lnTo>
                    <a:pt x="2201" y="3779"/>
                  </a:lnTo>
                  <a:lnTo>
                    <a:pt x="2490" y="3378"/>
                  </a:lnTo>
                  <a:lnTo>
                    <a:pt x="2801" y="3001"/>
                  </a:lnTo>
                  <a:lnTo>
                    <a:pt x="3135" y="2623"/>
                  </a:lnTo>
                  <a:lnTo>
                    <a:pt x="3468" y="2289"/>
                  </a:lnTo>
                  <a:lnTo>
                    <a:pt x="3846" y="1956"/>
                  </a:lnTo>
                  <a:lnTo>
                    <a:pt x="4224" y="1645"/>
                  </a:lnTo>
                  <a:lnTo>
                    <a:pt x="4624" y="1378"/>
                  </a:lnTo>
                  <a:lnTo>
                    <a:pt x="5024" y="1111"/>
                  </a:lnTo>
                  <a:lnTo>
                    <a:pt x="5468" y="889"/>
                  </a:lnTo>
                  <a:lnTo>
                    <a:pt x="5891" y="667"/>
                  </a:lnTo>
                  <a:lnTo>
                    <a:pt x="5891" y="667"/>
                  </a:lnTo>
                  <a:lnTo>
                    <a:pt x="6357" y="489"/>
                  </a:lnTo>
                  <a:lnTo>
                    <a:pt x="6824" y="356"/>
                  </a:lnTo>
                  <a:lnTo>
                    <a:pt x="7291" y="222"/>
                  </a:lnTo>
                  <a:lnTo>
                    <a:pt x="7758" y="133"/>
                  </a:lnTo>
                  <a:lnTo>
                    <a:pt x="8247" y="44"/>
                  </a:lnTo>
                  <a:lnTo>
                    <a:pt x="8736" y="0"/>
                  </a:lnTo>
                  <a:lnTo>
                    <a:pt x="9225" y="0"/>
                  </a:lnTo>
                  <a:lnTo>
                    <a:pt x="9714" y="0"/>
                  </a:lnTo>
                  <a:lnTo>
                    <a:pt x="10203" y="44"/>
                  </a:lnTo>
                  <a:lnTo>
                    <a:pt x="10692" y="111"/>
                  </a:lnTo>
                  <a:lnTo>
                    <a:pt x="11158" y="200"/>
                  </a:lnTo>
                  <a:lnTo>
                    <a:pt x="11647" y="311"/>
                  </a:lnTo>
                  <a:lnTo>
                    <a:pt x="12114" y="467"/>
                  </a:lnTo>
                  <a:lnTo>
                    <a:pt x="12559" y="622"/>
                  </a:lnTo>
                  <a:lnTo>
                    <a:pt x="13003" y="822"/>
                  </a:lnTo>
                  <a:lnTo>
                    <a:pt x="13448" y="1045"/>
                  </a:lnTo>
                  <a:lnTo>
                    <a:pt x="13448" y="1045"/>
                  </a:lnTo>
                  <a:lnTo>
                    <a:pt x="13737" y="1222"/>
                  </a:lnTo>
                  <a:lnTo>
                    <a:pt x="14003" y="1400"/>
                  </a:lnTo>
                  <a:lnTo>
                    <a:pt x="14270" y="1600"/>
                  </a:lnTo>
                  <a:lnTo>
                    <a:pt x="14514" y="1778"/>
                  </a:lnTo>
                  <a:lnTo>
                    <a:pt x="14759" y="1978"/>
                  </a:lnTo>
                  <a:lnTo>
                    <a:pt x="14959" y="2200"/>
                  </a:lnTo>
                  <a:lnTo>
                    <a:pt x="15159" y="2423"/>
                  </a:lnTo>
                  <a:lnTo>
                    <a:pt x="15337" y="2645"/>
                  </a:lnTo>
                  <a:lnTo>
                    <a:pt x="15337" y="2645"/>
                  </a:lnTo>
                  <a:lnTo>
                    <a:pt x="15515" y="2867"/>
                  </a:lnTo>
                  <a:lnTo>
                    <a:pt x="15648" y="3089"/>
                  </a:lnTo>
                  <a:lnTo>
                    <a:pt x="15804" y="3334"/>
                  </a:lnTo>
                  <a:lnTo>
                    <a:pt x="15915" y="3578"/>
                  </a:lnTo>
                  <a:lnTo>
                    <a:pt x="16115" y="4067"/>
                  </a:lnTo>
                  <a:lnTo>
                    <a:pt x="16293" y="4579"/>
                  </a:lnTo>
                  <a:lnTo>
                    <a:pt x="16404" y="5068"/>
                  </a:lnTo>
                  <a:lnTo>
                    <a:pt x="16515" y="5534"/>
                  </a:lnTo>
                  <a:lnTo>
                    <a:pt x="16582" y="5979"/>
                  </a:lnTo>
                  <a:lnTo>
                    <a:pt x="16626" y="6401"/>
                  </a:lnTo>
                  <a:lnTo>
                    <a:pt x="16626" y="6401"/>
                  </a:lnTo>
                  <a:lnTo>
                    <a:pt x="16648" y="6601"/>
                  </a:lnTo>
                  <a:lnTo>
                    <a:pt x="16648" y="6601"/>
                  </a:lnTo>
                  <a:lnTo>
                    <a:pt x="16715" y="7446"/>
                  </a:lnTo>
                  <a:lnTo>
                    <a:pt x="16737" y="8268"/>
                  </a:lnTo>
                  <a:lnTo>
                    <a:pt x="16737" y="9113"/>
                  </a:lnTo>
                  <a:lnTo>
                    <a:pt x="16715" y="9957"/>
                  </a:lnTo>
                  <a:lnTo>
                    <a:pt x="16670" y="10802"/>
                  </a:lnTo>
                  <a:lnTo>
                    <a:pt x="16604" y="11624"/>
                  </a:lnTo>
                  <a:lnTo>
                    <a:pt x="16426" y="13291"/>
                  </a:lnTo>
                  <a:lnTo>
                    <a:pt x="16426" y="13291"/>
                  </a:lnTo>
                  <a:lnTo>
                    <a:pt x="16270" y="14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2"/>
            <p:cNvSpPr/>
            <p:nvPr/>
          </p:nvSpPr>
          <p:spPr>
            <a:xfrm>
              <a:off x="-4679935" y="2018430"/>
              <a:ext cx="38107" cy="98545"/>
            </a:xfrm>
            <a:custGeom>
              <a:avLst/>
              <a:gdLst/>
              <a:ahLst/>
              <a:cxnLst/>
              <a:rect l="l" t="t" r="r" b="b"/>
              <a:pathLst>
                <a:path w="2046" h="5291" extrusionOk="0">
                  <a:moveTo>
                    <a:pt x="2046" y="0"/>
                  </a:moveTo>
                  <a:lnTo>
                    <a:pt x="845" y="534"/>
                  </a:lnTo>
                  <a:lnTo>
                    <a:pt x="845" y="1089"/>
                  </a:lnTo>
                  <a:lnTo>
                    <a:pt x="823" y="1623"/>
                  </a:lnTo>
                  <a:lnTo>
                    <a:pt x="779" y="2178"/>
                  </a:lnTo>
                  <a:lnTo>
                    <a:pt x="690" y="2712"/>
                  </a:lnTo>
                  <a:lnTo>
                    <a:pt x="579" y="3223"/>
                  </a:lnTo>
                  <a:lnTo>
                    <a:pt x="423" y="3734"/>
                  </a:lnTo>
                  <a:lnTo>
                    <a:pt x="245" y="4223"/>
                  </a:lnTo>
                  <a:lnTo>
                    <a:pt x="1" y="4712"/>
                  </a:lnTo>
                  <a:lnTo>
                    <a:pt x="1045" y="5290"/>
                  </a:lnTo>
                  <a:lnTo>
                    <a:pt x="1201" y="4979"/>
                  </a:lnTo>
                  <a:lnTo>
                    <a:pt x="1357" y="4668"/>
                  </a:lnTo>
                  <a:lnTo>
                    <a:pt x="1468" y="4334"/>
                  </a:lnTo>
                  <a:lnTo>
                    <a:pt x="1579" y="4023"/>
                  </a:lnTo>
                  <a:lnTo>
                    <a:pt x="1690" y="3690"/>
                  </a:lnTo>
                  <a:lnTo>
                    <a:pt x="1779" y="3356"/>
                  </a:lnTo>
                  <a:lnTo>
                    <a:pt x="1890" y="2690"/>
                  </a:lnTo>
                  <a:lnTo>
                    <a:pt x="1979" y="2001"/>
                  </a:lnTo>
                  <a:lnTo>
                    <a:pt x="2023" y="1334"/>
                  </a:lnTo>
                  <a:lnTo>
                    <a:pt x="2046" y="645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2"/>
            <p:cNvSpPr/>
            <p:nvPr/>
          </p:nvSpPr>
          <p:spPr>
            <a:xfrm>
              <a:off x="-4398846" y="1901279"/>
              <a:ext cx="30657" cy="148218"/>
            </a:xfrm>
            <a:custGeom>
              <a:avLst/>
              <a:gdLst/>
              <a:ahLst/>
              <a:cxnLst/>
              <a:rect l="l" t="t" r="r" b="b"/>
              <a:pathLst>
                <a:path w="1646" h="7958" extrusionOk="0">
                  <a:moveTo>
                    <a:pt x="1556" y="0"/>
                  </a:moveTo>
                  <a:lnTo>
                    <a:pt x="400" y="489"/>
                  </a:lnTo>
                  <a:lnTo>
                    <a:pt x="445" y="1401"/>
                  </a:lnTo>
                  <a:lnTo>
                    <a:pt x="467" y="2334"/>
                  </a:lnTo>
                  <a:lnTo>
                    <a:pt x="445" y="3268"/>
                  </a:lnTo>
                  <a:lnTo>
                    <a:pt x="378" y="4201"/>
                  </a:lnTo>
                  <a:lnTo>
                    <a:pt x="312" y="5135"/>
                  </a:lnTo>
                  <a:lnTo>
                    <a:pt x="200" y="6046"/>
                  </a:lnTo>
                  <a:lnTo>
                    <a:pt x="0" y="7891"/>
                  </a:lnTo>
                  <a:lnTo>
                    <a:pt x="534" y="7957"/>
                  </a:lnTo>
                  <a:lnTo>
                    <a:pt x="956" y="7335"/>
                  </a:lnTo>
                  <a:lnTo>
                    <a:pt x="1334" y="6690"/>
                  </a:lnTo>
                  <a:lnTo>
                    <a:pt x="1512" y="5023"/>
                  </a:lnTo>
                  <a:lnTo>
                    <a:pt x="1578" y="4201"/>
                  </a:lnTo>
                  <a:lnTo>
                    <a:pt x="1623" y="3356"/>
                  </a:lnTo>
                  <a:lnTo>
                    <a:pt x="1645" y="2512"/>
                  </a:lnTo>
                  <a:lnTo>
                    <a:pt x="1645" y="1667"/>
                  </a:lnTo>
                  <a:lnTo>
                    <a:pt x="1623" y="845"/>
                  </a:lnTo>
                  <a:lnTo>
                    <a:pt x="155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2"/>
            <p:cNvSpPr/>
            <p:nvPr/>
          </p:nvSpPr>
          <p:spPr>
            <a:xfrm>
              <a:off x="-4398846" y="1901279"/>
              <a:ext cx="30657" cy="148218"/>
            </a:xfrm>
            <a:custGeom>
              <a:avLst/>
              <a:gdLst/>
              <a:ahLst/>
              <a:cxnLst/>
              <a:rect l="l" t="t" r="r" b="b"/>
              <a:pathLst>
                <a:path w="1646" h="7958" fill="none" extrusionOk="0">
                  <a:moveTo>
                    <a:pt x="1334" y="6690"/>
                  </a:moveTo>
                  <a:lnTo>
                    <a:pt x="1334" y="6690"/>
                  </a:lnTo>
                  <a:lnTo>
                    <a:pt x="956" y="7335"/>
                  </a:lnTo>
                  <a:lnTo>
                    <a:pt x="534" y="7957"/>
                  </a:lnTo>
                  <a:lnTo>
                    <a:pt x="0" y="7891"/>
                  </a:lnTo>
                  <a:lnTo>
                    <a:pt x="0" y="7891"/>
                  </a:lnTo>
                  <a:lnTo>
                    <a:pt x="200" y="6046"/>
                  </a:lnTo>
                  <a:lnTo>
                    <a:pt x="312" y="5135"/>
                  </a:lnTo>
                  <a:lnTo>
                    <a:pt x="378" y="4201"/>
                  </a:lnTo>
                  <a:lnTo>
                    <a:pt x="445" y="3268"/>
                  </a:lnTo>
                  <a:lnTo>
                    <a:pt x="467" y="2334"/>
                  </a:lnTo>
                  <a:lnTo>
                    <a:pt x="445" y="1401"/>
                  </a:lnTo>
                  <a:lnTo>
                    <a:pt x="400" y="489"/>
                  </a:lnTo>
                  <a:lnTo>
                    <a:pt x="400" y="489"/>
                  </a:lnTo>
                  <a:lnTo>
                    <a:pt x="1556" y="0"/>
                  </a:lnTo>
                  <a:lnTo>
                    <a:pt x="1556" y="0"/>
                  </a:lnTo>
                  <a:lnTo>
                    <a:pt x="1623" y="845"/>
                  </a:lnTo>
                  <a:lnTo>
                    <a:pt x="1645" y="1667"/>
                  </a:lnTo>
                  <a:lnTo>
                    <a:pt x="1645" y="2512"/>
                  </a:lnTo>
                  <a:lnTo>
                    <a:pt x="1623" y="3356"/>
                  </a:lnTo>
                  <a:lnTo>
                    <a:pt x="1578" y="4201"/>
                  </a:lnTo>
                  <a:lnTo>
                    <a:pt x="1512" y="5023"/>
                  </a:lnTo>
                  <a:lnTo>
                    <a:pt x="1334" y="6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2"/>
            <p:cNvSpPr/>
            <p:nvPr/>
          </p:nvSpPr>
          <p:spPr>
            <a:xfrm>
              <a:off x="-4778871" y="1957992"/>
              <a:ext cx="887556" cy="688026"/>
            </a:xfrm>
            <a:custGeom>
              <a:avLst/>
              <a:gdLst/>
              <a:ahLst/>
              <a:cxnLst/>
              <a:rect l="l" t="t" r="r" b="b"/>
              <a:pathLst>
                <a:path w="47654" h="36941" extrusionOk="0">
                  <a:moveTo>
                    <a:pt x="24338" y="0"/>
                  </a:moveTo>
                  <a:lnTo>
                    <a:pt x="23627" y="156"/>
                  </a:lnTo>
                  <a:lnTo>
                    <a:pt x="21671" y="623"/>
                  </a:lnTo>
                  <a:lnTo>
                    <a:pt x="20138" y="1023"/>
                  </a:lnTo>
                  <a:lnTo>
                    <a:pt x="18382" y="1489"/>
                  </a:lnTo>
                  <a:lnTo>
                    <a:pt x="16448" y="2067"/>
                  </a:lnTo>
                  <a:lnTo>
                    <a:pt x="15448" y="2401"/>
                  </a:lnTo>
                  <a:lnTo>
                    <a:pt x="14403" y="2734"/>
                  </a:lnTo>
                  <a:lnTo>
                    <a:pt x="13336" y="3090"/>
                  </a:lnTo>
                  <a:lnTo>
                    <a:pt x="12247" y="3490"/>
                  </a:lnTo>
                  <a:lnTo>
                    <a:pt x="11180" y="3890"/>
                  </a:lnTo>
                  <a:lnTo>
                    <a:pt x="10114" y="4312"/>
                  </a:lnTo>
                  <a:lnTo>
                    <a:pt x="9047" y="4757"/>
                  </a:lnTo>
                  <a:lnTo>
                    <a:pt x="7980" y="5223"/>
                  </a:lnTo>
                  <a:lnTo>
                    <a:pt x="6957" y="5712"/>
                  </a:lnTo>
                  <a:lnTo>
                    <a:pt x="5957" y="6224"/>
                  </a:lnTo>
                  <a:lnTo>
                    <a:pt x="5268" y="6601"/>
                  </a:lnTo>
                  <a:lnTo>
                    <a:pt x="4646" y="7002"/>
                  </a:lnTo>
                  <a:lnTo>
                    <a:pt x="4068" y="7446"/>
                  </a:lnTo>
                  <a:lnTo>
                    <a:pt x="3535" y="7891"/>
                  </a:lnTo>
                  <a:lnTo>
                    <a:pt x="3046" y="8357"/>
                  </a:lnTo>
                  <a:lnTo>
                    <a:pt x="2601" y="8824"/>
                  </a:lnTo>
                  <a:lnTo>
                    <a:pt x="2223" y="9313"/>
                  </a:lnTo>
                  <a:lnTo>
                    <a:pt x="1868" y="9824"/>
                  </a:lnTo>
                  <a:lnTo>
                    <a:pt x="1534" y="10336"/>
                  </a:lnTo>
                  <a:lnTo>
                    <a:pt x="1268" y="10847"/>
                  </a:lnTo>
                  <a:lnTo>
                    <a:pt x="1023" y="11358"/>
                  </a:lnTo>
                  <a:lnTo>
                    <a:pt x="801" y="11869"/>
                  </a:lnTo>
                  <a:lnTo>
                    <a:pt x="623" y="12380"/>
                  </a:lnTo>
                  <a:lnTo>
                    <a:pt x="467" y="12892"/>
                  </a:lnTo>
                  <a:lnTo>
                    <a:pt x="334" y="13381"/>
                  </a:lnTo>
                  <a:lnTo>
                    <a:pt x="223" y="13870"/>
                  </a:lnTo>
                  <a:lnTo>
                    <a:pt x="134" y="14358"/>
                  </a:lnTo>
                  <a:lnTo>
                    <a:pt x="90" y="14825"/>
                  </a:lnTo>
                  <a:lnTo>
                    <a:pt x="45" y="15270"/>
                  </a:lnTo>
                  <a:lnTo>
                    <a:pt x="1" y="15714"/>
                  </a:lnTo>
                  <a:lnTo>
                    <a:pt x="1" y="16492"/>
                  </a:lnTo>
                  <a:lnTo>
                    <a:pt x="23" y="17203"/>
                  </a:lnTo>
                  <a:lnTo>
                    <a:pt x="67" y="17759"/>
                  </a:lnTo>
                  <a:lnTo>
                    <a:pt x="112" y="18204"/>
                  </a:lnTo>
                  <a:lnTo>
                    <a:pt x="178" y="18559"/>
                  </a:lnTo>
                  <a:lnTo>
                    <a:pt x="11558" y="35385"/>
                  </a:lnTo>
                  <a:lnTo>
                    <a:pt x="11803" y="35562"/>
                  </a:lnTo>
                  <a:lnTo>
                    <a:pt x="12047" y="35740"/>
                  </a:lnTo>
                  <a:lnTo>
                    <a:pt x="12314" y="35918"/>
                  </a:lnTo>
                  <a:lnTo>
                    <a:pt x="12581" y="36074"/>
                  </a:lnTo>
                  <a:lnTo>
                    <a:pt x="12847" y="36207"/>
                  </a:lnTo>
                  <a:lnTo>
                    <a:pt x="13114" y="36318"/>
                  </a:lnTo>
                  <a:lnTo>
                    <a:pt x="13670" y="36540"/>
                  </a:lnTo>
                  <a:lnTo>
                    <a:pt x="14225" y="36696"/>
                  </a:lnTo>
                  <a:lnTo>
                    <a:pt x="14803" y="36829"/>
                  </a:lnTo>
                  <a:lnTo>
                    <a:pt x="15381" y="36896"/>
                  </a:lnTo>
                  <a:lnTo>
                    <a:pt x="15959" y="36940"/>
                  </a:lnTo>
                  <a:lnTo>
                    <a:pt x="16559" y="36940"/>
                  </a:lnTo>
                  <a:lnTo>
                    <a:pt x="17159" y="36918"/>
                  </a:lnTo>
                  <a:lnTo>
                    <a:pt x="17737" y="36852"/>
                  </a:lnTo>
                  <a:lnTo>
                    <a:pt x="18337" y="36785"/>
                  </a:lnTo>
                  <a:lnTo>
                    <a:pt x="18915" y="36674"/>
                  </a:lnTo>
                  <a:lnTo>
                    <a:pt x="19493" y="36540"/>
                  </a:lnTo>
                  <a:lnTo>
                    <a:pt x="20049" y="36385"/>
                  </a:lnTo>
                  <a:lnTo>
                    <a:pt x="20604" y="36229"/>
                  </a:lnTo>
                  <a:lnTo>
                    <a:pt x="21138" y="36051"/>
                  </a:lnTo>
                  <a:lnTo>
                    <a:pt x="21649" y="35851"/>
                  </a:lnTo>
                  <a:lnTo>
                    <a:pt x="22627" y="35451"/>
                  </a:lnTo>
                  <a:lnTo>
                    <a:pt x="23494" y="35073"/>
                  </a:lnTo>
                  <a:lnTo>
                    <a:pt x="24250" y="34696"/>
                  </a:lnTo>
                  <a:lnTo>
                    <a:pt x="24872" y="34362"/>
                  </a:lnTo>
                  <a:lnTo>
                    <a:pt x="25339" y="34095"/>
                  </a:lnTo>
                  <a:lnTo>
                    <a:pt x="25739" y="33851"/>
                  </a:lnTo>
                  <a:lnTo>
                    <a:pt x="27783" y="32940"/>
                  </a:lnTo>
                  <a:lnTo>
                    <a:pt x="29917" y="32006"/>
                  </a:lnTo>
                  <a:lnTo>
                    <a:pt x="32495" y="30917"/>
                  </a:lnTo>
                  <a:lnTo>
                    <a:pt x="33851" y="30361"/>
                  </a:lnTo>
                  <a:lnTo>
                    <a:pt x="35229" y="29806"/>
                  </a:lnTo>
                  <a:lnTo>
                    <a:pt x="36563" y="29295"/>
                  </a:lnTo>
                  <a:lnTo>
                    <a:pt x="37852" y="28806"/>
                  </a:lnTo>
                  <a:lnTo>
                    <a:pt x="39030" y="28406"/>
                  </a:lnTo>
                  <a:lnTo>
                    <a:pt x="40119" y="28072"/>
                  </a:lnTo>
                  <a:lnTo>
                    <a:pt x="40586" y="27917"/>
                  </a:lnTo>
                  <a:lnTo>
                    <a:pt x="41030" y="27805"/>
                  </a:lnTo>
                  <a:lnTo>
                    <a:pt x="41408" y="27739"/>
                  </a:lnTo>
                  <a:lnTo>
                    <a:pt x="41764" y="27672"/>
                  </a:lnTo>
                  <a:lnTo>
                    <a:pt x="42319" y="27628"/>
                  </a:lnTo>
                  <a:lnTo>
                    <a:pt x="42831" y="27628"/>
                  </a:lnTo>
                  <a:lnTo>
                    <a:pt x="43342" y="27650"/>
                  </a:lnTo>
                  <a:lnTo>
                    <a:pt x="43831" y="27717"/>
                  </a:lnTo>
                  <a:lnTo>
                    <a:pt x="44275" y="27805"/>
                  </a:lnTo>
                  <a:lnTo>
                    <a:pt x="44698" y="27894"/>
                  </a:lnTo>
                  <a:lnTo>
                    <a:pt x="45098" y="28028"/>
                  </a:lnTo>
                  <a:lnTo>
                    <a:pt x="45453" y="28161"/>
                  </a:lnTo>
                  <a:lnTo>
                    <a:pt x="45787" y="28317"/>
                  </a:lnTo>
                  <a:lnTo>
                    <a:pt x="46098" y="28472"/>
                  </a:lnTo>
                  <a:lnTo>
                    <a:pt x="46609" y="28761"/>
                  </a:lnTo>
                  <a:lnTo>
                    <a:pt x="46965" y="29006"/>
                  </a:lnTo>
                  <a:lnTo>
                    <a:pt x="47187" y="29183"/>
                  </a:lnTo>
                  <a:lnTo>
                    <a:pt x="47276" y="29228"/>
                  </a:lnTo>
                  <a:lnTo>
                    <a:pt x="47654" y="25294"/>
                  </a:lnTo>
                  <a:lnTo>
                    <a:pt x="47209" y="25249"/>
                  </a:lnTo>
                  <a:lnTo>
                    <a:pt x="33940" y="23827"/>
                  </a:lnTo>
                  <a:lnTo>
                    <a:pt x="37941" y="19026"/>
                  </a:lnTo>
                  <a:lnTo>
                    <a:pt x="37963" y="19004"/>
                  </a:lnTo>
                  <a:lnTo>
                    <a:pt x="24338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2"/>
            <p:cNvSpPr/>
            <p:nvPr/>
          </p:nvSpPr>
          <p:spPr>
            <a:xfrm>
              <a:off x="-4778871" y="1957992"/>
              <a:ext cx="887556" cy="688026"/>
            </a:xfrm>
            <a:custGeom>
              <a:avLst/>
              <a:gdLst/>
              <a:ahLst/>
              <a:cxnLst/>
              <a:rect l="l" t="t" r="r" b="b"/>
              <a:pathLst>
                <a:path w="47654" h="36941" fill="none" extrusionOk="0">
                  <a:moveTo>
                    <a:pt x="47276" y="29228"/>
                  </a:moveTo>
                  <a:lnTo>
                    <a:pt x="47276" y="29228"/>
                  </a:lnTo>
                  <a:lnTo>
                    <a:pt x="47187" y="29183"/>
                  </a:lnTo>
                  <a:lnTo>
                    <a:pt x="47187" y="29183"/>
                  </a:lnTo>
                  <a:lnTo>
                    <a:pt x="46965" y="29006"/>
                  </a:lnTo>
                  <a:lnTo>
                    <a:pt x="46609" y="28761"/>
                  </a:lnTo>
                  <a:lnTo>
                    <a:pt x="46098" y="28472"/>
                  </a:lnTo>
                  <a:lnTo>
                    <a:pt x="45787" y="28317"/>
                  </a:lnTo>
                  <a:lnTo>
                    <a:pt x="45453" y="28161"/>
                  </a:lnTo>
                  <a:lnTo>
                    <a:pt x="45098" y="28028"/>
                  </a:lnTo>
                  <a:lnTo>
                    <a:pt x="44698" y="27894"/>
                  </a:lnTo>
                  <a:lnTo>
                    <a:pt x="44275" y="27805"/>
                  </a:lnTo>
                  <a:lnTo>
                    <a:pt x="43831" y="27717"/>
                  </a:lnTo>
                  <a:lnTo>
                    <a:pt x="43342" y="27650"/>
                  </a:lnTo>
                  <a:lnTo>
                    <a:pt x="42831" y="27628"/>
                  </a:lnTo>
                  <a:lnTo>
                    <a:pt x="42319" y="27628"/>
                  </a:lnTo>
                  <a:lnTo>
                    <a:pt x="41764" y="27672"/>
                  </a:lnTo>
                  <a:lnTo>
                    <a:pt x="41764" y="27672"/>
                  </a:lnTo>
                  <a:lnTo>
                    <a:pt x="41408" y="27739"/>
                  </a:lnTo>
                  <a:lnTo>
                    <a:pt x="41030" y="27805"/>
                  </a:lnTo>
                  <a:lnTo>
                    <a:pt x="40586" y="27917"/>
                  </a:lnTo>
                  <a:lnTo>
                    <a:pt x="40119" y="28072"/>
                  </a:lnTo>
                  <a:lnTo>
                    <a:pt x="39030" y="28406"/>
                  </a:lnTo>
                  <a:lnTo>
                    <a:pt x="37852" y="28806"/>
                  </a:lnTo>
                  <a:lnTo>
                    <a:pt x="36563" y="29295"/>
                  </a:lnTo>
                  <a:lnTo>
                    <a:pt x="35229" y="29806"/>
                  </a:lnTo>
                  <a:lnTo>
                    <a:pt x="33851" y="30361"/>
                  </a:lnTo>
                  <a:lnTo>
                    <a:pt x="32495" y="30917"/>
                  </a:lnTo>
                  <a:lnTo>
                    <a:pt x="29917" y="32006"/>
                  </a:lnTo>
                  <a:lnTo>
                    <a:pt x="27783" y="32940"/>
                  </a:lnTo>
                  <a:lnTo>
                    <a:pt x="25739" y="33851"/>
                  </a:lnTo>
                  <a:lnTo>
                    <a:pt x="25739" y="33851"/>
                  </a:lnTo>
                  <a:lnTo>
                    <a:pt x="25339" y="34095"/>
                  </a:lnTo>
                  <a:lnTo>
                    <a:pt x="24872" y="34362"/>
                  </a:lnTo>
                  <a:lnTo>
                    <a:pt x="24250" y="34696"/>
                  </a:lnTo>
                  <a:lnTo>
                    <a:pt x="23494" y="35073"/>
                  </a:lnTo>
                  <a:lnTo>
                    <a:pt x="22627" y="35451"/>
                  </a:lnTo>
                  <a:lnTo>
                    <a:pt x="21649" y="35851"/>
                  </a:lnTo>
                  <a:lnTo>
                    <a:pt x="21138" y="36051"/>
                  </a:lnTo>
                  <a:lnTo>
                    <a:pt x="20604" y="36229"/>
                  </a:lnTo>
                  <a:lnTo>
                    <a:pt x="20049" y="36385"/>
                  </a:lnTo>
                  <a:lnTo>
                    <a:pt x="19493" y="36540"/>
                  </a:lnTo>
                  <a:lnTo>
                    <a:pt x="18915" y="36674"/>
                  </a:lnTo>
                  <a:lnTo>
                    <a:pt x="18337" y="36785"/>
                  </a:lnTo>
                  <a:lnTo>
                    <a:pt x="17737" y="36852"/>
                  </a:lnTo>
                  <a:lnTo>
                    <a:pt x="17159" y="36918"/>
                  </a:lnTo>
                  <a:lnTo>
                    <a:pt x="16559" y="36940"/>
                  </a:lnTo>
                  <a:lnTo>
                    <a:pt x="15959" y="36940"/>
                  </a:lnTo>
                  <a:lnTo>
                    <a:pt x="15381" y="36896"/>
                  </a:lnTo>
                  <a:lnTo>
                    <a:pt x="14803" y="36829"/>
                  </a:lnTo>
                  <a:lnTo>
                    <a:pt x="14225" y="36696"/>
                  </a:lnTo>
                  <a:lnTo>
                    <a:pt x="13670" y="36540"/>
                  </a:lnTo>
                  <a:lnTo>
                    <a:pt x="13114" y="36318"/>
                  </a:lnTo>
                  <a:lnTo>
                    <a:pt x="12847" y="36207"/>
                  </a:lnTo>
                  <a:lnTo>
                    <a:pt x="12581" y="36074"/>
                  </a:lnTo>
                  <a:lnTo>
                    <a:pt x="12314" y="35918"/>
                  </a:lnTo>
                  <a:lnTo>
                    <a:pt x="12047" y="35740"/>
                  </a:lnTo>
                  <a:lnTo>
                    <a:pt x="11803" y="35562"/>
                  </a:lnTo>
                  <a:lnTo>
                    <a:pt x="11558" y="35385"/>
                  </a:lnTo>
                  <a:lnTo>
                    <a:pt x="178" y="18559"/>
                  </a:lnTo>
                  <a:lnTo>
                    <a:pt x="178" y="18559"/>
                  </a:lnTo>
                  <a:lnTo>
                    <a:pt x="112" y="18204"/>
                  </a:lnTo>
                  <a:lnTo>
                    <a:pt x="67" y="17759"/>
                  </a:lnTo>
                  <a:lnTo>
                    <a:pt x="23" y="17203"/>
                  </a:lnTo>
                  <a:lnTo>
                    <a:pt x="1" y="16492"/>
                  </a:lnTo>
                  <a:lnTo>
                    <a:pt x="1" y="15714"/>
                  </a:lnTo>
                  <a:lnTo>
                    <a:pt x="45" y="15270"/>
                  </a:lnTo>
                  <a:lnTo>
                    <a:pt x="90" y="14825"/>
                  </a:lnTo>
                  <a:lnTo>
                    <a:pt x="134" y="14358"/>
                  </a:lnTo>
                  <a:lnTo>
                    <a:pt x="223" y="13870"/>
                  </a:lnTo>
                  <a:lnTo>
                    <a:pt x="334" y="13381"/>
                  </a:lnTo>
                  <a:lnTo>
                    <a:pt x="467" y="12892"/>
                  </a:lnTo>
                  <a:lnTo>
                    <a:pt x="623" y="12380"/>
                  </a:lnTo>
                  <a:lnTo>
                    <a:pt x="801" y="11869"/>
                  </a:lnTo>
                  <a:lnTo>
                    <a:pt x="1023" y="11358"/>
                  </a:lnTo>
                  <a:lnTo>
                    <a:pt x="1268" y="10847"/>
                  </a:lnTo>
                  <a:lnTo>
                    <a:pt x="1534" y="10336"/>
                  </a:lnTo>
                  <a:lnTo>
                    <a:pt x="1868" y="9824"/>
                  </a:lnTo>
                  <a:lnTo>
                    <a:pt x="2223" y="9313"/>
                  </a:lnTo>
                  <a:lnTo>
                    <a:pt x="2601" y="8824"/>
                  </a:lnTo>
                  <a:lnTo>
                    <a:pt x="3046" y="8357"/>
                  </a:lnTo>
                  <a:lnTo>
                    <a:pt x="3535" y="7891"/>
                  </a:lnTo>
                  <a:lnTo>
                    <a:pt x="4068" y="7446"/>
                  </a:lnTo>
                  <a:lnTo>
                    <a:pt x="4646" y="7002"/>
                  </a:lnTo>
                  <a:lnTo>
                    <a:pt x="5268" y="6601"/>
                  </a:lnTo>
                  <a:lnTo>
                    <a:pt x="5957" y="6224"/>
                  </a:lnTo>
                  <a:lnTo>
                    <a:pt x="5957" y="6224"/>
                  </a:lnTo>
                  <a:lnTo>
                    <a:pt x="6957" y="5712"/>
                  </a:lnTo>
                  <a:lnTo>
                    <a:pt x="7980" y="5223"/>
                  </a:lnTo>
                  <a:lnTo>
                    <a:pt x="9047" y="4757"/>
                  </a:lnTo>
                  <a:lnTo>
                    <a:pt x="10114" y="4312"/>
                  </a:lnTo>
                  <a:lnTo>
                    <a:pt x="11180" y="3890"/>
                  </a:lnTo>
                  <a:lnTo>
                    <a:pt x="12247" y="3490"/>
                  </a:lnTo>
                  <a:lnTo>
                    <a:pt x="13336" y="3090"/>
                  </a:lnTo>
                  <a:lnTo>
                    <a:pt x="14403" y="2734"/>
                  </a:lnTo>
                  <a:lnTo>
                    <a:pt x="15448" y="2401"/>
                  </a:lnTo>
                  <a:lnTo>
                    <a:pt x="16448" y="2067"/>
                  </a:lnTo>
                  <a:lnTo>
                    <a:pt x="18382" y="1489"/>
                  </a:lnTo>
                  <a:lnTo>
                    <a:pt x="20138" y="1023"/>
                  </a:lnTo>
                  <a:lnTo>
                    <a:pt x="21671" y="623"/>
                  </a:lnTo>
                  <a:lnTo>
                    <a:pt x="21671" y="623"/>
                  </a:lnTo>
                  <a:lnTo>
                    <a:pt x="23627" y="156"/>
                  </a:lnTo>
                  <a:lnTo>
                    <a:pt x="24338" y="0"/>
                  </a:lnTo>
                  <a:lnTo>
                    <a:pt x="37963" y="19004"/>
                  </a:lnTo>
                  <a:lnTo>
                    <a:pt x="37941" y="19026"/>
                  </a:lnTo>
                  <a:lnTo>
                    <a:pt x="33940" y="23827"/>
                  </a:lnTo>
                  <a:lnTo>
                    <a:pt x="47209" y="25249"/>
                  </a:lnTo>
                  <a:lnTo>
                    <a:pt x="47654" y="25294"/>
                  </a:lnTo>
                  <a:lnTo>
                    <a:pt x="47276" y="292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2"/>
            <p:cNvSpPr/>
            <p:nvPr/>
          </p:nvSpPr>
          <p:spPr>
            <a:xfrm>
              <a:off x="-4376906" y="1957992"/>
              <a:ext cx="305115" cy="354359"/>
            </a:xfrm>
            <a:custGeom>
              <a:avLst/>
              <a:gdLst/>
              <a:ahLst/>
              <a:cxnLst/>
              <a:rect l="l" t="t" r="r" b="b"/>
              <a:pathLst>
                <a:path w="16382" h="19026" extrusionOk="0">
                  <a:moveTo>
                    <a:pt x="2756" y="0"/>
                  </a:moveTo>
                  <a:lnTo>
                    <a:pt x="2134" y="134"/>
                  </a:lnTo>
                  <a:lnTo>
                    <a:pt x="445" y="534"/>
                  </a:lnTo>
                  <a:lnTo>
                    <a:pt x="89" y="623"/>
                  </a:lnTo>
                  <a:lnTo>
                    <a:pt x="0" y="667"/>
                  </a:lnTo>
                  <a:lnTo>
                    <a:pt x="289" y="1312"/>
                  </a:lnTo>
                  <a:lnTo>
                    <a:pt x="645" y="1956"/>
                  </a:lnTo>
                  <a:lnTo>
                    <a:pt x="1023" y="2601"/>
                  </a:lnTo>
                  <a:lnTo>
                    <a:pt x="1423" y="3245"/>
                  </a:lnTo>
                  <a:lnTo>
                    <a:pt x="1845" y="3868"/>
                  </a:lnTo>
                  <a:lnTo>
                    <a:pt x="2290" y="4468"/>
                  </a:lnTo>
                  <a:lnTo>
                    <a:pt x="3134" y="5646"/>
                  </a:lnTo>
                  <a:lnTo>
                    <a:pt x="3823" y="6601"/>
                  </a:lnTo>
                  <a:lnTo>
                    <a:pt x="4535" y="7557"/>
                  </a:lnTo>
                  <a:lnTo>
                    <a:pt x="5268" y="8468"/>
                  </a:lnTo>
                  <a:lnTo>
                    <a:pt x="6024" y="9380"/>
                  </a:lnTo>
                  <a:lnTo>
                    <a:pt x="6779" y="10291"/>
                  </a:lnTo>
                  <a:lnTo>
                    <a:pt x="7580" y="11158"/>
                  </a:lnTo>
                  <a:lnTo>
                    <a:pt x="8380" y="12025"/>
                  </a:lnTo>
                  <a:lnTo>
                    <a:pt x="9202" y="12869"/>
                  </a:lnTo>
                  <a:lnTo>
                    <a:pt x="10024" y="13714"/>
                  </a:lnTo>
                  <a:lnTo>
                    <a:pt x="10891" y="14514"/>
                  </a:lnTo>
                  <a:lnTo>
                    <a:pt x="11758" y="15314"/>
                  </a:lnTo>
                  <a:lnTo>
                    <a:pt x="12647" y="16092"/>
                  </a:lnTo>
                  <a:lnTo>
                    <a:pt x="13558" y="16848"/>
                  </a:lnTo>
                  <a:lnTo>
                    <a:pt x="14470" y="17604"/>
                  </a:lnTo>
                  <a:lnTo>
                    <a:pt x="15403" y="18315"/>
                  </a:lnTo>
                  <a:lnTo>
                    <a:pt x="16359" y="19026"/>
                  </a:lnTo>
                  <a:lnTo>
                    <a:pt x="16381" y="19004"/>
                  </a:lnTo>
                  <a:lnTo>
                    <a:pt x="2756" y="0"/>
                  </a:lnTo>
                  <a:close/>
                </a:path>
              </a:pathLst>
            </a:custGeom>
            <a:solidFill>
              <a:srgbClr val="F9C7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2"/>
            <p:cNvSpPr/>
            <p:nvPr/>
          </p:nvSpPr>
          <p:spPr>
            <a:xfrm>
              <a:off x="-4376906" y="1957992"/>
              <a:ext cx="305115" cy="354359"/>
            </a:xfrm>
            <a:custGeom>
              <a:avLst/>
              <a:gdLst/>
              <a:ahLst/>
              <a:cxnLst/>
              <a:rect l="l" t="t" r="r" b="b"/>
              <a:pathLst>
                <a:path w="16382" h="19026" fill="none" extrusionOk="0">
                  <a:moveTo>
                    <a:pt x="2756" y="0"/>
                  </a:moveTo>
                  <a:lnTo>
                    <a:pt x="2756" y="0"/>
                  </a:lnTo>
                  <a:lnTo>
                    <a:pt x="2134" y="134"/>
                  </a:lnTo>
                  <a:lnTo>
                    <a:pt x="445" y="534"/>
                  </a:lnTo>
                  <a:lnTo>
                    <a:pt x="445" y="534"/>
                  </a:lnTo>
                  <a:lnTo>
                    <a:pt x="89" y="623"/>
                  </a:lnTo>
                  <a:lnTo>
                    <a:pt x="89" y="623"/>
                  </a:lnTo>
                  <a:lnTo>
                    <a:pt x="89" y="623"/>
                  </a:lnTo>
                  <a:lnTo>
                    <a:pt x="0" y="667"/>
                  </a:lnTo>
                  <a:lnTo>
                    <a:pt x="0" y="667"/>
                  </a:lnTo>
                  <a:lnTo>
                    <a:pt x="289" y="1312"/>
                  </a:lnTo>
                  <a:lnTo>
                    <a:pt x="645" y="1956"/>
                  </a:lnTo>
                  <a:lnTo>
                    <a:pt x="1023" y="2601"/>
                  </a:lnTo>
                  <a:lnTo>
                    <a:pt x="1423" y="3245"/>
                  </a:lnTo>
                  <a:lnTo>
                    <a:pt x="1845" y="3868"/>
                  </a:lnTo>
                  <a:lnTo>
                    <a:pt x="2290" y="4468"/>
                  </a:lnTo>
                  <a:lnTo>
                    <a:pt x="3134" y="5646"/>
                  </a:lnTo>
                  <a:lnTo>
                    <a:pt x="3134" y="5646"/>
                  </a:lnTo>
                  <a:lnTo>
                    <a:pt x="3823" y="6601"/>
                  </a:lnTo>
                  <a:lnTo>
                    <a:pt x="4535" y="7557"/>
                  </a:lnTo>
                  <a:lnTo>
                    <a:pt x="5268" y="8468"/>
                  </a:lnTo>
                  <a:lnTo>
                    <a:pt x="6024" y="9380"/>
                  </a:lnTo>
                  <a:lnTo>
                    <a:pt x="6779" y="10291"/>
                  </a:lnTo>
                  <a:lnTo>
                    <a:pt x="7580" y="11158"/>
                  </a:lnTo>
                  <a:lnTo>
                    <a:pt x="8380" y="12025"/>
                  </a:lnTo>
                  <a:lnTo>
                    <a:pt x="9202" y="12869"/>
                  </a:lnTo>
                  <a:lnTo>
                    <a:pt x="10024" y="13714"/>
                  </a:lnTo>
                  <a:lnTo>
                    <a:pt x="10891" y="14514"/>
                  </a:lnTo>
                  <a:lnTo>
                    <a:pt x="11758" y="15314"/>
                  </a:lnTo>
                  <a:lnTo>
                    <a:pt x="12647" y="16092"/>
                  </a:lnTo>
                  <a:lnTo>
                    <a:pt x="13558" y="16848"/>
                  </a:lnTo>
                  <a:lnTo>
                    <a:pt x="14470" y="17604"/>
                  </a:lnTo>
                  <a:lnTo>
                    <a:pt x="15403" y="18315"/>
                  </a:lnTo>
                  <a:lnTo>
                    <a:pt x="16359" y="19026"/>
                  </a:lnTo>
                  <a:lnTo>
                    <a:pt x="16381" y="19004"/>
                  </a:lnTo>
                  <a:lnTo>
                    <a:pt x="275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2"/>
            <p:cNvSpPr/>
            <p:nvPr/>
          </p:nvSpPr>
          <p:spPr>
            <a:xfrm>
              <a:off x="-4336750" y="1926106"/>
              <a:ext cx="327875" cy="407776"/>
            </a:xfrm>
            <a:custGeom>
              <a:avLst/>
              <a:gdLst/>
              <a:ahLst/>
              <a:cxnLst/>
              <a:rect l="l" t="t" r="r" b="b"/>
              <a:pathLst>
                <a:path w="17604" h="21894" extrusionOk="0">
                  <a:moveTo>
                    <a:pt x="600" y="1"/>
                  </a:moveTo>
                  <a:lnTo>
                    <a:pt x="489" y="23"/>
                  </a:lnTo>
                  <a:lnTo>
                    <a:pt x="378" y="45"/>
                  </a:lnTo>
                  <a:lnTo>
                    <a:pt x="289" y="90"/>
                  </a:lnTo>
                  <a:lnTo>
                    <a:pt x="178" y="156"/>
                  </a:lnTo>
                  <a:lnTo>
                    <a:pt x="111" y="245"/>
                  </a:lnTo>
                  <a:lnTo>
                    <a:pt x="45" y="356"/>
                  </a:lnTo>
                  <a:lnTo>
                    <a:pt x="0" y="468"/>
                  </a:lnTo>
                  <a:lnTo>
                    <a:pt x="0" y="579"/>
                  </a:lnTo>
                  <a:lnTo>
                    <a:pt x="0" y="690"/>
                  </a:lnTo>
                  <a:lnTo>
                    <a:pt x="45" y="801"/>
                  </a:lnTo>
                  <a:lnTo>
                    <a:pt x="111" y="912"/>
                  </a:lnTo>
                  <a:lnTo>
                    <a:pt x="667" y="1690"/>
                  </a:lnTo>
                  <a:lnTo>
                    <a:pt x="600" y="1712"/>
                  </a:lnTo>
                  <a:lnTo>
                    <a:pt x="14225" y="20716"/>
                  </a:lnTo>
                  <a:lnTo>
                    <a:pt x="14270" y="20627"/>
                  </a:lnTo>
                  <a:lnTo>
                    <a:pt x="15025" y="21672"/>
                  </a:lnTo>
                  <a:lnTo>
                    <a:pt x="15092" y="21760"/>
                  </a:lnTo>
                  <a:lnTo>
                    <a:pt x="15203" y="21827"/>
                  </a:lnTo>
                  <a:lnTo>
                    <a:pt x="15292" y="21872"/>
                  </a:lnTo>
                  <a:lnTo>
                    <a:pt x="15403" y="21894"/>
                  </a:lnTo>
                  <a:lnTo>
                    <a:pt x="15648" y="21894"/>
                  </a:lnTo>
                  <a:lnTo>
                    <a:pt x="15759" y="21849"/>
                  </a:lnTo>
                  <a:lnTo>
                    <a:pt x="15848" y="21783"/>
                  </a:lnTo>
                  <a:lnTo>
                    <a:pt x="15914" y="21738"/>
                  </a:lnTo>
                  <a:lnTo>
                    <a:pt x="15981" y="21649"/>
                  </a:lnTo>
                  <a:lnTo>
                    <a:pt x="16048" y="21560"/>
                  </a:lnTo>
                  <a:lnTo>
                    <a:pt x="16092" y="21471"/>
                  </a:lnTo>
                  <a:lnTo>
                    <a:pt x="16114" y="21360"/>
                  </a:lnTo>
                  <a:lnTo>
                    <a:pt x="16114" y="21249"/>
                  </a:lnTo>
                  <a:lnTo>
                    <a:pt x="16092" y="21138"/>
                  </a:lnTo>
                  <a:lnTo>
                    <a:pt x="16070" y="21049"/>
                  </a:lnTo>
                  <a:lnTo>
                    <a:pt x="16003" y="20960"/>
                  </a:lnTo>
                  <a:lnTo>
                    <a:pt x="14936" y="19471"/>
                  </a:lnTo>
                  <a:lnTo>
                    <a:pt x="15159" y="19027"/>
                  </a:lnTo>
                  <a:lnTo>
                    <a:pt x="15381" y="18515"/>
                  </a:lnTo>
                  <a:lnTo>
                    <a:pt x="15625" y="17960"/>
                  </a:lnTo>
                  <a:lnTo>
                    <a:pt x="15848" y="17337"/>
                  </a:lnTo>
                  <a:lnTo>
                    <a:pt x="16070" y="16671"/>
                  </a:lnTo>
                  <a:lnTo>
                    <a:pt x="16248" y="15982"/>
                  </a:lnTo>
                  <a:lnTo>
                    <a:pt x="16426" y="15248"/>
                  </a:lnTo>
                  <a:lnTo>
                    <a:pt x="16559" y="14470"/>
                  </a:lnTo>
                  <a:lnTo>
                    <a:pt x="16626" y="13670"/>
                  </a:lnTo>
                  <a:lnTo>
                    <a:pt x="16648" y="13270"/>
                  </a:lnTo>
                  <a:lnTo>
                    <a:pt x="16670" y="12848"/>
                  </a:lnTo>
                  <a:lnTo>
                    <a:pt x="16648" y="12448"/>
                  </a:lnTo>
                  <a:lnTo>
                    <a:pt x="16626" y="12025"/>
                  </a:lnTo>
                  <a:lnTo>
                    <a:pt x="16603" y="11603"/>
                  </a:lnTo>
                  <a:lnTo>
                    <a:pt x="16537" y="11158"/>
                  </a:lnTo>
                  <a:lnTo>
                    <a:pt x="16470" y="10736"/>
                  </a:lnTo>
                  <a:lnTo>
                    <a:pt x="16359" y="10292"/>
                  </a:lnTo>
                  <a:lnTo>
                    <a:pt x="16248" y="9869"/>
                  </a:lnTo>
                  <a:lnTo>
                    <a:pt x="16114" y="9425"/>
                  </a:lnTo>
                  <a:lnTo>
                    <a:pt x="15959" y="8980"/>
                  </a:lnTo>
                  <a:lnTo>
                    <a:pt x="15781" y="8558"/>
                  </a:lnTo>
                  <a:lnTo>
                    <a:pt x="15559" y="8113"/>
                  </a:lnTo>
                  <a:lnTo>
                    <a:pt x="15336" y="7669"/>
                  </a:lnTo>
                  <a:lnTo>
                    <a:pt x="15536" y="7669"/>
                  </a:lnTo>
                  <a:lnTo>
                    <a:pt x="15737" y="7647"/>
                  </a:lnTo>
                  <a:lnTo>
                    <a:pt x="15937" y="7602"/>
                  </a:lnTo>
                  <a:lnTo>
                    <a:pt x="16114" y="7536"/>
                  </a:lnTo>
                  <a:lnTo>
                    <a:pt x="16314" y="7469"/>
                  </a:lnTo>
                  <a:lnTo>
                    <a:pt x="16470" y="7380"/>
                  </a:lnTo>
                  <a:lnTo>
                    <a:pt x="16648" y="7269"/>
                  </a:lnTo>
                  <a:lnTo>
                    <a:pt x="16803" y="7158"/>
                  </a:lnTo>
                  <a:lnTo>
                    <a:pt x="16937" y="7024"/>
                  </a:lnTo>
                  <a:lnTo>
                    <a:pt x="17070" y="6869"/>
                  </a:lnTo>
                  <a:lnTo>
                    <a:pt x="17203" y="6713"/>
                  </a:lnTo>
                  <a:lnTo>
                    <a:pt x="17315" y="6558"/>
                  </a:lnTo>
                  <a:lnTo>
                    <a:pt x="17403" y="6380"/>
                  </a:lnTo>
                  <a:lnTo>
                    <a:pt x="17470" y="6180"/>
                  </a:lnTo>
                  <a:lnTo>
                    <a:pt x="17537" y="5980"/>
                  </a:lnTo>
                  <a:lnTo>
                    <a:pt x="17581" y="5780"/>
                  </a:lnTo>
                  <a:lnTo>
                    <a:pt x="17604" y="5557"/>
                  </a:lnTo>
                  <a:lnTo>
                    <a:pt x="17604" y="5335"/>
                  </a:lnTo>
                  <a:lnTo>
                    <a:pt x="17581" y="5113"/>
                  </a:lnTo>
                  <a:lnTo>
                    <a:pt x="17537" y="4891"/>
                  </a:lnTo>
                  <a:lnTo>
                    <a:pt x="17470" y="4691"/>
                  </a:lnTo>
                  <a:lnTo>
                    <a:pt x="17381" y="4491"/>
                  </a:lnTo>
                  <a:lnTo>
                    <a:pt x="17270" y="4313"/>
                  </a:lnTo>
                  <a:lnTo>
                    <a:pt x="17159" y="4135"/>
                  </a:lnTo>
                  <a:lnTo>
                    <a:pt x="17026" y="3957"/>
                  </a:lnTo>
                  <a:lnTo>
                    <a:pt x="16870" y="3802"/>
                  </a:lnTo>
                  <a:lnTo>
                    <a:pt x="16714" y="3668"/>
                  </a:lnTo>
                  <a:lnTo>
                    <a:pt x="16537" y="3557"/>
                  </a:lnTo>
                  <a:lnTo>
                    <a:pt x="16337" y="3446"/>
                  </a:lnTo>
                  <a:lnTo>
                    <a:pt x="16137" y="3357"/>
                  </a:lnTo>
                  <a:lnTo>
                    <a:pt x="15937" y="3290"/>
                  </a:lnTo>
                  <a:lnTo>
                    <a:pt x="15692" y="3246"/>
                  </a:lnTo>
                  <a:lnTo>
                    <a:pt x="15492" y="3224"/>
                  </a:lnTo>
                  <a:lnTo>
                    <a:pt x="15270" y="3224"/>
                  </a:lnTo>
                  <a:lnTo>
                    <a:pt x="15070" y="3246"/>
                  </a:lnTo>
                  <a:lnTo>
                    <a:pt x="14847" y="3268"/>
                  </a:lnTo>
                  <a:lnTo>
                    <a:pt x="14647" y="3335"/>
                  </a:lnTo>
                  <a:lnTo>
                    <a:pt x="14470" y="3401"/>
                  </a:lnTo>
                  <a:lnTo>
                    <a:pt x="14292" y="3490"/>
                  </a:lnTo>
                  <a:lnTo>
                    <a:pt x="14114" y="3601"/>
                  </a:lnTo>
                  <a:lnTo>
                    <a:pt x="13936" y="3735"/>
                  </a:lnTo>
                  <a:lnTo>
                    <a:pt x="13803" y="3868"/>
                  </a:lnTo>
                  <a:lnTo>
                    <a:pt x="13647" y="4024"/>
                  </a:lnTo>
                  <a:lnTo>
                    <a:pt x="13536" y="4179"/>
                  </a:lnTo>
                  <a:lnTo>
                    <a:pt x="13425" y="4357"/>
                  </a:lnTo>
                  <a:lnTo>
                    <a:pt x="13336" y="4535"/>
                  </a:lnTo>
                  <a:lnTo>
                    <a:pt x="13247" y="4735"/>
                  </a:lnTo>
                  <a:lnTo>
                    <a:pt x="13203" y="4935"/>
                  </a:lnTo>
                  <a:lnTo>
                    <a:pt x="12825" y="4602"/>
                  </a:lnTo>
                  <a:lnTo>
                    <a:pt x="12469" y="4291"/>
                  </a:lnTo>
                  <a:lnTo>
                    <a:pt x="12091" y="4002"/>
                  </a:lnTo>
                  <a:lnTo>
                    <a:pt x="11691" y="3713"/>
                  </a:lnTo>
                  <a:lnTo>
                    <a:pt x="11313" y="3468"/>
                  </a:lnTo>
                  <a:lnTo>
                    <a:pt x="10936" y="3224"/>
                  </a:lnTo>
                  <a:lnTo>
                    <a:pt x="10536" y="3001"/>
                  </a:lnTo>
                  <a:lnTo>
                    <a:pt x="10135" y="2801"/>
                  </a:lnTo>
                  <a:lnTo>
                    <a:pt x="9758" y="2624"/>
                  </a:lnTo>
                  <a:lnTo>
                    <a:pt x="9358" y="2446"/>
                  </a:lnTo>
                  <a:lnTo>
                    <a:pt x="8957" y="2290"/>
                  </a:lnTo>
                  <a:lnTo>
                    <a:pt x="8557" y="2157"/>
                  </a:lnTo>
                  <a:lnTo>
                    <a:pt x="7780" y="1912"/>
                  </a:lnTo>
                  <a:lnTo>
                    <a:pt x="7002" y="1734"/>
                  </a:lnTo>
                  <a:lnTo>
                    <a:pt x="6246" y="1601"/>
                  </a:lnTo>
                  <a:lnTo>
                    <a:pt x="5535" y="1490"/>
                  </a:lnTo>
                  <a:lnTo>
                    <a:pt x="4823" y="1446"/>
                  </a:lnTo>
                  <a:lnTo>
                    <a:pt x="4157" y="1401"/>
                  </a:lnTo>
                  <a:lnTo>
                    <a:pt x="3534" y="1401"/>
                  </a:lnTo>
                  <a:lnTo>
                    <a:pt x="2956" y="1423"/>
                  </a:lnTo>
                  <a:lnTo>
                    <a:pt x="2423" y="1446"/>
                  </a:lnTo>
                  <a:lnTo>
                    <a:pt x="1934" y="1490"/>
                  </a:lnTo>
                  <a:lnTo>
                    <a:pt x="1045" y="245"/>
                  </a:lnTo>
                  <a:lnTo>
                    <a:pt x="956" y="156"/>
                  </a:lnTo>
                  <a:lnTo>
                    <a:pt x="889" y="90"/>
                  </a:lnTo>
                  <a:lnTo>
                    <a:pt x="800" y="45"/>
                  </a:lnTo>
                  <a:lnTo>
                    <a:pt x="689" y="2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2"/>
            <p:cNvSpPr/>
            <p:nvPr/>
          </p:nvSpPr>
          <p:spPr>
            <a:xfrm>
              <a:off x="-4562374" y="2311923"/>
              <a:ext cx="491812" cy="335753"/>
            </a:xfrm>
            <a:custGeom>
              <a:avLst/>
              <a:gdLst/>
              <a:ahLst/>
              <a:cxnLst/>
              <a:rect l="l" t="t" r="r" b="b"/>
              <a:pathLst>
                <a:path w="26406" h="18027" extrusionOk="0">
                  <a:moveTo>
                    <a:pt x="26272" y="1"/>
                  </a:moveTo>
                  <a:lnTo>
                    <a:pt x="26228" y="23"/>
                  </a:lnTo>
                  <a:lnTo>
                    <a:pt x="23672" y="3179"/>
                  </a:lnTo>
                  <a:lnTo>
                    <a:pt x="21338" y="6113"/>
                  </a:lnTo>
                  <a:lnTo>
                    <a:pt x="19204" y="8825"/>
                  </a:lnTo>
                  <a:lnTo>
                    <a:pt x="17293" y="11381"/>
                  </a:lnTo>
                  <a:lnTo>
                    <a:pt x="16760" y="12070"/>
                  </a:lnTo>
                  <a:lnTo>
                    <a:pt x="16226" y="12692"/>
                  </a:lnTo>
                  <a:lnTo>
                    <a:pt x="15693" y="13270"/>
                  </a:lnTo>
                  <a:lnTo>
                    <a:pt x="15159" y="13803"/>
                  </a:lnTo>
                  <a:lnTo>
                    <a:pt x="14604" y="14270"/>
                  </a:lnTo>
                  <a:lnTo>
                    <a:pt x="14070" y="14715"/>
                  </a:lnTo>
                  <a:lnTo>
                    <a:pt x="13492" y="15092"/>
                  </a:lnTo>
                  <a:lnTo>
                    <a:pt x="12914" y="15448"/>
                  </a:lnTo>
                  <a:lnTo>
                    <a:pt x="12159" y="15848"/>
                  </a:lnTo>
                  <a:lnTo>
                    <a:pt x="11403" y="16204"/>
                  </a:lnTo>
                  <a:lnTo>
                    <a:pt x="10625" y="16493"/>
                  </a:lnTo>
                  <a:lnTo>
                    <a:pt x="9847" y="16782"/>
                  </a:lnTo>
                  <a:lnTo>
                    <a:pt x="9069" y="17004"/>
                  </a:lnTo>
                  <a:lnTo>
                    <a:pt x="8336" y="17226"/>
                  </a:lnTo>
                  <a:lnTo>
                    <a:pt x="7625" y="17404"/>
                  </a:lnTo>
                  <a:lnTo>
                    <a:pt x="6958" y="17560"/>
                  </a:lnTo>
                  <a:lnTo>
                    <a:pt x="6536" y="17649"/>
                  </a:lnTo>
                  <a:lnTo>
                    <a:pt x="6158" y="17715"/>
                  </a:lnTo>
                  <a:lnTo>
                    <a:pt x="5780" y="17760"/>
                  </a:lnTo>
                  <a:lnTo>
                    <a:pt x="5402" y="17804"/>
                  </a:lnTo>
                  <a:lnTo>
                    <a:pt x="4713" y="17826"/>
                  </a:lnTo>
                  <a:lnTo>
                    <a:pt x="4046" y="17804"/>
                  </a:lnTo>
                  <a:lnTo>
                    <a:pt x="3446" y="17760"/>
                  </a:lnTo>
                  <a:lnTo>
                    <a:pt x="2890" y="17671"/>
                  </a:lnTo>
                  <a:lnTo>
                    <a:pt x="2379" y="17560"/>
                  </a:lnTo>
                  <a:lnTo>
                    <a:pt x="1935" y="17426"/>
                  </a:lnTo>
                  <a:lnTo>
                    <a:pt x="1535" y="17271"/>
                  </a:lnTo>
                  <a:lnTo>
                    <a:pt x="1179" y="17115"/>
                  </a:lnTo>
                  <a:lnTo>
                    <a:pt x="868" y="16982"/>
                  </a:lnTo>
                  <a:lnTo>
                    <a:pt x="623" y="16826"/>
                  </a:lnTo>
                  <a:lnTo>
                    <a:pt x="290" y="16626"/>
                  </a:lnTo>
                  <a:lnTo>
                    <a:pt x="179" y="16537"/>
                  </a:lnTo>
                  <a:lnTo>
                    <a:pt x="134" y="16515"/>
                  </a:lnTo>
                  <a:lnTo>
                    <a:pt x="68" y="16515"/>
                  </a:lnTo>
                  <a:lnTo>
                    <a:pt x="23" y="16537"/>
                  </a:lnTo>
                  <a:lnTo>
                    <a:pt x="1" y="16582"/>
                  </a:lnTo>
                  <a:lnTo>
                    <a:pt x="1" y="16604"/>
                  </a:lnTo>
                  <a:lnTo>
                    <a:pt x="23" y="16648"/>
                  </a:lnTo>
                  <a:lnTo>
                    <a:pt x="45" y="16671"/>
                  </a:lnTo>
                  <a:lnTo>
                    <a:pt x="179" y="16782"/>
                  </a:lnTo>
                  <a:lnTo>
                    <a:pt x="512" y="17004"/>
                  </a:lnTo>
                  <a:lnTo>
                    <a:pt x="757" y="17137"/>
                  </a:lnTo>
                  <a:lnTo>
                    <a:pt x="1068" y="17293"/>
                  </a:lnTo>
                  <a:lnTo>
                    <a:pt x="1423" y="17448"/>
                  </a:lnTo>
                  <a:lnTo>
                    <a:pt x="1824" y="17604"/>
                  </a:lnTo>
                  <a:lnTo>
                    <a:pt x="2379" y="17760"/>
                  </a:lnTo>
                  <a:lnTo>
                    <a:pt x="2690" y="17826"/>
                  </a:lnTo>
                  <a:lnTo>
                    <a:pt x="3024" y="17893"/>
                  </a:lnTo>
                  <a:lnTo>
                    <a:pt x="3379" y="17960"/>
                  </a:lnTo>
                  <a:lnTo>
                    <a:pt x="3757" y="18004"/>
                  </a:lnTo>
                  <a:lnTo>
                    <a:pt x="4157" y="18026"/>
                  </a:lnTo>
                  <a:lnTo>
                    <a:pt x="4580" y="18026"/>
                  </a:lnTo>
                  <a:lnTo>
                    <a:pt x="5135" y="18004"/>
                  </a:lnTo>
                  <a:lnTo>
                    <a:pt x="5713" y="17960"/>
                  </a:lnTo>
                  <a:lnTo>
                    <a:pt x="6335" y="17871"/>
                  </a:lnTo>
                  <a:lnTo>
                    <a:pt x="7002" y="17760"/>
                  </a:lnTo>
                  <a:lnTo>
                    <a:pt x="7669" y="17582"/>
                  </a:lnTo>
                  <a:lnTo>
                    <a:pt x="8403" y="17404"/>
                  </a:lnTo>
                  <a:lnTo>
                    <a:pt x="9136" y="17204"/>
                  </a:lnTo>
                  <a:lnTo>
                    <a:pt x="9914" y="16959"/>
                  </a:lnTo>
                  <a:lnTo>
                    <a:pt x="10692" y="16693"/>
                  </a:lnTo>
                  <a:lnTo>
                    <a:pt x="11470" y="16382"/>
                  </a:lnTo>
                  <a:lnTo>
                    <a:pt x="12248" y="16026"/>
                  </a:lnTo>
                  <a:lnTo>
                    <a:pt x="13003" y="15626"/>
                  </a:lnTo>
                  <a:lnTo>
                    <a:pt x="13603" y="15270"/>
                  </a:lnTo>
                  <a:lnTo>
                    <a:pt x="14181" y="14870"/>
                  </a:lnTo>
                  <a:lnTo>
                    <a:pt x="14737" y="14426"/>
                  </a:lnTo>
                  <a:lnTo>
                    <a:pt x="15293" y="13937"/>
                  </a:lnTo>
                  <a:lnTo>
                    <a:pt x="15826" y="13403"/>
                  </a:lnTo>
                  <a:lnTo>
                    <a:pt x="16360" y="12825"/>
                  </a:lnTo>
                  <a:lnTo>
                    <a:pt x="16915" y="12181"/>
                  </a:lnTo>
                  <a:lnTo>
                    <a:pt x="17449" y="11492"/>
                  </a:lnTo>
                  <a:lnTo>
                    <a:pt x="19382" y="8958"/>
                  </a:lnTo>
                  <a:lnTo>
                    <a:pt x="21494" y="6224"/>
                  </a:lnTo>
                  <a:lnTo>
                    <a:pt x="23828" y="3290"/>
                  </a:lnTo>
                  <a:lnTo>
                    <a:pt x="26384" y="156"/>
                  </a:lnTo>
                  <a:lnTo>
                    <a:pt x="26406" y="112"/>
                  </a:lnTo>
                  <a:lnTo>
                    <a:pt x="26406" y="90"/>
                  </a:lnTo>
                  <a:lnTo>
                    <a:pt x="26406" y="45"/>
                  </a:lnTo>
                  <a:lnTo>
                    <a:pt x="26384" y="23"/>
                  </a:lnTo>
                  <a:lnTo>
                    <a:pt x="26339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2"/>
            <p:cNvSpPr/>
            <p:nvPr/>
          </p:nvSpPr>
          <p:spPr>
            <a:xfrm>
              <a:off x="-4238653" y="2309856"/>
              <a:ext cx="101041" cy="107653"/>
            </a:xfrm>
            <a:custGeom>
              <a:avLst/>
              <a:gdLst/>
              <a:ahLst/>
              <a:cxnLst/>
              <a:rect l="l" t="t" r="r" b="b"/>
              <a:pathLst>
                <a:path w="5425" h="5780" extrusionOk="0">
                  <a:moveTo>
                    <a:pt x="4268" y="1"/>
                  </a:moveTo>
                  <a:lnTo>
                    <a:pt x="4113" y="23"/>
                  </a:lnTo>
                  <a:lnTo>
                    <a:pt x="3957" y="45"/>
                  </a:lnTo>
                  <a:lnTo>
                    <a:pt x="3824" y="112"/>
                  </a:lnTo>
                  <a:lnTo>
                    <a:pt x="3668" y="156"/>
                  </a:lnTo>
                  <a:lnTo>
                    <a:pt x="3357" y="334"/>
                  </a:lnTo>
                  <a:lnTo>
                    <a:pt x="3090" y="534"/>
                  </a:lnTo>
                  <a:lnTo>
                    <a:pt x="2801" y="734"/>
                  </a:lnTo>
                  <a:lnTo>
                    <a:pt x="2357" y="1134"/>
                  </a:lnTo>
                  <a:lnTo>
                    <a:pt x="2068" y="1401"/>
                  </a:lnTo>
                  <a:lnTo>
                    <a:pt x="1779" y="1668"/>
                  </a:lnTo>
                  <a:lnTo>
                    <a:pt x="1512" y="1934"/>
                  </a:lnTo>
                  <a:lnTo>
                    <a:pt x="1268" y="2246"/>
                  </a:lnTo>
                  <a:lnTo>
                    <a:pt x="1023" y="2534"/>
                  </a:lnTo>
                  <a:lnTo>
                    <a:pt x="801" y="2846"/>
                  </a:lnTo>
                  <a:lnTo>
                    <a:pt x="579" y="3179"/>
                  </a:lnTo>
                  <a:lnTo>
                    <a:pt x="379" y="3512"/>
                  </a:lnTo>
                  <a:lnTo>
                    <a:pt x="268" y="3712"/>
                  </a:lnTo>
                  <a:lnTo>
                    <a:pt x="179" y="3935"/>
                  </a:lnTo>
                  <a:lnTo>
                    <a:pt x="90" y="4157"/>
                  </a:lnTo>
                  <a:lnTo>
                    <a:pt x="45" y="4379"/>
                  </a:lnTo>
                  <a:lnTo>
                    <a:pt x="1" y="4624"/>
                  </a:lnTo>
                  <a:lnTo>
                    <a:pt x="23" y="4846"/>
                  </a:lnTo>
                  <a:lnTo>
                    <a:pt x="68" y="5046"/>
                  </a:lnTo>
                  <a:lnTo>
                    <a:pt x="157" y="5268"/>
                  </a:lnTo>
                  <a:lnTo>
                    <a:pt x="223" y="5357"/>
                  </a:lnTo>
                  <a:lnTo>
                    <a:pt x="312" y="5446"/>
                  </a:lnTo>
                  <a:lnTo>
                    <a:pt x="490" y="5579"/>
                  </a:lnTo>
                  <a:lnTo>
                    <a:pt x="690" y="5668"/>
                  </a:lnTo>
                  <a:lnTo>
                    <a:pt x="912" y="5735"/>
                  </a:lnTo>
                  <a:lnTo>
                    <a:pt x="1157" y="5780"/>
                  </a:lnTo>
                  <a:lnTo>
                    <a:pt x="1379" y="5780"/>
                  </a:lnTo>
                  <a:lnTo>
                    <a:pt x="1623" y="5757"/>
                  </a:lnTo>
                  <a:lnTo>
                    <a:pt x="1868" y="5691"/>
                  </a:lnTo>
                  <a:lnTo>
                    <a:pt x="2157" y="5602"/>
                  </a:lnTo>
                  <a:lnTo>
                    <a:pt x="2446" y="5468"/>
                  </a:lnTo>
                  <a:lnTo>
                    <a:pt x="2735" y="5313"/>
                  </a:lnTo>
                  <a:lnTo>
                    <a:pt x="3024" y="5113"/>
                  </a:lnTo>
                  <a:lnTo>
                    <a:pt x="3290" y="4890"/>
                  </a:lnTo>
                  <a:lnTo>
                    <a:pt x="3557" y="4668"/>
                  </a:lnTo>
                  <a:lnTo>
                    <a:pt x="3802" y="4401"/>
                  </a:lnTo>
                  <a:lnTo>
                    <a:pt x="4046" y="4135"/>
                  </a:lnTo>
                  <a:lnTo>
                    <a:pt x="4268" y="3846"/>
                  </a:lnTo>
                  <a:lnTo>
                    <a:pt x="4491" y="3557"/>
                  </a:lnTo>
                  <a:lnTo>
                    <a:pt x="4691" y="3268"/>
                  </a:lnTo>
                  <a:lnTo>
                    <a:pt x="4868" y="2957"/>
                  </a:lnTo>
                  <a:lnTo>
                    <a:pt x="5024" y="2646"/>
                  </a:lnTo>
                  <a:lnTo>
                    <a:pt x="5157" y="2357"/>
                  </a:lnTo>
                  <a:lnTo>
                    <a:pt x="5269" y="2045"/>
                  </a:lnTo>
                  <a:lnTo>
                    <a:pt x="5357" y="1757"/>
                  </a:lnTo>
                  <a:lnTo>
                    <a:pt x="5402" y="1490"/>
                  </a:lnTo>
                  <a:lnTo>
                    <a:pt x="5424" y="1223"/>
                  </a:lnTo>
                  <a:lnTo>
                    <a:pt x="5380" y="956"/>
                  </a:lnTo>
                  <a:lnTo>
                    <a:pt x="5313" y="712"/>
                  </a:lnTo>
                  <a:lnTo>
                    <a:pt x="5202" y="490"/>
                  </a:lnTo>
                  <a:lnTo>
                    <a:pt x="5113" y="379"/>
                  </a:lnTo>
                  <a:lnTo>
                    <a:pt x="5024" y="290"/>
                  </a:lnTo>
                  <a:lnTo>
                    <a:pt x="4935" y="201"/>
                  </a:lnTo>
                  <a:lnTo>
                    <a:pt x="4824" y="134"/>
                  </a:lnTo>
                  <a:lnTo>
                    <a:pt x="4691" y="67"/>
                  </a:lnTo>
                  <a:lnTo>
                    <a:pt x="4557" y="23"/>
                  </a:lnTo>
                  <a:lnTo>
                    <a:pt x="44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2"/>
            <p:cNvSpPr/>
            <p:nvPr/>
          </p:nvSpPr>
          <p:spPr>
            <a:xfrm>
              <a:off x="-3905395" y="2428255"/>
              <a:ext cx="14081" cy="74109"/>
            </a:xfrm>
            <a:custGeom>
              <a:avLst/>
              <a:gdLst/>
              <a:ahLst/>
              <a:cxnLst/>
              <a:rect l="l" t="t" r="r" b="b"/>
              <a:pathLst>
                <a:path w="756" h="3979" extrusionOk="0">
                  <a:moveTo>
                    <a:pt x="311" y="0"/>
                  </a:moveTo>
                  <a:lnTo>
                    <a:pt x="178" y="312"/>
                  </a:lnTo>
                  <a:lnTo>
                    <a:pt x="111" y="556"/>
                  </a:lnTo>
                  <a:lnTo>
                    <a:pt x="45" y="956"/>
                  </a:lnTo>
                  <a:lnTo>
                    <a:pt x="0" y="1356"/>
                  </a:lnTo>
                  <a:lnTo>
                    <a:pt x="0" y="1756"/>
                  </a:lnTo>
                  <a:lnTo>
                    <a:pt x="22" y="2179"/>
                  </a:lnTo>
                  <a:lnTo>
                    <a:pt x="67" y="2623"/>
                  </a:lnTo>
                  <a:lnTo>
                    <a:pt x="133" y="3068"/>
                  </a:lnTo>
                  <a:lnTo>
                    <a:pt x="200" y="3490"/>
                  </a:lnTo>
                  <a:lnTo>
                    <a:pt x="289" y="3934"/>
                  </a:lnTo>
                  <a:lnTo>
                    <a:pt x="378" y="3979"/>
                  </a:lnTo>
                  <a:lnTo>
                    <a:pt x="756" y="45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2"/>
            <p:cNvSpPr/>
            <p:nvPr/>
          </p:nvSpPr>
          <p:spPr>
            <a:xfrm>
              <a:off x="-4905539" y="1745201"/>
              <a:ext cx="391218" cy="395781"/>
            </a:xfrm>
            <a:custGeom>
              <a:avLst/>
              <a:gdLst/>
              <a:ahLst/>
              <a:cxnLst/>
              <a:rect l="l" t="t" r="r" b="b"/>
              <a:pathLst>
                <a:path w="21005" h="21250" extrusionOk="0">
                  <a:moveTo>
                    <a:pt x="14092" y="1"/>
                  </a:moveTo>
                  <a:lnTo>
                    <a:pt x="13936" y="112"/>
                  </a:lnTo>
                  <a:lnTo>
                    <a:pt x="13358" y="534"/>
                  </a:lnTo>
                  <a:lnTo>
                    <a:pt x="12803" y="979"/>
                  </a:lnTo>
                  <a:lnTo>
                    <a:pt x="12225" y="1423"/>
                  </a:lnTo>
                  <a:lnTo>
                    <a:pt x="11691" y="1890"/>
                  </a:lnTo>
                  <a:lnTo>
                    <a:pt x="11136" y="2357"/>
                  </a:lnTo>
                  <a:lnTo>
                    <a:pt x="10602" y="2846"/>
                  </a:lnTo>
                  <a:lnTo>
                    <a:pt x="10069" y="3357"/>
                  </a:lnTo>
                  <a:lnTo>
                    <a:pt x="9535" y="3846"/>
                  </a:lnTo>
                  <a:lnTo>
                    <a:pt x="9024" y="4380"/>
                  </a:lnTo>
                  <a:lnTo>
                    <a:pt x="8535" y="4913"/>
                  </a:lnTo>
                  <a:lnTo>
                    <a:pt x="8046" y="5446"/>
                  </a:lnTo>
                  <a:lnTo>
                    <a:pt x="7557" y="6002"/>
                  </a:lnTo>
                  <a:lnTo>
                    <a:pt x="7091" y="6558"/>
                  </a:lnTo>
                  <a:lnTo>
                    <a:pt x="6624" y="7113"/>
                  </a:lnTo>
                  <a:lnTo>
                    <a:pt x="6179" y="7691"/>
                  </a:lnTo>
                  <a:lnTo>
                    <a:pt x="5735" y="8269"/>
                  </a:lnTo>
                  <a:lnTo>
                    <a:pt x="5312" y="8869"/>
                  </a:lnTo>
                  <a:lnTo>
                    <a:pt x="4912" y="9469"/>
                  </a:lnTo>
                  <a:lnTo>
                    <a:pt x="4490" y="10092"/>
                  </a:lnTo>
                  <a:lnTo>
                    <a:pt x="4112" y="10714"/>
                  </a:lnTo>
                  <a:lnTo>
                    <a:pt x="3890" y="11070"/>
                  </a:lnTo>
                  <a:lnTo>
                    <a:pt x="3468" y="11781"/>
                  </a:lnTo>
                  <a:lnTo>
                    <a:pt x="3068" y="12492"/>
                  </a:lnTo>
                  <a:lnTo>
                    <a:pt x="2690" y="13226"/>
                  </a:lnTo>
                  <a:lnTo>
                    <a:pt x="2312" y="13959"/>
                  </a:lnTo>
                  <a:lnTo>
                    <a:pt x="1979" y="14715"/>
                  </a:lnTo>
                  <a:lnTo>
                    <a:pt x="1623" y="15470"/>
                  </a:lnTo>
                  <a:lnTo>
                    <a:pt x="1312" y="16226"/>
                  </a:lnTo>
                  <a:lnTo>
                    <a:pt x="1023" y="17004"/>
                  </a:lnTo>
                  <a:lnTo>
                    <a:pt x="845" y="17426"/>
                  </a:lnTo>
                  <a:lnTo>
                    <a:pt x="400" y="18760"/>
                  </a:lnTo>
                  <a:lnTo>
                    <a:pt x="178" y="19427"/>
                  </a:lnTo>
                  <a:lnTo>
                    <a:pt x="0" y="20094"/>
                  </a:lnTo>
                  <a:lnTo>
                    <a:pt x="400" y="20382"/>
                  </a:lnTo>
                  <a:lnTo>
                    <a:pt x="778" y="20649"/>
                  </a:lnTo>
                  <a:lnTo>
                    <a:pt x="1134" y="20827"/>
                  </a:lnTo>
                  <a:lnTo>
                    <a:pt x="1467" y="20983"/>
                  </a:lnTo>
                  <a:lnTo>
                    <a:pt x="1779" y="21094"/>
                  </a:lnTo>
                  <a:lnTo>
                    <a:pt x="2112" y="21160"/>
                  </a:lnTo>
                  <a:lnTo>
                    <a:pt x="2423" y="21205"/>
                  </a:lnTo>
                  <a:lnTo>
                    <a:pt x="2734" y="21227"/>
                  </a:lnTo>
                  <a:lnTo>
                    <a:pt x="3023" y="21249"/>
                  </a:lnTo>
                  <a:lnTo>
                    <a:pt x="3334" y="21227"/>
                  </a:lnTo>
                  <a:lnTo>
                    <a:pt x="3601" y="21183"/>
                  </a:lnTo>
                  <a:lnTo>
                    <a:pt x="3890" y="21138"/>
                  </a:lnTo>
                  <a:lnTo>
                    <a:pt x="4401" y="21027"/>
                  </a:lnTo>
                  <a:lnTo>
                    <a:pt x="4868" y="20849"/>
                  </a:lnTo>
                  <a:lnTo>
                    <a:pt x="5268" y="20694"/>
                  </a:lnTo>
                  <a:lnTo>
                    <a:pt x="5601" y="20516"/>
                  </a:lnTo>
                  <a:lnTo>
                    <a:pt x="5935" y="20316"/>
                  </a:lnTo>
                  <a:lnTo>
                    <a:pt x="6068" y="20227"/>
                  </a:lnTo>
                  <a:lnTo>
                    <a:pt x="6468" y="20182"/>
                  </a:lnTo>
                  <a:lnTo>
                    <a:pt x="6846" y="20071"/>
                  </a:lnTo>
                  <a:lnTo>
                    <a:pt x="7179" y="19960"/>
                  </a:lnTo>
                  <a:lnTo>
                    <a:pt x="7491" y="19805"/>
                  </a:lnTo>
                  <a:lnTo>
                    <a:pt x="7780" y="19627"/>
                  </a:lnTo>
                  <a:lnTo>
                    <a:pt x="8046" y="19449"/>
                  </a:lnTo>
                  <a:lnTo>
                    <a:pt x="8291" y="19249"/>
                  </a:lnTo>
                  <a:lnTo>
                    <a:pt x="8513" y="19049"/>
                  </a:lnTo>
                  <a:lnTo>
                    <a:pt x="8713" y="18827"/>
                  </a:lnTo>
                  <a:lnTo>
                    <a:pt x="8891" y="18627"/>
                  </a:lnTo>
                  <a:lnTo>
                    <a:pt x="9180" y="18204"/>
                  </a:lnTo>
                  <a:lnTo>
                    <a:pt x="9380" y="17849"/>
                  </a:lnTo>
                  <a:lnTo>
                    <a:pt x="9513" y="17582"/>
                  </a:lnTo>
                  <a:lnTo>
                    <a:pt x="9580" y="17404"/>
                  </a:lnTo>
                  <a:lnTo>
                    <a:pt x="9624" y="17404"/>
                  </a:lnTo>
                  <a:lnTo>
                    <a:pt x="9780" y="17426"/>
                  </a:lnTo>
                  <a:lnTo>
                    <a:pt x="10113" y="17426"/>
                  </a:lnTo>
                  <a:lnTo>
                    <a:pt x="10691" y="17404"/>
                  </a:lnTo>
                  <a:lnTo>
                    <a:pt x="11536" y="17337"/>
                  </a:lnTo>
                  <a:lnTo>
                    <a:pt x="12758" y="17204"/>
                  </a:lnTo>
                  <a:lnTo>
                    <a:pt x="13181" y="17137"/>
                  </a:lnTo>
                  <a:lnTo>
                    <a:pt x="13581" y="17026"/>
                  </a:lnTo>
                  <a:lnTo>
                    <a:pt x="13959" y="16915"/>
                  </a:lnTo>
                  <a:lnTo>
                    <a:pt x="14336" y="16782"/>
                  </a:lnTo>
                  <a:lnTo>
                    <a:pt x="14670" y="16626"/>
                  </a:lnTo>
                  <a:lnTo>
                    <a:pt x="15003" y="16471"/>
                  </a:lnTo>
                  <a:lnTo>
                    <a:pt x="15292" y="16315"/>
                  </a:lnTo>
                  <a:lnTo>
                    <a:pt x="15559" y="16137"/>
                  </a:lnTo>
                  <a:lnTo>
                    <a:pt x="15826" y="15959"/>
                  </a:lnTo>
                  <a:lnTo>
                    <a:pt x="16048" y="15782"/>
                  </a:lnTo>
                  <a:lnTo>
                    <a:pt x="16448" y="15426"/>
                  </a:lnTo>
                  <a:lnTo>
                    <a:pt x="16759" y="15137"/>
                  </a:lnTo>
                  <a:lnTo>
                    <a:pt x="16959" y="14915"/>
                  </a:lnTo>
                  <a:lnTo>
                    <a:pt x="17070" y="14759"/>
                  </a:lnTo>
                  <a:lnTo>
                    <a:pt x="17270" y="14715"/>
                  </a:lnTo>
                  <a:lnTo>
                    <a:pt x="17715" y="14559"/>
                  </a:lnTo>
                  <a:lnTo>
                    <a:pt x="18137" y="14381"/>
                  </a:lnTo>
                  <a:lnTo>
                    <a:pt x="18515" y="14181"/>
                  </a:lnTo>
                  <a:lnTo>
                    <a:pt x="18893" y="13981"/>
                  </a:lnTo>
                  <a:lnTo>
                    <a:pt x="19204" y="13737"/>
                  </a:lnTo>
                  <a:lnTo>
                    <a:pt x="19515" y="13492"/>
                  </a:lnTo>
                  <a:lnTo>
                    <a:pt x="19782" y="13226"/>
                  </a:lnTo>
                  <a:lnTo>
                    <a:pt x="20026" y="12937"/>
                  </a:lnTo>
                  <a:lnTo>
                    <a:pt x="20249" y="12625"/>
                  </a:lnTo>
                  <a:lnTo>
                    <a:pt x="20426" y="12314"/>
                  </a:lnTo>
                  <a:lnTo>
                    <a:pt x="20582" y="11959"/>
                  </a:lnTo>
                  <a:lnTo>
                    <a:pt x="20715" y="11603"/>
                  </a:lnTo>
                  <a:lnTo>
                    <a:pt x="20826" y="11247"/>
                  </a:lnTo>
                  <a:lnTo>
                    <a:pt x="20915" y="10847"/>
                  </a:lnTo>
                  <a:lnTo>
                    <a:pt x="20960" y="10447"/>
                  </a:lnTo>
                  <a:lnTo>
                    <a:pt x="21004" y="10025"/>
                  </a:lnTo>
                  <a:lnTo>
                    <a:pt x="21004" y="9958"/>
                  </a:lnTo>
                  <a:lnTo>
                    <a:pt x="20982" y="9514"/>
                  </a:lnTo>
                  <a:lnTo>
                    <a:pt x="20915" y="9047"/>
                  </a:lnTo>
                  <a:lnTo>
                    <a:pt x="20826" y="8580"/>
                  </a:lnTo>
                  <a:lnTo>
                    <a:pt x="20671" y="8091"/>
                  </a:lnTo>
                  <a:lnTo>
                    <a:pt x="20493" y="7602"/>
                  </a:lnTo>
                  <a:lnTo>
                    <a:pt x="20293" y="7136"/>
                  </a:lnTo>
                  <a:lnTo>
                    <a:pt x="20049" y="6669"/>
                  </a:lnTo>
                  <a:lnTo>
                    <a:pt x="19804" y="6202"/>
                  </a:lnTo>
                  <a:lnTo>
                    <a:pt x="19537" y="5758"/>
                  </a:lnTo>
                  <a:lnTo>
                    <a:pt x="19248" y="5335"/>
                  </a:lnTo>
                  <a:lnTo>
                    <a:pt x="18982" y="4935"/>
                  </a:lnTo>
                  <a:lnTo>
                    <a:pt x="18693" y="4557"/>
                  </a:lnTo>
                  <a:lnTo>
                    <a:pt x="18426" y="4202"/>
                  </a:lnTo>
                  <a:lnTo>
                    <a:pt x="18159" y="3891"/>
                  </a:lnTo>
                  <a:lnTo>
                    <a:pt x="17915" y="3624"/>
                  </a:lnTo>
                  <a:lnTo>
                    <a:pt x="17693" y="3402"/>
                  </a:lnTo>
                  <a:lnTo>
                    <a:pt x="16248" y="1979"/>
                  </a:lnTo>
                  <a:lnTo>
                    <a:pt x="15225" y="1023"/>
                  </a:lnTo>
                  <a:lnTo>
                    <a:pt x="14092" y="1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2"/>
            <p:cNvSpPr/>
            <p:nvPr/>
          </p:nvSpPr>
          <p:spPr>
            <a:xfrm>
              <a:off x="-4739535" y="1742724"/>
              <a:ext cx="228939" cy="281107"/>
            </a:xfrm>
            <a:custGeom>
              <a:avLst/>
              <a:gdLst/>
              <a:ahLst/>
              <a:cxnLst/>
              <a:rect l="l" t="t" r="r" b="b"/>
              <a:pathLst>
                <a:path w="12292" h="15093" extrusionOk="0">
                  <a:moveTo>
                    <a:pt x="5357" y="1"/>
                  </a:moveTo>
                  <a:lnTo>
                    <a:pt x="5179" y="134"/>
                  </a:lnTo>
                  <a:lnTo>
                    <a:pt x="5023" y="245"/>
                  </a:lnTo>
                  <a:lnTo>
                    <a:pt x="6557" y="1601"/>
                  </a:lnTo>
                  <a:lnTo>
                    <a:pt x="7379" y="2401"/>
                  </a:lnTo>
                  <a:lnTo>
                    <a:pt x="8224" y="3201"/>
                  </a:lnTo>
                  <a:lnTo>
                    <a:pt x="9002" y="4001"/>
                  </a:lnTo>
                  <a:lnTo>
                    <a:pt x="9691" y="4735"/>
                  </a:lnTo>
                  <a:lnTo>
                    <a:pt x="9980" y="5090"/>
                  </a:lnTo>
                  <a:lnTo>
                    <a:pt x="10246" y="5424"/>
                  </a:lnTo>
                  <a:lnTo>
                    <a:pt x="10446" y="5735"/>
                  </a:lnTo>
                  <a:lnTo>
                    <a:pt x="10602" y="6002"/>
                  </a:lnTo>
                  <a:lnTo>
                    <a:pt x="10935" y="6691"/>
                  </a:lnTo>
                  <a:lnTo>
                    <a:pt x="11202" y="7357"/>
                  </a:lnTo>
                  <a:lnTo>
                    <a:pt x="11424" y="7958"/>
                  </a:lnTo>
                  <a:lnTo>
                    <a:pt x="11580" y="8535"/>
                  </a:lnTo>
                  <a:lnTo>
                    <a:pt x="11691" y="9047"/>
                  </a:lnTo>
                  <a:lnTo>
                    <a:pt x="11780" y="9469"/>
                  </a:lnTo>
                  <a:lnTo>
                    <a:pt x="11891" y="10069"/>
                  </a:lnTo>
                  <a:lnTo>
                    <a:pt x="11891" y="10091"/>
                  </a:lnTo>
                  <a:lnTo>
                    <a:pt x="11891" y="10114"/>
                  </a:lnTo>
                  <a:lnTo>
                    <a:pt x="11891" y="10269"/>
                  </a:lnTo>
                  <a:lnTo>
                    <a:pt x="11891" y="10447"/>
                  </a:lnTo>
                  <a:lnTo>
                    <a:pt x="11869" y="10647"/>
                  </a:lnTo>
                  <a:lnTo>
                    <a:pt x="11825" y="10914"/>
                  </a:lnTo>
                  <a:lnTo>
                    <a:pt x="11758" y="11180"/>
                  </a:lnTo>
                  <a:lnTo>
                    <a:pt x="11647" y="11492"/>
                  </a:lnTo>
                  <a:lnTo>
                    <a:pt x="11513" y="11803"/>
                  </a:lnTo>
                  <a:lnTo>
                    <a:pt x="11358" y="12136"/>
                  </a:lnTo>
                  <a:lnTo>
                    <a:pt x="11136" y="12492"/>
                  </a:lnTo>
                  <a:lnTo>
                    <a:pt x="10891" y="12825"/>
                  </a:lnTo>
                  <a:lnTo>
                    <a:pt x="10580" y="13181"/>
                  </a:lnTo>
                  <a:lnTo>
                    <a:pt x="10224" y="13514"/>
                  </a:lnTo>
                  <a:lnTo>
                    <a:pt x="9824" y="13825"/>
                  </a:lnTo>
                  <a:lnTo>
                    <a:pt x="9357" y="14137"/>
                  </a:lnTo>
                  <a:lnTo>
                    <a:pt x="9091" y="14270"/>
                  </a:lnTo>
                  <a:lnTo>
                    <a:pt x="8824" y="14403"/>
                  </a:lnTo>
                  <a:lnTo>
                    <a:pt x="8535" y="14537"/>
                  </a:lnTo>
                  <a:lnTo>
                    <a:pt x="8224" y="14670"/>
                  </a:lnTo>
                  <a:lnTo>
                    <a:pt x="334" y="6380"/>
                  </a:lnTo>
                  <a:lnTo>
                    <a:pt x="267" y="6335"/>
                  </a:lnTo>
                  <a:lnTo>
                    <a:pt x="200" y="6313"/>
                  </a:lnTo>
                  <a:lnTo>
                    <a:pt x="111" y="6335"/>
                  </a:lnTo>
                  <a:lnTo>
                    <a:pt x="45" y="6380"/>
                  </a:lnTo>
                  <a:lnTo>
                    <a:pt x="0" y="6424"/>
                  </a:lnTo>
                  <a:lnTo>
                    <a:pt x="0" y="6513"/>
                  </a:lnTo>
                  <a:lnTo>
                    <a:pt x="0" y="6580"/>
                  </a:lnTo>
                  <a:lnTo>
                    <a:pt x="45" y="6646"/>
                  </a:lnTo>
                  <a:lnTo>
                    <a:pt x="7913" y="14914"/>
                  </a:lnTo>
                  <a:lnTo>
                    <a:pt x="8024" y="15026"/>
                  </a:lnTo>
                  <a:lnTo>
                    <a:pt x="8046" y="15048"/>
                  </a:lnTo>
                  <a:lnTo>
                    <a:pt x="8091" y="15092"/>
                  </a:lnTo>
                  <a:lnTo>
                    <a:pt x="8224" y="15092"/>
                  </a:lnTo>
                  <a:lnTo>
                    <a:pt x="8291" y="15048"/>
                  </a:lnTo>
                  <a:lnTo>
                    <a:pt x="8602" y="14937"/>
                  </a:lnTo>
                  <a:lnTo>
                    <a:pt x="8913" y="14803"/>
                  </a:lnTo>
                  <a:lnTo>
                    <a:pt x="9469" y="14514"/>
                  </a:lnTo>
                  <a:lnTo>
                    <a:pt x="9958" y="14225"/>
                  </a:lnTo>
                  <a:lnTo>
                    <a:pt x="10380" y="13892"/>
                  </a:lnTo>
                  <a:lnTo>
                    <a:pt x="10758" y="13559"/>
                  </a:lnTo>
                  <a:lnTo>
                    <a:pt x="11091" y="13225"/>
                  </a:lnTo>
                  <a:lnTo>
                    <a:pt x="11358" y="12870"/>
                  </a:lnTo>
                  <a:lnTo>
                    <a:pt x="11602" y="12514"/>
                  </a:lnTo>
                  <a:lnTo>
                    <a:pt x="11802" y="12158"/>
                  </a:lnTo>
                  <a:lnTo>
                    <a:pt x="11958" y="11825"/>
                  </a:lnTo>
                  <a:lnTo>
                    <a:pt x="12069" y="11514"/>
                  </a:lnTo>
                  <a:lnTo>
                    <a:pt x="12158" y="11203"/>
                  </a:lnTo>
                  <a:lnTo>
                    <a:pt x="12225" y="10914"/>
                  </a:lnTo>
                  <a:lnTo>
                    <a:pt x="12269" y="10647"/>
                  </a:lnTo>
                  <a:lnTo>
                    <a:pt x="12291" y="10425"/>
                  </a:lnTo>
                  <a:lnTo>
                    <a:pt x="12291" y="10225"/>
                  </a:lnTo>
                  <a:lnTo>
                    <a:pt x="12291" y="10069"/>
                  </a:lnTo>
                  <a:lnTo>
                    <a:pt x="12269" y="10025"/>
                  </a:lnTo>
                  <a:lnTo>
                    <a:pt x="12180" y="9402"/>
                  </a:lnTo>
                  <a:lnTo>
                    <a:pt x="12091" y="8958"/>
                  </a:lnTo>
                  <a:lnTo>
                    <a:pt x="11958" y="8424"/>
                  </a:lnTo>
                  <a:lnTo>
                    <a:pt x="11802" y="7846"/>
                  </a:lnTo>
                  <a:lnTo>
                    <a:pt x="11580" y="7202"/>
                  </a:lnTo>
                  <a:lnTo>
                    <a:pt x="11313" y="6535"/>
                  </a:lnTo>
                  <a:lnTo>
                    <a:pt x="10958" y="5824"/>
                  </a:lnTo>
                  <a:lnTo>
                    <a:pt x="10802" y="5535"/>
                  </a:lnTo>
                  <a:lnTo>
                    <a:pt x="10580" y="5224"/>
                  </a:lnTo>
                  <a:lnTo>
                    <a:pt x="10335" y="4890"/>
                  </a:lnTo>
                  <a:lnTo>
                    <a:pt x="10046" y="4535"/>
                  </a:lnTo>
                  <a:lnTo>
                    <a:pt x="9357" y="3779"/>
                  </a:lnTo>
                  <a:lnTo>
                    <a:pt x="8557" y="2979"/>
                  </a:lnTo>
                  <a:lnTo>
                    <a:pt x="7735" y="2157"/>
                  </a:lnTo>
                  <a:lnTo>
                    <a:pt x="6890" y="1379"/>
                  </a:lnTo>
                  <a:lnTo>
                    <a:pt x="6090" y="645"/>
                  </a:lnTo>
                  <a:lnTo>
                    <a:pt x="535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2"/>
            <p:cNvSpPr/>
            <p:nvPr/>
          </p:nvSpPr>
          <p:spPr>
            <a:xfrm>
              <a:off x="-4833088" y="1944750"/>
              <a:ext cx="249221" cy="130003"/>
            </a:xfrm>
            <a:custGeom>
              <a:avLst/>
              <a:gdLst/>
              <a:ahLst/>
              <a:cxnLst/>
              <a:rect l="l" t="t" r="r" b="b"/>
              <a:pathLst>
                <a:path w="13381" h="6980" extrusionOk="0">
                  <a:moveTo>
                    <a:pt x="222" y="0"/>
                  </a:moveTo>
                  <a:lnTo>
                    <a:pt x="0" y="356"/>
                  </a:lnTo>
                  <a:lnTo>
                    <a:pt x="5468" y="6735"/>
                  </a:lnTo>
                  <a:lnTo>
                    <a:pt x="5534" y="6801"/>
                  </a:lnTo>
                  <a:lnTo>
                    <a:pt x="5623" y="6868"/>
                  </a:lnTo>
                  <a:lnTo>
                    <a:pt x="5645" y="6868"/>
                  </a:lnTo>
                  <a:lnTo>
                    <a:pt x="5846" y="6912"/>
                  </a:lnTo>
                  <a:lnTo>
                    <a:pt x="6312" y="6957"/>
                  </a:lnTo>
                  <a:lnTo>
                    <a:pt x="7046" y="6979"/>
                  </a:lnTo>
                  <a:lnTo>
                    <a:pt x="7713" y="6957"/>
                  </a:lnTo>
                  <a:lnTo>
                    <a:pt x="8090" y="6912"/>
                  </a:lnTo>
                  <a:lnTo>
                    <a:pt x="8490" y="6868"/>
                  </a:lnTo>
                  <a:lnTo>
                    <a:pt x="8891" y="6801"/>
                  </a:lnTo>
                  <a:lnTo>
                    <a:pt x="9313" y="6735"/>
                  </a:lnTo>
                  <a:lnTo>
                    <a:pt x="9735" y="6623"/>
                  </a:lnTo>
                  <a:lnTo>
                    <a:pt x="10157" y="6490"/>
                  </a:lnTo>
                  <a:lnTo>
                    <a:pt x="10580" y="6312"/>
                  </a:lnTo>
                  <a:lnTo>
                    <a:pt x="11024" y="6134"/>
                  </a:lnTo>
                  <a:lnTo>
                    <a:pt x="11424" y="5912"/>
                  </a:lnTo>
                  <a:lnTo>
                    <a:pt x="11847" y="5646"/>
                  </a:lnTo>
                  <a:lnTo>
                    <a:pt x="12247" y="5357"/>
                  </a:lnTo>
                  <a:lnTo>
                    <a:pt x="12625" y="5001"/>
                  </a:lnTo>
                  <a:lnTo>
                    <a:pt x="12980" y="4623"/>
                  </a:lnTo>
                  <a:lnTo>
                    <a:pt x="13314" y="4201"/>
                  </a:lnTo>
                  <a:lnTo>
                    <a:pt x="13358" y="4156"/>
                  </a:lnTo>
                  <a:lnTo>
                    <a:pt x="13380" y="4090"/>
                  </a:lnTo>
                  <a:lnTo>
                    <a:pt x="13380" y="4001"/>
                  </a:lnTo>
                  <a:lnTo>
                    <a:pt x="13358" y="3934"/>
                  </a:lnTo>
                  <a:lnTo>
                    <a:pt x="13314" y="3890"/>
                  </a:lnTo>
                  <a:lnTo>
                    <a:pt x="13225" y="3845"/>
                  </a:lnTo>
                  <a:lnTo>
                    <a:pt x="13158" y="3845"/>
                  </a:lnTo>
                  <a:lnTo>
                    <a:pt x="13091" y="3867"/>
                  </a:lnTo>
                  <a:lnTo>
                    <a:pt x="13025" y="3934"/>
                  </a:lnTo>
                  <a:lnTo>
                    <a:pt x="12936" y="4067"/>
                  </a:lnTo>
                  <a:lnTo>
                    <a:pt x="12713" y="4334"/>
                  </a:lnTo>
                  <a:lnTo>
                    <a:pt x="12469" y="4579"/>
                  </a:lnTo>
                  <a:lnTo>
                    <a:pt x="12247" y="4823"/>
                  </a:lnTo>
                  <a:lnTo>
                    <a:pt x="12002" y="5023"/>
                  </a:lnTo>
                  <a:lnTo>
                    <a:pt x="11735" y="5223"/>
                  </a:lnTo>
                  <a:lnTo>
                    <a:pt x="11469" y="5401"/>
                  </a:lnTo>
                  <a:lnTo>
                    <a:pt x="11202" y="5579"/>
                  </a:lnTo>
                  <a:lnTo>
                    <a:pt x="10935" y="5712"/>
                  </a:lnTo>
                  <a:lnTo>
                    <a:pt x="10669" y="5846"/>
                  </a:lnTo>
                  <a:lnTo>
                    <a:pt x="10380" y="5979"/>
                  </a:lnTo>
                  <a:lnTo>
                    <a:pt x="9824" y="6179"/>
                  </a:lnTo>
                  <a:lnTo>
                    <a:pt x="9268" y="6335"/>
                  </a:lnTo>
                  <a:lnTo>
                    <a:pt x="8735" y="6446"/>
                  </a:lnTo>
                  <a:lnTo>
                    <a:pt x="8202" y="6512"/>
                  </a:lnTo>
                  <a:lnTo>
                    <a:pt x="7713" y="6557"/>
                  </a:lnTo>
                  <a:lnTo>
                    <a:pt x="7246" y="6579"/>
                  </a:lnTo>
                  <a:lnTo>
                    <a:pt x="6823" y="6579"/>
                  </a:lnTo>
                  <a:lnTo>
                    <a:pt x="6179" y="6535"/>
                  </a:lnTo>
                  <a:lnTo>
                    <a:pt x="5801" y="6490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2"/>
            <p:cNvSpPr/>
            <p:nvPr/>
          </p:nvSpPr>
          <p:spPr>
            <a:xfrm>
              <a:off x="-4889801" y="2061901"/>
              <a:ext cx="166414" cy="65839"/>
            </a:xfrm>
            <a:custGeom>
              <a:avLst/>
              <a:gdLst/>
              <a:ahLst/>
              <a:cxnLst/>
              <a:rect l="l" t="t" r="r" b="b"/>
              <a:pathLst>
                <a:path w="8935" h="3535" extrusionOk="0">
                  <a:moveTo>
                    <a:pt x="178" y="0"/>
                  </a:moveTo>
                  <a:lnTo>
                    <a:pt x="0" y="422"/>
                  </a:lnTo>
                  <a:lnTo>
                    <a:pt x="489" y="1000"/>
                  </a:lnTo>
                  <a:lnTo>
                    <a:pt x="1022" y="1578"/>
                  </a:lnTo>
                  <a:lnTo>
                    <a:pt x="1578" y="2089"/>
                  </a:lnTo>
                  <a:lnTo>
                    <a:pt x="1867" y="2334"/>
                  </a:lnTo>
                  <a:lnTo>
                    <a:pt x="2156" y="2556"/>
                  </a:lnTo>
                  <a:lnTo>
                    <a:pt x="2445" y="2756"/>
                  </a:lnTo>
                  <a:lnTo>
                    <a:pt x="2734" y="2956"/>
                  </a:lnTo>
                  <a:lnTo>
                    <a:pt x="3045" y="3112"/>
                  </a:lnTo>
                  <a:lnTo>
                    <a:pt x="3334" y="3267"/>
                  </a:lnTo>
                  <a:lnTo>
                    <a:pt x="3645" y="3378"/>
                  </a:lnTo>
                  <a:lnTo>
                    <a:pt x="3956" y="3445"/>
                  </a:lnTo>
                  <a:lnTo>
                    <a:pt x="4267" y="3512"/>
                  </a:lnTo>
                  <a:lnTo>
                    <a:pt x="4556" y="3534"/>
                  </a:lnTo>
                  <a:lnTo>
                    <a:pt x="4756" y="3512"/>
                  </a:lnTo>
                  <a:lnTo>
                    <a:pt x="5023" y="3490"/>
                  </a:lnTo>
                  <a:lnTo>
                    <a:pt x="5268" y="3423"/>
                  </a:lnTo>
                  <a:lnTo>
                    <a:pt x="5779" y="3267"/>
                  </a:lnTo>
                  <a:lnTo>
                    <a:pt x="6223" y="3090"/>
                  </a:lnTo>
                  <a:lnTo>
                    <a:pt x="6623" y="2912"/>
                  </a:lnTo>
                  <a:lnTo>
                    <a:pt x="6979" y="2712"/>
                  </a:lnTo>
                  <a:lnTo>
                    <a:pt x="7312" y="2512"/>
                  </a:lnTo>
                  <a:lnTo>
                    <a:pt x="7601" y="2312"/>
                  </a:lnTo>
                  <a:lnTo>
                    <a:pt x="7846" y="2112"/>
                  </a:lnTo>
                  <a:lnTo>
                    <a:pt x="8068" y="1912"/>
                  </a:lnTo>
                  <a:lnTo>
                    <a:pt x="8246" y="1712"/>
                  </a:lnTo>
                  <a:lnTo>
                    <a:pt x="8402" y="1511"/>
                  </a:lnTo>
                  <a:lnTo>
                    <a:pt x="8535" y="1334"/>
                  </a:lnTo>
                  <a:lnTo>
                    <a:pt x="8646" y="1156"/>
                  </a:lnTo>
                  <a:lnTo>
                    <a:pt x="8802" y="867"/>
                  </a:lnTo>
                  <a:lnTo>
                    <a:pt x="8891" y="622"/>
                  </a:lnTo>
                  <a:lnTo>
                    <a:pt x="8935" y="422"/>
                  </a:lnTo>
                  <a:lnTo>
                    <a:pt x="8935" y="333"/>
                  </a:lnTo>
                  <a:lnTo>
                    <a:pt x="8891" y="267"/>
                  </a:lnTo>
                  <a:lnTo>
                    <a:pt x="8824" y="222"/>
                  </a:lnTo>
                  <a:lnTo>
                    <a:pt x="8757" y="200"/>
                  </a:lnTo>
                  <a:lnTo>
                    <a:pt x="8690" y="200"/>
                  </a:lnTo>
                  <a:lnTo>
                    <a:pt x="8602" y="245"/>
                  </a:lnTo>
                  <a:lnTo>
                    <a:pt x="8557" y="289"/>
                  </a:lnTo>
                  <a:lnTo>
                    <a:pt x="8535" y="356"/>
                  </a:lnTo>
                  <a:lnTo>
                    <a:pt x="8513" y="445"/>
                  </a:lnTo>
                  <a:lnTo>
                    <a:pt x="8468" y="622"/>
                  </a:lnTo>
                  <a:lnTo>
                    <a:pt x="8335" y="889"/>
                  </a:lnTo>
                  <a:lnTo>
                    <a:pt x="8246" y="1045"/>
                  </a:lnTo>
                  <a:lnTo>
                    <a:pt x="8135" y="1223"/>
                  </a:lnTo>
                  <a:lnTo>
                    <a:pt x="8001" y="1400"/>
                  </a:lnTo>
                  <a:lnTo>
                    <a:pt x="7824" y="1578"/>
                  </a:lnTo>
                  <a:lnTo>
                    <a:pt x="7624" y="1778"/>
                  </a:lnTo>
                  <a:lnTo>
                    <a:pt x="7401" y="1956"/>
                  </a:lnTo>
                  <a:lnTo>
                    <a:pt x="7135" y="2156"/>
                  </a:lnTo>
                  <a:lnTo>
                    <a:pt x="6823" y="2356"/>
                  </a:lnTo>
                  <a:lnTo>
                    <a:pt x="6468" y="2534"/>
                  </a:lnTo>
                  <a:lnTo>
                    <a:pt x="6090" y="2712"/>
                  </a:lnTo>
                  <a:lnTo>
                    <a:pt x="5645" y="2889"/>
                  </a:lnTo>
                  <a:lnTo>
                    <a:pt x="5157" y="3045"/>
                  </a:lnTo>
                  <a:lnTo>
                    <a:pt x="4845" y="3112"/>
                  </a:lnTo>
                  <a:lnTo>
                    <a:pt x="4512" y="3134"/>
                  </a:lnTo>
                  <a:lnTo>
                    <a:pt x="4201" y="3090"/>
                  </a:lnTo>
                  <a:lnTo>
                    <a:pt x="3867" y="3023"/>
                  </a:lnTo>
                  <a:lnTo>
                    <a:pt x="3534" y="2912"/>
                  </a:lnTo>
                  <a:lnTo>
                    <a:pt x="3201" y="2756"/>
                  </a:lnTo>
                  <a:lnTo>
                    <a:pt x="2867" y="2578"/>
                  </a:lnTo>
                  <a:lnTo>
                    <a:pt x="2556" y="2356"/>
                  </a:lnTo>
                  <a:lnTo>
                    <a:pt x="2223" y="2134"/>
                  </a:lnTo>
                  <a:lnTo>
                    <a:pt x="1911" y="1867"/>
                  </a:lnTo>
                  <a:lnTo>
                    <a:pt x="1600" y="1578"/>
                  </a:lnTo>
                  <a:lnTo>
                    <a:pt x="1289" y="1289"/>
                  </a:lnTo>
                  <a:lnTo>
                    <a:pt x="711" y="645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2"/>
            <p:cNvSpPr/>
            <p:nvPr/>
          </p:nvSpPr>
          <p:spPr>
            <a:xfrm>
              <a:off x="-3902509" y="2462618"/>
              <a:ext cx="38107" cy="97297"/>
            </a:xfrm>
            <a:custGeom>
              <a:avLst/>
              <a:gdLst/>
              <a:ahLst/>
              <a:cxnLst/>
              <a:rect l="l" t="t" r="r" b="b"/>
              <a:pathLst>
                <a:path w="2046" h="5224" extrusionOk="0">
                  <a:moveTo>
                    <a:pt x="223" y="0"/>
                  </a:moveTo>
                  <a:lnTo>
                    <a:pt x="178" y="45"/>
                  </a:lnTo>
                  <a:lnTo>
                    <a:pt x="134" y="111"/>
                  </a:lnTo>
                  <a:lnTo>
                    <a:pt x="90" y="178"/>
                  </a:lnTo>
                  <a:lnTo>
                    <a:pt x="67" y="267"/>
                  </a:lnTo>
                  <a:lnTo>
                    <a:pt x="23" y="467"/>
                  </a:lnTo>
                  <a:lnTo>
                    <a:pt x="1" y="711"/>
                  </a:lnTo>
                  <a:lnTo>
                    <a:pt x="1" y="978"/>
                  </a:lnTo>
                  <a:lnTo>
                    <a:pt x="45" y="2156"/>
                  </a:lnTo>
                  <a:lnTo>
                    <a:pt x="67" y="3334"/>
                  </a:lnTo>
                  <a:lnTo>
                    <a:pt x="67" y="3645"/>
                  </a:lnTo>
                  <a:lnTo>
                    <a:pt x="67" y="3979"/>
                  </a:lnTo>
                  <a:lnTo>
                    <a:pt x="112" y="4290"/>
                  </a:lnTo>
                  <a:lnTo>
                    <a:pt x="156" y="4445"/>
                  </a:lnTo>
                  <a:lnTo>
                    <a:pt x="223" y="4579"/>
                  </a:lnTo>
                  <a:lnTo>
                    <a:pt x="290" y="4734"/>
                  </a:lnTo>
                  <a:lnTo>
                    <a:pt x="379" y="4868"/>
                  </a:lnTo>
                  <a:lnTo>
                    <a:pt x="490" y="4979"/>
                  </a:lnTo>
                  <a:lnTo>
                    <a:pt x="623" y="5068"/>
                  </a:lnTo>
                  <a:lnTo>
                    <a:pt x="756" y="5157"/>
                  </a:lnTo>
                  <a:lnTo>
                    <a:pt x="890" y="5201"/>
                  </a:lnTo>
                  <a:lnTo>
                    <a:pt x="1045" y="5223"/>
                  </a:lnTo>
                  <a:lnTo>
                    <a:pt x="1201" y="5201"/>
                  </a:lnTo>
                  <a:lnTo>
                    <a:pt x="1379" y="5157"/>
                  </a:lnTo>
                  <a:lnTo>
                    <a:pt x="1512" y="5068"/>
                  </a:lnTo>
                  <a:lnTo>
                    <a:pt x="1645" y="4957"/>
                  </a:lnTo>
                  <a:lnTo>
                    <a:pt x="1734" y="4801"/>
                  </a:lnTo>
                  <a:lnTo>
                    <a:pt x="1823" y="4645"/>
                  </a:lnTo>
                  <a:lnTo>
                    <a:pt x="1890" y="4468"/>
                  </a:lnTo>
                  <a:lnTo>
                    <a:pt x="1957" y="4312"/>
                  </a:lnTo>
                  <a:lnTo>
                    <a:pt x="1979" y="4134"/>
                  </a:lnTo>
                  <a:lnTo>
                    <a:pt x="2023" y="3868"/>
                  </a:lnTo>
                  <a:lnTo>
                    <a:pt x="2045" y="3623"/>
                  </a:lnTo>
                  <a:lnTo>
                    <a:pt x="2023" y="3356"/>
                  </a:lnTo>
                  <a:lnTo>
                    <a:pt x="2023" y="3112"/>
                  </a:lnTo>
                  <a:lnTo>
                    <a:pt x="1979" y="2845"/>
                  </a:lnTo>
                  <a:lnTo>
                    <a:pt x="1934" y="2601"/>
                  </a:lnTo>
                  <a:lnTo>
                    <a:pt x="1868" y="2334"/>
                  </a:lnTo>
                  <a:lnTo>
                    <a:pt x="1801" y="2089"/>
                  </a:lnTo>
                  <a:lnTo>
                    <a:pt x="1712" y="1845"/>
                  </a:lnTo>
                  <a:lnTo>
                    <a:pt x="1623" y="1600"/>
                  </a:lnTo>
                  <a:lnTo>
                    <a:pt x="1379" y="1156"/>
                  </a:lnTo>
                  <a:lnTo>
                    <a:pt x="1090" y="711"/>
                  </a:lnTo>
                  <a:lnTo>
                    <a:pt x="779" y="311"/>
                  </a:lnTo>
                  <a:lnTo>
                    <a:pt x="645" y="200"/>
                  </a:lnTo>
                  <a:lnTo>
                    <a:pt x="556" y="89"/>
                  </a:lnTo>
                  <a:lnTo>
                    <a:pt x="445" y="45"/>
                  </a:lnTo>
                  <a:lnTo>
                    <a:pt x="3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2"/>
            <p:cNvSpPr/>
            <p:nvPr/>
          </p:nvSpPr>
          <p:spPr>
            <a:xfrm>
              <a:off x="-3912845" y="1895058"/>
              <a:ext cx="258329" cy="361008"/>
            </a:xfrm>
            <a:custGeom>
              <a:avLst/>
              <a:gdLst/>
              <a:ahLst/>
              <a:cxnLst/>
              <a:rect l="l" t="t" r="r" b="b"/>
              <a:pathLst>
                <a:path w="13870" h="19383" extrusionOk="0">
                  <a:moveTo>
                    <a:pt x="4934" y="1"/>
                  </a:moveTo>
                  <a:lnTo>
                    <a:pt x="4645" y="23"/>
                  </a:lnTo>
                  <a:lnTo>
                    <a:pt x="4379" y="68"/>
                  </a:lnTo>
                  <a:lnTo>
                    <a:pt x="4090" y="134"/>
                  </a:lnTo>
                  <a:lnTo>
                    <a:pt x="3823" y="201"/>
                  </a:lnTo>
                  <a:lnTo>
                    <a:pt x="3556" y="290"/>
                  </a:lnTo>
                  <a:lnTo>
                    <a:pt x="3267" y="423"/>
                  </a:lnTo>
                  <a:lnTo>
                    <a:pt x="3023" y="534"/>
                  </a:lnTo>
                  <a:lnTo>
                    <a:pt x="2756" y="690"/>
                  </a:lnTo>
                  <a:lnTo>
                    <a:pt x="2512" y="845"/>
                  </a:lnTo>
                  <a:lnTo>
                    <a:pt x="2267" y="1023"/>
                  </a:lnTo>
                  <a:lnTo>
                    <a:pt x="2023" y="1201"/>
                  </a:lnTo>
                  <a:lnTo>
                    <a:pt x="1800" y="1401"/>
                  </a:lnTo>
                  <a:lnTo>
                    <a:pt x="1578" y="1601"/>
                  </a:lnTo>
                  <a:lnTo>
                    <a:pt x="1378" y="1823"/>
                  </a:lnTo>
                  <a:lnTo>
                    <a:pt x="1178" y="2068"/>
                  </a:lnTo>
                  <a:lnTo>
                    <a:pt x="1000" y="2290"/>
                  </a:lnTo>
                  <a:lnTo>
                    <a:pt x="822" y="2557"/>
                  </a:lnTo>
                  <a:lnTo>
                    <a:pt x="667" y="2801"/>
                  </a:lnTo>
                  <a:lnTo>
                    <a:pt x="511" y="3068"/>
                  </a:lnTo>
                  <a:lnTo>
                    <a:pt x="400" y="3335"/>
                  </a:lnTo>
                  <a:lnTo>
                    <a:pt x="289" y="3602"/>
                  </a:lnTo>
                  <a:lnTo>
                    <a:pt x="200" y="3868"/>
                  </a:lnTo>
                  <a:lnTo>
                    <a:pt x="111" y="4157"/>
                  </a:lnTo>
                  <a:lnTo>
                    <a:pt x="67" y="4446"/>
                  </a:lnTo>
                  <a:lnTo>
                    <a:pt x="22" y="4713"/>
                  </a:lnTo>
                  <a:lnTo>
                    <a:pt x="0" y="5002"/>
                  </a:lnTo>
                  <a:lnTo>
                    <a:pt x="0" y="5291"/>
                  </a:lnTo>
                  <a:lnTo>
                    <a:pt x="44" y="5557"/>
                  </a:lnTo>
                  <a:lnTo>
                    <a:pt x="89" y="5846"/>
                  </a:lnTo>
                  <a:lnTo>
                    <a:pt x="156" y="6135"/>
                  </a:lnTo>
                  <a:lnTo>
                    <a:pt x="267" y="6424"/>
                  </a:lnTo>
                  <a:lnTo>
                    <a:pt x="378" y="6713"/>
                  </a:lnTo>
                  <a:lnTo>
                    <a:pt x="533" y="7002"/>
                  </a:lnTo>
                  <a:lnTo>
                    <a:pt x="689" y="7269"/>
                  </a:lnTo>
                  <a:lnTo>
                    <a:pt x="1022" y="7802"/>
                  </a:lnTo>
                  <a:lnTo>
                    <a:pt x="1400" y="8314"/>
                  </a:lnTo>
                  <a:lnTo>
                    <a:pt x="2178" y="9314"/>
                  </a:lnTo>
                  <a:lnTo>
                    <a:pt x="2556" y="9825"/>
                  </a:lnTo>
                  <a:lnTo>
                    <a:pt x="2734" y="10092"/>
                  </a:lnTo>
                  <a:lnTo>
                    <a:pt x="2889" y="10381"/>
                  </a:lnTo>
                  <a:lnTo>
                    <a:pt x="3134" y="10847"/>
                  </a:lnTo>
                  <a:lnTo>
                    <a:pt x="3334" y="11314"/>
                  </a:lnTo>
                  <a:lnTo>
                    <a:pt x="3534" y="11803"/>
                  </a:lnTo>
                  <a:lnTo>
                    <a:pt x="3690" y="12292"/>
                  </a:lnTo>
                  <a:lnTo>
                    <a:pt x="3956" y="13314"/>
                  </a:lnTo>
                  <a:lnTo>
                    <a:pt x="4223" y="14315"/>
                  </a:lnTo>
                  <a:lnTo>
                    <a:pt x="4356" y="14826"/>
                  </a:lnTo>
                  <a:lnTo>
                    <a:pt x="4490" y="15337"/>
                  </a:lnTo>
                  <a:lnTo>
                    <a:pt x="4668" y="15826"/>
                  </a:lnTo>
                  <a:lnTo>
                    <a:pt x="4868" y="16315"/>
                  </a:lnTo>
                  <a:lnTo>
                    <a:pt x="5068" y="16804"/>
                  </a:lnTo>
                  <a:lnTo>
                    <a:pt x="5334" y="17249"/>
                  </a:lnTo>
                  <a:lnTo>
                    <a:pt x="5623" y="17671"/>
                  </a:lnTo>
                  <a:lnTo>
                    <a:pt x="5779" y="17893"/>
                  </a:lnTo>
                  <a:lnTo>
                    <a:pt x="5934" y="18093"/>
                  </a:lnTo>
                  <a:lnTo>
                    <a:pt x="6134" y="18271"/>
                  </a:lnTo>
                  <a:lnTo>
                    <a:pt x="6312" y="18449"/>
                  </a:lnTo>
                  <a:lnTo>
                    <a:pt x="6535" y="18604"/>
                  </a:lnTo>
                  <a:lnTo>
                    <a:pt x="6735" y="18760"/>
                  </a:lnTo>
                  <a:lnTo>
                    <a:pt x="6979" y="18893"/>
                  </a:lnTo>
                  <a:lnTo>
                    <a:pt x="7201" y="19027"/>
                  </a:lnTo>
                  <a:lnTo>
                    <a:pt x="7446" y="19138"/>
                  </a:lnTo>
                  <a:lnTo>
                    <a:pt x="7690" y="19227"/>
                  </a:lnTo>
                  <a:lnTo>
                    <a:pt x="7935" y="19293"/>
                  </a:lnTo>
                  <a:lnTo>
                    <a:pt x="8202" y="19338"/>
                  </a:lnTo>
                  <a:lnTo>
                    <a:pt x="8446" y="19382"/>
                  </a:lnTo>
                  <a:lnTo>
                    <a:pt x="8713" y="19382"/>
                  </a:lnTo>
                  <a:lnTo>
                    <a:pt x="8957" y="19360"/>
                  </a:lnTo>
                  <a:lnTo>
                    <a:pt x="9224" y="19338"/>
                  </a:lnTo>
                  <a:lnTo>
                    <a:pt x="9468" y="19271"/>
                  </a:lnTo>
                  <a:lnTo>
                    <a:pt x="9713" y="19182"/>
                  </a:lnTo>
                  <a:lnTo>
                    <a:pt x="9980" y="19049"/>
                  </a:lnTo>
                  <a:lnTo>
                    <a:pt x="10246" y="18893"/>
                  </a:lnTo>
                  <a:lnTo>
                    <a:pt x="10491" y="18693"/>
                  </a:lnTo>
                  <a:lnTo>
                    <a:pt x="10713" y="18493"/>
                  </a:lnTo>
                  <a:lnTo>
                    <a:pt x="10935" y="18271"/>
                  </a:lnTo>
                  <a:lnTo>
                    <a:pt x="11135" y="18026"/>
                  </a:lnTo>
                  <a:lnTo>
                    <a:pt x="11513" y="17537"/>
                  </a:lnTo>
                  <a:lnTo>
                    <a:pt x="11913" y="16937"/>
                  </a:lnTo>
                  <a:lnTo>
                    <a:pt x="12291" y="16293"/>
                  </a:lnTo>
                  <a:lnTo>
                    <a:pt x="12625" y="15648"/>
                  </a:lnTo>
                  <a:lnTo>
                    <a:pt x="12913" y="14959"/>
                  </a:lnTo>
                  <a:lnTo>
                    <a:pt x="13180" y="14270"/>
                  </a:lnTo>
                  <a:lnTo>
                    <a:pt x="13380" y="13581"/>
                  </a:lnTo>
                  <a:lnTo>
                    <a:pt x="13580" y="12870"/>
                  </a:lnTo>
                  <a:lnTo>
                    <a:pt x="13714" y="12136"/>
                  </a:lnTo>
                  <a:lnTo>
                    <a:pt x="13803" y="11425"/>
                  </a:lnTo>
                  <a:lnTo>
                    <a:pt x="13847" y="10692"/>
                  </a:lnTo>
                  <a:lnTo>
                    <a:pt x="13869" y="9958"/>
                  </a:lnTo>
                  <a:lnTo>
                    <a:pt x="13825" y="9247"/>
                  </a:lnTo>
                  <a:lnTo>
                    <a:pt x="13736" y="8514"/>
                  </a:lnTo>
                  <a:lnTo>
                    <a:pt x="13602" y="7802"/>
                  </a:lnTo>
                  <a:lnTo>
                    <a:pt x="13425" y="7091"/>
                  </a:lnTo>
                  <a:lnTo>
                    <a:pt x="13202" y="6402"/>
                  </a:lnTo>
                  <a:lnTo>
                    <a:pt x="12958" y="5802"/>
                  </a:lnTo>
                  <a:lnTo>
                    <a:pt x="12669" y="5224"/>
                  </a:lnTo>
                  <a:lnTo>
                    <a:pt x="12336" y="4668"/>
                  </a:lnTo>
                  <a:lnTo>
                    <a:pt x="11980" y="4113"/>
                  </a:lnTo>
                  <a:lnTo>
                    <a:pt x="11580" y="3602"/>
                  </a:lnTo>
                  <a:lnTo>
                    <a:pt x="11158" y="3090"/>
                  </a:lnTo>
                  <a:lnTo>
                    <a:pt x="10691" y="2624"/>
                  </a:lnTo>
                  <a:lnTo>
                    <a:pt x="10202" y="2179"/>
                  </a:lnTo>
                  <a:lnTo>
                    <a:pt x="9668" y="1779"/>
                  </a:lnTo>
                  <a:lnTo>
                    <a:pt x="9135" y="1401"/>
                  </a:lnTo>
                  <a:lnTo>
                    <a:pt x="8579" y="1068"/>
                  </a:lnTo>
                  <a:lnTo>
                    <a:pt x="7979" y="757"/>
                  </a:lnTo>
                  <a:lnTo>
                    <a:pt x="7379" y="512"/>
                  </a:lnTo>
                  <a:lnTo>
                    <a:pt x="6757" y="312"/>
                  </a:lnTo>
                  <a:lnTo>
                    <a:pt x="6134" y="134"/>
                  </a:lnTo>
                  <a:lnTo>
                    <a:pt x="5823" y="90"/>
                  </a:lnTo>
                  <a:lnTo>
                    <a:pt x="5490" y="45"/>
                  </a:lnTo>
                  <a:lnTo>
                    <a:pt x="5201" y="1"/>
                  </a:lnTo>
                  <a:close/>
                </a:path>
              </a:pathLst>
            </a:custGeom>
            <a:solidFill>
              <a:srgbClr val="D1D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2"/>
            <p:cNvSpPr/>
            <p:nvPr/>
          </p:nvSpPr>
          <p:spPr>
            <a:xfrm>
              <a:off x="-4884437" y="2674980"/>
              <a:ext cx="284832" cy="349405"/>
            </a:xfrm>
            <a:custGeom>
              <a:avLst/>
              <a:gdLst/>
              <a:ahLst/>
              <a:cxnLst/>
              <a:rect l="l" t="t" r="r" b="b"/>
              <a:pathLst>
                <a:path w="15293" h="18760" extrusionOk="0">
                  <a:moveTo>
                    <a:pt x="5046" y="0"/>
                  </a:moveTo>
                  <a:lnTo>
                    <a:pt x="4624" y="23"/>
                  </a:lnTo>
                  <a:lnTo>
                    <a:pt x="4202" y="111"/>
                  </a:lnTo>
                  <a:lnTo>
                    <a:pt x="3802" y="200"/>
                  </a:lnTo>
                  <a:lnTo>
                    <a:pt x="3446" y="356"/>
                  </a:lnTo>
                  <a:lnTo>
                    <a:pt x="3090" y="534"/>
                  </a:lnTo>
                  <a:lnTo>
                    <a:pt x="2757" y="734"/>
                  </a:lnTo>
                  <a:lnTo>
                    <a:pt x="2446" y="978"/>
                  </a:lnTo>
                  <a:lnTo>
                    <a:pt x="2179" y="1245"/>
                  </a:lnTo>
                  <a:lnTo>
                    <a:pt x="1912" y="1512"/>
                  </a:lnTo>
                  <a:lnTo>
                    <a:pt x="1646" y="1823"/>
                  </a:lnTo>
                  <a:lnTo>
                    <a:pt x="1423" y="2156"/>
                  </a:lnTo>
                  <a:lnTo>
                    <a:pt x="1223" y="2512"/>
                  </a:lnTo>
                  <a:lnTo>
                    <a:pt x="1023" y="2867"/>
                  </a:lnTo>
                  <a:lnTo>
                    <a:pt x="846" y="3268"/>
                  </a:lnTo>
                  <a:lnTo>
                    <a:pt x="690" y="3645"/>
                  </a:lnTo>
                  <a:lnTo>
                    <a:pt x="557" y="4068"/>
                  </a:lnTo>
                  <a:lnTo>
                    <a:pt x="445" y="4468"/>
                  </a:lnTo>
                  <a:lnTo>
                    <a:pt x="334" y="4912"/>
                  </a:lnTo>
                  <a:lnTo>
                    <a:pt x="245" y="5335"/>
                  </a:lnTo>
                  <a:lnTo>
                    <a:pt x="157" y="5757"/>
                  </a:lnTo>
                  <a:lnTo>
                    <a:pt x="90" y="6201"/>
                  </a:lnTo>
                  <a:lnTo>
                    <a:pt x="45" y="6646"/>
                  </a:lnTo>
                  <a:lnTo>
                    <a:pt x="23" y="7068"/>
                  </a:lnTo>
                  <a:lnTo>
                    <a:pt x="1" y="7513"/>
                  </a:lnTo>
                  <a:lnTo>
                    <a:pt x="1" y="8357"/>
                  </a:lnTo>
                  <a:lnTo>
                    <a:pt x="45" y="9158"/>
                  </a:lnTo>
                  <a:lnTo>
                    <a:pt x="157" y="9913"/>
                  </a:lnTo>
                  <a:lnTo>
                    <a:pt x="245" y="10424"/>
                  </a:lnTo>
                  <a:lnTo>
                    <a:pt x="357" y="10936"/>
                  </a:lnTo>
                  <a:lnTo>
                    <a:pt x="490" y="11447"/>
                  </a:lnTo>
                  <a:lnTo>
                    <a:pt x="646" y="11936"/>
                  </a:lnTo>
                  <a:lnTo>
                    <a:pt x="823" y="12425"/>
                  </a:lnTo>
                  <a:lnTo>
                    <a:pt x="1023" y="12914"/>
                  </a:lnTo>
                  <a:lnTo>
                    <a:pt x="1246" y="13381"/>
                  </a:lnTo>
                  <a:lnTo>
                    <a:pt x="1490" y="13847"/>
                  </a:lnTo>
                  <a:lnTo>
                    <a:pt x="1757" y="14292"/>
                  </a:lnTo>
                  <a:lnTo>
                    <a:pt x="2046" y="14736"/>
                  </a:lnTo>
                  <a:lnTo>
                    <a:pt x="2357" y="15159"/>
                  </a:lnTo>
                  <a:lnTo>
                    <a:pt x="2690" y="15559"/>
                  </a:lnTo>
                  <a:lnTo>
                    <a:pt x="3024" y="15959"/>
                  </a:lnTo>
                  <a:lnTo>
                    <a:pt x="3402" y="16314"/>
                  </a:lnTo>
                  <a:lnTo>
                    <a:pt x="3802" y="16670"/>
                  </a:lnTo>
                  <a:lnTo>
                    <a:pt x="4202" y="17003"/>
                  </a:lnTo>
                  <a:lnTo>
                    <a:pt x="4691" y="17337"/>
                  </a:lnTo>
                  <a:lnTo>
                    <a:pt x="5224" y="17648"/>
                  </a:lnTo>
                  <a:lnTo>
                    <a:pt x="5758" y="17937"/>
                  </a:lnTo>
                  <a:lnTo>
                    <a:pt x="6313" y="18159"/>
                  </a:lnTo>
                  <a:lnTo>
                    <a:pt x="6891" y="18359"/>
                  </a:lnTo>
                  <a:lnTo>
                    <a:pt x="7491" y="18515"/>
                  </a:lnTo>
                  <a:lnTo>
                    <a:pt x="8069" y="18648"/>
                  </a:lnTo>
                  <a:lnTo>
                    <a:pt x="8669" y="18715"/>
                  </a:lnTo>
                  <a:lnTo>
                    <a:pt x="9269" y="18759"/>
                  </a:lnTo>
                  <a:lnTo>
                    <a:pt x="9869" y="18759"/>
                  </a:lnTo>
                  <a:lnTo>
                    <a:pt x="10470" y="18693"/>
                  </a:lnTo>
                  <a:lnTo>
                    <a:pt x="11070" y="18604"/>
                  </a:lnTo>
                  <a:lnTo>
                    <a:pt x="11648" y="18470"/>
                  </a:lnTo>
                  <a:lnTo>
                    <a:pt x="12225" y="18293"/>
                  </a:lnTo>
                  <a:lnTo>
                    <a:pt x="12781" y="18048"/>
                  </a:lnTo>
                  <a:lnTo>
                    <a:pt x="13314" y="17781"/>
                  </a:lnTo>
                  <a:lnTo>
                    <a:pt x="13715" y="17492"/>
                  </a:lnTo>
                  <a:lnTo>
                    <a:pt x="14115" y="17181"/>
                  </a:lnTo>
                  <a:lnTo>
                    <a:pt x="14315" y="17003"/>
                  </a:lnTo>
                  <a:lnTo>
                    <a:pt x="14470" y="16826"/>
                  </a:lnTo>
                  <a:lnTo>
                    <a:pt x="14648" y="16648"/>
                  </a:lnTo>
                  <a:lnTo>
                    <a:pt x="14781" y="16448"/>
                  </a:lnTo>
                  <a:lnTo>
                    <a:pt x="14915" y="16226"/>
                  </a:lnTo>
                  <a:lnTo>
                    <a:pt x="15048" y="16025"/>
                  </a:lnTo>
                  <a:lnTo>
                    <a:pt x="15137" y="15803"/>
                  </a:lnTo>
                  <a:lnTo>
                    <a:pt x="15204" y="15581"/>
                  </a:lnTo>
                  <a:lnTo>
                    <a:pt x="15270" y="15336"/>
                  </a:lnTo>
                  <a:lnTo>
                    <a:pt x="15293" y="15114"/>
                  </a:lnTo>
                  <a:lnTo>
                    <a:pt x="15293" y="14870"/>
                  </a:lnTo>
                  <a:lnTo>
                    <a:pt x="15270" y="14625"/>
                  </a:lnTo>
                  <a:lnTo>
                    <a:pt x="15226" y="14359"/>
                  </a:lnTo>
                  <a:lnTo>
                    <a:pt x="15137" y="14092"/>
                  </a:lnTo>
                  <a:lnTo>
                    <a:pt x="15026" y="13870"/>
                  </a:lnTo>
                  <a:lnTo>
                    <a:pt x="14893" y="13625"/>
                  </a:lnTo>
                  <a:lnTo>
                    <a:pt x="14737" y="13403"/>
                  </a:lnTo>
                  <a:lnTo>
                    <a:pt x="14581" y="13181"/>
                  </a:lnTo>
                  <a:lnTo>
                    <a:pt x="14204" y="12780"/>
                  </a:lnTo>
                  <a:lnTo>
                    <a:pt x="13381" y="11980"/>
                  </a:lnTo>
                  <a:lnTo>
                    <a:pt x="13003" y="11558"/>
                  </a:lnTo>
                  <a:lnTo>
                    <a:pt x="12826" y="11336"/>
                  </a:lnTo>
                  <a:lnTo>
                    <a:pt x="12670" y="11113"/>
                  </a:lnTo>
                  <a:lnTo>
                    <a:pt x="12425" y="10713"/>
                  </a:lnTo>
                  <a:lnTo>
                    <a:pt x="12248" y="10291"/>
                  </a:lnTo>
                  <a:lnTo>
                    <a:pt x="12092" y="9869"/>
                  </a:lnTo>
                  <a:lnTo>
                    <a:pt x="11981" y="9446"/>
                  </a:lnTo>
                  <a:lnTo>
                    <a:pt x="11892" y="9002"/>
                  </a:lnTo>
                  <a:lnTo>
                    <a:pt x="11848" y="8557"/>
                  </a:lnTo>
                  <a:lnTo>
                    <a:pt x="11759" y="7646"/>
                  </a:lnTo>
                  <a:lnTo>
                    <a:pt x="11692" y="6713"/>
                  </a:lnTo>
                  <a:lnTo>
                    <a:pt x="11670" y="6268"/>
                  </a:lnTo>
                  <a:lnTo>
                    <a:pt x="11603" y="5801"/>
                  </a:lnTo>
                  <a:lnTo>
                    <a:pt x="11536" y="5357"/>
                  </a:lnTo>
                  <a:lnTo>
                    <a:pt x="11447" y="4912"/>
                  </a:lnTo>
                  <a:lnTo>
                    <a:pt x="11314" y="4490"/>
                  </a:lnTo>
                  <a:lnTo>
                    <a:pt x="11136" y="4068"/>
                  </a:lnTo>
                  <a:lnTo>
                    <a:pt x="10959" y="3690"/>
                  </a:lnTo>
                  <a:lnTo>
                    <a:pt x="10758" y="3334"/>
                  </a:lnTo>
                  <a:lnTo>
                    <a:pt x="10536" y="2979"/>
                  </a:lnTo>
                  <a:lnTo>
                    <a:pt x="10269" y="2623"/>
                  </a:lnTo>
                  <a:lnTo>
                    <a:pt x="10003" y="2290"/>
                  </a:lnTo>
                  <a:lnTo>
                    <a:pt x="9714" y="1978"/>
                  </a:lnTo>
                  <a:lnTo>
                    <a:pt x="9403" y="1689"/>
                  </a:lnTo>
                  <a:lnTo>
                    <a:pt x="9069" y="1401"/>
                  </a:lnTo>
                  <a:lnTo>
                    <a:pt x="8714" y="1156"/>
                  </a:lnTo>
                  <a:lnTo>
                    <a:pt x="8358" y="912"/>
                  </a:lnTo>
                  <a:lnTo>
                    <a:pt x="7980" y="689"/>
                  </a:lnTo>
                  <a:lnTo>
                    <a:pt x="7602" y="511"/>
                  </a:lnTo>
                  <a:lnTo>
                    <a:pt x="7224" y="356"/>
                  </a:lnTo>
                  <a:lnTo>
                    <a:pt x="6824" y="223"/>
                  </a:lnTo>
                  <a:lnTo>
                    <a:pt x="6402" y="111"/>
                  </a:lnTo>
                  <a:lnTo>
                    <a:pt x="6002" y="4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2"/>
            <p:cNvSpPr/>
            <p:nvPr/>
          </p:nvSpPr>
          <p:spPr>
            <a:xfrm>
              <a:off x="-4472955" y="1615646"/>
              <a:ext cx="377138" cy="182991"/>
            </a:xfrm>
            <a:custGeom>
              <a:avLst/>
              <a:gdLst/>
              <a:ahLst/>
              <a:cxnLst/>
              <a:rect l="l" t="t" r="r" b="b"/>
              <a:pathLst>
                <a:path w="20249" h="9825" extrusionOk="0">
                  <a:moveTo>
                    <a:pt x="12492" y="0"/>
                  </a:moveTo>
                  <a:lnTo>
                    <a:pt x="11670" y="22"/>
                  </a:lnTo>
                  <a:lnTo>
                    <a:pt x="10870" y="45"/>
                  </a:lnTo>
                  <a:lnTo>
                    <a:pt x="10047" y="89"/>
                  </a:lnTo>
                  <a:lnTo>
                    <a:pt x="9247" y="156"/>
                  </a:lnTo>
                  <a:lnTo>
                    <a:pt x="8447" y="222"/>
                  </a:lnTo>
                  <a:lnTo>
                    <a:pt x="7647" y="311"/>
                  </a:lnTo>
                  <a:lnTo>
                    <a:pt x="6869" y="422"/>
                  </a:lnTo>
                  <a:lnTo>
                    <a:pt x="6091" y="556"/>
                  </a:lnTo>
                  <a:lnTo>
                    <a:pt x="5313" y="711"/>
                  </a:lnTo>
                  <a:lnTo>
                    <a:pt x="4535" y="867"/>
                  </a:lnTo>
                  <a:lnTo>
                    <a:pt x="3757" y="1045"/>
                  </a:lnTo>
                  <a:lnTo>
                    <a:pt x="3001" y="1223"/>
                  </a:lnTo>
                  <a:lnTo>
                    <a:pt x="2246" y="1445"/>
                  </a:lnTo>
                  <a:lnTo>
                    <a:pt x="1512" y="1667"/>
                  </a:lnTo>
                  <a:lnTo>
                    <a:pt x="757" y="1889"/>
                  </a:lnTo>
                  <a:lnTo>
                    <a:pt x="23" y="2156"/>
                  </a:lnTo>
                  <a:lnTo>
                    <a:pt x="1" y="2445"/>
                  </a:lnTo>
                  <a:lnTo>
                    <a:pt x="1" y="2756"/>
                  </a:lnTo>
                  <a:lnTo>
                    <a:pt x="1" y="3067"/>
                  </a:lnTo>
                  <a:lnTo>
                    <a:pt x="45" y="3378"/>
                  </a:lnTo>
                  <a:lnTo>
                    <a:pt x="90" y="3690"/>
                  </a:lnTo>
                  <a:lnTo>
                    <a:pt x="156" y="3979"/>
                  </a:lnTo>
                  <a:lnTo>
                    <a:pt x="245" y="4268"/>
                  </a:lnTo>
                  <a:lnTo>
                    <a:pt x="356" y="4556"/>
                  </a:lnTo>
                  <a:lnTo>
                    <a:pt x="490" y="4845"/>
                  </a:lnTo>
                  <a:lnTo>
                    <a:pt x="645" y="5112"/>
                  </a:lnTo>
                  <a:lnTo>
                    <a:pt x="801" y="5357"/>
                  </a:lnTo>
                  <a:lnTo>
                    <a:pt x="1001" y="5601"/>
                  </a:lnTo>
                  <a:lnTo>
                    <a:pt x="1201" y="5846"/>
                  </a:lnTo>
                  <a:lnTo>
                    <a:pt x="1401" y="6068"/>
                  </a:lnTo>
                  <a:lnTo>
                    <a:pt x="1623" y="6268"/>
                  </a:lnTo>
                  <a:lnTo>
                    <a:pt x="1868" y="6468"/>
                  </a:lnTo>
                  <a:lnTo>
                    <a:pt x="2112" y="6646"/>
                  </a:lnTo>
                  <a:lnTo>
                    <a:pt x="2379" y="6801"/>
                  </a:lnTo>
                  <a:lnTo>
                    <a:pt x="2646" y="6957"/>
                  </a:lnTo>
                  <a:lnTo>
                    <a:pt x="2935" y="7090"/>
                  </a:lnTo>
                  <a:lnTo>
                    <a:pt x="3224" y="7201"/>
                  </a:lnTo>
                  <a:lnTo>
                    <a:pt x="3513" y="7290"/>
                  </a:lnTo>
                  <a:lnTo>
                    <a:pt x="3802" y="7357"/>
                  </a:lnTo>
                  <a:lnTo>
                    <a:pt x="4113" y="7401"/>
                  </a:lnTo>
                  <a:lnTo>
                    <a:pt x="4446" y="7446"/>
                  </a:lnTo>
                  <a:lnTo>
                    <a:pt x="5469" y="7446"/>
                  </a:lnTo>
                  <a:lnTo>
                    <a:pt x="6158" y="7379"/>
                  </a:lnTo>
                  <a:lnTo>
                    <a:pt x="6824" y="7313"/>
                  </a:lnTo>
                  <a:lnTo>
                    <a:pt x="7513" y="7268"/>
                  </a:lnTo>
                  <a:lnTo>
                    <a:pt x="8180" y="7268"/>
                  </a:lnTo>
                  <a:lnTo>
                    <a:pt x="8514" y="7290"/>
                  </a:lnTo>
                  <a:lnTo>
                    <a:pt x="8825" y="7335"/>
                  </a:lnTo>
                  <a:lnTo>
                    <a:pt x="9158" y="7424"/>
                  </a:lnTo>
                  <a:lnTo>
                    <a:pt x="9469" y="7513"/>
                  </a:lnTo>
                  <a:lnTo>
                    <a:pt x="9869" y="7690"/>
                  </a:lnTo>
                  <a:lnTo>
                    <a:pt x="10225" y="7890"/>
                  </a:lnTo>
                  <a:lnTo>
                    <a:pt x="10581" y="8135"/>
                  </a:lnTo>
                  <a:lnTo>
                    <a:pt x="10936" y="8379"/>
                  </a:lnTo>
                  <a:lnTo>
                    <a:pt x="11625" y="8891"/>
                  </a:lnTo>
                  <a:lnTo>
                    <a:pt x="11981" y="9135"/>
                  </a:lnTo>
                  <a:lnTo>
                    <a:pt x="12359" y="9357"/>
                  </a:lnTo>
                  <a:lnTo>
                    <a:pt x="12581" y="9446"/>
                  </a:lnTo>
                  <a:lnTo>
                    <a:pt x="12825" y="9557"/>
                  </a:lnTo>
                  <a:lnTo>
                    <a:pt x="13048" y="9624"/>
                  </a:lnTo>
                  <a:lnTo>
                    <a:pt x="13292" y="9691"/>
                  </a:lnTo>
                  <a:lnTo>
                    <a:pt x="13537" y="9735"/>
                  </a:lnTo>
                  <a:lnTo>
                    <a:pt x="13781" y="9780"/>
                  </a:lnTo>
                  <a:lnTo>
                    <a:pt x="14270" y="9824"/>
                  </a:lnTo>
                  <a:lnTo>
                    <a:pt x="14759" y="9802"/>
                  </a:lnTo>
                  <a:lnTo>
                    <a:pt x="15248" y="9735"/>
                  </a:lnTo>
                  <a:lnTo>
                    <a:pt x="15737" y="9624"/>
                  </a:lnTo>
                  <a:lnTo>
                    <a:pt x="16204" y="9491"/>
                  </a:lnTo>
                  <a:lnTo>
                    <a:pt x="16671" y="9291"/>
                  </a:lnTo>
                  <a:lnTo>
                    <a:pt x="17137" y="9046"/>
                  </a:lnTo>
                  <a:lnTo>
                    <a:pt x="17560" y="8779"/>
                  </a:lnTo>
                  <a:lnTo>
                    <a:pt x="17982" y="8468"/>
                  </a:lnTo>
                  <a:lnTo>
                    <a:pt x="18360" y="8135"/>
                  </a:lnTo>
                  <a:lnTo>
                    <a:pt x="18715" y="7779"/>
                  </a:lnTo>
                  <a:lnTo>
                    <a:pt x="19049" y="7379"/>
                  </a:lnTo>
                  <a:lnTo>
                    <a:pt x="19315" y="6957"/>
                  </a:lnTo>
                  <a:lnTo>
                    <a:pt x="19516" y="6624"/>
                  </a:lnTo>
                  <a:lnTo>
                    <a:pt x="19671" y="6290"/>
                  </a:lnTo>
                  <a:lnTo>
                    <a:pt x="19827" y="5935"/>
                  </a:lnTo>
                  <a:lnTo>
                    <a:pt x="19960" y="5579"/>
                  </a:lnTo>
                  <a:lnTo>
                    <a:pt x="20049" y="5201"/>
                  </a:lnTo>
                  <a:lnTo>
                    <a:pt x="20138" y="4845"/>
                  </a:lnTo>
                  <a:lnTo>
                    <a:pt x="20205" y="4468"/>
                  </a:lnTo>
                  <a:lnTo>
                    <a:pt x="20227" y="4090"/>
                  </a:lnTo>
                  <a:lnTo>
                    <a:pt x="20249" y="3712"/>
                  </a:lnTo>
                  <a:lnTo>
                    <a:pt x="20227" y="3334"/>
                  </a:lnTo>
                  <a:lnTo>
                    <a:pt x="20205" y="2956"/>
                  </a:lnTo>
                  <a:lnTo>
                    <a:pt x="20138" y="2578"/>
                  </a:lnTo>
                  <a:lnTo>
                    <a:pt x="20049" y="2223"/>
                  </a:lnTo>
                  <a:lnTo>
                    <a:pt x="19938" y="1867"/>
                  </a:lnTo>
                  <a:lnTo>
                    <a:pt x="19782" y="1511"/>
                  </a:lnTo>
                  <a:lnTo>
                    <a:pt x="19604" y="1178"/>
                  </a:lnTo>
                  <a:lnTo>
                    <a:pt x="19449" y="889"/>
                  </a:lnTo>
                  <a:lnTo>
                    <a:pt x="19249" y="622"/>
                  </a:lnTo>
                  <a:lnTo>
                    <a:pt x="18426" y="467"/>
                  </a:lnTo>
                  <a:lnTo>
                    <a:pt x="17582" y="356"/>
                  </a:lnTo>
                  <a:lnTo>
                    <a:pt x="16759" y="245"/>
                  </a:lnTo>
                  <a:lnTo>
                    <a:pt x="15915" y="156"/>
                  </a:lnTo>
                  <a:lnTo>
                    <a:pt x="15070" y="89"/>
                  </a:lnTo>
                  <a:lnTo>
                    <a:pt x="14203" y="45"/>
                  </a:lnTo>
                  <a:lnTo>
                    <a:pt x="13359" y="22"/>
                  </a:lnTo>
                  <a:lnTo>
                    <a:pt x="12492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2"/>
            <p:cNvSpPr/>
            <p:nvPr/>
          </p:nvSpPr>
          <p:spPr>
            <a:xfrm>
              <a:off x="-4547045" y="2989594"/>
              <a:ext cx="192918" cy="59619"/>
            </a:xfrm>
            <a:custGeom>
              <a:avLst/>
              <a:gdLst/>
              <a:ahLst/>
              <a:cxnLst/>
              <a:rect l="l" t="t" r="r" b="b"/>
              <a:pathLst>
                <a:path w="10358" h="3201" extrusionOk="0">
                  <a:moveTo>
                    <a:pt x="10358" y="0"/>
                  </a:moveTo>
                  <a:lnTo>
                    <a:pt x="9224" y="134"/>
                  </a:lnTo>
                  <a:lnTo>
                    <a:pt x="8113" y="289"/>
                  </a:lnTo>
                  <a:lnTo>
                    <a:pt x="7002" y="467"/>
                  </a:lnTo>
                  <a:lnTo>
                    <a:pt x="5913" y="667"/>
                  </a:lnTo>
                  <a:lnTo>
                    <a:pt x="4801" y="889"/>
                  </a:lnTo>
                  <a:lnTo>
                    <a:pt x="3712" y="1112"/>
                  </a:lnTo>
                  <a:lnTo>
                    <a:pt x="2601" y="1378"/>
                  </a:lnTo>
                  <a:lnTo>
                    <a:pt x="1512" y="1645"/>
                  </a:lnTo>
                  <a:lnTo>
                    <a:pt x="1156" y="1756"/>
                  </a:lnTo>
                  <a:lnTo>
                    <a:pt x="801" y="1890"/>
                  </a:lnTo>
                  <a:lnTo>
                    <a:pt x="623" y="1956"/>
                  </a:lnTo>
                  <a:lnTo>
                    <a:pt x="467" y="2045"/>
                  </a:lnTo>
                  <a:lnTo>
                    <a:pt x="312" y="2156"/>
                  </a:lnTo>
                  <a:lnTo>
                    <a:pt x="178" y="2290"/>
                  </a:lnTo>
                  <a:lnTo>
                    <a:pt x="67" y="2445"/>
                  </a:lnTo>
                  <a:lnTo>
                    <a:pt x="23" y="2534"/>
                  </a:lnTo>
                  <a:lnTo>
                    <a:pt x="0" y="2623"/>
                  </a:lnTo>
                  <a:lnTo>
                    <a:pt x="23" y="2756"/>
                  </a:lnTo>
                  <a:lnTo>
                    <a:pt x="67" y="2868"/>
                  </a:lnTo>
                  <a:lnTo>
                    <a:pt x="156" y="2956"/>
                  </a:lnTo>
                  <a:lnTo>
                    <a:pt x="267" y="3045"/>
                  </a:lnTo>
                  <a:lnTo>
                    <a:pt x="400" y="3112"/>
                  </a:lnTo>
                  <a:lnTo>
                    <a:pt x="556" y="3156"/>
                  </a:lnTo>
                  <a:lnTo>
                    <a:pt x="712" y="3179"/>
                  </a:lnTo>
                  <a:lnTo>
                    <a:pt x="867" y="3201"/>
                  </a:lnTo>
                  <a:lnTo>
                    <a:pt x="1490" y="3201"/>
                  </a:lnTo>
                  <a:lnTo>
                    <a:pt x="2134" y="3134"/>
                  </a:lnTo>
                  <a:lnTo>
                    <a:pt x="2756" y="3045"/>
                  </a:lnTo>
                  <a:lnTo>
                    <a:pt x="3379" y="2890"/>
                  </a:lnTo>
                  <a:lnTo>
                    <a:pt x="4001" y="2712"/>
                  </a:lnTo>
                  <a:lnTo>
                    <a:pt x="4623" y="2512"/>
                  </a:lnTo>
                  <a:lnTo>
                    <a:pt x="5224" y="2290"/>
                  </a:lnTo>
                  <a:lnTo>
                    <a:pt x="5824" y="2045"/>
                  </a:lnTo>
                  <a:lnTo>
                    <a:pt x="8091" y="1045"/>
                  </a:lnTo>
                  <a:lnTo>
                    <a:pt x="9246" y="534"/>
                  </a:lnTo>
                  <a:lnTo>
                    <a:pt x="10358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2"/>
            <p:cNvSpPr/>
            <p:nvPr/>
          </p:nvSpPr>
          <p:spPr>
            <a:xfrm>
              <a:off x="-4548293" y="2948600"/>
              <a:ext cx="192098" cy="42242"/>
            </a:xfrm>
            <a:custGeom>
              <a:avLst/>
              <a:gdLst/>
              <a:ahLst/>
              <a:cxnLst/>
              <a:rect l="l" t="t" r="r" b="b"/>
              <a:pathLst>
                <a:path w="10314" h="2268" extrusionOk="0">
                  <a:moveTo>
                    <a:pt x="667" y="1"/>
                  </a:moveTo>
                  <a:lnTo>
                    <a:pt x="423" y="23"/>
                  </a:lnTo>
                  <a:lnTo>
                    <a:pt x="290" y="45"/>
                  </a:lnTo>
                  <a:lnTo>
                    <a:pt x="178" y="90"/>
                  </a:lnTo>
                  <a:lnTo>
                    <a:pt x="67" y="156"/>
                  </a:lnTo>
                  <a:lnTo>
                    <a:pt x="45" y="201"/>
                  </a:lnTo>
                  <a:lnTo>
                    <a:pt x="1" y="268"/>
                  </a:lnTo>
                  <a:lnTo>
                    <a:pt x="1" y="357"/>
                  </a:lnTo>
                  <a:lnTo>
                    <a:pt x="23" y="445"/>
                  </a:lnTo>
                  <a:lnTo>
                    <a:pt x="45" y="512"/>
                  </a:lnTo>
                  <a:lnTo>
                    <a:pt x="90" y="601"/>
                  </a:lnTo>
                  <a:lnTo>
                    <a:pt x="201" y="712"/>
                  </a:lnTo>
                  <a:lnTo>
                    <a:pt x="312" y="823"/>
                  </a:lnTo>
                  <a:lnTo>
                    <a:pt x="445" y="912"/>
                  </a:lnTo>
                  <a:lnTo>
                    <a:pt x="579" y="979"/>
                  </a:lnTo>
                  <a:lnTo>
                    <a:pt x="868" y="1090"/>
                  </a:lnTo>
                  <a:lnTo>
                    <a:pt x="1179" y="1179"/>
                  </a:lnTo>
                  <a:lnTo>
                    <a:pt x="1734" y="1334"/>
                  </a:lnTo>
                  <a:lnTo>
                    <a:pt x="2290" y="1468"/>
                  </a:lnTo>
                  <a:lnTo>
                    <a:pt x="2846" y="1579"/>
                  </a:lnTo>
                  <a:lnTo>
                    <a:pt x="3424" y="1690"/>
                  </a:lnTo>
                  <a:lnTo>
                    <a:pt x="4557" y="1846"/>
                  </a:lnTo>
                  <a:lnTo>
                    <a:pt x="5691" y="1979"/>
                  </a:lnTo>
                  <a:lnTo>
                    <a:pt x="6824" y="2112"/>
                  </a:lnTo>
                  <a:lnTo>
                    <a:pt x="8002" y="2224"/>
                  </a:lnTo>
                  <a:lnTo>
                    <a:pt x="8602" y="2246"/>
                  </a:lnTo>
                  <a:lnTo>
                    <a:pt x="9180" y="2268"/>
                  </a:lnTo>
                  <a:lnTo>
                    <a:pt x="9758" y="2268"/>
                  </a:lnTo>
                  <a:lnTo>
                    <a:pt x="10314" y="2224"/>
                  </a:lnTo>
                  <a:lnTo>
                    <a:pt x="10136" y="2112"/>
                  </a:lnTo>
                  <a:lnTo>
                    <a:pt x="9914" y="2024"/>
                  </a:lnTo>
                  <a:lnTo>
                    <a:pt x="9669" y="1935"/>
                  </a:lnTo>
                  <a:lnTo>
                    <a:pt x="9425" y="1868"/>
                  </a:lnTo>
                  <a:lnTo>
                    <a:pt x="8913" y="1757"/>
                  </a:lnTo>
                  <a:lnTo>
                    <a:pt x="8447" y="1646"/>
                  </a:lnTo>
                  <a:lnTo>
                    <a:pt x="6469" y="1112"/>
                  </a:lnTo>
                  <a:lnTo>
                    <a:pt x="5468" y="846"/>
                  </a:lnTo>
                  <a:lnTo>
                    <a:pt x="4468" y="601"/>
                  </a:lnTo>
                  <a:lnTo>
                    <a:pt x="3446" y="379"/>
                  </a:lnTo>
                  <a:lnTo>
                    <a:pt x="2423" y="179"/>
                  </a:lnTo>
                  <a:lnTo>
                    <a:pt x="1934" y="90"/>
                  </a:lnTo>
                  <a:lnTo>
                    <a:pt x="1423" y="23"/>
                  </a:lnTo>
                  <a:lnTo>
                    <a:pt x="934" y="1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2"/>
            <p:cNvSpPr/>
            <p:nvPr/>
          </p:nvSpPr>
          <p:spPr>
            <a:xfrm>
              <a:off x="-4470459" y="2884865"/>
              <a:ext cx="115512" cy="105157"/>
            </a:xfrm>
            <a:custGeom>
              <a:avLst/>
              <a:gdLst/>
              <a:ahLst/>
              <a:cxnLst/>
              <a:rect l="l" t="t" r="r" b="b"/>
              <a:pathLst>
                <a:path w="6202" h="5646" extrusionOk="0">
                  <a:moveTo>
                    <a:pt x="334" y="0"/>
                  </a:moveTo>
                  <a:lnTo>
                    <a:pt x="245" y="22"/>
                  </a:lnTo>
                  <a:lnTo>
                    <a:pt x="156" y="45"/>
                  </a:lnTo>
                  <a:lnTo>
                    <a:pt x="89" y="111"/>
                  </a:lnTo>
                  <a:lnTo>
                    <a:pt x="22" y="200"/>
                  </a:lnTo>
                  <a:lnTo>
                    <a:pt x="0" y="311"/>
                  </a:lnTo>
                  <a:lnTo>
                    <a:pt x="0" y="422"/>
                  </a:lnTo>
                  <a:lnTo>
                    <a:pt x="0" y="511"/>
                  </a:lnTo>
                  <a:lnTo>
                    <a:pt x="45" y="711"/>
                  </a:lnTo>
                  <a:lnTo>
                    <a:pt x="89" y="889"/>
                  </a:lnTo>
                  <a:lnTo>
                    <a:pt x="156" y="1045"/>
                  </a:lnTo>
                  <a:lnTo>
                    <a:pt x="245" y="1223"/>
                  </a:lnTo>
                  <a:lnTo>
                    <a:pt x="445" y="1534"/>
                  </a:lnTo>
                  <a:lnTo>
                    <a:pt x="689" y="1845"/>
                  </a:lnTo>
                  <a:lnTo>
                    <a:pt x="978" y="2156"/>
                  </a:lnTo>
                  <a:lnTo>
                    <a:pt x="1267" y="2467"/>
                  </a:lnTo>
                  <a:lnTo>
                    <a:pt x="1578" y="2778"/>
                  </a:lnTo>
                  <a:lnTo>
                    <a:pt x="1912" y="3067"/>
                  </a:lnTo>
                  <a:lnTo>
                    <a:pt x="2245" y="3334"/>
                  </a:lnTo>
                  <a:lnTo>
                    <a:pt x="2578" y="3601"/>
                  </a:lnTo>
                  <a:lnTo>
                    <a:pt x="3290" y="4090"/>
                  </a:lnTo>
                  <a:lnTo>
                    <a:pt x="4045" y="4556"/>
                  </a:lnTo>
                  <a:lnTo>
                    <a:pt x="4801" y="5001"/>
                  </a:lnTo>
                  <a:lnTo>
                    <a:pt x="5112" y="5179"/>
                  </a:lnTo>
                  <a:lnTo>
                    <a:pt x="5490" y="5401"/>
                  </a:lnTo>
                  <a:lnTo>
                    <a:pt x="5668" y="5512"/>
                  </a:lnTo>
                  <a:lnTo>
                    <a:pt x="5868" y="5601"/>
                  </a:lnTo>
                  <a:lnTo>
                    <a:pt x="6046" y="5646"/>
                  </a:lnTo>
                  <a:lnTo>
                    <a:pt x="6201" y="5646"/>
                  </a:lnTo>
                  <a:lnTo>
                    <a:pt x="5846" y="5312"/>
                  </a:lnTo>
                  <a:lnTo>
                    <a:pt x="5490" y="4979"/>
                  </a:lnTo>
                  <a:lnTo>
                    <a:pt x="4846" y="4268"/>
                  </a:lnTo>
                  <a:lnTo>
                    <a:pt x="4223" y="3534"/>
                  </a:lnTo>
                  <a:lnTo>
                    <a:pt x="3601" y="2778"/>
                  </a:lnTo>
                  <a:lnTo>
                    <a:pt x="2979" y="2045"/>
                  </a:lnTo>
                  <a:lnTo>
                    <a:pt x="2667" y="1667"/>
                  </a:lnTo>
                  <a:lnTo>
                    <a:pt x="2334" y="1334"/>
                  </a:lnTo>
                  <a:lnTo>
                    <a:pt x="2001" y="1000"/>
                  </a:lnTo>
                  <a:lnTo>
                    <a:pt x="1623" y="689"/>
                  </a:lnTo>
                  <a:lnTo>
                    <a:pt x="1245" y="400"/>
                  </a:lnTo>
                  <a:lnTo>
                    <a:pt x="845" y="156"/>
                  </a:lnTo>
                  <a:lnTo>
                    <a:pt x="645" y="45"/>
                  </a:lnTo>
                  <a:lnTo>
                    <a:pt x="556" y="22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2"/>
            <p:cNvSpPr/>
            <p:nvPr/>
          </p:nvSpPr>
          <p:spPr>
            <a:xfrm>
              <a:off x="-3757625" y="2349601"/>
              <a:ext cx="57160" cy="193346"/>
            </a:xfrm>
            <a:custGeom>
              <a:avLst/>
              <a:gdLst/>
              <a:ahLst/>
              <a:cxnLst/>
              <a:rect l="l" t="t" r="r" b="b"/>
              <a:pathLst>
                <a:path w="3069" h="10381" extrusionOk="0">
                  <a:moveTo>
                    <a:pt x="601" y="0"/>
                  </a:moveTo>
                  <a:lnTo>
                    <a:pt x="468" y="23"/>
                  </a:lnTo>
                  <a:lnTo>
                    <a:pt x="356" y="67"/>
                  </a:lnTo>
                  <a:lnTo>
                    <a:pt x="245" y="156"/>
                  </a:lnTo>
                  <a:lnTo>
                    <a:pt x="179" y="267"/>
                  </a:lnTo>
                  <a:lnTo>
                    <a:pt x="112" y="400"/>
                  </a:lnTo>
                  <a:lnTo>
                    <a:pt x="68" y="556"/>
                  </a:lnTo>
                  <a:lnTo>
                    <a:pt x="23" y="689"/>
                  </a:lnTo>
                  <a:lnTo>
                    <a:pt x="23" y="845"/>
                  </a:lnTo>
                  <a:lnTo>
                    <a:pt x="1" y="1156"/>
                  </a:lnTo>
                  <a:lnTo>
                    <a:pt x="1" y="1490"/>
                  </a:lnTo>
                  <a:lnTo>
                    <a:pt x="45" y="2112"/>
                  </a:lnTo>
                  <a:lnTo>
                    <a:pt x="134" y="2756"/>
                  </a:lnTo>
                  <a:lnTo>
                    <a:pt x="268" y="3379"/>
                  </a:lnTo>
                  <a:lnTo>
                    <a:pt x="445" y="4001"/>
                  </a:lnTo>
                  <a:lnTo>
                    <a:pt x="645" y="4623"/>
                  </a:lnTo>
                  <a:lnTo>
                    <a:pt x="868" y="5224"/>
                  </a:lnTo>
                  <a:lnTo>
                    <a:pt x="1090" y="5824"/>
                  </a:lnTo>
                  <a:lnTo>
                    <a:pt x="2068" y="8113"/>
                  </a:lnTo>
                  <a:lnTo>
                    <a:pt x="2557" y="9269"/>
                  </a:lnTo>
                  <a:lnTo>
                    <a:pt x="3068" y="10380"/>
                  </a:lnTo>
                  <a:lnTo>
                    <a:pt x="3068" y="10380"/>
                  </a:lnTo>
                  <a:lnTo>
                    <a:pt x="2957" y="9269"/>
                  </a:lnTo>
                  <a:lnTo>
                    <a:pt x="2824" y="8157"/>
                  </a:lnTo>
                  <a:lnTo>
                    <a:pt x="2668" y="7046"/>
                  </a:lnTo>
                  <a:lnTo>
                    <a:pt x="2468" y="5935"/>
                  </a:lnTo>
                  <a:lnTo>
                    <a:pt x="2268" y="4824"/>
                  </a:lnTo>
                  <a:lnTo>
                    <a:pt x="2046" y="3712"/>
                  </a:lnTo>
                  <a:lnTo>
                    <a:pt x="1801" y="2623"/>
                  </a:lnTo>
                  <a:lnTo>
                    <a:pt x="1557" y="1534"/>
                  </a:lnTo>
                  <a:lnTo>
                    <a:pt x="1446" y="1156"/>
                  </a:lnTo>
                  <a:lnTo>
                    <a:pt x="1334" y="801"/>
                  </a:lnTo>
                  <a:lnTo>
                    <a:pt x="1246" y="623"/>
                  </a:lnTo>
                  <a:lnTo>
                    <a:pt x="1157" y="467"/>
                  </a:lnTo>
                  <a:lnTo>
                    <a:pt x="1045" y="312"/>
                  </a:lnTo>
                  <a:lnTo>
                    <a:pt x="934" y="178"/>
                  </a:lnTo>
                  <a:lnTo>
                    <a:pt x="779" y="67"/>
                  </a:lnTo>
                  <a:lnTo>
                    <a:pt x="690" y="23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2"/>
            <p:cNvSpPr/>
            <p:nvPr/>
          </p:nvSpPr>
          <p:spPr>
            <a:xfrm>
              <a:off x="-3701321" y="2349192"/>
              <a:ext cx="44309" cy="191670"/>
            </a:xfrm>
            <a:custGeom>
              <a:avLst/>
              <a:gdLst/>
              <a:ahLst/>
              <a:cxnLst/>
              <a:rect l="l" t="t" r="r" b="b"/>
              <a:pathLst>
                <a:path w="2379" h="10291" extrusionOk="0">
                  <a:moveTo>
                    <a:pt x="2045" y="0"/>
                  </a:moveTo>
                  <a:lnTo>
                    <a:pt x="1957" y="22"/>
                  </a:lnTo>
                  <a:lnTo>
                    <a:pt x="1868" y="67"/>
                  </a:lnTo>
                  <a:lnTo>
                    <a:pt x="1801" y="111"/>
                  </a:lnTo>
                  <a:lnTo>
                    <a:pt x="1668" y="200"/>
                  </a:lnTo>
                  <a:lnTo>
                    <a:pt x="1579" y="334"/>
                  </a:lnTo>
                  <a:lnTo>
                    <a:pt x="1490" y="445"/>
                  </a:lnTo>
                  <a:lnTo>
                    <a:pt x="1401" y="578"/>
                  </a:lnTo>
                  <a:lnTo>
                    <a:pt x="1290" y="867"/>
                  </a:lnTo>
                  <a:lnTo>
                    <a:pt x="1201" y="1178"/>
                  </a:lnTo>
                  <a:lnTo>
                    <a:pt x="1045" y="1734"/>
                  </a:lnTo>
                  <a:lnTo>
                    <a:pt x="890" y="2289"/>
                  </a:lnTo>
                  <a:lnTo>
                    <a:pt x="779" y="2845"/>
                  </a:lnTo>
                  <a:lnTo>
                    <a:pt x="667" y="3401"/>
                  </a:lnTo>
                  <a:lnTo>
                    <a:pt x="490" y="4534"/>
                  </a:lnTo>
                  <a:lnTo>
                    <a:pt x="334" y="5690"/>
                  </a:lnTo>
                  <a:lnTo>
                    <a:pt x="201" y="6824"/>
                  </a:lnTo>
                  <a:lnTo>
                    <a:pt x="67" y="7979"/>
                  </a:lnTo>
                  <a:lnTo>
                    <a:pt x="23" y="8580"/>
                  </a:lnTo>
                  <a:lnTo>
                    <a:pt x="1" y="9157"/>
                  </a:lnTo>
                  <a:lnTo>
                    <a:pt x="1" y="9735"/>
                  </a:lnTo>
                  <a:lnTo>
                    <a:pt x="23" y="10291"/>
                  </a:lnTo>
                  <a:lnTo>
                    <a:pt x="134" y="10113"/>
                  </a:lnTo>
                  <a:lnTo>
                    <a:pt x="245" y="9913"/>
                  </a:lnTo>
                  <a:lnTo>
                    <a:pt x="312" y="9669"/>
                  </a:lnTo>
                  <a:lnTo>
                    <a:pt x="401" y="9402"/>
                  </a:lnTo>
                  <a:lnTo>
                    <a:pt x="512" y="8891"/>
                  </a:lnTo>
                  <a:lnTo>
                    <a:pt x="623" y="8446"/>
                  </a:lnTo>
                  <a:lnTo>
                    <a:pt x="1201" y="6468"/>
                  </a:lnTo>
                  <a:lnTo>
                    <a:pt x="1468" y="5468"/>
                  </a:lnTo>
                  <a:lnTo>
                    <a:pt x="1734" y="4468"/>
                  </a:lnTo>
                  <a:lnTo>
                    <a:pt x="1979" y="3467"/>
                  </a:lnTo>
                  <a:lnTo>
                    <a:pt x="2179" y="2445"/>
                  </a:lnTo>
                  <a:lnTo>
                    <a:pt x="2268" y="1956"/>
                  </a:lnTo>
                  <a:lnTo>
                    <a:pt x="2357" y="1445"/>
                  </a:lnTo>
                  <a:lnTo>
                    <a:pt x="2379" y="956"/>
                  </a:lnTo>
                  <a:lnTo>
                    <a:pt x="2379" y="689"/>
                  </a:lnTo>
                  <a:lnTo>
                    <a:pt x="2357" y="445"/>
                  </a:lnTo>
                  <a:lnTo>
                    <a:pt x="2334" y="311"/>
                  </a:lnTo>
                  <a:lnTo>
                    <a:pt x="2312" y="200"/>
                  </a:lnTo>
                  <a:lnTo>
                    <a:pt x="2245" y="89"/>
                  </a:lnTo>
                  <a:lnTo>
                    <a:pt x="2201" y="45"/>
                  </a:lnTo>
                  <a:lnTo>
                    <a:pt x="2134" y="22"/>
                  </a:lnTo>
                  <a:lnTo>
                    <a:pt x="2045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2"/>
            <p:cNvSpPr/>
            <p:nvPr/>
          </p:nvSpPr>
          <p:spPr>
            <a:xfrm>
              <a:off x="-3700912" y="2428255"/>
              <a:ext cx="106833" cy="113855"/>
            </a:xfrm>
            <a:custGeom>
              <a:avLst/>
              <a:gdLst/>
              <a:ahLst/>
              <a:cxnLst/>
              <a:rect l="l" t="t" r="r" b="b"/>
              <a:pathLst>
                <a:path w="5736" h="6113" extrusionOk="0">
                  <a:moveTo>
                    <a:pt x="5224" y="0"/>
                  </a:moveTo>
                  <a:lnTo>
                    <a:pt x="5024" y="23"/>
                  </a:lnTo>
                  <a:lnTo>
                    <a:pt x="4846" y="89"/>
                  </a:lnTo>
                  <a:lnTo>
                    <a:pt x="4691" y="156"/>
                  </a:lnTo>
                  <a:lnTo>
                    <a:pt x="4513" y="223"/>
                  </a:lnTo>
                  <a:lnTo>
                    <a:pt x="4202" y="423"/>
                  </a:lnTo>
                  <a:lnTo>
                    <a:pt x="3890" y="667"/>
                  </a:lnTo>
                  <a:lnTo>
                    <a:pt x="3557" y="934"/>
                  </a:lnTo>
                  <a:lnTo>
                    <a:pt x="3246" y="1223"/>
                  </a:lnTo>
                  <a:lnTo>
                    <a:pt x="2935" y="1534"/>
                  </a:lnTo>
                  <a:lnTo>
                    <a:pt x="2646" y="1867"/>
                  </a:lnTo>
                  <a:lnTo>
                    <a:pt x="2379" y="2179"/>
                  </a:lnTo>
                  <a:lnTo>
                    <a:pt x="2090" y="2534"/>
                  </a:lnTo>
                  <a:lnTo>
                    <a:pt x="1601" y="3223"/>
                  </a:lnTo>
                  <a:lnTo>
                    <a:pt x="1134" y="3979"/>
                  </a:lnTo>
                  <a:lnTo>
                    <a:pt x="690" y="4735"/>
                  </a:lnTo>
                  <a:lnTo>
                    <a:pt x="490" y="5024"/>
                  </a:lnTo>
                  <a:lnTo>
                    <a:pt x="245" y="5401"/>
                  </a:lnTo>
                  <a:lnTo>
                    <a:pt x="156" y="5601"/>
                  </a:lnTo>
                  <a:lnTo>
                    <a:pt x="68" y="5779"/>
                  </a:lnTo>
                  <a:lnTo>
                    <a:pt x="23" y="5957"/>
                  </a:lnTo>
                  <a:lnTo>
                    <a:pt x="1" y="6113"/>
                  </a:lnTo>
                  <a:lnTo>
                    <a:pt x="334" y="5757"/>
                  </a:lnTo>
                  <a:lnTo>
                    <a:pt x="690" y="5424"/>
                  </a:lnTo>
                  <a:lnTo>
                    <a:pt x="1401" y="4779"/>
                  </a:lnTo>
                  <a:lnTo>
                    <a:pt x="2157" y="4157"/>
                  </a:lnTo>
                  <a:lnTo>
                    <a:pt x="2912" y="3557"/>
                  </a:lnTo>
                  <a:lnTo>
                    <a:pt x="3668" y="2956"/>
                  </a:lnTo>
                  <a:lnTo>
                    <a:pt x="4024" y="2645"/>
                  </a:lnTo>
                  <a:lnTo>
                    <a:pt x="4379" y="2312"/>
                  </a:lnTo>
                  <a:lnTo>
                    <a:pt x="4713" y="1979"/>
                  </a:lnTo>
                  <a:lnTo>
                    <a:pt x="5024" y="1623"/>
                  </a:lnTo>
                  <a:lnTo>
                    <a:pt x="5313" y="1245"/>
                  </a:lnTo>
                  <a:lnTo>
                    <a:pt x="5580" y="845"/>
                  </a:lnTo>
                  <a:lnTo>
                    <a:pt x="5669" y="645"/>
                  </a:lnTo>
                  <a:lnTo>
                    <a:pt x="5713" y="534"/>
                  </a:lnTo>
                  <a:lnTo>
                    <a:pt x="5735" y="445"/>
                  </a:lnTo>
                  <a:lnTo>
                    <a:pt x="5735" y="334"/>
                  </a:lnTo>
                  <a:lnTo>
                    <a:pt x="5713" y="245"/>
                  </a:lnTo>
                  <a:lnTo>
                    <a:pt x="5691" y="156"/>
                  </a:lnTo>
                  <a:lnTo>
                    <a:pt x="5624" y="89"/>
                  </a:lnTo>
                  <a:lnTo>
                    <a:pt x="5535" y="23"/>
                  </a:lnTo>
                  <a:lnTo>
                    <a:pt x="5424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32"/>
            <p:cNvSpPr/>
            <p:nvPr/>
          </p:nvSpPr>
          <p:spPr>
            <a:xfrm>
              <a:off x="-4148806" y="1844976"/>
              <a:ext cx="190012" cy="67497"/>
            </a:xfrm>
            <a:custGeom>
              <a:avLst/>
              <a:gdLst/>
              <a:ahLst/>
              <a:cxnLst/>
              <a:rect l="l" t="t" r="r" b="b"/>
              <a:pathLst>
                <a:path w="10202" h="3624" extrusionOk="0">
                  <a:moveTo>
                    <a:pt x="10202" y="0"/>
                  </a:moveTo>
                  <a:lnTo>
                    <a:pt x="9091" y="178"/>
                  </a:lnTo>
                  <a:lnTo>
                    <a:pt x="8001" y="378"/>
                  </a:lnTo>
                  <a:lnTo>
                    <a:pt x="6890" y="601"/>
                  </a:lnTo>
                  <a:lnTo>
                    <a:pt x="5801" y="845"/>
                  </a:lnTo>
                  <a:lnTo>
                    <a:pt x="4690" y="1134"/>
                  </a:lnTo>
                  <a:lnTo>
                    <a:pt x="3623" y="1423"/>
                  </a:lnTo>
                  <a:lnTo>
                    <a:pt x="2534" y="1712"/>
                  </a:lnTo>
                  <a:lnTo>
                    <a:pt x="1467" y="2045"/>
                  </a:lnTo>
                  <a:lnTo>
                    <a:pt x="1089" y="2156"/>
                  </a:lnTo>
                  <a:lnTo>
                    <a:pt x="756" y="2312"/>
                  </a:lnTo>
                  <a:lnTo>
                    <a:pt x="578" y="2401"/>
                  </a:lnTo>
                  <a:lnTo>
                    <a:pt x="422" y="2490"/>
                  </a:lnTo>
                  <a:lnTo>
                    <a:pt x="289" y="2623"/>
                  </a:lnTo>
                  <a:lnTo>
                    <a:pt x="156" y="2757"/>
                  </a:lnTo>
                  <a:lnTo>
                    <a:pt x="44" y="2912"/>
                  </a:lnTo>
                  <a:lnTo>
                    <a:pt x="0" y="2979"/>
                  </a:lnTo>
                  <a:lnTo>
                    <a:pt x="0" y="3090"/>
                  </a:lnTo>
                  <a:lnTo>
                    <a:pt x="0" y="3223"/>
                  </a:lnTo>
                  <a:lnTo>
                    <a:pt x="67" y="3334"/>
                  </a:lnTo>
                  <a:lnTo>
                    <a:pt x="156" y="3423"/>
                  </a:lnTo>
                  <a:lnTo>
                    <a:pt x="289" y="3490"/>
                  </a:lnTo>
                  <a:lnTo>
                    <a:pt x="422" y="3557"/>
                  </a:lnTo>
                  <a:lnTo>
                    <a:pt x="556" y="3579"/>
                  </a:lnTo>
                  <a:lnTo>
                    <a:pt x="711" y="3601"/>
                  </a:lnTo>
                  <a:lnTo>
                    <a:pt x="867" y="3623"/>
                  </a:lnTo>
                  <a:lnTo>
                    <a:pt x="1178" y="3601"/>
                  </a:lnTo>
                  <a:lnTo>
                    <a:pt x="1511" y="3579"/>
                  </a:lnTo>
                  <a:lnTo>
                    <a:pt x="2134" y="3512"/>
                  </a:lnTo>
                  <a:lnTo>
                    <a:pt x="2756" y="3379"/>
                  </a:lnTo>
                  <a:lnTo>
                    <a:pt x="3378" y="3201"/>
                  </a:lnTo>
                  <a:lnTo>
                    <a:pt x="4001" y="3001"/>
                  </a:lnTo>
                  <a:lnTo>
                    <a:pt x="4601" y="2779"/>
                  </a:lnTo>
                  <a:lnTo>
                    <a:pt x="5179" y="2512"/>
                  </a:lnTo>
                  <a:lnTo>
                    <a:pt x="5757" y="2245"/>
                  </a:lnTo>
                  <a:lnTo>
                    <a:pt x="8001" y="1134"/>
                  </a:lnTo>
                  <a:lnTo>
                    <a:pt x="9113" y="578"/>
                  </a:lnTo>
                  <a:lnTo>
                    <a:pt x="10202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2"/>
            <p:cNvSpPr/>
            <p:nvPr/>
          </p:nvSpPr>
          <p:spPr>
            <a:xfrm>
              <a:off x="-4154188" y="1811860"/>
              <a:ext cx="193737" cy="35611"/>
            </a:xfrm>
            <a:custGeom>
              <a:avLst/>
              <a:gdLst/>
              <a:ahLst/>
              <a:cxnLst/>
              <a:rect l="l" t="t" r="r" b="b"/>
              <a:pathLst>
                <a:path w="10402" h="1912" extrusionOk="0">
                  <a:moveTo>
                    <a:pt x="911" y="0"/>
                  </a:moveTo>
                  <a:lnTo>
                    <a:pt x="667" y="23"/>
                  </a:lnTo>
                  <a:lnTo>
                    <a:pt x="422" y="67"/>
                  </a:lnTo>
                  <a:lnTo>
                    <a:pt x="289" y="89"/>
                  </a:lnTo>
                  <a:lnTo>
                    <a:pt x="156" y="134"/>
                  </a:lnTo>
                  <a:lnTo>
                    <a:pt x="67" y="200"/>
                  </a:lnTo>
                  <a:lnTo>
                    <a:pt x="22" y="245"/>
                  </a:lnTo>
                  <a:lnTo>
                    <a:pt x="0" y="312"/>
                  </a:lnTo>
                  <a:lnTo>
                    <a:pt x="0" y="400"/>
                  </a:lnTo>
                  <a:lnTo>
                    <a:pt x="22" y="489"/>
                  </a:lnTo>
                  <a:lnTo>
                    <a:pt x="67" y="578"/>
                  </a:lnTo>
                  <a:lnTo>
                    <a:pt x="111" y="645"/>
                  </a:lnTo>
                  <a:lnTo>
                    <a:pt x="222" y="756"/>
                  </a:lnTo>
                  <a:lnTo>
                    <a:pt x="333" y="845"/>
                  </a:lnTo>
                  <a:lnTo>
                    <a:pt x="467" y="934"/>
                  </a:lnTo>
                  <a:lnTo>
                    <a:pt x="622" y="1001"/>
                  </a:lnTo>
                  <a:lnTo>
                    <a:pt x="911" y="1112"/>
                  </a:lnTo>
                  <a:lnTo>
                    <a:pt x="1223" y="1178"/>
                  </a:lnTo>
                  <a:lnTo>
                    <a:pt x="1778" y="1312"/>
                  </a:lnTo>
                  <a:lnTo>
                    <a:pt x="2334" y="1401"/>
                  </a:lnTo>
                  <a:lnTo>
                    <a:pt x="2912" y="1490"/>
                  </a:lnTo>
                  <a:lnTo>
                    <a:pt x="3467" y="1578"/>
                  </a:lnTo>
                  <a:lnTo>
                    <a:pt x="4623" y="1690"/>
                  </a:lnTo>
                  <a:lnTo>
                    <a:pt x="5757" y="1778"/>
                  </a:lnTo>
                  <a:lnTo>
                    <a:pt x="6912" y="1845"/>
                  </a:lnTo>
                  <a:lnTo>
                    <a:pt x="8090" y="1890"/>
                  </a:lnTo>
                  <a:lnTo>
                    <a:pt x="8668" y="1912"/>
                  </a:lnTo>
                  <a:lnTo>
                    <a:pt x="9246" y="1890"/>
                  </a:lnTo>
                  <a:lnTo>
                    <a:pt x="9824" y="1867"/>
                  </a:lnTo>
                  <a:lnTo>
                    <a:pt x="10402" y="1801"/>
                  </a:lnTo>
                  <a:lnTo>
                    <a:pt x="10202" y="1712"/>
                  </a:lnTo>
                  <a:lnTo>
                    <a:pt x="9980" y="1623"/>
                  </a:lnTo>
                  <a:lnTo>
                    <a:pt x="9735" y="1556"/>
                  </a:lnTo>
                  <a:lnTo>
                    <a:pt x="9491" y="1490"/>
                  </a:lnTo>
                  <a:lnTo>
                    <a:pt x="8957" y="1401"/>
                  </a:lnTo>
                  <a:lnTo>
                    <a:pt x="8513" y="1312"/>
                  </a:lnTo>
                  <a:lnTo>
                    <a:pt x="6512" y="867"/>
                  </a:lnTo>
                  <a:lnTo>
                    <a:pt x="5490" y="645"/>
                  </a:lnTo>
                  <a:lnTo>
                    <a:pt x="4468" y="445"/>
                  </a:lnTo>
                  <a:lnTo>
                    <a:pt x="3445" y="267"/>
                  </a:lnTo>
                  <a:lnTo>
                    <a:pt x="2423" y="111"/>
                  </a:lnTo>
                  <a:lnTo>
                    <a:pt x="1912" y="45"/>
                  </a:lnTo>
                  <a:lnTo>
                    <a:pt x="1423" y="23"/>
                  </a:lnTo>
                  <a:lnTo>
                    <a:pt x="911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2"/>
            <p:cNvSpPr/>
            <p:nvPr/>
          </p:nvSpPr>
          <p:spPr>
            <a:xfrm>
              <a:off x="-4079260" y="1745201"/>
              <a:ext cx="119647" cy="100203"/>
            </a:xfrm>
            <a:custGeom>
              <a:avLst/>
              <a:gdLst/>
              <a:ahLst/>
              <a:cxnLst/>
              <a:rect l="l" t="t" r="r" b="b"/>
              <a:pathLst>
                <a:path w="6424" h="5380" extrusionOk="0">
                  <a:moveTo>
                    <a:pt x="311" y="1"/>
                  </a:moveTo>
                  <a:lnTo>
                    <a:pt x="222" y="23"/>
                  </a:lnTo>
                  <a:lnTo>
                    <a:pt x="133" y="68"/>
                  </a:lnTo>
                  <a:lnTo>
                    <a:pt x="67" y="134"/>
                  </a:lnTo>
                  <a:lnTo>
                    <a:pt x="22" y="223"/>
                  </a:lnTo>
                  <a:lnTo>
                    <a:pt x="0" y="334"/>
                  </a:lnTo>
                  <a:lnTo>
                    <a:pt x="0" y="423"/>
                  </a:lnTo>
                  <a:lnTo>
                    <a:pt x="22" y="534"/>
                  </a:lnTo>
                  <a:lnTo>
                    <a:pt x="67" y="712"/>
                  </a:lnTo>
                  <a:lnTo>
                    <a:pt x="111" y="890"/>
                  </a:lnTo>
                  <a:lnTo>
                    <a:pt x="200" y="1068"/>
                  </a:lnTo>
                  <a:lnTo>
                    <a:pt x="289" y="1223"/>
                  </a:lnTo>
                  <a:lnTo>
                    <a:pt x="511" y="1535"/>
                  </a:lnTo>
                  <a:lnTo>
                    <a:pt x="756" y="1823"/>
                  </a:lnTo>
                  <a:lnTo>
                    <a:pt x="1045" y="2135"/>
                  </a:lnTo>
                  <a:lnTo>
                    <a:pt x="1356" y="2446"/>
                  </a:lnTo>
                  <a:lnTo>
                    <a:pt x="1689" y="2713"/>
                  </a:lnTo>
                  <a:lnTo>
                    <a:pt x="2023" y="3001"/>
                  </a:lnTo>
                  <a:lnTo>
                    <a:pt x="2378" y="3246"/>
                  </a:lnTo>
                  <a:lnTo>
                    <a:pt x="2734" y="3490"/>
                  </a:lnTo>
                  <a:lnTo>
                    <a:pt x="3467" y="3957"/>
                  </a:lnTo>
                  <a:lnTo>
                    <a:pt x="4223" y="4380"/>
                  </a:lnTo>
                  <a:lnTo>
                    <a:pt x="5001" y="4780"/>
                  </a:lnTo>
                  <a:lnTo>
                    <a:pt x="5312" y="4957"/>
                  </a:lnTo>
                  <a:lnTo>
                    <a:pt x="5712" y="5180"/>
                  </a:lnTo>
                  <a:lnTo>
                    <a:pt x="5890" y="5269"/>
                  </a:lnTo>
                  <a:lnTo>
                    <a:pt x="6090" y="5335"/>
                  </a:lnTo>
                  <a:lnTo>
                    <a:pt x="6268" y="5380"/>
                  </a:lnTo>
                  <a:lnTo>
                    <a:pt x="6423" y="5380"/>
                  </a:lnTo>
                  <a:lnTo>
                    <a:pt x="6068" y="5069"/>
                  </a:lnTo>
                  <a:lnTo>
                    <a:pt x="5712" y="4735"/>
                  </a:lnTo>
                  <a:lnTo>
                    <a:pt x="5023" y="4068"/>
                  </a:lnTo>
                  <a:lnTo>
                    <a:pt x="4356" y="3357"/>
                  </a:lnTo>
                  <a:lnTo>
                    <a:pt x="3712" y="2624"/>
                  </a:lnTo>
                  <a:lnTo>
                    <a:pt x="3067" y="1912"/>
                  </a:lnTo>
                  <a:lnTo>
                    <a:pt x="2734" y="1579"/>
                  </a:lnTo>
                  <a:lnTo>
                    <a:pt x="2378" y="1246"/>
                  </a:lnTo>
                  <a:lnTo>
                    <a:pt x="2023" y="934"/>
                  </a:lnTo>
                  <a:lnTo>
                    <a:pt x="1645" y="645"/>
                  </a:lnTo>
                  <a:lnTo>
                    <a:pt x="1245" y="357"/>
                  </a:lnTo>
                  <a:lnTo>
                    <a:pt x="822" y="134"/>
                  </a:lnTo>
                  <a:lnTo>
                    <a:pt x="622" y="45"/>
                  </a:lnTo>
                  <a:lnTo>
                    <a:pt x="533" y="23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2"/>
            <p:cNvSpPr/>
            <p:nvPr/>
          </p:nvSpPr>
          <p:spPr>
            <a:xfrm>
              <a:off x="-3910368" y="2034578"/>
              <a:ext cx="82397" cy="127097"/>
            </a:xfrm>
            <a:custGeom>
              <a:avLst/>
              <a:gdLst/>
              <a:ahLst/>
              <a:cxnLst/>
              <a:rect l="l" t="t" r="r" b="b"/>
              <a:pathLst>
                <a:path w="4424" h="6824" extrusionOk="0">
                  <a:moveTo>
                    <a:pt x="734" y="0"/>
                  </a:moveTo>
                  <a:lnTo>
                    <a:pt x="556" y="45"/>
                  </a:lnTo>
                  <a:lnTo>
                    <a:pt x="378" y="133"/>
                  </a:lnTo>
                  <a:lnTo>
                    <a:pt x="223" y="267"/>
                  </a:lnTo>
                  <a:lnTo>
                    <a:pt x="111" y="422"/>
                  </a:lnTo>
                  <a:lnTo>
                    <a:pt x="45" y="600"/>
                  </a:lnTo>
                  <a:lnTo>
                    <a:pt x="0" y="800"/>
                  </a:lnTo>
                  <a:lnTo>
                    <a:pt x="0" y="1000"/>
                  </a:lnTo>
                  <a:lnTo>
                    <a:pt x="45" y="1223"/>
                  </a:lnTo>
                  <a:lnTo>
                    <a:pt x="111" y="1467"/>
                  </a:lnTo>
                  <a:lnTo>
                    <a:pt x="200" y="1734"/>
                  </a:lnTo>
                  <a:lnTo>
                    <a:pt x="334" y="1978"/>
                  </a:lnTo>
                  <a:lnTo>
                    <a:pt x="467" y="2267"/>
                  </a:lnTo>
                  <a:lnTo>
                    <a:pt x="823" y="2823"/>
                  </a:lnTo>
                  <a:lnTo>
                    <a:pt x="1223" y="3401"/>
                  </a:lnTo>
                  <a:lnTo>
                    <a:pt x="1690" y="3956"/>
                  </a:lnTo>
                  <a:lnTo>
                    <a:pt x="2156" y="4534"/>
                  </a:lnTo>
                  <a:lnTo>
                    <a:pt x="2645" y="5046"/>
                  </a:lnTo>
                  <a:lnTo>
                    <a:pt x="3112" y="5534"/>
                  </a:lnTo>
                  <a:lnTo>
                    <a:pt x="3534" y="5957"/>
                  </a:lnTo>
                  <a:lnTo>
                    <a:pt x="4179" y="6601"/>
                  </a:lnTo>
                  <a:lnTo>
                    <a:pt x="4423" y="6824"/>
                  </a:lnTo>
                  <a:lnTo>
                    <a:pt x="4423" y="6824"/>
                  </a:lnTo>
                  <a:lnTo>
                    <a:pt x="4334" y="6490"/>
                  </a:lnTo>
                  <a:lnTo>
                    <a:pt x="4068" y="5601"/>
                  </a:lnTo>
                  <a:lnTo>
                    <a:pt x="3868" y="5023"/>
                  </a:lnTo>
                  <a:lnTo>
                    <a:pt x="3645" y="4379"/>
                  </a:lnTo>
                  <a:lnTo>
                    <a:pt x="3401" y="3690"/>
                  </a:lnTo>
                  <a:lnTo>
                    <a:pt x="3112" y="3001"/>
                  </a:lnTo>
                  <a:lnTo>
                    <a:pt x="2823" y="2334"/>
                  </a:lnTo>
                  <a:lnTo>
                    <a:pt x="2490" y="1689"/>
                  </a:lnTo>
                  <a:lnTo>
                    <a:pt x="2156" y="1111"/>
                  </a:lnTo>
                  <a:lnTo>
                    <a:pt x="2001" y="867"/>
                  </a:lnTo>
                  <a:lnTo>
                    <a:pt x="1823" y="645"/>
                  </a:lnTo>
                  <a:lnTo>
                    <a:pt x="1645" y="445"/>
                  </a:lnTo>
                  <a:lnTo>
                    <a:pt x="1467" y="267"/>
                  </a:lnTo>
                  <a:lnTo>
                    <a:pt x="1289" y="156"/>
                  </a:lnTo>
                  <a:lnTo>
                    <a:pt x="1112" y="45"/>
                  </a:lnTo>
                  <a:lnTo>
                    <a:pt x="912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2"/>
            <p:cNvSpPr/>
            <p:nvPr/>
          </p:nvSpPr>
          <p:spPr>
            <a:xfrm>
              <a:off x="-3972054" y="2157112"/>
              <a:ext cx="142425" cy="46786"/>
            </a:xfrm>
            <a:custGeom>
              <a:avLst/>
              <a:gdLst/>
              <a:ahLst/>
              <a:cxnLst/>
              <a:rect l="l" t="t" r="r" b="b"/>
              <a:pathLst>
                <a:path w="7647" h="2512" extrusionOk="0">
                  <a:moveTo>
                    <a:pt x="5757" y="0"/>
                  </a:moveTo>
                  <a:lnTo>
                    <a:pt x="5068" y="22"/>
                  </a:lnTo>
                  <a:lnTo>
                    <a:pt x="4357" y="67"/>
                  </a:lnTo>
                  <a:lnTo>
                    <a:pt x="3601" y="111"/>
                  </a:lnTo>
                  <a:lnTo>
                    <a:pt x="2868" y="200"/>
                  </a:lnTo>
                  <a:lnTo>
                    <a:pt x="2157" y="311"/>
                  </a:lnTo>
                  <a:lnTo>
                    <a:pt x="1512" y="445"/>
                  </a:lnTo>
                  <a:lnTo>
                    <a:pt x="1223" y="534"/>
                  </a:lnTo>
                  <a:lnTo>
                    <a:pt x="956" y="645"/>
                  </a:lnTo>
                  <a:lnTo>
                    <a:pt x="712" y="756"/>
                  </a:lnTo>
                  <a:lnTo>
                    <a:pt x="512" y="867"/>
                  </a:lnTo>
                  <a:lnTo>
                    <a:pt x="334" y="1000"/>
                  </a:lnTo>
                  <a:lnTo>
                    <a:pt x="178" y="1156"/>
                  </a:lnTo>
                  <a:lnTo>
                    <a:pt x="90" y="1311"/>
                  </a:lnTo>
                  <a:lnTo>
                    <a:pt x="23" y="1467"/>
                  </a:lnTo>
                  <a:lnTo>
                    <a:pt x="1" y="1667"/>
                  </a:lnTo>
                  <a:lnTo>
                    <a:pt x="45" y="1867"/>
                  </a:lnTo>
                  <a:lnTo>
                    <a:pt x="134" y="2045"/>
                  </a:lnTo>
                  <a:lnTo>
                    <a:pt x="245" y="2201"/>
                  </a:lnTo>
                  <a:lnTo>
                    <a:pt x="378" y="2334"/>
                  </a:lnTo>
                  <a:lnTo>
                    <a:pt x="556" y="2423"/>
                  </a:lnTo>
                  <a:lnTo>
                    <a:pt x="756" y="2467"/>
                  </a:lnTo>
                  <a:lnTo>
                    <a:pt x="979" y="2512"/>
                  </a:lnTo>
                  <a:lnTo>
                    <a:pt x="1512" y="2512"/>
                  </a:lnTo>
                  <a:lnTo>
                    <a:pt x="1801" y="2467"/>
                  </a:lnTo>
                  <a:lnTo>
                    <a:pt x="2090" y="2423"/>
                  </a:lnTo>
                  <a:lnTo>
                    <a:pt x="2734" y="2245"/>
                  </a:lnTo>
                  <a:lnTo>
                    <a:pt x="3401" y="2023"/>
                  </a:lnTo>
                  <a:lnTo>
                    <a:pt x="4090" y="1778"/>
                  </a:lnTo>
                  <a:lnTo>
                    <a:pt x="4757" y="1489"/>
                  </a:lnTo>
                  <a:lnTo>
                    <a:pt x="5424" y="1178"/>
                  </a:lnTo>
                  <a:lnTo>
                    <a:pt x="6024" y="889"/>
                  </a:lnTo>
                  <a:lnTo>
                    <a:pt x="6557" y="622"/>
                  </a:lnTo>
                  <a:lnTo>
                    <a:pt x="7358" y="200"/>
                  </a:lnTo>
                  <a:lnTo>
                    <a:pt x="7646" y="22"/>
                  </a:lnTo>
                  <a:lnTo>
                    <a:pt x="7291" y="22"/>
                  </a:lnTo>
                  <a:lnTo>
                    <a:pt x="6380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2"/>
            <p:cNvSpPr/>
            <p:nvPr/>
          </p:nvSpPr>
          <p:spPr>
            <a:xfrm>
              <a:off x="-3828400" y="2023403"/>
              <a:ext cx="59209" cy="138272"/>
            </a:xfrm>
            <a:custGeom>
              <a:avLst/>
              <a:gdLst/>
              <a:ahLst/>
              <a:cxnLst/>
              <a:rect l="l" t="t" r="r" b="b"/>
              <a:pathLst>
                <a:path w="3179" h="7424" extrusionOk="0">
                  <a:moveTo>
                    <a:pt x="2201" y="0"/>
                  </a:moveTo>
                  <a:lnTo>
                    <a:pt x="2023" y="67"/>
                  </a:lnTo>
                  <a:lnTo>
                    <a:pt x="1845" y="156"/>
                  </a:lnTo>
                  <a:lnTo>
                    <a:pt x="1689" y="311"/>
                  </a:lnTo>
                  <a:lnTo>
                    <a:pt x="1534" y="467"/>
                  </a:lnTo>
                  <a:lnTo>
                    <a:pt x="1400" y="689"/>
                  </a:lnTo>
                  <a:lnTo>
                    <a:pt x="1267" y="911"/>
                  </a:lnTo>
                  <a:lnTo>
                    <a:pt x="1134" y="1178"/>
                  </a:lnTo>
                  <a:lnTo>
                    <a:pt x="1023" y="1467"/>
                  </a:lnTo>
                  <a:lnTo>
                    <a:pt x="800" y="2089"/>
                  </a:lnTo>
                  <a:lnTo>
                    <a:pt x="623" y="2756"/>
                  </a:lnTo>
                  <a:lnTo>
                    <a:pt x="467" y="3490"/>
                  </a:lnTo>
                  <a:lnTo>
                    <a:pt x="334" y="4201"/>
                  </a:lnTo>
                  <a:lnTo>
                    <a:pt x="245" y="4912"/>
                  </a:lnTo>
                  <a:lnTo>
                    <a:pt x="156" y="5579"/>
                  </a:lnTo>
                  <a:lnTo>
                    <a:pt x="89" y="6179"/>
                  </a:lnTo>
                  <a:lnTo>
                    <a:pt x="22" y="7068"/>
                  </a:lnTo>
                  <a:lnTo>
                    <a:pt x="0" y="7424"/>
                  </a:lnTo>
                  <a:lnTo>
                    <a:pt x="200" y="7135"/>
                  </a:lnTo>
                  <a:lnTo>
                    <a:pt x="711" y="6357"/>
                  </a:lnTo>
                  <a:lnTo>
                    <a:pt x="1045" y="5846"/>
                  </a:lnTo>
                  <a:lnTo>
                    <a:pt x="1400" y="5245"/>
                  </a:lnTo>
                  <a:lnTo>
                    <a:pt x="1778" y="4623"/>
                  </a:lnTo>
                  <a:lnTo>
                    <a:pt x="2134" y="3979"/>
                  </a:lnTo>
                  <a:lnTo>
                    <a:pt x="2467" y="3312"/>
                  </a:lnTo>
                  <a:lnTo>
                    <a:pt x="2756" y="2667"/>
                  </a:lnTo>
                  <a:lnTo>
                    <a:pt x="2978" y="2045"/>
                  </a:lnTo>
                  <a:lnTo>
                    <a:pt x="3067" y="1756"/>
                  </a:lnTo>
                  <a:lnTo>
                    <a:pt x="3112" y="1467"/>
                  </a:lnTo>
                  <a:lnTo>
                    <a:pt x="3156" y="1200"/>
                  </a:lnTo>
                  <a:lnTo>
                    <a:pt x="3179" y="956"/>
                  </a:lnTo>
                  <a:lnTo>
                    <a:pt x="3156" y="733"/>
                  </a:lnTo>
                  <a:lnTo>
                    <a:pt x="3112" y="533"/>
                  </a:lnTo>
                  <a:lnTo>
                    <a:pt x="3045" y="378"/>
                  </a:lnTo>
                  <a:lnTo>
                    <a:pt x="2934" y="222"/>
                  </a:lnTo>
                  <a:lnTo>
                    <a:pt x="2778" y="111"/>
                  </a:lnTo>
                  <a:lnTo>
                    <a:pt x="2601" y="44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2"/>
            <p:cNvSpPr/>
            <p:nvPr/>
          </p:nvSpPr>
          <p:spPr>
            <a:xfrm>
              <a:off x="-3832553" y="2155454"/>
              <a:ext cx="97316" cy="116332"/>
            </a:xfrm>
            <a:custGeom>
              <a:avLst/>
              <a:gdLst/>
              <a:ahLst/>
              <a:cxnLst/>
              <a:rect l="l" t="t" r="r" b="b"/>
              <a:pathLst>
                <a:path w="5225" h="6246" extrusionOk="0">
                  <a:moveTo>
                    <a:pt x="1" y="0"/>
                  </a:moveTo>
                  <a:lnTo>
                    <a:pt x="134" y="311"/>
                  </a:lnTo>
                  <a:lnTo>
                    <a:pt x="534" y="1156"/>
                  </a:lnTo>
                  <a:lnTo>
                    <a:pt x="801" y="1712"/>
                  </a:lnTo>
                  <a:lnTo>
                    <a:pt x="1112" y="2312"/>
                  </a:lnTo>
                  <a:lnTo>
                    <a:pt x="1468" y="2956"/>
                  </a:lnTo>
                  <a:lnTo>
                    <a:pt x="1823" y="3601"/>
                  </a:lnTo>
                  <a:lnTo>
                    <a:pt x="2224" y="4223"/>
                  </a:lnTo>
                  <a:lnTo>
                    <a:pt x="2624" y="4823"/>
                  </a:lnTo>
                  <a:lnTo>
                    <a:pt x="3046" y="5335"/>
                  </a:lnTo>
                  <a:lnTo>
                    <a:pt x="3246" y="5557"/>
                  </a:lnTo>
                  <a:lnTo>
                    <a:pt x="3446" y="5757"/>
                  </a:lnTo>
                  <a:lnTo>
                    <a:pt x="3646" y="5935"/>
                  </a:lnTo>
                  <a:lnTo>
                    <a:pt x="3846" y="6068"/>
                  </a:lnTo>
                  <a:lnTo>
                    <a:pt x="4046" y="6157"/>
                  </a:lnTo>
                  <a:lnTo>
                    <a:pt x="4246" y="6224"/>
                  </a:lnTo>
                  <a:lnTo>
                    <a:pt x="4424" y="6246"/>
                  </a:lnTo>
                  <a:lnTo>
                    <a:pt x="4602" y="6246"/>
                  </a:lnTo>
                  <a:lnTo>
                    <a:pt x="4780" y="6157"/>
                  </a:lnTo>
                  <a:lnTo>
                    <a:pt x="4957" y="6046"/>
                  </a:lnTo>
                  <a:lnTo>
                    <a:pt x="5091" y="5890"/>
                  </a:lnTo>
                  <a:lnTo>
                    <a:pt x="5180" y="5735"/>
                  </a:lnTo>
                  <a:lnTo>
                    <a:pt x="5224" y="5535"/>
                  </a:lnTo>
                  <a:lnTo>
                    <a:pt x="5224" y="5335"/>
                  </a:lnTo>
                  <a:lnTo>
                    <a:pt x="5202" y="5135"/>
                  </a:lnTo>
                  <a:lnTo>
                    <a:pt x="5135" y="4912"/>
                  </a:lnTo>
                  <a:lnTo>
                    <a:pt x="5024" y="4690"/>
                  </a:lnTo>
                  <a:lnTo>
                    <a:pt x="4891" y="4445"/>
                  </a:lnTo>
                  <a:lnTo>
                    <a:pt x="4735" y="4201"/>
                  </a:lnTo>
                  <a:lnTo>
                    <a:pt x="4557" y="3957"/>
                  </a:lnTo>
                  <a:lnTo>
                    <a:pt x="4135" y="3445"/>
                  </a:lnTo>
                  <a:lnTo>
                    <a:pt x="3646" y="2956"/>
                  </a:lnTo>
                  <a:lnTo>
                    <a:pt x="3113" y="2445"/>
                  </a:lnTo>
                  <a:lnTo>
                    <a:pt x="2557" y="1956"/>
                  </a:lnTo>
                  <a:lnTo>
                    <a:pt x="2023" y="1512"/>
                  </a:lnTo>
                  <a:lnTo>
                    <a:pt x="1490" y="1089"/>
                  </a:lnTo>
                  <a:lnTo>
                    <a:pt x="1001" y="734"/>
                  </a:lnTo>
                  <a:lnTo>
                    <a:pt x="268" y="2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2"/>
            <p:cNvSpPr/>
            <p:nvPr/>
          </p:nvSpPr>
          <p:spPr>
            <a:xfrm>
              <a:off x="-3879320" y="2157112"/>
              <a:ext cx="50101" cy="141178"/>
            </a:xfrm>
            <a:custGeom>
              <a:avLst/>
              <a:gdLst/>
              <a:ahLst/>
              <a:cxnLst/>
              <a:rect l="l" t="t" r="r" b="b"/>
              <a:pathLst>
                <a:path w="2690" h="7580" extrusionOk="0">
                  <a:moveTo>
                    <a:pt x="2690" y="0"/>
                  </a:moveTo>
                  <a:lnTo>
                    <a:pt x="2512" y="311"/>
                  </a:lnTo>
                  <a:lnTo>
                    <a:pt x="2067" y="1111"/>
                  </a:lnTo>
                  <a:lnTo>
                    <a:pt x="1778" y="1667"/>
                  </a:lnTo>
                  <a:lnTo>
                    <a:pt x="1467" y="2267"/>
                  </a:lnTo>
                  <a:lnTo>
                    <a:pt x="1134" y="2912"/>
                  </a:lnTo>
                  <a:lnTo>
                    <a:pt x="845" y="3601"/>
                  </a:lnTo>
                  <a:lnTo>
                    <a:pt x="556" y="4290"/>
                  </a:lnTo>
                  <a:lnTo>
                    <a:pt x="312" y="4957"/>
                  </a:lnTo>
                  <a:lnTo>
                    <a:pt x="134" y="5601"/>
                  </a:lnTo>
                  <a:lnTo>
                    <a:pt x="67" y="5890"/>
                  </a:lnTo>
                  <a:lnTo>
                    <a:pt x="23" y="6179"/>
                  </a:lnTo>
                  <a:lnTo>
                    <a:pt x="0" y="6446"/>
                  </a:lnTo>
                  <a:lnTo>
                    <a:pt x="23" y="6690"/>
                  </a:lnTo>
                  <a:lnTo>
                    <a:pt x="45" y="6913"/>
                  </a:lnTo>
                  <a:lnTo>
                    <a:pt x="111" y="7090"/>
                  </a:lnTo>
                  <a:lnTo>
                    <a:pt x="200" y="7268"/>
                  </a:lnTo>
                  <a:lnTo>
                    <a:pt x="312" y="7402"/>
                  </a:lnTo>
                  <a:lnTo>
                    <a:pt x="467" y="7490"/>
                  </a:lnTo>
                  <a:lnTo>
                    <a:pt x="667" y="7557"/>
                  </a:lnTo>
                  <a:lnTo>
                    <a:pt x="867" y="7579"/>
                  </a:lnTo>
                  <a:lnTo>
                    <a:pt x="1067" y="7557"/>
                  </a:lnTo>
                  <a:lnTo>
                    <a:pt x="1245" y="7490"/>
                  </a:lnTo>
                  <a:lnTo>
                    <a:pt x="1401" y="7379"/>
                  </a:lnTo>
                  <a:lnTo>
                    <a:pt x="1556" y="7224"/>
                  </a:lnTo>
                  <a:lnTo>
                    <a:pt x="1690" y="7046"/>
                  </a:lnTo>
                  <a:lnTo>
                    <a:pt x="1823" y="6824"/>
                  </a:lnTo>
                  <a:lnTo>
                    <a:pt x="1934" y="6579"/>
                  </a:lnTo>
                  <a:lnTo>
                    <a:pt x="2045" y="6312"/>
                  </a:lnTo>
                  <a:lnTo>
                    <a:pt x="2134" y="6023"/>
                  </a:lnTo>
                  <a:lnTo>
                    <a:pt x="2290" y="5379"/>
                  </a:lnTo>
                  <a:lnTo>
                    <a:pt x="2423" y="4690"/>
                  </a:lnTo>
                  <a:lnTo>
                    <a:pt x="2534" y="3979"/>
                  </a:lnTo>
                  <a:lnTo>
                    <a:pt x="2601" y="3245"/>
                  </a:lnTo>
                  <a:lnTo>
                    <a:pt x="2645" y="2534"/>
                  </a:lnTo>
                  <a:lnTo>
                    <a:pt x="2667" y="1867"/>
                  </a:lnTo>
                  <a:lnTo>
                    <a:pt x="2690" y="1267"/>
                  </a:lnTo>
                  <a:lnTo>
                    <a:pt x="2690" y="356"/>
                  </a:lnTo>
                  <a:lnTo>
                    <a:pt x="2690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2"/>
            <p:cNvSpPr/>
            <p:nvPr/>
          </p:nvSpPr>
          <p:spPr>
            <a:xfrm>
              <a:off x="-3832553" y="2129361"/>
              <a:ext cx="144921" cy="38945"/>
            </a:xfrm>
            <a:custGeom>
              <a:avLst/>
              <a:gdLst/>
              <a:ahLst/>
              <a:cxnLst/>
              <a:rect l="l" t="t" r="r" b="b"/>
              <a:pathLst>
                <a:path w="7781" h="2091" extrusionOk="0">
                  <a:moveTo>
                    <a:pt x="5824" y="1"/>
                  </a:moveTo>
                  <a:lnTo>
                    <a:pt x="5157" y="90"/>
                  </a:lnTo>
                  <a:lnTo>
                    <a:pt x="4468" y="201"/>
                  </a:lnTo>
                  <a:lnTo>
                    <a:pt x="3757" y="379"/>
                  </a:lnTo>
                  <a:lnTo>
                    <a:pt x="3046" y="557"/>
                  </a:lnTo>
                  <a:lnTo>
                    <a:pt x="2357" y="757"/>
                  </a:lnTo>
                  <a:lnTo>
                    <a:pt x="1735" y="957"/>
                  </a:lnTo>
                  <a:lnTo>
                    <a:pt x="1157" y="1157"/>
                  </a:lnTo>
                  <a:lnTo>
                    <a:pt x="312" y="1468"/>
                  </a:lnTo>
                  <a:lnTo>
                    <a:pt x="1" y="1601"/>
                  </a:lnTo>
                  <a:lnTo>
                    <a:pt x="334" y="1668"/>
                  </a:lnTo>
                  <a:lnTo>
                    <a:pt x="1246" y="1801"/>
                  </a:lnTo>
                  <a:lnTo>
                    <a:pt x="1868" y="1890"/>
                  </a:lnTo>
                  <a:lnTo>
                    <a:pt x="2535" y="1957"/>
                  </a:lnTo>
                  <a:lnTo>
                    <a:pt x="3268" y="2024"/>
                  </a:lnTo>
                  <a:lnTo>
                    <a:pt x="4002" y="2068"/>
                  </a:lnTo>
                  <a:lnTo>
                    <a:pt x="4757" y="2090"/>
                  </a:lnTo>
                  <a:lnTo>
                    <a:pt x="5469" y="2090"/>
                  </a:lnTo>
                  <a:lnTo>
                    <a:pt x="6113" y="2024"/>
                  </a:lnTo>
                  <a:lnTo>
                    <a:pt x="6424" y="1979"/>
                  </a:lnTo>
                  <a:lnTo>
                    <a:pt x="6691" y="1935"/>
                  </a:lnTo>
                  <a:lnTo>
                    <a:pt x="6958" y="1846"/>
                  </a:lnTo>
                  <a:lnTo>
                    <a:pt x="7180" y="1757"/>
                  </a:lnTo>
                  <a:lnTo>
                    <a:pt x="7380" y="1668"/>
                  </a:lnTo>
                  <a:lnTo>
                    <a:pt x="7536" y="1535"/>
                  </a:lnTo>
                  <a:lnTo>
                    <a:pt x="7669" y="1401"/>
                  </a:lnTo>
                  <a:lnTo>
                    <a:pt x="7736" y="1223"/>
                  </a:lnTo>
                  <a:lnTo>
                    <a:pt x="7780" y="1046"/>
                  </a:lnTo>
                  <a:lnTo>
                    <a:pt x="7780" y="846"/>
                  </a:lnTo>
                  <a:lnTo>
                    <a:pt x="7736" y="646"/>
                  </a:lnTo>
                  <a:lnTo>
                    <a:pt x="7625" y="490"/>
                  </a:lnTo>
                  <a:lnTo>
                    <a:pt x="7513" y="334"/>
                  </a:lnTo>
                  <a:lnTo>
                    <a:pt x="7358" y="223"/>
                  </a:lnTo>
                  <a:lnTo>
                    <a:pt x="7158" y="134"/>
                  </a:lnTo>
                  <a:lnTo>
                    <a:pt x="6935" y="68"/>
                  </a:lnTo>
                  <a:lnTo>
                    <a:pt x="6691" y="23"/>
                  </a:lnTo>
                  <a:lnTo>
                    <a:pt x="6424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2"/>
            <p:cNvSpPr/>
            <p:nvPr/>
          </p:nvSpPr>
          <p:spPr>
            <a:xfrm>
              <a:off x="-3851998" y="2139716"/>
              <a:ext cx="42651" cy="42651"/>
            </a:xfrm>
            <a:custGeom>
              <a:avLst/>
              <a:gdLst/>
              <a:ahLst/>
              <a:cxnLst/>
              <a:rect l="l" t="t" r="r" b="b"/>
              <a:pathLst>
                <a:path w="2290" h="2290" extrusionOk="0">
                  <a:moveTo>
                    <a:pt x="1134" y="1"/>
                  </a:moveTo>
                  <a:lnTo>
                    <a:pt x="912" y="23"/>
                  </a:lnTo>
                  <a:lnTo>
                    <a:pt x="689" y="90"/>
                  </a:lnTo>
                  <a:lnTo>
                    <a:pt x="511" y="201"/>
                  </a:lnTo>
                  <a:lnTo>
                    <a:pt x="334" y="334"/>
                  </a:lnTo>
                  <a:lnTo>
                    <a:pt x="200" y="512"/>
                  </a:lnTo>
                  <a:lnTo>
                    <a:pt x="89" y="712"/>
                  </a:lnTo>
                  <a:lnTo>
                    <a:pt x="22" y="912"/>
                  </a:lnTo>
                  <a:lnTo>
                    <a:pt x="0" y="1156"/>
                  </a:lnTo>
                  <a:lnTo>
                    <a:pt x="22" y="1379"/>
                  </a:lnTo>
                  <a:lnTo>
                    <a:pt x="89" y="1601"/>
                  </a:lnTo>
                  <a:lnTo>
                    <a:pt x="200" y="1779"/>
                  </a:lnTo>
                  <a:lnTo>
                    <a:pt x="334" y="1957"/>
                  </a:lnTo>
                  <a:lnTo>
                    <a:pt x="511" y="2090"/>
                  </a:lnTo>
                  <a:lnTo>
                    <a:pt x="689" y="2201"/>
                  </a:lnTo>
                  <a:lnTo>
                    <a:pt x="912" y="2268"/>
                  </a:lnTo>
                  <a:lnTo>
                    <a:pt x="1134" y="2290"/>
                  </a:lnTo>
                  <a:lnTo>
                    <a:pt x="1378" y="2268"/>
                  </a:lnTo>
                  <a:lnTo>
                    <a:pt x="1578" y="2201"/>
                  </a:lnTo>
                  <a:lnTo>
                    <a:pt x="1778" y="2090"/>
                  </a:lnTo>
                  <a:lnTo>
                    <a:pt x="1956" y="1957"/>
                  </a:lnTo>
                  <a:lnTo>
                    <a:pt x="2090" y="1779"/>
                  </a:lnTo>
                  <a:lnTo>
                    <a:pt x="2201" y="1601"/>
                  </a:lnTo>
                  <a:lnTo>
                    <a:pt x="2267" y="1379"/>
                  </a:lnTo>
                  <a:lnTo>
                    <a:pt x="2290" y="1156"/>
                  </a:lnTo>
                  <a:lnTo>
                    <a:pt x="2267" y="912"/>
                  </a:lnTo>
                  <a:lnTo>
                    <a:pt x="2201" y="712"/>
                  </a:lnTo>
                  <a:lnTo>
                    <a:pt x="2090" y="512"/>
                  </a:lnTo>
                  <a:lnTo>
                    <a:pt x="1956" y="334"/>
                  </a:lnTo>
                  <a:lnTo>
                    <a:pt x="1778" y="201"/>
                  </a:lnTo>
                  <a:lnTo>
                    <a:pt x="1578" y="90"/>
                  </a:lnTo>
                  <a:lnTo>
                    <a:pt x="1378" y="23"/>
                  </a:lnTo>
                  <a:lnTo>
                    <a:pt x="1134" y="1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2"/>
            <p:cNvSpPr/>
            <p:nvPr/>
          </p:nvSpPr>
          <p:spPr>
            <a:xfrm>
              <a:off x="-4795428" y="2576864"/>
              <a:ext cx="82397" cy="127525"/>
            </a:xfrm>
            <a:custGeom>
              <a:avLst/>
              <a:gdLst/>
              <a:ahLst/>
              <a:cxnLst/>
              <a:rect l="l" t="t" r="r" b="b"/>
              <a:pathLst>
                <a:path w="4424" h="6847" extrusionOk="0">
                  <a:moveTo>
                    <a:pt x="734" y="1"/>
                  </a:moveTo>
                  <a:lnTo>
                    <a:pt x="556" y="45"/>
                  </a:lnTo>
                  <a:lnTo>
                    <a:pt x="378" y="134"/>
                  </a:lnTo>
                  <a:lnTo>
                    <a:pt x="223" y="267"/>
                  </a:lnTo>
                  <a:lnTo>
                    <a:pt x="112" y="423"/>
                  </a:lnTo>
                  <a:lnTo>
                    <a:pt x="23" y="601"/>
                  </a:lnTo>
                  <a:lnTo>
                    <a:pt x="1" y="801"/>
                  </a:lnTo>
                  <a:lnTo>
                    <a:pt x="1" y="1023"/>
                  </a:lnTo>
                  <a:lnTo>
                    <a:pt x="45" y="1245"/>
                  </a:lnTo>
                  <a:lnTo>
                    <a:pt x="112" y="1490"/>
                  </a:lnTo>
                  <a:lnTo>
                    <a:pt x="201" y="1734"/>
                  </a:lnTo>
                  <a:lnTo>
                    <a:pt x="312" y="2001"/>
                  </a:lnTo>
                  <a:lnTo>
                    <a:pt x="467" y="2268"/>
                  </a:lnTo>
                  <a:lnTo>
                    <a:pt x="823" y="2823"/>
                  </a:lnTo>
                  <a:lnTo>
                    <a:pt x="1223" y="3401"/>
                  </a:lnTo>
                  <a:lnTo>
                    <a:pt x="1690" y="3979"/>
                  </a:lnTo>
                  <a:lnTo>
                    <a:pt x="2157" y="4535"/>
                  </a:lnTo>
                  <a:lnTo>
                    <a:pt x="2646" y="5068"/>
                  </a:lnTo>
                  <a:lnTo>
                    <a:pt x="3090" y="5535"/>
                  </a:lnTo>
                  <a:lnTo>
                    <a:pt x="3512" y="5980"/>
                  </a:lnTo>
                  <a:lnTo>
                    <a:pt x="4179" y="6602"/>
                  </a:lnTo>
                  <a:lnTo>
                    <a:pt x="4424" y="6846"/>
                  </a:lnTo>
                  <a:lnTo>
                    <a:pt x="4424" y="6846"/>
                  </a:lnTo>
                  <a:lnTo>
                    <a:pt x="4335" y="6491"/>
                  </a:lnTo>
                  <a:lnTo>
                    <a:pt x="4068" y="5602"/>
                  </a:lnTo>
                  <a:lnTo>
                    <a:pt x="3868" y="5024"/>
                  </a:lnTo>
                  <a:lnTo>
                    <a:pt x="3646" y="4379"/>
                  </a:lnTo>
                  <a:lnTo>
                    <a:pt x="3401" y="3690"/>
                  </a:lnTo>
                  <a:lnTo>
                    <a:pt x="3112" y="3001"/>
                  </a:lnTo>
                  <a:lnTo>
                    <a:pt x="2823" y="2334"/>
                  </a:lnTo>
                  <a:lnTo>
                    <a:pt x="2490" y="1690"/>
                  </a:lnTo>
                  <a:lnTo>
                    <a:pt x="2157" y="1134"/>
                  </a:lnTo>
                  <a:lnTo>
                    <a:pt x="1979" y="867"/>
                  </a:lnTo>
                  <a:lnTo>
                    <a:pt x="1823" y="645"/>
                  </a:lnTo>
                  <a:lnTo>
                    <a:pt x="1645" y="445"/>
                  </a:lnTo>
                  <a:lnTo>
                    <a:pt x="1468" y="290"/>
                  </a:lnTo>
                  <a:lnTo>
                    <a:pt x="1290" y="156"/>
                  </a:lnTo>
                  <a:lnTo>
                    <a:pt x="1090" y="67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2"/>
            <p:cNvSpPr/>
            <p:nvPr/>
          </p:nvSpPr>
          <p:spPr>
            <a:xfrm>
              <a:off x="-4857114" y="2699397"/>
              <a:ext cx="142425" cy="47214"/>
            </a:xfrm>
            <a:custGeom>
              <a:avLst/>
              <a:gdLst/>
              <a:ahLst/>
              <a:cxnLst/>
              <a:rect l="l" t="t" r="r" b="b"/>
              <a:pathLst>
                <a:path w="7647" h="2535" extrusionOk="0">
                  <a:moveTo>
                    <a:pt x="5757" y="1"/>
                  </a:moveTo>
                  <a:lnTo>
                    <a:pt x="5068" y="23"/>
                  </a:lnTo>
                  <a:lnTo>
                    <a:pt x="4335" y="67"/>
                  </a:lnTo>
                  <a:lnTo>
                    <a:pt x="3602" y="112"/>
                  </a:lnTo>
                  <a:lnTo>
                    <a:pt x="2868" y="201"/>
                  </a:lnTo>
                  <a:lnTo>
                    <a:pt x="2157" y="312"/>
                  </a:lnTo>
                  <a:lnTo>
                    <a:pt x="1512" y="467"/>
                  </a:lnTo>
                  <a:lnTo>
                    <a:pt x="1223" y="556"/>
                  </a:lnTo>
                  <a:lnTo>
                    <a:pt x="957" y="645"/>
                  </a:lnTo>
                  <a:lnTo>
                    <a:pt x="712" y="756"/>
                  </a:lnTo>
                  <a:lnTo>
                    <a:pt x="512" y="867"/>
                  </a:lnTo>
                  <a:lnTo>
                    <a:pt x="334" y="1001"/>
                  </a:lnTo>
                  <a:lnTo>
                    <a:pt x="179" y="1156"/>
                  </a:lnTo>
                  <a:lnTo>
                    <a:pt x="90" y="1312"/>
                  </a:lnTo>
                  <a:lnTo>
                    <a:pt x="23" y="1490"/>
                  </a:lnTo>
                  <a:lnTo>
                    <a:pt x="1" y="1668"/>
                  </a:lnTo>
                  <a:lnTo>
                    <a:pt x="45" y="1868"/>
                  </a:lnTo>
                  <a:lnTo>
                    <a:pt x="112" y="2045"/>
                  </a:lnTo>
                  <a:lnTo>
                    <a:pt x="223" y="2201"/>
                  </a:lnTo>
                  <a:lnTo>
                    <a:pt x="379" y="2334"/>
                  </a:lnTo>
                  <a:lnTo>
                    <a:pt x="557" y="2423"/>
                  </a:lnTo>
                  <a:lnTo>
                    <a:pt x="757" y="2490"/>
                  </a:lnTo>
                  <a:lnTo>
                    <a:pt x="979" y="2512"/>
                  </a:lnTo>
                  <a:lnTo>
                    <a:pt x="1223" y="2534"/>
                  </a:lnTo>
                  <a:lnTo>
                    <a:pt x="1512" y="2512"/>
                  </a:lnTo>
                  <a:lnTo>
                    <a:pt x="1801" y="2468"/>
                  </a:lnTo>
                  <a:lnTo>
                    <a:pt x="2090" y="2423"/>
                  </a:lnTo>
                  <a:lnTo>
                    <a:pt x="2735" y="2268"/>
                  </a:lnTo>
                  <a:lnTo>
                    <a:pt x="3402" y="2045"/>
                  </a:lnTo>
                  <a:lnTo>
                    <a:pt x="4091" y="1779"/>
                  </a:lnTo>
                  <a:lnTo>
                    <a:pt x="4757" y="1490"/>
                  </a:lnTo>
                  <a:lnTo>
                    <a:pt x="5402" y="1201"/>
                  </a:lnTo>
                  <a:lnTo>
                    <a:pt x="6002" y="912"/>
                  </a:lnTo>
                  <a:lnTo>
                    <a:pt x="6558" y="623"/>
                  </a:lnTo>
                  <a:lnTo>
                    <a:pt x="7336" y="201"/>
                  </a:lnTo>
                  <a:lnTo>
                    <a:pt x="7647" y="23"/>
                  </a:lnTo>
                  <a:lnTo>
                    <a:pt x="7291" y="23"/>
                  </a:lnTo>
                  <a:lnTo>
                    <a:pt x="63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2"/>
            <p:cNvSpPr/>
            <p:nvPr/>
          </p:nvSpPr>
          <p:spPr>
            <a:xfrm>
              <a:off x="-4713460" y="2565689"/>
              <a:ext cx="59209" cy="138291"/>
            </a:xfrm>
            <a:custGeom>
              <a:avLst/>
              <a:gdLst/>
              <a:ahLst/>
              <a:cxnLst/>
              <a:rect l="l" t="t" r="r" b="b"/>
              <a:pathLst>
                <a:path w="3179" h="7425" extrusionOk="0">
                  <a:moveTo>
                    <a:pt x="2379" y="1"/>
                  </a:moveTo>
                  <a:lnTo>
                    <a:pt x="2201" y="23"/>
                  </a:lnTo>
                  <a:lnTo>
                    <a:pt x="2023" y="67"/>
                  </a:lnTo>
                  <a:lnTo>
                    <a:pt x="1845" y="178"/>
                  </a:lnTo>
                  <a:lnTo>
                    <a:pt x="1690" y="312"/>
                  </a:lnTo>
                  <a:lnTo>
                    <a:pt x="1534" y="490"/>
                  </a:lnTo>
                  <a:lnTo>
                    <a:pt x="1378" y="690"/>
                  </a:lnTo>
                  <a:lnTo>
                    <a:pt x="1245" y="912"/>
                  </a:lnTo>
                  <a:lnTo>
                    <a:pt x="1134" y="1179"/>
                  </a:lnTo>
                  <a:lnTo>
                    <a:pt x="1001" y="1467"/>
                  </a:lnTo>
                  <a:lnTo>
                    <a:pt x="801" y="2090"/>
                  </a:lnTo>
                  <a:lnTo>
                    <a:pt x="623" y="2779"/>
                  </a:lnTo>
                  <a:lnTo>
                    <a:pt x="467" y="3490"/>
                  </a:lnTo>
                  <a:lnTo>
                    <a:pt x="334" y="4201"/>
                  </a:lnTo>
                  <a:lnTo>
                    <a:pt x="245" y="4913"/>
                  </a:lnTo>
                  <a:lnTo>
                    <a:pt x="156" y="5579"/>
                  </a:lnTo>
                  <a:lnTo>
                    <a:pt x="89" y="6179"/>
                  </a:lnTo>
                  <a:lnTo>
                    <a:pt x="23" y="7069"/>
                  </a:lnTo>
                  <a:lnTo>
                    <a:pt x="0" y="7424"/>
                  </a:lnTo>
                  <a:lnTo>
                    <a:pt x="200" y="7135"/>
                  </a:lnTo>
                  <a:lnTo>
                    <a:pt x="712" y="6357"/>
                  </a:lnTo>
                  <a:lnTo>
                    <a:pt x="1045" y="5846"/>
                  </a:lnTo>
                  <a:lnTo>
                    <a:pt x="1401" y="5268"/>
                  </a:lnTo>
                  <a:lnTo>
                    <a:pt x="1756" y="4624"/>
                  </a:lnTo>
                  <a:lnTo>
                    <a:pt x="2134" y="3979"/>
                  </a:lnTo>
                  <a:lnTo>
                    <a:pt x="2445" y="3312"/>
                  </a:lnTo>
                  <a:lnTo>
                    <a:pt x="2734" y="2668"/>
                  </a:lnTo>
                  <a:lnTo>
                    <a:pt x="2979" y="2045"/>
                  </a:lnTo>
                  <a:lnTo>
                    <a:pt x="3045" y="1756"/>
                  </a:lnTo>
                  <a:lnTo>
                    <a:pt x="3112" y="1467"/>
                  </a:lnTo>
                  <a:lnTo>
                    <a:pt x="3157" y="1201"/>
                  </a:lnTo>
                  <a:lnTo>
                    <a:pt x="3179" y="978"/>
                  </a:lnTo>
                  <a:lnTo>
                    <a:pt x="3157" y="756"/>
                  </a:lnTo>
                  <a:lnTo>
                    <a:pt x="3112" y="556"/>
                  </a:lnTo>
                  <a:lnTo>
                    <a:pt x="3045" y="378"/>
                  </a:lnTo>
                  <a:lnTo>
                    <a:pt x="2934" y="223"/>
                  </a:lnTo>
                  <a:lnTo>
                    <a:pt x="2779" y="112"/>
                  </a:lnTo>
                  <a:lnTo>
                    <a:pt x="2601" y="45"/>
                  </a:lnTo>
                  <a:lnTo>
                    <a:pt x="23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2"/>
            <p:cNvSpPr/>
            <p:nvPr/>
          </p:nvSpPr>
          <p:spPr>
            <a:xfrm>
              <a:off x="-4717594" y="2697740"/>
              <a:ext cx="97297" cy="116760"/>
            </a:xfrm>
            <a:custGeom>
              <a:avLst/>
              <a:gdLst/>
              <a:ahLst/>
              <a:cxnLst/>
              <a:rect l="l" t="t" r="r" b="b"/>
              <a:pathLst>
                <a:path w="5224" h="6269" extrusionOk="0">
                  <a:moveTo>
                    <a:pt x="0" y="1"/>
                  </a:moveTo>
                  <a:lnTo>
                    <a:pt x="133" y="334"/>
                  </a:lnTo>
                  <a:lnTo>
                    <a:pt x="534" y="1157"/>
                  </a:lnTo>
                  <a:lnTo>
                    <a:pt x="800" y="1712"/>
                  </a:lnTo>
                  <a:lnTo>
                    <a:pt x="1111" y="2335"/>
                  </a:lnTo>
                  <a:lnTo>
                    <a:pt x="1445" y="2957"/>
                  </a:lnTo>
                  <a:lnTo>
                    <a:pt x="1823" y="3601"/>
                  </a:lnTo>
                  <a:lnTo>
                    <a:pt x="2223" y="4246"/>
                  </a:lnTo>
                  <a:lnTo>
                    <a:pt x="2623" y="4824"/>
                  </a:lnTo>
                  <a:lnTo>
                    <a:pt x="3045" y="5335"/>
                  </a:lnTo>
                  <a:lnTo>
                    <a:pt x="3245" y="5557"/>
                  </a:lnTo>
                  <a:lnTo>
                    <a:pt x="3445" y="5757"/>
                  </a:lnTo>
                  <a:lnTo>
                    <a:pt x="3645" y="5935"/>
                  </a:lnTo>
                  <a:lnTo>
                    <a:pt x="3845" y="6069"/>
                  </a:lnTo>
                  <a:lnTo>
                    <a:pt x="4045" y="6180"/>
                  </a:lnTo>
                  <a:lnTo>
                    <a:pt x="4245" y="6246"/>
                  </a:lnTo>
                  <a:lnTo>
                    <a:pt x="4423" y="6269"/>
                  </a:lnTo>
                  <a:lnTo>
                    <a:pt x="4601" y="6246"/>
                  </a:lnTo>
                  <a:lnTo>
                    <a:pt x="4779" y="6180"/>
                  </a:lnTo>
                  <a:lnTo>
                    <a:pt x="4934" y="6046"/>
                  </a:lnTo>
                  <a:lnTo>
                    <a:pt x="5090" y="5913"/>
                  </a:lnTo>
                  <a:lnTo>
                    <a:pt x="5179" y="5735"/>
                  </a:lnTo>
                  <a:lnTo>
                    <a:pt x="5223" y="5557"/>
                  </a:lnTo>
                  <a:lnTo>
                    <a:pt x="5223" y="5357"/>
                  </a:lnTo>
                  <a:lnTo>
                    <a:pt x="5179" y="5135"/>
                  </a:lnTo>
                  <a:lnTo>
                    <a:pt x="5112" y="4913"/>
                  </a:lnTo>
                  <a:lnTo>
                    <a:pt x="5023" y="4691"/>
                  </a:lnTo>
                  <a:lnTo>
                    <a:pt x="4890" y="4468"/>
                  </a:lnTo>
                  <a:lnTo>
                    <a:pt x="4734" y="4224"/>
                  </a:lnTo>
                  <a:lnTo>
                    <a:pt x="4557" y="3957"/>
                  </a:lnTo>
                  <a:lnTo>
                    <a:pt x="4134" y="3468"/>
                  </a:lnTo>
                  <a:lnTo>
                    <a:pt x="3645" y="2957"/>
                  </a:lnTo>
                  <a:lnTo>
                    <a:pt x="3112" y="2446"/>
                  </a:lnTo>
                  <a:lnTo>
                    <a:pt x="2556" y="1957"/>
                  </a:lnTo>
                  <a:lnTo>
                    <a:pt x="2001" y="1512"/>
                  </a:lnTo>
                  <a:lnTo>
                    <a:pt x="1489" y="1090"/>
                  </a:lnTo>
                  <a:lnTo>
                    <a:pt x="1000" y="734"/>
                  </a:lnTo>
                  <a:lnTo>
                    <a:pt x="267" y="2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2"/>
            <p:cNvSpPr/>
            <p:nvPr/>
          </p:nvSpPr>
          <p:spPr>
            <a:xfrm>
              <a:off x="-4764380" y="2699807"/>
              <a:ext cx="50101" cy="140768"/>
            </a:xfrm>
            <a:custGeom>
              <a:avLst/>
              <a:gdLst/>
              <a:ahLst/>
              <a:cxnLst/>
              <a:rect l="l" t="t" r="r" b="b"/>
              <a:pathLst>
                <a:path w="2690" h="7558" extrusionOk="0">
                  <a:moveTo>
                    <a:pt x="2690" y="1"/>
                  </a:moveTo>
                  <a:lnTo>
                    <a:pt x="2512" y="290"/>
                  </a:lnTo>
                  <a:lnTo>
                    <a:pt x="2045" y="1112"/>
                  </a:lnTo>
                  <a:lnTo>
                    <a:pt x="1756" y="1646"/>
                  </a:lnTo>
                  <a:lnTo>
                    <a:pt x="1445" y="2246"/>
                  </a:lnTo>
                  <a:lnTo>
                    <a:pt x="1134" y="2913"/>
                  </a:lnTo>
                  <a:lnTo>
                    <a:pt x="823" y="3579"/>
                  </a:lnTo>
                  <a:lnTo>
                    <a:pt x="556" y="4268"/>
                  </a:lnTo>
                  <a:lnTo>
                    <a:pt x="312" y="4935"/>
                  </a:lnTo>
                  <a:lnTo>
                    <a:pt x="134" y="5580"/>
                  </a:lnTo>
                  <a:lnTo>
                    <a:pt x="67" y="5869"/>
                  </a:lnTo>
                  <a:lnTo>
                    <a:pt x="23" y="6158"/>
                  </a:lnTo>
                  <a:lnTo>
                    <a:pt x="1" y="6424"/>
                  </a:lnTo>
                  <a:lnTo>
                    <a:pt x="1" y="6669"/>
                  </a:lnTo>
                  <a:lnTo>
                    <a:pt x="45" y="6891"/>
                  </a:lnTo>
                  <a:lnTo>
                    <a:pt x="112" y="7091"/>
                  </a:lnTo>
                  <a:lnTo>
                    <a:pt x="201" y="7247"/>
                  </a:lnTo>
                  <a:lnTo>
                    <a:pt x="312" y="7380"/>
                  </a:lnTo>
                  <a:lnTo>
                    <a:pt x="467" y="7491"/>
                  </a:lnTo>
                  <a:lnTo>
                    <a:pt x="667" y="7536"/>
                  </a:lnTo>
                  <a:lnTo>
                    <a:pt x="867" y="7558"/>
                  </a:lnTo>
                  <a:lnTo>
                    <a:pt x="1045" y="7536"/>
                  </a:lnTo>
                  <a:lnTo>
                    <a:pt x="1223" y="7469"/>
                  </a:lnTo>
                  <a:lnTo>
                    <a:pt x="1401" y="7358"/>
                  </a:lnTo>
                  <a:lnTo>
                    <a:pt x="1534" y="7202"/>
                  </a:lnTo>
                  <a:lnTo>
                    <a:pt x="1690" y="7024"/>
                  </a:lnTo>
                  <a:lnTo>
                    <a:pt x="1801" y="6824"/>
                  </a:lnTo>
                  <a:lnTo>
                    <a:pt x="1934" y="6580"/>
                  </a:lnTo>
                  <a:lnTo>
                    <a:pt x="2023" y="6313"/>
                  </a:lnTo>
                  <a:lnTo>
                    <a:pt x="2134" y="6002"/>
                  </a:lnTo>
                  <a:lnTo>
                    <a:pt x="2290" y="5380"/>
                  </a:lnTo>
                  <a:lnTo>
                    <a:pt x="2423" y="4668"/>
                  </a:lnTo>
                  <a:lnTo>
                    <a:pt x="2512" y="3957"/>
                  </a:lnTo>
                  <a:lnTo>
                    <a:pt x="2601" y="3224"/>
                  </a:lnTo>
                  <a:lnTo>
                    <a:pt x="2645" y="2512"/>
                  </a:lnTo>
                  <a:lnTo>
                    <a:pt x="2668" y="1846"/>
                  </a:lnTo>
                  <a:lnTo>
                    <a:pt x="2690" y="1246"/>
                  </a:lnTo>
                  <a:lnTo>
                    <a:pt x="2690" y="334"/>
                  </a:lnTo>
                  <a:lnTo>
                    <a:pt x="26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2"/>
            <p:cNvSpPr/>
            <p:nvPr/>
          </p:nvSpPr>
          <p:spPr>
            <a:xfrm>
              <a:off x="-4718023" y="2671665"/>
              <a:ext cx="145331" cy="39336"/>
            </a:xfrm>
            <a:custGeom>
              <a:avLst/>
              <a:gdLst/>
              <a:ahLst/>
              <a:cxnLst/>
              <a:rect l="l" t="t" r="r" b="b"/>
              <a:pathLst>
                <a:path w="7803" h="2112" extrusionOk="0">
                  <a:moveTo>
                    <a:pt x="6158" y="0"/>
                  </a:moveTo>
                  <a:lnTo>
                    <a:pt x="5846" y="23"/>
                  </a:lnTo>
                  <a:lnTo>
                    <a:pt x="5180" y="89"/>
                  </a:lnTo>
                  <a:lnTo>
                    <a:pt x="4491" y="201"/>
                  </a:lnTo>
                  <a:lnTo>
                    <a:pt x="3779" y="378"/>
                  </a:lnTo>
                  <a:lnTo>
                    <a:pt x="3068" y="556"/>
                  </a:lnTo>
                  <a:lnTo>
                    <a:pt x="2379" y="756"/>
                  </a:lnTo>
                  <a:lnTo>
                    <a:pt x="1757" y="978"/>
                  </a:lnTo>
                  <a:lnTo>
                    <a:pt x="1179" y="1156"/>
                  </a:lnTo>
                  <a:lnTo>
                    <a:pt x="334" y="1467"/>
                  </a:lnTo>
                  <a:lnTo>
                    <a:pt x="1" y="1601"/>
                  </a:lnTo>
                  <a:lnTo>
                    <a:pt x="357" y="1667"/>
                  </a:lnTo>
                  <a:lnTo>
                    <a:pt x="1268" y="1801"/>
                  </a:lnTo>
                  <a:lnTo>
                    <a:pt x="1890" y="1890"/>
                  </a:lnTo>
                  <a:lnTo>
                    <a:pt x="2557" y="1956"/>
                  </a:lnTo>
                  <a:lnTo>
                    <a:pt x="3290" y="2045"/>
                  </a:lnTo>
                  <a:lnTo>
                    <a:pt x="4024" y="2090"/>
                  </a:lnTo>
                  <a:lnTo>
                    <a:pt x="4757" y="2112"/>
                  </a:lnTo>
                  <a:lnTo>
                    <a:pt x="5469" y="2090"/>
                  </a:lnTo>
                  <a:lnTo>
                    <a:pt x="6135" y="2045"/>
                  </a:lnTo>
                  <a:lnTo>
                    <a:pt x="6447" y="2001"/>
                  </a:lnTo>
                  <a:lnTo>
                    <a:pt x="6713" y="1934"/>
                  </a:lnTo>
                  <a:lnTo>
                    <a:pt x="6980" y="1867"/>
                  </a:lnTo>
                  <a:lnTo>
                    <a:pt x="7202" y="1779"/>
                  </a:lnTo>
                  <a:lnTo>
                    <a:pt x="7402" y="1667"/>
                  </a:lnTo>
                  <a:lnTo>
                    <a:pt x="7558" y="1534"/>
                  </a:lnTo>
                  <a:lnTo>
                    <a:pt x="7669" y="1401"/>
                  </a:lnTo>
                  <a:lnTo>
                    <a:pt x="7758" y="1245"/>
                  </a:lnTo>
                  <a:lnTo>
                    <a:pt x="7802" y="1067"/>
                  </a:lnTo>
                  <a:lnTo>
                    <a:pt x="7802" y="845"/>
                  </a:lnTo>
                  <a:lnTo>
                    <a:pt x="7736" y="645"/>
                  </a:lnTo>
                  <a:lnTo>
                    <a:pt x="7647" y="489"/>
                  </a:lnTo>
                  <a:lnTo>
                    <a:pt x="7536" y="356"/>
                  </a:lnTo>
                  <a:lnTo>
                    <a:pt x="7358" y="223"/>
                  </a:lnTo>
                  <a:lnTo>
                    <a:pt x="7180" y="134"/>
                  </a:lnTo>
                  <a:lnTo>
                    <a:pt x="6958" y="67"/>
                  </a:lnTo>
                  <a:lnTo>
                    <a:pt x="6713" y="23"/>
                  </a:lnTo>
                  <a:lnTo>
                    <a:pt x="64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2"/>
            <p:cNvSpPr/>
            <p:nvPr/>
          </p:nvSpPr>
          <p:spPr>
            <a:xfrm>
              <a:off x="-4737058" y="2682430"/>
              <a:ext cx="42651" cy="42242"/>
            </a:xfrm>
            <a:custGeom>
              <a:avLst/>
              <a:gdLst/>
              <a:ahLst/>
              <a:cxnLst/>
              <a:rect l="l" t="t" r="r" b="b"/>
              <a:pathLst>
                <a:path w="2290" h="2268" extrusionOk="0">
                  <a:moveTo>
                    <a:pt x="1134" y="0"/>
                  </a:moveTo>
                  <a:lnTo>
                    <a:pt x="912" y="23"/>
                  </a:lnTo>
                  <a:lnTo>
                    <a:pt x="690" y="89"/>
                  </a:lnTo>
                  <a:lnTo>
                    <a:pt x="512" y="178"/>
                  </a:lnTo>
                  <a:lnTo>
                    <a:pt x="334" y="334"/>
                  </a:lnTo>
                  <a:lnTo>
                    <a:pt x="201" y="489"/>
                  </a:lnTo>
                  <a:lnTo>
                    <a:pt x="89" y="689"/>
                  </a:lnTo>
                  <a:lnTo>
                    <a:pt x="23" y="912"/>
                  </a:lnTo>
                  <a:lnTo>
                    <a:pt x="1" y="1134"/>
                  </a:lnTo>
                  <a:lnTo>
                    <a:pt x="23" y="1356"/>
                  </a:lnTo>
                  <a:lnTo>
                    <a:pt x="89" y="1578"/>
                  </a:lnTo>
                  <a:lnTo>
                    <a:pt x="201" y="1778"/>
                  </a:lnTo>
                  <a:lnTo>
                    <a:pt x="334" y="1934"/>
                  </a:lnTo>
                  <a:lnTo>
                    <a:pt x="512" y="2067"/>
                  </a:lnTo>
                  <a:lnTo>
                    <a:pt x="690" y="2179"/>
                  </a:lnTo>
                  <a:lnTo>
                    <a:pt x="912" y="2245"/>
                  </a:lnTo>
                  <a:lnTo>
                    <a:pt x="1134" y="2267"/>
                  </a:lnTo>
                  <a:lnTo>
                    <a:pt x="1379" y="2245"/>
                  </a:lnTo>
                  <a:lnTo>
                    <a:pt x="1579" y="2179"/>
                  </a:lnTo>
                  <a:lnTo>
                    <a:pt x="1779" y="2067"/>
                  </a:lnTo>
                  <a:lnTo>
                    <a:pt x="1956" y="1934"/>
                  </a:lnTo>
                  <a:lnTo>
                    <a:pt x="2090" y="1778"/>
                  </a:lnTo>
                  <a:lnTo>
                    <a:pt x="2201" y="1578"/>
                  </a:lnTo>
                  <a:lnTo>
                    <a:pt x="2268" y="1356"/>
                  </a:lnTo>
                  <a:lnTo>
                    <a:pt x="2290" y="1134"/>
                  </a:lnTo>
                  <a:lnTo>
                    <a:pt x="2268" y="912"/>
                  </a:lnTo>
                  <a:lnTo>
                    <a:pt x="2201" y="689"/>
                  </a:lnTo>
                  <a:lnTo>
                    <a:pt x="2090" y="489"/>
                  </a:lnTo>
                  <a:lnTo>
                    <a:pt x="1956" y="334"/>
                  </a:lnTo>
                  <a:lnTo>
                    <a:pt x="1779" y="178"/>
                  </a:lnTo>
                  <a:lnTo>
                    <a:pt x="1579" y="89"/>
                  </a:lnTo>
                  <a:lnTo>
                    <a:pt x="1379" y="23"/>
                  </a:lnTo>
                  <a:lnTo>
                    <a:pt x="1134" y="0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2"/>
            <p:cNvSpPr/>
            <p:nvPr/>
          </p:nvSpPr>
          <p:spPr>
            <a:xfrm>
              <a:off x="-4871605" y="2372789"/>
              <a:ext cx="127935" cy="127917"/>
            </a:xfrm>
            <a:custGeom>
              <a:avLst/>
              <a:gdLst/>
              <a:ahLst/>
              <a:cxnLst/>
              <a:rect l="l" t="t" r="r" b="b"/>
              <a:pathLst>
                <a:path w="6869" h="6868" extrusionOk="0">
                  <a:moveTo>
                    <a:pt x="3424" y="0"/>
                  </a:moveTo>
                  <a:lnTo>
                    <a:pt x="3379" y="22"/>
                  </a:lnTo>
                  <a:lnTo>
                    <a:pt x="3335" y="45"/>
                  </a:lnTo>
                  <a:lnTo>
                    <a:pt x="3246" y="111"/>
                  </a:lnTo>
                  <a:lnTo>
                    <a:pt x="3179" y="245"/>
                  </a:lnTo>
                  <a:lnTo>
                    <a:pt x="3135" y="400"/>
                  </a:lnTo>
                  <a:lnTo>
                    <a:pt x="3113" y="578"/>
                  </a:lnTo>
                  <a:lnTo>
                    <a:pt x="3090" y="800"/>
                  </a:lnTo>
                  <a:lnTo>
                    <a:pt x="3046" y="1289"/>
                  </a:lnTo>
                  <a:lnTo>
                    <a:pt x="3046" y="1778"/>
                  </a:lnTo>
                  <a:lnTo>
                    <a:pt x="3002" y="2245"/>
                  </a:lnTo>
                  <a:lnTo>
                    <a:pt x="2979" y="2445"/>
                  </a:lnTo>
                  <a:lnTo>
                    <a:pt x="2957" y="2601"/>
                  </a:lnTo>
                  <a:lnTo>
                    <a:pt x="2890" y="2756"/>
                  </a:lnTo>
                  <a:lnTo>
                    <a:pt x="2846" y="2845"/>
                  </a:lnTo>
                  <a:lnTo>
                    <a:pt x="2735" y="2912"/>
                  </a:lnTo>
                  <a:lnTo>
                    <a:pt x="2601" y="2956"/>
                  </a:lnTo>
                  <a:lnTo>
                    <a:pt x="2424" y="3001"/>
                  </a:lnTo>
                  <a:lnTo>
                    <a:pt x="2224" y="3023"/>
                  </a:lnTo>
                  <a:lnTo>
                    <a:pt x="1779" y="3045"/>
                  </a:lnTo>
                  <a:lnTo>
                    <a:pt x="1268" y="3067"/>
                  </a:lnTo>
                  <a:lnTo>
                    <a:pt x="801" y="3090"/>
                  </a:lnTo>
                  <a:lnTo>
                    <a:pt x="579" y="3112"/>
                  </a:lnTo>
                  <a:lnTo>
                    <a:pt x="379" y="3156"/>
                  </a:lnTo>
                  <a:lnTo>
                    <a:pt x="223" y="3201"/>
                  </a:lnTo>
                  <a:lnTo>
                    <a:pt x="112" y="3267"/>
                  </a:lnTo>
                  <a:lnTo>
                    <a:pt x="23" y="3334"/>
                  </a:lnTo>
                  <a:lnTo>
                    <a:pt x="1" y="3378"/>
                  </a:lnTo>
                  <a:lnTo>
                    <a:pt x="1" y="3445"/>
                  </a:lnTo>
                  <a:lnTo>
                    <a:pt x="1" y="3490"/>
                  </a:lnTo>
                  <a:lnTo>
                    <a:pt x="23" y="3534"/>
                  </a:lnTo>
                  <a:lnTo>
                    <a:pt x="112" y="3623"/>
                  </a:lnTo>
                  <a:lnTo>
                    <a:pt x="223" y="3667"/>
                  </a:lnTo>
                  <a:lnTo>
                    <a:pt x="379" y="3734"/>
                  </a:lnTo>
                  <a:lnTo>
                    <a:pt x="579" y="3756"/>
                  </a:lnTo>
                  <a:lnTo>
                    <a:pt x="801" y="3779"/>
                  </a:lnTo>
                  <a:lnTo>
                    <a:pt x="1268" y="3801"/>
                  </a:lnTo>
                  <a:lnTo>
                    <a:pt x="1779" y="3823"/>
                  </a:lnTo>
                  <a:lnTo>
                    <a:pt x="2224" y="3867"/>
                  </a:lnTo>
                  <a:lnTo>
                    <a:pt x="2424" y="3890"/>
                  </a:lnTo>
                  <a:lnTo>
                    <a:pt x="2601" y="3912"/>
                  </a:lnTo>
                  <a:lnTo>
                    <a:pt x="2735" y="3979"/>
                  </a:lnTo>
                  <a:lnTo>
                    <a:pt x="2846" y="4023"/>
                  </a:lnTo>
                  <a:lnTo>
                    <a:pt x="2890" y="4134"/>
                  </a:lnTo>
                  <a:lnTo>
                    <a:pt x="2957" y="4268"/>
                  </a:lnTo>
                  <a:lnTo>
                    <a:pt x="2979" y="4445"/>
                  </a:lnTo>
                  <a:lnTo>
                    <a:pt x="3002" y="4645"/>
                  </a:lnTo>
                  <a:lnTo>
                    <a:pt x="3046" y="5090"/>
                  </a:lnTo>
                  <a:lnTo>
                    <a:pt x="3046" y="5601"/>
                  </a:lnTo>
                  <a:lnTo>
                    <a:pt x="3090" y="6068"/>
                  </a:lnTo>
                  <a:lnTo>
                    <a:pt x="3113" y="6290"/>
                  </a:lnTo>
                  <a:lnTo>
                    <a:pt x="3135" y="6468"/>
                  </a:lnTo>
                  <a:lnTo>
                    <a:pt x="3179" y="6646"/>
                  </a:lnTo>
                  <a:lnTo>
                    <a:pt x="3246" y="6757"/>
                  </a:lnTo>
                  <a:lnTo>
                    <a:pt x="3335" y="6846"/>
                  </a:lnTo>
                  <a:lnTo>
                    <a:pt x="3379" y="6868"/>
                  </a:lnTo>
                  <a:lnTo>
                    <a:pt x="3490" y="6868"/>
                  </a:lnTo>
                  <a:lnTo>
                    <a:pt x="3535" y="6846"/>
                  </a:lnTo>
                  <a:lnTo>
                    <a:pt x="3602" y="6757"/>
                  </a:lnTo>
                  <a:lnTo>
                    <a:pt x="3668" y="6646"/>
                  </a:lnTo>
                  <a:lnTo>
                    <a:pt x="3713" y="6468"/>
                  </a:lnTo>
                  <a:lnTo>
                    <a:pt x="3757" y="6290"/>
                  </a:lnTo>
                  <a:lnTo>
                    <a:pt x="3779" y="6068"/>
                  </a:lnTo>
                  <a:lnTo>
                    <a:pt x="3802" y="5601"/>
                  </a:lnTo>
                  <a:lnTo>
                    <a:pt x="3824" y="5090"/>
                  </a:lnTo>
                  <a:lnTo>
                    <a:pt x="3846" y="4645"/>
                  </a:lnTo>
                  <a:lnTo>
                    <a:pt x="3868" y="4445"/>
                  </a:lnTo>
                  <a:lnTo>
                    <a:pt x="3913" y="4268"/>
                  </a:lnTo>
                  <a:lnTo>
                    <a:pt x="3957" y="4134"/>
                  </a:lnTo>
                  <a:lnTo>
                    <a:pt x="4024" y="4023"/>
                  </a:lnTo>
                  <a:lnTo>
                    <a:pt x="4113" y="3979"/>
                  </a:lnTo>
                  <a:lnTo>
                    <a:pt x="4246" y="3912"/>
                  </a:lnTo>
                  <a:lnTo>
                    <a:pt x="4424" y="3890"/>
                  </a:lnTo>
                  <a:lnTo>
                    <a:pt x="4624" y="3867"/>
                  </a:lnTo>
                  <a:lnTo>
                    <a:pt x="5091" y="3823"/>
                  </a:lnTo>
                  <a:lnTo>
                    <a:pt x="5580" y="3801"/>
                  </a:lnTo>
                  <a:lnTo>
                    <a:pt x="6069" y="3779"/>
                  </a:lnTo>
                  <a:lnTo>
                    <a:pt x="6269" y="3756"/>
                  </a:lnTo>
                  <a:lnTo>
                    <a:pt x="6469" y="3734"/>
                  </a:lnTo>
                  <a:lnTo>
                    <a:pt x="6624" y="3667"/>
                  </a:lnTo>
                  <a:lnTo>
                    <a:pt x="6758" y="3623"/>
                  </a:lnTo>
                  <a:lnTo>
                    <a:pt x="6824" y="3534"/>
                  </a:lnTo>
                  <a:lnTo>
                    <a:pt x="6847" y="3490"/>
                  </a:lnTo>
                  <a:lnTo>
                    <a:pt x="6869" y="3445"/>
                  </a:lnTo>
                  <a:lnTo>
                    <a:pt x="6847" y="3378"/>
                  </a:lnTo>
                  <a:lnTo>
                    <a:pt x="6824" y="3334"/>
                  </a:lnTo>
                  <a:lnTo>
                    <a:pt x="6758" y="3267"/>
                  </a:lnTo>
                  <a:lnTo>
                    <a:pt x="6624" y="3201"/>
                  </a:lnTo>
                  <a:lnTo>
                    <a:pt x="6469" y="3156"/>
                  </a:lnTo>
                  <a:lnTo>
                    <a:pt x="6269" y="3112"/>
                  </a:lnTo>
                  <a:lnTo>
                    <a:pt x="6069" y="3090"/>
                  </a:lnTo>
                  <a:lnTo>
                    <a:pt x="5580" y="3067"/>
                  </a:lnTo>
                  <a:lnTo>
                    <a:pt x="5091" y="3045"/>
                  </a:lnTo>
                  <a:lnTo>
                    <a:pt x="4624" y="3023"/>
                  </a:lnTo>
                  <a:lnTo>
                    <a:pt x="4424" y="3001"/>
                  </a:lnTo>
                  <a:lnTo>
                    <a:pt x="4246" y="2956"/>
                  </a:lnTo>
                  <a:lnTo>
                    <a:pt x="4113" y="2912"/>
                  </a:lnTo>
                  <a:lnTo>
                    <a:pt x="4024" y="2845"/>
                  </a:lnTo>
                  <a:lnTo>
                    <a:pt x="3957" y="2756"/>
                  </a:lnTo>
                  <a:lnTo>
                    <a:pt x="3913" y="2601"/>
                  </a:lnTo>
                  <a:lnTo>
                    <a:pt x="3868" y="2445"/>
                  </a:lnTo>
                  <a:lnTo>
                    <a:pt x="3846" y="2245"/>
                  </a:lnTo>
                  <a:lnTo>
                    <a:pt x="3824" y="1778"/>
                  </a:lnTo>
                  <a:lnTo>
                    <a:pt x="3802" y="1289"/>
                  </a:lnTo>
                  <a:lnTo>
                    <a:pt x="3779" y="800"/>
                  </a:lnTo>
                  <a:lnTo>
                    <a:pt x="3757" y="578"/>
                  </a:lnTo>
                  <a:lnTo>
                    <a:pt x="3713" y="400"/>
                  </a:lnTo>
                  <a:lnTo>
                    <a:pt x="3668" y="245"/>
                  </a:lnTo>
                  <a:lnTo>
                    <a:pt x="3602" y="111"/>
                  </a:lnTo>
                  <a:lnTo>
                    <a:pt x="3535" y="45"/>
                  </a:lnTo>
                  <a:lnTo>
                    <a:pt x="3490" y="22"/>
                  </a:lnTo>
                  <a:lnTo>
                    <a:pt x="34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2"/>
            <p:cNvSpPr/>
            <p:nvPr/>
          </p:nvSpPr>
          <p:spPr>
            <a:xfrm>
              <a:off x="-4376496" y="1662004"/>
              <a:ext cx="127525" cy="127525"/>
            </a:xfrm>
            <a:custGeom>
              <a:avLst/>
              <a:gdLst/>
              <a:ahLst/>
              <a:cxnLst/>
              <a:rect l="l" t="t" r="r" b="b"/>
              <a:pathLst>
                <a:path w="6847" h="6847" extrusionOk="0">
                  <a:moveTo>
                    <a:pt x="3379" y="0"/>
                  </a:moveTo>
                  <a:lnTo>
                    <a:pt x="3335" y="23"/>
                  </a:lnTo>
                  <a:lnTo>
                    <a:pt x="3246" y="112"/>
                  </a:lnTo>
                  <a:lnTo>
                    <a:pt x="3179" y="223"/>
                  </a:lnTo>
                  <a:lnTo>
                    <a:pt x="3134" y="378"/>
                  </a:lnTo>
                  <a:lnTo>
                    <a:pt x="3112" y="578"/>
                  </a:lnTo>
                  <a:lnTo>
                    <a:pt x="3068" y="801"/>
                  </a:lnTo>
                  <a:lnTo>
                    <a:pt x="3046" y="1267"/>
                  </a:lnTo>
                  <a:lnTo>
                    <a:pt x="3023" y="1756"/>
                  </a:lnTo>
                  <a:lnTo>
                    <a:pt x="3001" y="2223"/>
                  </a:lnTo>
                  <a:lnTo>
                    <a:pt x="2979" y="2423"/>
                  </a:lnTo>
                  <a:lnTo>
                    <a:pt x="2934" y="2601"/>
                  </a:lnTo>
                  <a:lnTo>
                    <a:pt x="2890" y="2734"/>
                  </a:lnTo>
                  <a:lnTo>
                    <a:pt x="2823" y="2823"/>
                  </a:lnTo>
                  <a:lnTo>
                    <a:pt x="2734" y="2890"/>
                  </a:lnTo>
                  <a:lnTo>
                    <a:pt x="2601" y="2934"/>
                  </a:lnTo>
                  <a:lnTo>
                    <a:pt x="2423" y="2979"/>
                  </a:lnTo>
                  <a:lnTo>
                    <a:pt x="2223" y="3001"/>
                  </a:lnTo>
                  <a:lnTo>
                    <a:pt x="1756" y="3023"/>
                  </a:lnTo>
                  <a:lnTo>
                    <a:pt x="1267" y="3045"/>
                  </a:lnTo>
                  <a:lnTo>
                    <a:pt x="779" y="3090"/>
                  </a:lnTo>
                  <a:lnTo>
                    <a:pt x="578" y="3112"/>
                  </a:lnTo>
                  <a:lnTo>
                    <a:pt x="378" y="3134"/>
                  </a:lnTo>
                  <a:lnTo>
                    <a:pt x="223" y="3179"/>
                  </a:lnTo>
                  <a:lnTo>
                    <a:pt x="89" y="3245"/>
                  </a:lnTo>
                  <a:lnTo>
                    <a:pt x="23" y="3334"/>
                  </a:lnTo>
                  <a:lnTo>
                    <a:pt x="1" y="3379"/>
                  </a:lnTo>
                  <a:lnTo>
                    <a:pt x="1" y="3423"/>
                  </a:lnTo>
                  <a:lnTo>
                    <a:pt x="1" y="3468"/>
                  </a:lnTo>
                  <a:lnTo>
                    <a:pt x="23" y="3534"/>
                  </a:lnTo>
                  <a:lnTo>
                    <a:pt x="89" y="3601"/>
                  </a:lnTo>
                  <a:lnTo>
                    <a:pt x="223" y="3668"/>
                  </a:lnTo>
                  <a:lnTo>
                    <a:pt x="378" y="3712"/>
                  </a:lnTo>
                  <a:lnTo>
                    <a:pt x="578" y="3757"/>
                  </a:lnTo>
                  <a:lnTo>
                    <a:pt x="779" y="3779"/>
                  </a:lnTo>
                  <a:lnTo>
                    <a:pt x="1267" y="3801"/>
                  </a:lnTo>
                  <a:lnTo>
                    <a:pt x="1756" y="3823"/>
                  </a:lnTo>
                  <a:lnTo>
                    <a:pt x="2223" y="3846"/>
                  </a:lnTo>
                  <a:lnTo>
                    <a:pt x="2423" y="3868"/>
                  </a:lnTo>
                  <a:lnTo>
                    <a:pt x="2601" y="3912"/>
                  </a:lnTo>
                  <a:lnTo>
                    <a:pt x="2734" y="3957"/>
                  </a:lnTo>
                  <a:lnTo>
                    <a:pt x="2823" y="4023"/>
                  </a:lnTo>
                  <a:lnTo>
                    <a:pt x="2890" y="4112"/>
                  </a:lnTo>
                  <a:lnTo>
                    <a:pt x="2934" y="4246"/>
                  </a:lnTo>
                  <a:lnTo>
                    <a:pt x="2979" y="4423"/>
                  </a:lnTo>
                  <a:lnTo>
                    <a:pt x="3001" y="4624"/>
                  </a:lnTo>
                  <a:lnTo>
                    <a:pt x="3023" y="5090"/>
                  </a:lnTo>
                  <a:lnTo>
                    <a:pt x="3046" y="5579"/>
                  </a:lnTo>
                  <a:lnTo>
                    <a:pt x="3068" y="6068"/>
                  </a:lnTo>
                  <a:lnTo>
                    <a:pt x="3112" y="6268"/>
                  </a:lnTo>
                  <a:lnTo>
                    <a:pt x="3134" y="6468"/>
                  </a:lnTo>
                  <a:lnTo>
                    <a:pt x="3179" y="6624"/>
                  </a:lnTo>
                  <a:lnTo>
                    <a:pt x="3246" y="6757"/>
                  </a:lnTo>
                  <a:lnTo>
                    <a:pt x="3335" y="6824"/>
                  </a:lnTo>
                  <a:lnTo>
                    <a:pt x="3379" y="6846"/>
                  </a:lnTo>
                  <a:lnTo>
                    <a:pt x="3468" y="6846"/>
                  </a:lnTo>
                  <a:lnTo>
                    <a:pt x="3512" y="6824"/>
                  </a:lnTo>
                  <a:lnTo>
                    <a:pt x="3601" y="6757"/>
                  </a:lnTo>
                  <a:lnTo>
                    <a:pt x="3668" y="6624"/>
                  </a:lnTo>
                  <a:lnTo>
                    <a:pt x="3712" y="6468"/>
                  </a:lnTo>
                  <a:lnTo>
                    <a:pt x="3735" y="6268"/>
                  </a:lnTo>
                  <a:lnTo>
                    <a:pt x="3779" y="6068"/>
                  </a:lnTo>
                  <a:lnTo>
                    <a:pt x="3801" y="5579"/>
                  </a:lnTo>
                  <a:lnTo>
                    <a:pt x="3824" y="5090"/>
                  </a:lnTo>
                  <a:lnTo>
                    <a:pt x="3846" y="4624"/>
                  </a:lnTo>
                  <a:lnTo>
                    <a:pt x="3868" y="4423"/>
                  </a:lnTo>
                  <a:lnTo>
                    <a:pt x="3912" y="4246"/>
                  </a:lnTo>
                  <a:lnTo>
                    <a:pt x="3957" y="4112"/>
                  </a:lnTo>
                  <a:lnTo>
                    <a:pt x="4024" y="4023"/>
                  </a:lnTo>
                  <a:lnTo>
                    <a:pt x="4112" y="3957"/>
                  </a:lnTo>
                  <a:lnTo>
                    <a:pt x="4246" y="3912"/>
                  </a:lnTo>
                  <a:lnTo>
                    <a:pt x="4424" y="3868"/>
                  </a:lnTo>
                  <a:lnTo>
                    <a:pt x="4624" y="3846"/>
                  </a:lnTo>
                  <a:lnTo>
                    <a:pt x="5090" y="3823"/>
                  </a:lnTo>
                  <a:lnTo>
                    <a:pt x="5579" y="3801"/>
                  </a:lnTo>
                  <a:lnTo>
                    <a:pt x="6046" y="3779"/>
                  </a:lnTo>
                  <a:lnTo>
                    <a:pt x="6268" y="3757"/>
                  </a:lnTo>
                  <a:lnTo>
                    <a:pt x="6468" y="3712"/>
                  </a:lnTo>
                  <a:lnTo>
                    <a:pt x="6624" y="3668"/>
                  </a:lnTo>
                  <a:lnTo>
                    <a:pt x="6735" y="3601"/>
                  </a:lnTo>
                  <a:lnTo>
                    <a:pt x="6824" y="3534"/>
                  </a:lnTo>
                  <a:lnTo>
                    <a:pt x="6846" y="3468"/>
                  </a:lnTo>
                  <a:lnTo>
                    <a:pt x="6846" y="3423"/>
                  </a:lnTo>
                  <a:lnTo>
                    <a:pt x="6846" y="3379"/>
                  </a:lnTo>
                  <a:lnTo>
                    <a:pt x="6824" y="3334"/>
                  </a:lnTo>
                  <a:lnTo>
                    <a:pt x="6735" y="3245"/>
                  </a:lnTo>
                  <a:lnTo>
                    <a:pt x="6624" y="3179"/>
                  </a:lnTo>
                  <a:lnTo>
                    <a:pt x="6468" y="3134"/>
                  </a:lnTo>
                  <a:lnTo>
                    <a:pt x="6268" y="3112"/>
                  </a:lnTo>
                  <a:lnTo>
                    <a:pt x="6046" y="3090"/>
                  </a:lnTo>
                  <a:lnTo>
                    <a:pt x="5579" y="3045"/>
                  </a:lnTo>
                  <a:lnTo>
                    <a:pt x="5090" y="3023"/>
                  </a:lnTo>
                  <a:lnTo>
                    <a:pt x="4624" y="3001"/>
                  </a:lnTo>
                  <a:lnTo>
                    <a:pt x="4424" y="2979"/>
                  </a:lnTo>
                  <a:lnTo>
                    <a:pt x="4246" y="2934"/>
                  </a:lnTo>
                  <a:lnTo>
                    <a:pt x="4112" y="2890"/>
                  </a:lnTo>
                  <a:lnTo>
                    <a:pt x="4024" y="2823"/>
                  </a:lnTo>
                  <a:lnTo>
                    <a:pt x="3957" y="2734"/>
                  </a:lnTo>
                  <a:lnTo>
                    <a:pt x="3912" y="2601"/>
                  </a:lnTo>
                  <a:lnTo>
                    <a:pt x="3868" y="2423"/>
                  </a:lnTo>
                  <a:lnTo>
                    <a:pt x="3846" y="2223"/>
                  </a:lnTo>
                  <a:lnTo>
                    <a:pt x="3824" y="1756"/>
                  </a:lnTo>
                  <a:lnTo>
                    <a:pt x="3801" y="1267"/>
                  </a:lnTo>
                  <a:lnTo>
                    <a:pt x="3779" y="801"/>
                  </a:lnTo>
                  <a:lnTo>
                    <a:pt x="3735" y="578"/>
                  </a:lnTo>
                  <a:lnTo>
                    <a:pt x="3712" y="378"/>
                  </a:lnTo>
                  <a:lnTo>
                    <a:pt x="3668" y="223"/>
                  </a:lnTo>
                  <a:lnTo>
                    <a:pt x="3601" y="112"/>
                  </a:lnTo>
                  <a:lnTo>
                    <a:pt x="3512" y="23"/>
                  </a:lnTo>
                  <a:lnTo>
                    <a:pt x="34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2"/>
            <p:cNvSpPr/>
            <p:nvPr/>
          </p:nvSpPr>
          <p:spPr>
            <a:xfrm>
              <a:off x="-3718289" y="2959365"/>
              <a:ext cx="127525" cy="127935"/>
            </a:xfrm>
            <a:custGeom>
              <a:avLst/>
              <a:gdLst/>
              <a:ahLst/>
              <a:cxnLst/>
              <a:rect l="l" t="t" r="r" b="b"/>
              <a:pathLst>
                <a:path w="6847" h="6869" extrusionOk="0">
                  <a:moveTo>
                    <a:pt x="3423" y="1"/>
                  </a:moveTo>
                  <a:lnTo>
                    <a:pt x="3357" y="23"/>
                  </a:lnTo>
                  <a:lnTo>
                    <a:pt x="3312" y="45"/>
                  </a:lnTo>
                  <a:lnTo>
                    <a:pt x="3245" y="112"/>
                  </a:lnTo>
                  <a:lnTo>
                    <a:pt x="3179" y="245"/>
                  </a:lnTo>
                  <a:lnTo>
                    <a:pt x="3134" y="401"/>
                  </a:lnTo>
                  <a:lnTo>
                    <a:pt x="3090" y="601"/>
                  </a:lnTo>
                  <a:lnTo>
                    <a:pt x="3068" y="801"/>
                  </a:lnTo>
                  <a:lnTo>
                    <a:pt x="3045" y="1290"/>
                  </a:lnTo>
                  <a:lnTo>
                    <a:pt x="3023" y="1779"/>
                  </a:lnTo>
                  <a:lnTo>
                    <a:pt x="3001" y="2246"/>
                  </a:lnTo>
                  <a:lnTo>
                    <a:pt x="2979" y="2446"/>
                  </a:lnTo>
                  <a:lnTo>
                    <a:pt x="2934" y="2624"/>
                  </a:lnTo>
                  <a:lnTo>
                    <a:pt x="2890" y="2757"/>
                  </a:lnTo>
                  <a:lnTo>
                    <a:pt x="2823" y="2846"/>
                  </a:lnTo>
                  <a:lnTo>
                    <a:pt x="2734" y="2912"/>
                  </a:lnTo>
                  <a:lnTo>
                    <a:pt x="2601" y="2957"/>
                  </a:lnTo>
                  <a:lnTo>
                    <a:pt x="2423" y="3001"/>
                  </a:lnTo>
                  <a:lnTo>
                    <a:pt x="2223" y="3024"/>
                  </a:lnTo>
                  <a:lnTo>
                    <a:pt x="1756" y="3046"/>
                  </a:lnTo>
                  <a:lnTo>
                    <a:pt x="1267" y="3068"/>
                  </a:lnTo>
                  <a:lnTo>
                    <a:pt x="778" y="3090"/>
                  </a:lnTo>
                  <a:lnTo>
                    <a:pt x="578" y="3112"/>
                  </a:lnTo>
                  <a:lnTo>
                    <a:pt x="378" y="3157"/>
                  </a:lnTo>
                  <a:lnTo>
                    <a:pt x="223" y="3201"/>
                  </a:lnTo>
                  <a:lnTo>
                    <a:pt x="89" y="3268"/>
                  </a:lnTo>
                  <a:lnTo>
                    <a:pt x="23" y="3335"/>
                  </a:lnTo>
                  <a:lnTo>
                    <a:pt x="0" y="3379"/>
                  </a:lnTo>
                  <a:lnTo>
                    <a:pt x="0" y="3446"/>
                  </a:lnTo>
                  <a:lnTo>
                    <a:pt x="0" y="3490"/>
                  </a:lnTo>
                  <a:lnTo>
                    <a:pt x="23" y="3535"/>
                  </a:lnTo>
                  <a:lnTo>
                    <a:pt x="89" y="3624"/>
                  </a:lnTo>
                  <a:lnTo>
                    <a:pt x="223" y="3690"/>
                  </a:lnTo>
                  <a:lnTo>
                    <a:pt x="378" y="3735"/>
                  </a:lnTo>
                  <a:lnTo>
                    <a:pt x="578" y="3757"/>
                  </a:lnTo>
                  <a:lnTo>
                    <a:pt x="778" y="3779"/>
                  </a:lnTo>
                  <a:lnTo>
                    <a:pt x="1267" y="3824"/>
                  </a:lnTo>
                  <a:lnTo>
                    <a:pt x="1756" y="3824"/>
                  </a:lnTo>
                  <a:lnTo>
                    <a:pt x="2223" y="3868"/>
                  </a:lnTo>
                  <a:lnTo>
                    <a:pt x="2423" y="3890"/>
                  </a:lnTo>
                  <a:lnTo>
                    <a:pt x="2601" y="3913"/>
                  </a:lnTo>
                  <a:lnTo>
                    <a:pt x="2734" y="3979"/>
                  </a:lnTo>
                  <a:lnTo>
                    <a:pt x="2823" y="4024"/>
                  </a:lnTo>
                  <a:lnTo>
                    <a:pt x="2890" y="4135"/>
                  </a:lnTo>
                  <a:lnTo>
                    <a:pt x="2934" y="4268"/>
                  </a:lnTo>
                  <a:lnTo>
                    <a:pt x="2979" y="4446"/>
                  </a:lnTo>
                  <a:lnTo>
                    <a:pt x="3001" y="4646"/>
                  </a:lnTo>
                  <a:lnTo>
                    <a:pt x="3023" y="5091"/>
                  </a:lnTo>
                  <a:lnTo>
                    <a:pt x="3045" y="5602"/>
                  </a:lnTo>
                  <a:lnTo>
                    <a:pt x="3068" y="6069"/>
                  </a:lnTo>
                  <a:lnTo>
                    <a:pt x="3090" y="6291"/>
                  </a:lnTo>
                  <a:lnTo>
                    <a:pt x="3134" y="6491"/>
                  </a:lnTo>
                  <a:lnTo>
                    <a:pt x="3179" y="6646"/>
                  </a:lnTo>
                  <a:lnTo>
                    <a:pt x="3245" y="6758"/>
                  </a:lnTo>
                  <a:lnTo>
                    <a:pt x="3312" y="6847"/>
                  </a:lnTo>
                  <a:lnTo>
                    <a:pt x="3357" y="6869"/>
                  </a:lnTo>
                  <a:lnTo>
                    <a:pt x="3468" y="6869"/>
                  </a:lnTo>
                  <a:lnTo>
                    <a:pt x="3512" y="6847"/>
                  </a:lnTo>
                  <a:lnTo>
                    <a:pt x="3601" y="6758"/>
                  </a:lnTo>
                  <a:lnTo>
                    <a:pt x="3668" y="6646"/>
                  </a:lnTo>
                  <a:lnTo>
                    <a:pt x="3712" y="6491"/>
                  </a:lnTo>
                  <a:lnTo>
                    <a:pt x="3734" y="6291"/>
                  </a:lnTo>
                  <a:lnTo>
                    <a:pt x="3757" y="6069"/>
                  </a:lnTo>
                  <a:lnTo>
                    <a:pt x="3801" y="5602"/>
                  </a:lnTo>
                  <a:lnTo>
                    <a:pt x="3801" y="5091"/>
                  </a:lnTo>
                  <a:lnTo>
                    <a:pt x="3845" y="4646"/>
                  </a:lnTo>
                  <a:lnTo>
                    <a:pt x="3868" y="4446"/>
                  </a:lnTo>
                  <a:lnTo>
                    <a:pt x="3890" y="4268"/>
                  </a:lnTo>
                  <a:lnTo>
                    <a:pt x="3957" y="4135"/>
                  </a:lnTo>
                  <a:lnTo>
                    <a:pt x="4023" y="4024"/>
                  </a:lnTo>
                  <a:lnTo>
                    <a:pt x="4112" y="3979"/>
                  </a:lnTo>
                  <a:lnTo>
                    <a:pt x="4246" y="3913"/>
                  </a:lnTo>
                  <a:lnTo>
                    <a:pt x="4423" y="3890"/>
                  </a:lnTo>
                  <a:lnTo>
                    <a:pt x="4623" y="3868"/>
                  </a:lnTo>
                  <a:lnTo>
                    <a:pt x="5090" y="3824"/>
                  </a:lnTo>
                  <a:lnTo>
                    <a:pt x="5579" y="3824"/>
                  </a:lnTo>
                  <a:lnTo>
                    <a:pt x="6046" y="3779"/>
                  </a:lnTo>
                  <a:lnTo>
                    <a:pt x="6268" y="3757"/>
                  </a:lnTo>
                  <a:lnTo>
                    <a:pt x="6468" y="3735"/>
                  </a:lnTo>
                  <a:lnTo>
                    <a:pt x="6624" y="3690"/>
                  </a:lnTo>
                  <a:lnTo>
                    <a:pt x="6735" y="3624"/>
                  </a:lnTo>
                  <a:lnTo>
                    <a:pt x="6824" y="3535"/>
                  </a:lnTo>
                  <a:lnTo>
                    <a:pt x="6846" y="3490"/>
                  </a:lnTo>
                  <a:lnTo>
                    <a:pt x="6846" y="3446"/>
                  </a:lnTo>
                  <a:lnTo>
                    <a:pt x="6846" y="3379"/>
                  </a:lnTo>
                  <a:lnTo>
                    <a:pt x="6824" y="3335"/>
                  </a:lnTo>
                  <a:lnTo>
                    <a:pt x="6735" y="3268"/>
                  </a:lnTo>
                  <a:lnTo>
                    <a:pt x="6624" y="3201"/>
                  </a:lnTo>
                  <a:lnTo>
                    <a:pt x="6468" y="3157"/>
                  </a:lnTo>
                  <a:lnTo>
                    <a:pt x="6268" y="3112"/>
                  </a:lnTo>
                  <a:lnTo>
                    <a:pt x="6046" y="3090"/>
                  </a:lnTo>
                  <a:lnTo>
                    <a:pt x="5579" y="3068"/>
                  </a:lnTo>
                  <a:lnTo>
                    <a:pt x="5090" y="3046"/>
                  </a:lnTo>
                  <a:lnTo>
                    <a:pt x="4623" y="3024"/>
                  </a:lnTo>
                  <a:lnTo>
                    <a:pt x="4423" y="3001"/>
                  </a:lnTo>
                  <a:lnTo>
                    <a:pt x="4246" y="2957"/>
                  </a:lnTo>
                  <a:lnTo>
                    <a:pt x="4112" y="2912"/>
                  </a:lnTo>
                  <a:lnTo>
                    <a:pt x="4023" y="2846"/>
                  </a:lnTo>
                  <a:lnTo>
                    <a:pt x="3957" y="2757"/>
                  </a:lnTo>
                  <a:lnTo>
                    <a:pt x="3890" y="2624"/>
                  </a:lnTo>
                  <a:lnTo>
                    <a:pt x="3868" y="2446"/>
                  </a:lnTo>
                  <a:lnTo>
                    <a:pt x="3845" y="2246"/>
                  </a:lnTo>
                  <a:lnTo>
                    <a:pt x="3801" y="1779"/>
                  </a:lnTo>
                  <a:lnTo>
                    <a:pt x="3801" y="1290"/>
                  </a:lnTo>
                  <a:lnTo>
                    <a:pt x="3757" y="801"/>
                  </a:lnTo>
                  <a:lnTo>
                    <a:pt x="3734" y="601"/>
                  </a:lnTo>
                  <a:lnTo>
                    <a:pt x="3712" y="401"/>
                  </a:lnTo>
                  <a:lnTo>
                    <a:pt x="3668" y="245"/>
                  </a:lnTo>
                  <a:lnTo>
                    <a:pt x="3601" y="112"/>
                  </a:lnTo>
                  <a:lnTo>
                    <a:pt x="3512" y="45"/>
                  </a:lnTo>
                  <a:lnTo>
                    <a:pt x="3468" y="23"/>
                  </a:lnTo>
                  <a:lnTo>
                    <a:pt x="34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7" name="Google Shape;2927;p32"/>
          <p:cNvGrpSpPr/>
          <p:nvPr/>
        </p:nvGrpSpPr>
        <p:grpSpPr>
          <a:xfrm rot="-214630">
            <a:off x="200347" y="3466741"/>
            <a:ext cx="1343120" cy="1534870"/>
            <a:chOff x="3146025" y="1575175"/>
            <a:chExt cx="1038425" cy="1188975"/>
          </a:xfrm>
        </p:grpSpPr>
        <p:sp>
          <p:nvSpPr>
            <p:cNvPr id="2928" name="Google Shape;2928;p32"/>
            <p:cNvSpPr/>
            <p:nvPr/>
          </p:nvSpPr>
          <p:spPr>
            <a:xfrm>
              <a:off x="3146025" y="1575175"/>
              <a:ext cx="1038425" cy="1188975"/>
            </a:xfrm>
            <a:custGeom>
              <a:avLst/>
              <a:gdLst/>
              <a:ahLst/>
              <a:cxnLst/>
              <a:rect l="l" t="t" r="r" b="b"/>
              <a:pathLst>
                <a:path w="41537" h="47559" extrusionOk="0">
                  <a:moveTo>
                    <a:pt x="20769" y="1"/>
                  </a:moveTo>
                  <a:lnTo>
                    <a:pt x="20228" y="20"/>
                  </a:lnTo>
                  <a:lnTo>
                    <a:pt x="19707" y="39"/>
                  </a:lnTo>
                  <a:lnTo>
                    <a:pt x="19167" y="59"/>
                  </a:lnTo>
                  <a:lnTo>
                    <a:pt x="18646" y="117"/>
                  </a:lnTo>
                  <a:lnTo>
                    <a:pt x="18125" y="175"/>
                  </a:lnTo>
                  <a:lnTo>
                    <a:pt x="17603" y="232"/>
                  </a:lnTo>
                  <a:lnTo>
                    <a:pt x="17102" y="310"/>
                  </a:lnTo>
                  <a:lnTo>
                    <a:pt x="16580" y="406"/>
                  </a:lnTo>
                  <a:lnTo>
                    <a:pt x="16079" y="503"/>
                  </a:lnTo>
                  <a:lnTo>
                    <a:pt x="15577" y="618"/>
                  </a:lnTo>
                  <a:lnTo>
                    <a:pt x="15094" y="754"/>
                  </a:lnTo>
                  <a:lnTo>
                    <a:pt x="14592" y="889"/>
                  </a:lnTo>
                  <a:lnTo>
                    <a:pt x="14110" y="1043"/>
                  </a:lnTo>
                  <a:lnTo>
                    <a:pt x="13627" y="1197"/>
                  </a:lnTo>
                  <a:lnTo>
                    <a:pt x="13164" y="1371"/>
                  </a:lnTo>
                  <a:lnTo>
                    <a:pt x="12701" y="1545"/>
                  </a:lnTo>
                  <a:lnTo>
                    <a:pt x="12238" y="1738"/>
                  </a:lnTo>
                  <a:lnTo>
                    <a:pt x="11775" y="1950"/>
                  </a:lnTo>
                  <a:lnTo>
                    <a:pt x="11331" y="2163"/>
                  </a:lnTo>
                  <a:lnTo>
                    <a:pt x="10867" y="2375"/>
                  </a:lnTo>
                  <a:lnTo>
                    <a:pt x="10443" y="2606"/>
                  </a:lnTo>
                  <a:lnTo>
                    <a:pt x="9999" y="2857"/>
                  </a:lnTo>
                  <a:lnTo>
                    <a:pt x="9169" y="3359"/>
                  </a:lnTo>
                  <a:lnTo>
                    <a:pt x="8358" y="3919"/>
                  </a:lnTo>
                  <a:lnTo>
                    <a:pt x="7567" y="4498"/>
                  </a:lnTo>
                  <a:lnTo>
                    <a:pt x="6814" y="5116"/>
                  </a:lnTo>
                  <a:lnTo>
                    <a:pt x="6100" y="5753"/>
                  </a:lnTo>
                  <a:lnTo>
                    <a:pt x="5405" y="6447"/>
                  </a:lnTo>
                  <a:lnTo>
                    <a:pt x="5077" y="6795"/>
                  </a:lnTo>
                  <a:lnTo>
                    <a:pt x="4749" y="7161"/>
                  </a:lnTo>
                  <a:lnTo>
                    <a:pt x="4440" y="7528"/>
                  </a:lnTo>
                  <a:lnTo>
                    <a:pt x="4131" y="7895"/>
                  </a:lnTo>
                  <a:lnTo>
                    <a:pt x="3842" y="8281"/>
                  </a:lnTo>
                  <a:lnTo>
                    <a:pt x="3552" y="8667"/>
                  </a:lnTo>
                  <a:lnTo>
                    <a:pt x="3282" y="9072"/>
                  </a:lnTo>
                  <a:lnTo>
                    <a:pt x="3012" y="9458"/>
                  </a:lnTo>
                  <a:lnTo>
                    <a:pt x="2761" y="9864"/>
                  </a:lnTo>
                  <a:lnTo>
                    <a:pt x="2510" y="10288"/>
                  </a:lnTo>
                  <a:lnTo>
                    <a:pt x="2278" y="10713"/>
                  </a:lnTo>
                  <a:lnTo>
                    <a:pt x="2047" y="11137"/>
                  </a:lnTo>
                  <a:lnTo>
                    <a:pt x="1835" y="11562"/>
                  </a:lnTo>
                  <a:lnTo>
                    <a:pt x="1642" y="12006"/>
                  </a:lnTo>
                  <a:lnTo>
                    <a:pt x="1449" y="12450"/>
                  </a:lnTo>
                  <a:lnTo>
                    <a:pt x="1256" y="12894"/>
                  </a:lnTo>
                  <a:lnTo>
                    <a:pt x="1101" y="13338"/>
                  </a:lnTo>
                  <a:lnTo>
                    <a:pt x="947" y="13801"/>
                  </a:lnTo>
                  <a:lnTo>
                    <a:pt x="792" y="14264"/>
                  </a:lnTo>
                  <a:lnTo>
                    <a:pt x="657" y="14727"/>
                  </a:lnTo>
                  <a:lnTo>
                    <a:pt x="541" y="15210"/>
                  </a:lnTo>
                  <a:lnTo>
                    <a:pt x="426" y="15692"/>
                  </a:lnTo>
                  <a:lnTo>
                    <a:pt x="329" y="16156"/>
                  </a:lnTo>
                  <a:lnTo>
                    <a:pt x="233" y="16658"/>
                  </a:lnTo>
                  <a:lnTo>
                    <a:pt x="175" y="17140"/>
                  </a:lnTo>
                  <a:lnTo>
                    <a:pt x="117" y="17623"/>
                  </a:lnTo>
                  <a:lnTo>
                    <a:pt x="59" y="18124"/>
                  </a:lnTo>
                  <a:lnTo>
                    <a:pt x="20" y="18626"/>
                  </a:lnTo>
                  <a:lnTo>
                    <a:pt x="1" y="19128"/>
                  </a:lnTo>
                  <a:lnTo>
                    <a:pt x="1" y="19630"/>
                  </a:lnTo>
                  <a:lnTo>
                    <a:pt x="1" y="46130"/>
                  </a:lnTo>
                  <a:lnTo>
                    <a:pt x="1" y="46284"/>
                  </a:lnTo>
                  <a:lnTo>
                    <a:pt x="40" y="46420"/>
                  </a:lnTo>
                  <a:lnTo>
                    <a:pt x="59" y="46555"/>
                  </a:lnTo>
                  <a:lnTo>
                    <a:pt x="117" y="46690"/>
                  </a:lnTo>
                  <a:lnTo>
                    <a:pt x="175" y="46806"/>
                  </a:lnTo>
                  <a:lnTo>
                    <a:pt x="252" y="46921"/>
                  </a:lnTo>
                  <a:lnTo>
                    <a:pt x="329" y="47037"/>
                  </a:lnTo>
                  <a:lnTo>
                    <a:pt x="426" y="47134"/>
                  </a:lnTo>
                  <a:lnTo>
                    <a:pt x="522" y="47230"/>
                  </a:lnTo>
                  <a:lnTo>
                    <a:pt x="638" y="47307"/>
                  </a:lnTo>
                  <a:lnTo>
                    <a:pt x="754" y="47385"/>
                  </a:lnTo>
                  <a:lnTo>
                    <a:pt x="869" y="47442"/>
                  </a:lnTo>
                  <a:lnTo>
                    <a:pt x="1005" y="47500"/>
                  </a:lnTo>
                  <a:lnTo>
                    <a:pt x="1140" y="47520"/>
                  </a:lnTo>
                  <a:lnTo>
                    <a:pt x="1275" y="47558"/>
                  </a:lnTo>
                  <a:lnTo>
                    <a:pt x="40243" y="47558"/>
                  </a:lnTo>
                  <a:lnTo>
                    <a:pt x="40398" y="47520"/>
                  </a:lnTo>
                  <a:lnTo>
                    <a:pt x="40533" y="47500"/>
                  </a:lnTo>
                  <a:lnTo>
                    <a:pt x="40668" y="47442"/>
                  </a:lnTo>
                  <a:lnTo>
                    <a:pt x="40784" y="47385"/>
                  </a:lnTo>
                  <a:lnTo>
                    <a:pt x="40900" y="47307"/>
                  </a:lnTo>
                  <a:lnTo>
                    <a:pt x="41015" y="47230"/>
                  </a:lnTo>
                  <a:lnTo>
                    <a:pt x="41112" y="47134"/>
                  </a:lnTo>
                  <a:lnTo>
                    <a:pt x="41208" y="47037"/>
                  </a:lnTo>
                  <a:lnTo>
                    <a:pt x="41286" y="46921"/>
                  </a:lnTo>
                  <a:lnTo>
                    <a:pt x="41363" y="46806"/>
                  </a:lnTo>
                  <a:lnTo>
                    <a:pt x="41421" y="46690"/>
                  </a:lnTo>
                  <a:lnTo>
                    <a:pt x="41459" y="46555"/>
                  </a:lnTo>
                  <a:lnTo>
                    <a:pt x="41498" y="46420"/>
                  </a:lnTo>
                  <a:lnTo>
                    <a:pt x="41517" y="46284"/>
                  </a:lnTo>
                  <a:lnTo>
                    <a:pt x="41537" y="46130"/>
                  </a:lnTo>
                  <a:lnTo>
                    <a:pt x="41537" y="19630"/>
                  </a:lnTo>
                  <a:lnTo>
                    <a:pt x="41517" y="19089"/>
                  </a:lnTo>
                  <a:lnTo>
                    <a:pt x="41498" y="18549"/>
                  </a:lnTo>
                  <a:lnTo>
                    <a:pt x="41459" y="18009"/>
                  </a:lnTo>
                  <a:lnTo>
                    <a:pt x="41401" y="17487"/>
                  </a:lnTo>
                  <a:lnTo>
                    <a:pt x="41286" y="16677"/>
                  </a:lnTo>
                  <a:lnTo>
                    <a:pt x="41150" y="15885"/>
                  </a:lnTo>
                  <a:lnTo>
                    <a:pt x="41015" y="15287"/>
                  </a:lnTo>
                  <a:lnTo>
                    <a:pt x="40861" y="14689"/>
                  </a:lnTo>
                  <a:lnTo>
                    <a:pt x="40610" y="13859"/>
                  </a:lnTo>
                  <a:lnTo>
                    <a:pt x="40340" y="13068"/>
                  </a:lnTo>
                  <a:lnTo>
                    <a:pt x="40012" y="12276"/>
                  </a:lnTo>
                  <a:lnTo>
                    <a:pt x="39664" y="11504"/>
                  </a:lnTo>
                  <a:lnTo>
                    <a:pt x="39278" y="10732"/>
                  </a:lnTo>
                  <a:lnTo>
                    <a:pt x="38854" y="9999"/>
                  </a:lnTo>
                  <a:lnTo>
                    <a:pt x="38390" y="9265"/>
                  </a:lnTo>
                  <a:lnTo>
                    <a:pt x="37908" y="8551"/>
                  </a:lnTo>
                  <a:lnTo>
                    <a:pt x="37329" y="7798"/>
                  </a:lnTo>
                  <a:lnTo>
                    <a:pt x="36731" y="7084"/>
                  </a:lnTo>
                  <a:lnTo>
                    <a:pt x="36094" y="6389"/>
                  </a:lnTo>
                  <a:lnTo>
                    <a:pt x="35418" y="5733"/>
                  </a:lnTo>
                  <a:lnTo>
                    <a:pt x="34858" y="5212"/>
                  </a:lnTo>
                  <a:lnTo>
                    <a:pt x="34125" y="4614"/>
                  </a:lnTo>
                  <a:lnTo>
                    <a:pt x="33372" y="4035"/>
                  </a:lnTo>
                  <a:lnTo>
                    <a:pt x="32581" y="3494"/>
                  </a:lnTo>
                  <a:lnTo>
                    <a:pt x="31770" y="2992"/>
                  </a:lnTo>
                  <a:lnTo>
                    <a:pt x="30940" y="2529"/>
                  </a:lnTo>
                  <a:lnTo>
                    <a:pt x="30091" y="2085"/>
                  </a:lnTo>
                  <a:lnTo>
                    <a:pt x="29223" y="1699"/>
                  </a:lnTo>
                  <a:lnTo>
                    <a:pt x="28335" y="1352"/>
                  </a:lnTo>
                  <a:lnTo>
                    <a:pt x="27428" y="1043"/>
                  </a:lnTo>
                  <a:lnTo>
                    <a:pt x="26520" y="773"/>
                  </a:lnTo>
                  <a:lnTo>
                    <a:pt x="25594" y="541"/>
                  </a:lnTo>
                  <a:lnTo>
                    <a:pt x="24648" y="348"/>
                  </a:lnTo>
                  <a:lnTo>
                    <a:pt x="23683" y="194"/>
                  </a:lnTo>
                  <a:lnTo>
                    <a:pt x="22718" y="97"/>
                  </a:lnTo>
                  <a:lnTo>
                    <a:pt x="21753" y="20"/>
                  </a:lnTo>
                  <a:lnTo>
                    <a:pt x="207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2"/>
            <p:cNvSpPr/>
            <p:nvPr/>
          </p:nvSpPr>
          <p:spPr>
            <a:xfrm>
              <a:off x="3184650" y="1610900"/>
              <a:ext cx="967000" cy="1117550"/>
            </a:xfrm>
            <a:custGeom>
              <a:avLst/>
              <a:gdLst/>
              <a:ahLst/>
              <a:cxnLst/>
              <a:rect l="l" t="t" r="r" b="b"/>
              <a:pathLst>
                <a:path w="38680" h="44702" extrusionOk="0">
                  <a:moveTo>
                    <a:pt x="18838" y="0"/>
                  </a:moveTo>
                  <a:lnTo>
                    <a:pt x="18355" y="19"/>
                  </a:lnTo>
                  <a:lnTo>
                    <a:pt x="17853" y="58"/>
                  </a:lnTo>
                  <a:lnTo>
                    <a:pt x="17371" y="97"/>
                  </a:lnTo>
                  <a:lnTo>
                    <a:pt x="16888" y="155"/>
                  </a:lnTo>
                  <a:lnTo>
                    <a:pt x="16406" y="212"/>
                  </a:lnTo>
                  <a:lnTo>
                    <a:pt x="15441" y="367"/>
                  </a:lnTo>
                  <a:lnTo>
                    <a:pt x="14514" y="579"/>
                  </a:lnTo>
                  <a:lnTo>
                    <a:pt x="13588" y="830"/>
                  </a:lnTo>
                  <a:lnTo>
                    <a:pt x="12700" y="1100"/>
                  </a:lnTo>
                  <a:lnTo>
                    <a:pt x="11812" y="1428"/>
                  </a:lnTo>
                  <a:lnTo>
                    <a:pt x="10963" y="1795"/>
                  </a:lnTo>
                  <a:lnTo>
                    <a:pt x="10133" y="2200"/>
                  </a:lnTo>
                  <a:lnTo>
                    <a:pt x="9322" y="2644"/>
                  </a:lnTo>
                  <a:lnTo>
                    <a:pt x="8531" y="3108"/>
                  </a:lnTo>
                  <a:lnTo>
                    <a:pt x="7778" y="3629"/>
                  </a:lnTo>
                  <a:lnTo>
                    <a:pt x="7045" y="4150"/>
                  </a:lnTo>
                  <a:lnTo>
                    <a:pt x="6331" y="4729"/>
                  </a:lnTo>
                  <a:lnTo>
                    <a:pt x="5674" y="5327"/>
                  </a:lnTo>
                  <a:lnTo>
                    <a:pt x="5018" y="5964"/>
                  </a:lnTo>
                  <a:lnTo>
                    <a:pt x="4420" y="6620"/>
                  </a:lnTo>
                  <a:lnTo>
                    <a:pt x="3841" y="7315"/>
                  </a:lnTo>
                  <a:lnTo>
                    <a:pt x="3300" y="8029"/>
                  </a:lnTo>
                  <a:lnTo>
                    <a:pt x="2799" y="8763"/>
                  </a:lnTo>
                  <a:lnTo>
                    <a:pt x="2335" y="9535"/>
                  </a:lnTo>
                  <a:lnTo>
                    <a:pt x="1911" y="10307"/>
                  </a:lnTo>
                  <a:lnTo>
                    <a:pt x="1525" y="11117"/>
                  </a:lnTo>
                  <a:lnTo>
                    <a:pt x="1177" y="11947"/>
                  </a:lnTo>
                  <a:lnTo>
                    <a:pt x="1023" y="12372"/>
                  </a:lnTo>
                  <a:lnTo>
                    <a:pt x="869" y="12797"/>
                  </a:lnTo>
                  <a:lnTo>
                    <a:pt x="733" y="13221"/>
                  </a:lnTo>
                  <a:lnTo>
                    <a:pt x="618" y="13665"/>
                  </a:lnTo>
                  <a:lnTo>
                    <a:pt x="502" y="14090"/>
                  </a:lnTo>
                  <a:lnTo>
                    <a:pt x="405" y="14534"/>
                  </a:lnTo>
                  <a:lnTo>
                    <a:pt x="309" y="14978"/>
                  </a:lnTo>
                  <a:lnTo>
                    <a:pt x="232" y="15441"/>
                  </a:lnTo>
                  <a:lnTo>
                    <a:pt x="154" y="15885"/>
                  </a:lnTo>
                  <a:lnTo>
                    <a:pt x="97" y="16348"/>
                  </a:lnTo>
                  <a:lnTo>
                    <a:pt x="58" y="16811"/>
                  </a:lnTo>
                  <a:lnTo>
                    <a:pt x="19" y="17274"/>
                  </a:lnTo>
                  <a:lnTo>
                    <a:pt x="0" y="17738"/>
                  </a:lnTo>
                  <a:lnTo>
                    <a:pt x="0" y="18201"/>
                  </a:lnTo>
                  <a:lnTo>
                    <a:pt x="0" y="44701"/>
                  </a:lnTo>
                  <a:lnTo>
                    <a:pt x="38679" y="44701"/>
                  </a:lnTo>
                  <a:lnTo>
                    <a:pt x="38679" y="18201"/>
                  </a:lnTo>
                  <a:lnTo>
                    <a:pt x="38679" y="17699"/>
                  </a:lnTo>
                  <a:lnTo>
                    <a:pt x="38660" y="17197"/>
                  </a:lnTo>
                  <a:lnTo>
                    <a:pt x="38621" y="16695"/>
                  </a:lnTo>
                  <a:lnTo>
                    <a:pt x="38563" y="16213"/>
                  </a:lnTo>
                  <a:lnTo>
                    <a:pt x="38467" y="15460"/>
                  </a:lnTo>
                  <a:lnTo>
                    <a:pt x="38332" y="14746"/>
                  </a:lnTo>
                  <a:lnTo>
                    <a:pt x="38216" y="14186"/>
                  </a:lnTo>
                  <a:lnTo>
                    <a:pt x="38061" y="13627"/>
                  </a:lnTo>
                  <a:lnTo>
                    <a:pt x="37830" y="12874"/>
                  </a:lnTo>
                  <a:lnTo>
                    <a:pt x="37579" y="12121"/>
                  </a:lnTo>
                  <a:lnTo>
                    <a:pt x="37270" y="11388"/>
                  </a:lnTo>
                  <a:lnTo>
                    <a:pt x="36942" y="10654"/>
                  </a:lnTo>
                  <a:lnTo>
                    <a:pt x="36595" y="9959"/>
                  </a:lnTo>
                  <a:lnTo>
                    <a:pt x="36189" y="9265"/>
                  </a:lnTo>
                  <a:lnTo>
                    <a:pt x="35784" y="8608"/>
                  </a:lnTo>
                  <a:lnTo>
                    <a:pt x="35321" y="7952"/>
                  </a:lnTo>
                  <a:lnTo>
                    <a:pt x="34800" y="7257"/>
                  </a:lnTo>
                  <a:lnTo>
                    <a:pt x="34240" y="6601"/>
                  </a:lnTo>
                  <a:lnTo>
                    <a:pt x="33642" y="5945"/>
                  </a:lnTo>
                  <a:lnTo>
                    <a:pt x="33024" y="5327"/>
                  </a:lnTo>
                  <a:lnTo>
                    <a:pt x="32503" y="4864"/>
                  </a:lnTo>
                  <a:lnTo>
                    <a:pt x="31847" y="4304"/>
                  </a:lnTo>
                  <a:lnTo>
                    <a:pt x="31152" y="3783"/>
                  </a:lnTo>
                  <a:lnTo>
                    <a:pt x="30438" y="3301"/>
                  </a:lnTo>
                  <a:lnTo>
                    <a:pt x="29704" y="2837"/>
                  </a:lnTo>
                  <a:lnTo>
                    <a:pt x="28951" y="2393"/>
                  </a:lnTo>
                  <a:lnTo>
                    <a:pt x="28160" y="2007"/>
                  </a:lnTo>
                  <a:lnTo>
                    <a:pt x="27349" y="1641"/>
                  </a:lnTo>
                  <a:lnTo>
                    <a:pt x="26539" y="1293"/>
                  </a:lnTo>
                  <a:lnTo>
                    <a:pt x="25690" y="1004"/>
                  </a:lnTo>
                  <a:lnTo>
                    <a:pt x="24821" y="753"/>
                  </a:lnTo>
                  <a:lnTo>
                    <a:pt x="23952" y="521"/>
                  </a:lnTo>
                  <a:lnTo>
                    <a:pt x="23065" y="348"/>
                  </a:lnTo>
                  <a:lnTo>
                    <a:pt x="22157" y="193"/>
                  </a:lnTo>
                  <a:lnTo>
                    <a:pt x="21231" y="97"/>
                  </a:lnTo>
                  <a:lnTo>
                    <a:pt x="20285" y="19"/>
                  </a:lnTo>
                  <a:lnTo>
                    <a:pt x="193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2"/>
            <p:cNvSpPr/>
            <p:nvPr/>
          </p:nvSpPr>
          <p:spPr>
            <a:xfrm>
              <a:off x="3184650" y="1610900"/>
              <a:ext cx="967000" cy="1117550"/>
            </a:xfrm>
            <a:custGeom>
              <a:avLst/>
              <a:gdLst/>
              <a:ahLst/>
              <a:cxnLst/>
              <a:rect l="l" t="t" r="r" b="b"/>
              <a:pathLst>
                <a:path w="38680" h="44702" fill="none" extrusionOk="0">
                  <a:moveTo>
                    <a:pt x="38679" y="18201"/>
                  </a:moveTo>
                  <a:lnTo>
                    <a:pt x="38679" y="44701"/>
                  </a:lnTo>
                  <a:lnTo>
                    <a:pt x="0" y="44701"/>
                  </a:lnTo>
                  <a:lnTo>
                    <a:pt x="0" y="18201"/>
                  </a:lnTo>
                  <a:lnTo>
                    <a:pt x="0" y="18201"/>
                  </a:lnTo>
                  <a:lnTo>
                    <a:pt x="0" y="17738"/>
                  </a:lnTo>
                  <a:lnTo>
                    <a:pt x="19" y="17274"/>
                  </a:lnTo>
                  <a:lnTo>
                    <a:pt x="58" y="16811"/>
                  </a:lnTo>
                  <a:lnTo>
                    <a:pt x="97" y="16348"/>
                  </a:lnTo>
                  <a:lnTo>
                    <a:pt x="154" y="15885"/>
                  </a:lnTo>
                  <a:lnTo>
                    <a:pt x="232" y="15441"/>
                  </a:lnTo>
                  <a:lnTo>
                    <a:pt x="309" y="14978"/>
                  </a:lnTo>
                  <a:lnTo>
                    <a:pt x="405" y="14534"/>
                  </a:lnTo>
                  <a:lnTo>
                    <a:pt x="502" y="14090"/>
                  </a:lnTo>
                  <a:lnTo>
                    <a:pt x="618" y="13665"/>
                  </a:lnTo>
                  <a:lnTo>
                    <a:pt x="733" y="13221"/>
                  </a:lnTo>
                  <a:lnTo>
                    <a:pt x="869" y="12797"/>
                  </a:lnTo>
                  <a:lnTo>
                    <a:pt x="1023" y="12372"/>
                  </a:lnTo>
                  <a:lnTo>
                    <a:pt x="1177" y="11947"/>
                  </a:lnTo>
                  <a:lnTo>
                    <a:pt x="1525" y="11117"/>
                  </a:lnTo>
                  <a:lnTo>
                    <a:pt x="1911" y="10307"/>
                  </a:lnTo>
                  <a:lnTo>
                    <a:pt x="2335" y="9535"/>
                  </a:lnTo>
                  <a:lnTo>
                    <a:pt x="2799" y="8763"/>
                  </a:lnTo>
                  <a:lnTo>
                    <a:pt x="3300" y="8029"/>
                  </a:lnTo>
                  <a:lnTo>
                    <a:pt x="3841" y="7315"/>
                  </a:lnTo>
                  <a:lnTo>
                    <a:pt x="4420" y="6620"/>
                  </a:lnTo>
                  <a:lnTo>
                    <a:pt x="5018" y="5964"/>
                  </a:lnTo>
                  <a:lnTo>
                    <a:pt x="5674" y="5327"/>
                  </a:lnTo>
                  <a:lnTo>
                    <a:pt x="6331" y="4729"/>
                  </a:lnTo>
                  <a:lnTo>
                    <a:pt x="7045" y="4150"/>
                  </a:lnTo>
                  <a:lnTo>
                    <a:pt x="7778" y="3629"/>
                  </a:lnTo>
                  <a:lnTo>
                    <a:pt x="8531" y="3108"/>
                  </a:lnTo>
                  <a:lnTo>
                    <a:pt x="9322" y="2644"/>
                  </a:lnTo>
                  <a:lnTo>
                    <a:pt x="10133" y="2200"/>
                  </a:lnTo>
                  <a:lnTo>
                    <a:pt x="10963" y="1795"/>
                  </a:lnTo>
                  <a:lnTo>
                    <a:pt x="11812" y="1428"/>
                  </a:lnTo>
                  <a:lnTo>
                    <a:pt x="12700" y="1100"/>
                  </a:lnTo>
                  <a:lnTo>
                    <a:pt x="13588" y="830"/>
                  </a:lnTo>
                  <a:lnTo>
                    <a:pt x="14514" y="579"/>
                  </a:lnTo>
                  <a:lnTo>
                    <a:pt x="15441" y="367"/>
                  </a:lnTo>
                  <a:lnTo>
                    <a:pt x="16406" y="212"/>
                  </a:lnTo>
                  <a:lnTo>
                    <a:pt x="16888" y="155"/>
                  </a:lnTo>
                  <a:lnTo>
                    <a:pt x="17371" y="97"/>
                  </a:lnTo>
                  <a:lnTo>
                    <a:pt x="17853" y="58"/>
                  </a:lnTo>
                  <a:lnTo>
                    <a:pt x="18355" y="19"/>
                  </a:lnTo>
                  <a:lnTo>
                    <a:pt x="18838" y="0"/>
                  </a:lnTo>
                  <a:lnTo>
                    <a:pt x="19340" y="0"/>
                  </a:lnTo>
                  <a:lnTo>
                    <a:pt x="19340" y="0"/>
                  </a:lnTo>
                  <a:lnTo>
                    <a:pt x="20285" y="19"/>
                  </a:lnTo>
                  <a:lnTo>
                    <a:pt x="21231" y="97"/>
                  </a:lnTo>
                  <a:lnTo>
                    <a:pt x="22157" y="193"/>
                  </a:lnTo>
                  <a:lnTo>
                    <a:pt x="23065" y="348"/>
                  </a:lnTo>
                  <a:lnTo>
                    <a:pt x="23952" y="521"/>
                  </a:lnTo>
                  <a:lnTo>
                    <a:pt x="24821" y="753"/>
                  </a:lnTo>
                  <a:lnTo>
                    <a:pt x="25690" y="1004"/>
                  </a:lnTo>
                  <a:lnTo>
                    <a:pt x="26539" y="1293"/>
                  </a:lnTo>
                  <a:lnTo>
                    <a:pt x="27349" y="1641"/>
                  </a:lnTo>
                  <a:lnTo>
                    <a:pt x="28160" y="2007"/>
                  </a:lnTo>
                  <a:lnTo>
                    <a:pt x="28951" y="2393"/>
                  </a:lnTo>
                  <a:lnTo>
                    <a:pt x="29704" y="2837"/>
                  </a:lnTo>
                  <a:lnTo>
                    <a:pt x="30438" y="3301"/>
                  </a:lnTo>
                  <a:lnTo>
                    <a:pt x="31152" y="3783"/>
                  </a:lnTo>
                  <a:lnTo>
                    <a:pt x="31847" y="4304"/>
                  </a:lnTo>
                  <a:lnTo>
                    <a:pt x="32503" y="4864"/>
                  </a:lnTo>
                  <a:lnTo>
                    <a:pt x="32503" y="4864"/>
                  </a:lnTo>
                  <a:lnTo>
                    <a:pt x="33024" y="5327"/>
                  </a:lnTo>
                  <a:lnTo>
                    <a:pt x="33024" y="5327"/>
                  </a:lnTo>
                  <a:lnTo>
                    <a:pt x="33642" y="5945"/>
                  </a:lnTo>
                  <a:lnTo>
                    <a:pt x="34240" y="6601"/>
                  </a:lnTo>
                  <a:lnTo>
                    <a:pt x="34800" y="7257"/>
                  </a:lnTo>
                  <a:lnTo>
                    <a:pt x="35321" y="7952"/>
                  </a:lnTo>
                  <a:lnTo>
                    <a:pt x="35321" y="7952"/>
                  </a:lnTo>
                  <a:lnTo>
                    <a:pt x="35784" y="8608"/>
                  </a:lnTo>
                  <a:lnTo>
                    <a:pt x="36189" y="9265"/>
                  </a:lnTo>
                  <a:lnTo>
                    <a:pt x="36595" y="9959"/>
                  </a:lnTo>
                  <a:lnTo>
                    <a:pt x="36942" y="10654"/>
                  </a:lnTo>
                  <a:lnTo>
                    <a:pt x="37270" y="11388"/>
                  </a:lnTo>
                  <a:lnTo>
                    <a:pt x="37579" y="12121"/>
                  </a:lnTo>
                  <a:lnTo>
                    <a:pt x="37830" y="12874"/>
                  </a:lnTo>
                  <a:lnTo>
                    <a:pt x="38061" y="13627"/>
                  </a:lnTo>
                  <a:lnTo>
                    <a:pt x="38061" y="13627"/>
                  </a:lnTo>
                  <a:lnTo>
                    <a:pt x="38216" y="14186"/>
                  </a:lnTo>
                  <a:lnTo>
                    <a:pt x="38332" y="14746"/>
                  </a:lnTo>
                  <a:lnTo>
                    <a:pt x="38332" y="14746"/>
                  </a:lnTo>
                  <a:lnTo>
                    <a:pt x="38467" y="15460"/>
                  </a:lnTo>
                  <a:lnTo>
                    <a:pt x="38563" y="16213"/>
                  </a:lnTo>
                  <a:lnTo>
                    <a:pt x="38563" y="16213"/>
                  </a:lnTo>
                  <a:lnTo>
                    <a:pt x="38621" y="16695"/>
                  </a:lnTo>
                  <a:lnTo>
                    <a:pt x="38660" y="17197"/>
                  </a:lnTo>
                  <a:lnTo>
                    <a:pt x="38679" y="17699"/>
                  </a:lnTo>
                  <a:lnTo>
                    <a:pt x="38679" y="182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extrusionOk="0">
                  <a:moveTo>
                    <a:pt x="17815" y="0"/>
                  </a:move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fill="none" extrusionOk="0">
                  <a:moveTo>
                    <a:pt x="37541" y="6698"/>
                  </a:moveTo>
                  <a:lnTo>
                    <a:pt x="37541" y="6698"/>
                  </a:lnTo>
                  <a:lnTo>
                    <a:pt x="37522" y="6872"/>
                  </a:lnTo>
                  <a:lnTo>
                    <a:pt x="37522" y="7045"/>
                  </a:lnTo>
                  <a:lnTo>
                    <a:pt x="37483" y="7219"/>
                  </a:lnTo>
                  <a:lnTo>
                    <a:pt x="37444" y="7373"/>
                  </a:lnTo>
                  <a:lnTo>
                    <a:pt x="37329" y="7721"/>
                  </a:lnTo>
                  <a:lnTo>
                    <a:pt x="37155" y="8049"/>
                  </a:lnTo>
                  <a:lnTo>
                    <a:pt x="36942" y="8377"/>
                  </a:lnTo>
                  <a:lnTo>
                    <a:pt x="36692" y="8686"/>
                  </a:lnTo>
                  <a:lnTo>
                    <a:pt x="36402" y="8995"/>
                  </a:lnTo>
                  <a:lnTo>
                    <a:pt x="36055" y="9304"/>
                  </a:lnTo>
                  <a:lnTo>
                    <a:pt x="35688" y="9593"/>
                  </a:lnTo>
                  <a:lnTo>
                    <a:pt x="35263" y="9883"/>
                  </a:lnTo>
                  <a:lnTo>
                    <a:pt x="34819" y="10172"/>
                  </a:lnTo>
                  <a:lnTo>
                    <a:pt x="34337" y="10442"/>
                  </a:lnTo>
                  <a:lnTo>
                    <a:pt x="33816" y="10712"/>
                  </a:lnTo>
                  <a:lnTo>
                    <a:pt x="33256" y="10963"/>
                  </a:lnTo>
                  <a:lnTo>
                    <a:pt x="32658" y="11195"/>
                  </a:lnTo>
                  <a:lnTo>
                    <a:pt x="32040" y="11427"/>
                  </a:lnTo>
                  <a:lnTo>
                    <a:pt x="31384" y="11658"/>
                  </a:lnTo>
                  <a:lnTo>
                    <a:pt x="30708" y="11871"/>
                  </a:lnTo>
                  <a:lnTo>
                    <a:pt x="29994" y="12064"/>
                  </a:lnTo>
                  <a:lnTo>
                    <a:pt x="29261" y="12257"/>
                  </a:lnTo>
                  <a:lnTo>
                    <a:pt x="28508" y="12430"/>
                  </a:lnTo>
                  <a:lnTo>
                    <a:pt x="27717" y="12585"/>
                  </a:lnTo>
                  <a:lnTo>
                    <a:pt x="26906" y="12739"/>
                  </a:lnTo>
                  <a:lnTo>
                    <a:pt x="26076" y="12874"/>
                  </a:lnTo>
                  <a:lnTo>
                    <a:pt x="25227" y="12990"/>
                  </a:lnTo>
                  <a:lnTo>
                    <a:pt x="24358" y="13087"/>
                  </a:lnTo>
                  <a:lnTo>
                    <a:pt x="23470" y="13183"/>
                  </a:lnTo>
                  <a:lnTo>
                    <a:pt x="22563" y="13260"/>
                  </a:lnTo>
                  <a:lnTo>
                    <a:pt x="21637" y="13318"/>
                  </a:lnTo>
                  <a:lnTo>
                    <a:pt x="20691" y="13357"/>
                  </a:lnTo>
                  <a:lnTo>
                    <a:pt x="19745" y="13395"/>
                  </a:lnTo>
                  <a:lnTo>
                    <a:pt x="18780" y="13395"/>
                  </a:lnTo>
                  <a:lnTo>
                    <a:pt x="18780" y="13395"/>
                  </a:lnTo>
                  <a:lnTo>
                    <a:pt x="17815" y="13395"/>
                  </a:lnTo>
                  <a:lnTo>
                    <a:pt x="16850" y="13357"/>
                  </a:lnTo>
                  <a:lnTo>
                    <a:pt x="15924" y="13318"/>
                  </a:lnTo>
                  <a:lnTo>
                    <a:pt x="14997" y="13260"/>
                  </a:lnTo>
                  <a:lnTo>
                    <a:pt x="14090" y="13183"/>
                  </a:lnTo>
                  <a:lnTo>
                    <a:pt x="13183" y="13087"/>
                  </a:lnTo>
                  <a:lnTo>
                    <a:pt x="12315" y="12990"/>
                  </a:lnTo>
                  <a:lnTo>
                    <a:pt x="11465" y="12874"/>
                  </a:lnTo>
                  <a:lnTo>
                    <a:pt x="10635" y="12739"/>
                  </a:lnTo>
                  <a:lnTo>
                    <a:pt x="9825" y="12585"/>
                  </a:lnTo>
                  <a:lnTo>
                    <a:pt x="9033" y="12430"/>
                  </a:lnTo>
                  <a:lnTo>
                    <a:pt x="8281" y="12257"/>
                  </a:lnTo>
                  <a:lnTo>
                    <a:pt x="7547" y="12064"/>
                  </a:lnTo>
                  <a:lnTo>
                    <a:pt x="6833" y="11871"/>
                  </a:lnTo>
                  <a:lnTo>
                    <a:pt x="6158" y="11658"/>
                  </a:lnTo>
                  <a:lnTo>
                    <a:pt x="5501" y="11427"/>
                  </a:lnTo>
                  <a:lnTo>
                    <a:pt x="4884" y="11195"/>
                  </a:lnTo>
                  <a:lnTo>
                    <a:pt x="4285" y="10963"/>
                  </a:lnTo>
                  <a:lnTo>
                    <a:pt x="3745" y="10712"/>
                  </a:lnTo>
                  <a:lnTo>
                    <a:pt x="3205" y="10442"/>
                  </a:lnTo>
                  <a:lnTo>
                    <a:pt x="2722" y="10172"/>
                  </a:lnTo>
                  <a:lnTo>
                    <a:pt x="2278" y="9883"/>
                  </a:lnTo>
                  <a:lnTo>
                    <a:pt x="1853" y="9593"/>
                  </a:lnTo>
                  <a:lnTo>
                    <a:pt x="1487" y="9304"/>
                  </a:lnTo>
                  <a:lnTo>
                    <a:pt x="1139" y="8995"/>
                  </a:lnTo>
                  <a:lnTo>
                    <a:pt x="850" y="8686"/>
                  </a:lnTo>
                  <a:lnTo>
                    <a:pt x="599" y="8377"/>
                  </a:lnTo>
                  <a:lnTo>
                    <a:pt x="387" y="8049"/>
                  </a:lnTo>
                  <a:lnTo>
                    <a:pt x="232" y="7721"/>
                  </a:lnTo>
                  <a:lnTo>
                    <a:pt x="97" y="7373"/>
                  </a:lnTo>
                  <a:lnTo>
                    <a:pt x="58" y="7219"/>
                  </a:lnTo>
                  <a:lnTo>
                    <a:pt x="39" y="7045"/>
                  </a:lnTo>
                  <a:lnTo>
                    <a:pt x="20" y="6872"/>
                  </a:lnTo>
                  <a:lnTo>
                    <a:pt x="1" y="6698"/>
                  </a:lnTo>
                  <a:lnTo>
                    <a:pt x="1" y="6698"/>
                  </a:lnTo>
                  <a:lnTo>
                    <a:pt x="20" y="6524"/>
                  </a:lnTo>
                  <a:lnTo>
                    <a:pt x="39" y="6350"/>
                  </a:lnTo>
                  <a:lnTo>
                    <a:pt x="58" y="6177"/>
                  </a:lnTo>
                  <a:lnTo>
                    <a:pt x="97" y="6003"/>
                  </a:lnTo>
                  <a:lnTo>
                    <a:pt x="232" y="5675"/>
                  </a:lnTo>
                  <a:lnTo>
                    <a:pt x="387" y="5347"/>
                  </a:lnTo>
                  <a:lnTo>
                    <a:pt x="599" y="5019"/>
                  </a:lnTo>
                  <a:lnTo>
                    <a:pt x="850" y="4710"/>
                  </a:lnTo>
                  <a:lnTo>
                    <a:pt x="1139" y="4382"/>
                  </a:lnTo>
                  <a:lnTo>
                    <a:pt x="1487" y="4092"/>
                  </a:lnTo>
                  <a:lnTo>
                    <a:pt x="1853" y="3783"/>
                  </a:lnTo>
                  <a:lnTo>
                    <a:pt x="2278" y="3494"/>
                  </a:lnTo>
                  <a:lnTo>
                    <a:pt x="2722" y="3224"/>
                  </a:lnTo>
                  <a:lnTo>
                    <a:pt x="3205" y="2954"/>
                  </a:lnTo>
                  <a:lnTo>
                    <a:pt x="3745" y="2683"/>
                  </a:lnTo>
                  <a:lnTo>
                    <a:pt x="4285" y="2432"/>
                  </a:lnTo>
                  <a:lnTo>
                    <a:pt x="4884" y="2181"/>
                  </a:lnTo>
                  <a:lnTo>
                    <a:pt x="5501" y="1950"/>
                  </a:lnTo>
                  <a:lnTo>
                    <a:pt x="6158" y="1738"/>
                  </a:lnTo>
                  <a:lnTo>
                    <a:pt x="6833" y="1525"/>
                  </a:lnTo>
                  <a:lnTo>
                    <a:pt x="7547" y="1332"/>
                  </a:lnTo>
                  <a:lnTo>
                    <a:pt x="8281" y="1139"/>
                  </a:lnTo>
                  <a:lnTo>
                    <a:pt x="9033" y="966"/>
                  </a:lnTo>
                  <a:lnTo>
                    <a:pt x="9825" y="811"/>
                  </a:lnTo>
                  <a:lnTo>
                    <a:pt x="10635" y="657"/>
                  </a:lnTo>
                  <a:lnTo>
                    <a:pt x="11465" y="522"/>
                  </a:lnTo>
                  <a:lnTo>
                    <a:pt x="12315" y="406"/>
                  </a:lnTo>
                  <a:lnTo>
                    <a:pt x="13183" y="290"/>
                  </a:lnTo>
                  <a:lnTo>
                    <a:pt x="14090" y="213"/>
                  </a:lnTo>
                  <a:lnTo>
                    <a:pt x="14997" y="136"/>
                  </a:lnTo>
                  <a:lnTo>
                    <a:pt x="15924" y="78"/>
                  </a:lnTo>
                  <a:lnTo>
                    <a:pt x="16850" y="20"/>
                  </a:lnTo>
                  <a:lnTo>
                    <a:pt x="17815" y="0"/>
                  </a:lnTo>
                  <a:lnTo>
                    <a:pt x="18780" y="0"/>
                  </a:lnTo>
                  <a:lnTo>
                    <a:pt x="18780" y="0"/>
                  </a:lnTo>
                  <a:lnTo>
                    <a:pt x="19745" y="0"/>
                  </a:lnTo>
                  <a:lnTo>
                    <a:pt x="20691" y="20"/>
                  </a:lnTo>
                  <a:lnTo>
                    <a:pt x="21637" y="78"/>
                  </a:lnTo>
                  <a:lnTo>
                    <a:pt x="22563" y="136"/>
                  </a:lnTo>
                  <a:lnTo>
                    <a:pt x="23470" y="213"/>
                  </a:lnTo>
                  <a:lnTo>
                    <a:pt x="24358" y="290"/>
                  </a:lnTo>
                  <a:lnTo>
                    <a:pt x="25227" y="406"/>
                  </a:lnTo>
                  <a:lnTo>
                    <a:pt x="26076" y="522"/>
                  </a:lnTo>
                  <a:lnTo>
                    <a:pt x="26906" y="657"/>
                  </a:lnTo>
                  <a:lnTo>
                    <a:pt x="27717" y="811"/>
                  </a:lnTo>
                  <a:lnTo>
                    <a:pt x="28508" y="966"/>
                  </a:lnTo>
                  <a:lnTo>
                    <a:pt x="29261" y="1139"/>
                  </a:lnTo>
                  <a:lnTo>
                    <a:pt x="29994" y="1332"/>
                  </a:lnTo>
                  <a:lnTo>
                    <a:pt x="30708" y="1525"/>
                  </a:lnTo>
                  <a:lnTo>
                    <a:pt x="31384" y="1738"/>
                  </a:lnTo>
                  <a:lnTo>
                    <a:pt x="32040" y="1950"/>
                  </a:lnTo>
                  <a:lnTo>
                    <a:pt x="32658" y="2181"/>
                  </a:lnTo>
                  <a:lnTo>
                    <a:pt x="33256" y="2432"/>
                  </a:lnTo>
                  <a:lnTo>
                    <a:pt x="33816" y="2683"/>
                  </a:lnTo>
                  <a:lnTo>
                    <a:pt x="34337" y="2954"/>
                  </a:lnTo>
                  <a:lnTo>
                    <a:pt x="34819" y="3224"/>
                  </a:lnTo>
                  <a:lnTo>
                    <a:pt x="35263" y="3494"/>
                  </a:lnTo>
                  <a:lnTo>
                    <a:pt x="35688" y="3783"/>
                  </a:lnTo>
                  <a:lnTo>
                    <a:pt x="36055" y="4092"/>
                  </a:lnTo>
                  <a:lnTo>
                    <a:pt x="36402" y="4382"/>
                  </a:lnTo>
                  <a:lnTo>
                    <a:pt x="36692" y="4710"/>
                  </a:lnTo>
                  <a:lnTo>
                    <a:pt x="36942" y="5019"/>
                  </a:lnTo>
                  <a:lnTo>
                    <a:pt x="37155" y="5347"/>
                  </a:lnTo>
                  <a:lnTo>
                    <a:pt x="37329" y="5675"/>
                  </a:lnTo>
                  <a:lnTo>
                    <a:pt x="37444" y="6003"/>
                  </a:lnTo>
                  <a:lnTo>
                    <a:pt x="37483" y="6177"/>
                  </a:lnTo>
                  <a:lnTo>
                    <a:pt x="37522" y="6350"/>
                  </a:lnTo>
                  <a:lnTo>
                    <a:pt x="37522" y="6524"/>
                  </a:lnTo>
                  <a:lnTo>
                    <a:pt x="37541" y="66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extrusionOk="0">
                  <a:moveTo>
                    <a:pt x="18780" y="1853"/>
                  </a:moveTo>
                  <a:lnTo>
                    <a:pt x="17680" y="1873"/>
                  </a:lnTo>
                  <a:lnTo>
                    <a:pt x="16619" y="1931"/>
                  </a:lnTo>
                  <a:lnTo>
                    <a:pt x="15596" y="2027"/>
                  </a:lnTo>
                  <a:lnTo>
                    <a:pt x="14611" y="2143"/>
                  </a:lnTo>
                  <a:lnTo>
                    <a:pt x="13666" y="2297"/>
                  </a:lnTo>
                  <a:lnTo>
                    <a:pt x="12778" y="2490"/>
                  </a:lnTo>
                  <a:lnTo>
                    <a:pt x="11948" y="2722"/>
                  </a:lnTo>
                  <a:lnTo>
                    <a:pt x="11195" y="2954"/>
                  </a:lnTo>
                  <a:lnTo>
                    <a:pt x="10848" y="3089"/>
                  </a:lnTo>
                  <a:lnTo>
                    <a:pt x="10500" y="3224"/>
                  </a:lnTo>
                  <a:lnTo>
                    <a:pt x="10191" y="3378"/>
                  </a:lnTo>
                  <a:lnTo>
                    <a:pt x="9883" y="3513"/>
                  </a:lnTo>
                  <a:lnTo>
                    <a:pt x="9612" y="3668"/>
                  </a:lnTo>
                  <a:lnTo>
                    <a:pt x="9342" y="3822"/>
                  </a:lnTo>
                  <a:lnTo>
                    <a:pt x="9111" y="3996"/>
                  </a:lnTo>
                  <a:lnTo>
                    <a:pt x="8898" y="4169"/>
                  </a:lnTo>
                  <a:lnTo>
                    <a:pt x="8705" y="4324"/>
                  </a:lnTo>
                  <a:lnTo>
                    <a:pt x="8532" y="4517"/>
                  </a:lnTo>
                  <a:lnTo>
                    <a:pt x="8396" y="4691"/>
                  </a:lnTo>
                  <a:lnTo>
                    <a:pt x="8261" y="4864"/>
                  </a:lnTo>
                  <a:lnTo>
                    <a:pt x="8184" y="5057"/>
                  </a:lnTo>
                  <a:lnTo>
                    <a:pt x="8107" y="5250"/>
                  </a:lnTo>
                  <a:lnTo>
                    <a:pt x="8068" y="5443"/>
                  </a:lnTo>
                  <a:lnTo>
                    <a:pt x="8049" y="5636"/>
                  </a:lnTo>
                  <a:lnTo>
                    <a:pt x="8068" y="5829"/>
                  </a:lnTo>
                  <a:lnTo>
                    <a:pt x="8107" y="6022"/>
                  </a:lnTo>
                  <a:lnTo>
                    <a:pt x="8184" y="6215"/>
                  </a:lnTo>
                  <a:lnTo>
                    <a:pt x="8261" y="6389"/>
                  </a:lnTo>
                  <a:lnTo>
                    <a:pt x="8396" y="6582"/>
                  </a:lnTo>
                  <a:lnTo>
                    <a:pt x="8532" y="6756"/>
                  </a:lnTo>
                  <a:lnTo>
                    <a:pt x="8705" y="6930"/>
                  </a:lnTo>
                  <a:lnTo>
                    <a:pt x="8898" y="7103"/>
                  </a:lnTo>
                  <a:lnTo>
                    <a:pt x="9111" y="7277"/>
                  </a:lnTo>
                  <a:lnTo>
                    <a:pt x="9342" y="7431"/>
                  </a:lnTo>
                  <a:lnTo>
                    <a:pt x="9612" y="7586"/>
                  </a:lnTo>
                  <a:lnTo>
                    <a:pt x="9883" y="7740"/>
                  </a:lnTo>
                  <a:lnTo>
                    <a:pt x="10191" y="7895"/>
                  </a:lnTo>
                  <a:lnTo>
                    <a:pt x="10500" y="8030"/>
                  </a:lnTo>
                  <a:lnTo>
                    <a:pt x="10848" y="8184"/>
                  </a:lnTo>
                  <a:lnTo>
                    <a:pt x="11195" y="8300"/>
                  </a:lnTo>
                  <a:lnTo>
                    <a:pt x="11948" y="8551"/>
                  </a:lnTo>
                  <a:lnTo>
                    <a:pt x="12778" y="8763"/>
                  </a:lnTo>
                  <a:lnTo>
                    <a:pt x="13666" y="8956"/>
                  </a:lnTo>
                  <a:lnTo>
                    <a:pt x="14611" y="9111"/>
                  </a:lnTo>
                  <a:lnTo>
                    <a:pt x="15596" y="9246"/>
                  </a:lnTo>
                  <a:lnTo>
                    <a:pt x="16619" y="9342"/>
                  </a:lnTo>
                  <a:lnTo>
                    <a:pt x="17680" y="9400"/>
                  </a:lnTo>
                  <a:lnTo>
                    <a:pt x="18780" y="9419"/>
                  </a:lnTo>
                  <a:lnTo>
                    <a:pt x="19861" y="9400"/>
                  </a:lnTo>
                  <a:lnTo>
                    <a:pt x="20923" y="9342"/>
                  </a:lnTo>
                  <a:lnTo>
                    <a:pt x="21965" y="9246"/>
                  </a:lnTo>
                  <a:lnTo>
                    <a:pt x="22949" y="9111"/>
                  </a:lnTo>
                  <a:lnTo>
                    <a:pt x="23876" y="8956"/>
                  </a:lnTo>
                  <a:lnTo>
                    <a:pt x="24764" y="8763"/>
                  </a:lnTo>
                  <a:lnTo>
                    <a:pt x="25594" y="8551"/>
                  </a:lnTo>
                  <a:lnTo>
                    <a:pt x="26346" y="8300"/>
                  </a:lnTo>
                  <a:lnTo>
                    <a:pt x="26713" y="8184"/>
                  </a:lnTo>
                  <a:lnTo>
                    <a:pt x="27041" y="8030"/>
                  </a:lnTo>
                  <a:lnTo>
                    <a:pt x="27369" y="7895"/>
                  </a:lnTo>
                  <a:lnTo>
                    <a:pt x="27659" y="7740"/>
                  </a:lnTo>
                  <a:lnTo>
                    <a:pt x="27929" y="7586"/>
                  </a:lnTo>
                  <a:lnTo>
                    <a:pt x="28199" y="7431"/>
                  </a:lnTo>
                  <a:lnTo>
                    <a:pt x="28431" y="7277"/>
                  </a:lnTo>
                  <a:lnTo>
                    <a:pt x="28643" y="7103"/>
                  </a:lnTo>
                  <a:lnTo>
                    <a:pt x="28836" y="6930"/>
                  </a:lnTo>
                  <a:lnTo>
                    <a:pt x="29010" y="6756"/>
                  </a:lnTo>
                  <a:lnTo>
                    <a:pt x="29145" y="6582"/>
                  </a:lnTo>
                  <a:lnTo>
                    <a:pt x="29280" y="6389"/>
                  </a:lnTo>
                  <a:lnTo>
                    <a:pt x="29377" y="6215"/>
                  </a:lnTo>
                  <a:lnTo>
                    <a:pt x="29434" y="6022"/>
                  </a:lnTo>
                  <a:lnTo>
                    <a:pt x="29473" y="5829"/>
                  </a:lnTo>
                  <a:lnTo>
                    <a:pt x="29492" y="5636"/>
                  </a:lnTo>
                  <a:lnTo>
                    <a:pt x="29473" y="5443"/>
                  </a:lnTo>
                  <a:lnTo>
                    <a:pt x="29434" y="5250"/>
                  </a:lnTo>
                  <a:lnTo>
                    <a:pt x="29377" y="5057"/>
                  </a:lnTo>
                  <a:lnTo>
                    <a:pt x="29280" y="4864"/>
                  </a:lnTo>
                  <a:lnTo>
                    <a:pt x="29145" y="4691"/>
                  </a:lnTo>
                  <a:lnTo>
                    <a:pt x="29010" y="4517"/>
                  </a:lnTo>
                  <a:lnTo>
                    <a:pt x="28836" y="4324"/>
                  </a:lnTo>
                  <a:lnTo>
                    <a:pt x="28643" y="4169"/>
                  </a:lnTo>
                  <a:lnTo>
                    <a:pt x="28431" y="3996"/>
                  </a:lnTo>
                  <a:lnTo>
                    <a:pt x="28199" y="3822"/>
                  </a:lnTo>
                  <a:lnTo>
                    <a:pt x="27929" y="3668"/>
                  </a:lnTo>
                  <a:lnTo>
                    <a:pt x="27659" y="3513"/>
                  </a:lnTo>
                  <a:lnTo>
                    <a:pt x="27369" y="3378"/>
                  </a:lnTo>
                  <a:lnTo>
                    <a:pt x="27041" y="3224"/>
                  </a:lnTo>
                  <a:lnTo>
                    <a:pt x="26713" y="3089"/>
                  </a:lnTo>
                  <a:lnTo>
                    <a:pt x="26346" y="2954"/>
                  </a:lnTo>
                  <a:lnTo>
                    <a:pt x="25594" y="2722"/>
                  </a:lnTo>
                  <a:lnTo>
                    <a:pt x="24764" y="2490"/>
                  </a:lnTo>
                  <a:lnTo>
                    <a:pt x="23876" y="2297"/>
                  </a:lnTo>
                  <a:lnTo>
                    <a:pt x="22949" y="2143"/>
                  </a:lnTo>
                  <a:lnTo>
                    <a:pt x="21965" y="2027"/>
                  </a:lnTo>
                  <a:lnTo>
                    <a:pt x="20923" y="1931"/>
                  </a:lnTo>
                  <a:lnTo>
                    <a:pt x="19861" y="1873"/>
                  </a:lnTo>
                  <a:lnTo>
                    <a:pt x="18780" y="1853"/>
                  </a:lnTo>
                  <a:close/>
                  <a:moveTo>
                    <a:pt x="18780" y="1718"/>
                  </a:moveTo>
                  <a:lnTo>
                    <a:pt x="19880" y="1738"/>
                  </a:lnTo>
                  <a:lnTo>
                    <a:pt x="20961" y="1795"/>
                  </a:lnTo>
                  <a:lnTo>
                    <a:pt x="22004" y="1892"/>
                  </a:lnTo>
                  <a:lnTo>
                    <a:pt x="22988" y="2027"/>
                  </a:lnTo>
                  <a:lnTo>
                    <a:pt x="23953" y="2181"/>
                  </a:lnTo>
                  <a:lnTo>
                    <a:pt x="24841" y="2374"/>
                  </a:lnTo>
                  <a:lnTo>
                    <a:pt x="25671" y="2606"/>
                  </a:lnTo>
                  <a:lnTo>
                    <a:pt x="26443" y="2857"/>
                  </a:lnTo>
                  <a:lnTo>
                    <a:pt x="26810" y="2992"/>
                  </a:lnTo>
                  <a:lnTo>
                    <a:pt x="27157" y="3147"/>
                  </a:lnTo>
                  <a:lnTo>
                    <a:pt x="27466" y="3282"/>
                  </a:lnTo>
                  <a:lnTo>
                    <a:pt x="27775" y="3436"/>
                  </a:lnTo>
                  <a:lnTo>
                    <a:pt x="28064" y="3610"/>
                  </a:lnTo>
                  <a:lnTo>
                    <a:pt x="28315" y="3764"/>
                  </a:lnTo>
                  <a:lnTo>
                    <a:pt x="28566" y="3938"/>
                  </a:lnTo>
                  <a:lnTo>
                    <a:pt x="28778" y="4112"/>
                  </a:lnTo>
                  <a:lnTo>
                    <a:pt x="28971" y="4285"/>
                  </a:lnTo>
                  <a:lnTo>
                    <a:pt x="29145" y="4459"/>
                  </a:lnTo>
                  <a:lnTo>
                    <a:pt x="29280" y="4652"/>
                  </a:lnTo>
                  <a:lnTo>
                    <a:pt x="29415" y="4845"/>
                  </a:lnTo>
                  <a:lnTo>
                    <a:pt x="29512" y="5038"/>
                  </a:lnTo>
                  <a:lnTo>
                    <a:pt x="29570" y="5231"/>
                  </a:lnTo>
                  <a:lnTo>
                    <a:pt x="29608" y="5424"/>
                  </a:lnTo>
                  <a:lnTo>
                    <a:pt x="29627" y="5636"/>
                  </a:lnTo>
                  <a:lnTo>
                    <a:pt x="29608" y="5829"/>
                  </a:lnTo>
                  <a:lnTo>
                    <a:pt x="29570" y="6042"/>
                  </a:lnTo>
                  <a:lnTo>
                    <a:pt x="29512" y="6235"/>
                  </a:lnTo>
                  <a:lnTo>
                    <a:pt x="29415" y="6428"/>
                  </a:lnTo>
                  <a:lnTo>
                    <a:pt x="29280" y="6621"/>
                  </a:lnTo>
                  <a:lnTo>
                    <a:pt x="29145" y="6794"/>
                  </a:lnTo>
                  <a:lnTo>
                    <a:pt x="28971" y="6987"/>
                  </a:lnTo>
                  <a:lnTo>
                    <a:pt x="28778" y="7161"/>
                  </a:lnTo>
                  <a:lnTo>
                    <a:pt x="28566" y="7335"/>
                  </a:lnTo>
                  <a:lnTo>
                    <a:pt x="28315" y="7509"/>
                  </a:lnTo>
                  <a:lnTo>
                    <a:pt x="28064" y="7663"/>
                  </a:lnTo>
                  <a:lnTo>
                    <a:pt x="27775" y="7817"/>
                  </a:lnTo>
                  <a:lnTo>
                    <a:pt x="27466" y="7972"/>
                  </a:lnTo>
                  <a:lnTo>
                    <a:pt x="27157" y="8126"/>
                  </a:lnTo>
                  <a:lnTo>
                    <a:pt x="26810" y="8261"/>
                  </a:lnTo>
                  <a:lnTo>
                    <a:pt x="26443" y="8396"/>
                  </a:lnTo>
                  <a:lnTo>
                    <a:pt x="25671" y="8667"/>
                  </a:lnTo>
                  <a:lnTo>
                    <a:pt x="24841" y="8879"/>
                  </a:lnTo>
                  <a:lnTo>
                    <a:pt x="23953" y="9091"/>
                  </a:lnTo>
                  <a:lnTo>
                    <a:pt x="22988" y="9246"/>
                  </a:lnTo>
                  <a:lnTo>
                    <a:pt x="22004" y="9381"/>
                  </a:lnTo>
                  <a:lnTo>
                    <a:pt x="20961" y="9477"/>
                  </a:lnTo>
                  <a:lnTo>
                    <a:pt x="19880" y="9535"/>
                  </a:lnTo>
                  <a:lnTo>
                    <a:pt x="18780" y="9554"/>
                  </a:lnTo>
                  <a:lnTo>
                    <a:pt x="17661" y="9535"/>
                  </a:lnTo>
                  <a:lnTo>
                    <a:pt x="16580" y="9477"/>
                  </a:lnTo>
                  <a:lnTo>
                    <a:pt x="15538" y="9381"/>
                  </a:lnTo>
                  <a:lnTo>
                    <a:pt x="14553" y="9246"/>
                  </a:lnTo>
                  <a:lnTo>
                    <a:pt x="13608" y="9091"/>
                  </a:lnTo>
                  <a:lnTo>
                    <a:pt x="12701" y="8879"/>
                  </a:lnTo>
                  <a:lnTo>
                    <a:pt x="11871" y="8667"/>
                  </a:lnTo>
                  <a:lnTo>
                    <a:pt x="11099" y="8396"/>
                  </a:lnTo>
                  <a:lnTo>
                    <a:pt x="10732" y="8261"/>
                  </a:lnTo>
                  <a:lnTo>
                    <a:pt x="10404" y="8126"/>
                  </a:lnTo>
                  <a:lnTo>
                    <a:pt x="10076" y="7972"/>
                  </a:lnTo>
                  <a:lnTo>
                    <a:pt x="9767" y="7817"/>
                  </a:lnTo>
                  <a:lnTo>
                    <a:pt x="9497" y="7663"/>
                  </a:lnTo>
                  <a:lnTo>
                    <a:pt x="9226" y="7509"/>
                  </a:lnTo>
                  <a:lnTo>
                    <a:pt x="8995" y="7335"/>
                  </a:lnTo>
                  <a:lnTo>
                    <a:pt x="8763" y="7161"/>
                  </a:lnTo>
                  <a:lnTo>
                    <a:pt x="8570" y="6987"/>
                  </a:lnTo>
                  <a:lnTo>
                    <a:pt x="8396" y="6794"/>
                  </a:lnTo>
                  <a:lnTo>
                    <a:pt x="8261" y="6621"/>
                  </a:lnTo>
                  <a:lnTo>
                    <a:pt x="8126" y="6428"/>
                  </a:lnTo>
                  <a:lnTo>
                    <a:pt x="8030" y="6235"/>
                  </a:lnTo>
                  <a:lnTo>
                    <a:pt x="7972" y="6042"/>
                  </a:lnTo>
                  <a:lnTo>
                    <a:pt x="7933" y="5829"/>
                  </a:lnTo>
                  <a:lnTo>
                    <a:pt x="7914" y="5636"/>
                  </a:lnTo>
                  <a:lnTo>
                    <a:pt x="7933" y="5424"/>
                  </a:lnTo>
                  <a:lnTo>
                    <a:pt x="7972" y="5231"/>
                  </a:lnTo>
                  <a:lnTo>
                    <a:pt x="8030" y="5038"/>
                  </a:lnTo>
                  <a:lnTo>
                    <a:pt x="8126" y="4845"/>
                  </a:lnTo>
                  <a:lnTo>
                    <a:pt x="8261" y="4652"/>
                  </a:lnTo>
                  <a:lnTo>
                    <a:pt x="8396" y="4459"/>
                  </a:lnTo>
                  <a:lnTo>
                    <a:pt x="8570" y="4285"/>
                  </a:lnTo>
                  <a:lnTo>
                    <a:pt x="8763" y="4112"/>
                  </a:lnTo>
                  <a:lnTo>
                    <a:pt x="8995" y="3938"/>
                  </a:lnTo>
                  <a:lnTo>
                    <a:pt x="9226" y="3764"/>
                  </a:lnTo>
                  <a:lnTo>
                    <a:pt x="9497" y="3610"/>
                  </a:lnTo>
                  <a:lnTo>
                    <a:pt x="9767" y="3436"/>
                  </a:lnTo>
                  <a:lnTo>
                    <a:pt x="10076" y="3282"/>
                  </a:lnTo>
                  <a:lnTo>
                    <a:pt x="10404" y="3147"/>
                  </a:lnTo>
                  <a:lnTo>
                    <a:pt x="10732" y="2992"/>
                  </a:lnTo>
                  <a:lnTo>
                    <a:pt x="11099" y="2857"/>
                  </a:lnTo>
                  <a:lnTo>
                    <a:pt x="11871" y="2606"/>
                  </a:lnTo>
                  <a:lnTo>
                    <a:pt x="12701" y="2374"/>
                  </a:lnTo>
                  <a:lnTo>
                    <a:pt x="13608" y="2181"/>
                  </a:lnTo>
                  <a:lnTo>
                    <a:pt x="14553" y="2027"/>
                  </a:lnTo>
                  <a:lnTo>
                    <a:pt x="15538" y="1892"/>
                  </a:lnTo>
                  <a:lnTo>
                    <a:pt x="16580" y="1795"/>
                  </a:lnTo>
                  <a:lnTo>
                    <a:pt x="17661" y="1738"/>
                  </a:lnTo>
                  <a:lnTo>
                    <a:pt x="18780" y="1718"/>
                  </a:lnTo>
                  <a:close/>
                  <a:moveTo>
                    <a:pt x="17892" y="715"/>
                  </a:moveTo>
                  <a:lnTo>
                    <a:pt x="17043" y="753"/>
                  </a:lnTo>
                  <a:lnTo>
                    <a:pt x="16194" y="792"/>
                  </a:lnTo>
                  <a:lnTo>
                    <a:pt x="15364" y="830"/>
                  </a:lnTo>
                  <a:lnTo>
                    <a:pt x="14553" y="908"/>
                  </a:lnTo>
                  <a:lnTo>
                    <a:pt x="13743" y="985"/>
                  </a:lnTo>
                  <a:lnTo>
                    <a:pt x="12951" y="1081"/>
                  </a:lnTo>
                  <a:lnTo>
                    <a:pt x="12179" y="1178"/>
                  </a:lnTo>
                  <a:lnTo>
                    <a:pt x="11446" y="1313"/>
                  </a:lnTo>
                  <a:lnTo>
                    <a:pt x="10713" y="1448"/>
                  </a:lnTo>
                  <a:lnTo>
                    <a:pt x="9998" y="1583"/>
                  </a:lnTo>
                  <a:lnTo>
                    <a:pt x="9304" y="1738"/>
                  </a:lnTo>
                  <a:lnTo>
                    <a:pt x="8647" y="1911"/>
                  </a:lnTo>
                  <a:lnTo>
                    <a:pt x="8010" y="2085"/>
                  </a:lnTo>
                  <a:lnTo>
                    <a:pt x="7393" y="2278"/>
                  </a:lnTo>
                  <a:lnTo>
                    <a:pt x="6794" y="2471"/>
                  </a:lnTo>
                  <a:lnTo>
                    <a:pt x="6235" y="2683"/>
                  </a:lnTo>
                  <a:lnTo>
                    <a:pt x="5714" y="2896"/>
                  </a:lnTo>
                  <a:lnTo>
                    <a:pt x="5212" y="3127"/>
                  </a:lnTo>
                  <a:lnTo>
                    <a:pt x="4729" y="3359"/>
                  </a:lnTo>
                  <a:lnTo>
                    <a:pt x="4285" y="3590"/>
                  </a:lnTo>
                  <a:lnTo>
                    <a:pt x="3880" y="3841"/>
                  </a:lnTo>
                  <a:lnTo>
                    <a:pt x="3513" y="4112"/>
                  </a:lnTo>
                  <a:lnTo>
                    <a:pt x="3166" y="4362"/>
                  </a:lnTo>
                  <a:lnTo>
                    <a:pt x="2876" y="4633"/>
                  </a:lnTo>
                  <a:lnTo>
                    <a:pt x="2606" y="4922"/>
                  </a:lnTo>
                  <a:lnTo>
                    <a:pt x="2375" y="5212"/>
                  </a:lnTo>
                  <a:lnTo>
                    <a:pt x="2182" y="5482"/>
                  </a:lnTo>
                  <a:lnTo>
                    <a:pt x="2027" y="5791"/>
                  </a:lnTo>
                  <a:lnTo>
                    <a:pt x="1931" y="6080"/>
                  </a:lnTo>
                  <a:lnTo>
                    <a:pt x="1853" y="6389"/>
                  </a:lnTo>
                  <a:lnTo>
                    <a:pt x="1834" y="6698"/>
                  </a:lnTo>
                  <a:lnTo>
                    <a:pt x="1853" y="7007"/>
                  </a:lnTo>
                  <a:lnTo>
                    <a:pt x="1931" y="7296"/>
                  </a:lnTo>
                  <a:lnTo>
                    <a:pt x="2027" y="7605"/>
                  </a:lnTo>
                  <a:lnTo>
                    <a:pt x="2182" y="7895"/>
                  </a:lnTo>
                  <a:lnTo>
                    <a:pt x="2375" y="8184"/>
                  </a:lnTo>
                  <a:lnTo>
                    <a:pt x="2606" y="8474"/>
                  </a:lnTo>
                  <a:lnTo>
                    <a:pt x="2876" y="8744"/>
                  </a:lnTo>
                  <a:lnTo>
                    <a:pt x="3166" y="9014"/>
                  </a:lnTo>
                  <a:lnTo>
                    <a:pt x="3513" y="9284"/>
                  </a:lnTo>
                  <a:lnTo>
                    <a:pt x="3880" y="9535"/>
                  </a:lnTo>
                  <a:lnTo>
                    <a:pt x="4285" y="9786"/>
                  </a:lnTo>
                  <a:lnTo>
                    <a:pt x="4729" y="10037"/>
                  </a:lnTo>
                  <a:lnTo>
                    <a:pt x="5212" y="10269"/>
                  </a:lnTo>
                  <a:lnTo>
                    <a:pt x="5714" y="10500"/>
                  </a:lnTo>
                  <a:lnTo>
                    <a:pt x="6235" y="10712"/>
                  </a:lnTo>
                  <a:lnTo>
                    <a:pt x="6794" y="10925"/>
                  </a:lnTo>
                  <a:lnTo>
                    <a:pt x="7393" y="11118"/>
                  </a:lnTo>
                  <a:lnTo>
                    <a:pt x="8010" y="11311"/>
                  </a:lnTo>
                  <a:lnTo>
                    <a:pt x="8647" y="11485"/>
                  </a:lnTo>
                  <a:lnTo>
                    <a:pt x="9304" y="11658"/>
                  </a:lnTo>
                  <a:lnTo>
                    <a:pt x="9998" y="11813"/>
                  </a:lnTo>
                  <a:lnTo>
                    <a:pt x="10713" y="11948"/>
                  </a:lnTo>
                  <a:lnTo>
                    <a:pt x="11446" y="12083"/>
                  </a:lnTo>
                  <a:lnTo>
                    <a:pt x="12179" y="12199"/>
                  </a:lnTo>
                  <a:lnTo>
                    <a:pt x="12951" y="12314"/>
                  </a:lnTo>
                  <a:lnTo>
                    <a:pt x="13743" y="12411"/>
                  </a:lnTo>
                  <a:lnTo>
                    <a:pt x="14553" y="12488"/>
                  </a:lnTo>
                  <a:lnTo>
                    <a:pt x="15364" y="12546"/>
                  </a:lnTo>
                  <a:lnTo>
                    <a:pt x="16194" y="12604"/>
                  </a:lnTo>
                  <a:lnTo>
                    <a:pt x="17043" y="12643"/>
                  </a:lnTo>
                  <a:lnTo>
                    <a:pt x="17892" y="12662"/>
                  </a:lnTo>
                  <a:lnTo>
                    <a:pt x="18780" y="12681"/>
                  </a:lnTo>
                  <a:lnTo>
                    <a:pt x="19649" y="12662"/>
                  </a:lnTo>
                  <a:lnTo>
                    <a:pt x="20498" y="12643"/>
                  </a:lnTo>
                  <a:lnTo>
                    <a:pt x="21347" y="12604"/>
                  </a:lnTo>
                  <a:lnTo>
                    <a:pt x="22177" y="12546"/>
                  </a:lnTo>
                  <a:lnTo>
                    <a:pt x="23007" y="12488"/>
                  </a:lnTo>
                  <a:lnTo>
                    <a:pt x="23799" y="12411"/>
                  </a:lnTo>
                  <a:lnTo>
                    <a:pt x="24590" y="12314"/>
                  </a:lnTo>
                  <a:lnTo>
                    <a:pt x="25362" y="12199"/>
                  </a:lnTo>
                  <a:lnTo>
                    <a:pt x="26115" y="12083"/>
                  </a:lnTo>
                  <a:lnTo>
                    <a:pt x="26829" y="11948"/>
                  </a:lnTo>
                  <a:lnTo>
                    <a:pt x="27543" y="11813"/>
                  </a:lnTo>
                  <a:lnTo>
                    <a:pt x="28238" y="11658"/>
                  </a:lnTo>
                  <a:lnTo>
                    <a:pt x="28894" y="11485"/>
                  </a:lnTo>
                  <a:lnTo>
                    <a:pt x="29531" y="11311"/>
                  </a:lnTo>
                  <a:lnTo>
                    <a:pt x="30149" y="11118"/>
                  </a:lnTo>
                  <a:lnTo>
                    <a:pt x="30747" y="10925"/>
                  </a:lnTo>
                  <a:lnTo>
                    <a:pt x="31307" y="10712"/>
                  </a:lnTo>
                  <a:lnTo>
                    <a:pt x="31828" y="10500"/>
                  </a:lnTo>
                  <a:lnTo>
                    <a:pt x="32330" y="10269"/>
                  </a:lnTo>
                  <a:lnTo>
                    <a:pt x="32812" y="10037"/>
                  </a:lnTo>
                  <a:lnTo>
                    <a:pt x="33256" y="9786"/>
                  </a:lnTo>
                  <a:lnTo>
                    <a:pt x="33661" y="9535"/>
                  </a:lnTo>
                  <a:lnTo>
                    <a:pt x="34028" y="9284"/>
                  </a:lnTo>
                  <a:lnTo>
                    <a:pt x="34375" y="9014"/>
                  </a:lnTo>
                  <a:lnTo>
                    <a:pt x="34684" y="8744"/>
                  </a:lnTo>
                  <a:lnTo>
                    <a:pt x="34935" y="8474"/>
                  </a:lnTo>
                  <a:lnTo>
                    <a:pt x="35167" y="8184"/>
                  </a:lnTo>
                  <a:lnTo>
                    <a:pt x="35360" y="7895"/>
                  </a:lnTo>
                  <a:lnTo>
                    <a:pt x="35514" y="7605"/>
                  </a:lnTo>
                  <a:lnTo>
                    <a:pt x="35611" y="7296"/>
                  </a:lnTo>
                  <a:lnTo>
                    <a:pt x="35688" y="7007"/>
                  </a:lnTo>
                  <a:lnTo>
                    <a:pt x="35707" y="6698"/>
                  </a:lnTo>
                  <a:lnTo>
                    <a:pt x="35688" y="6389"/>
                  </a:lnTo>
                  <a:lnTo>
                    <a:pt x="35611" y="6080"/>
                  </a:lnTo>
                  <a:lnTo>
                    <a:pt x="35514" y="5791"/>
                  </a:lnTo>
                  <a:lnTo>
                    <a:pt x="35360" y="5482"/>
                  </a:lnTo>
                  <a:lnTo>
                    <a:pt x="35167" y="5212"/>
                  </a:lnTo>
                  <a:lnTo>
                    <a:pt x="34935" y="4922"/>
                  </a:lnTo>
                  <a:lnTo>
                    <a:pt x="34684" y="4633"/>
                  </a:lnTo>
                  <a:lnTo>
                    <a:pt x="34375" y="4362"/>
                  </a:lnTo>
                  <a:lnTo>
                    <a:pt x="34028" y="4112"/>
                  </a:lnTo>
                  <a:lnTo>
                    <a:pt x="33661" y="3841"/>
                  </a:lnTo>
                  <a:lnTo>
                    <a:pt x="33256" y="3590"/>
                  </a:lnTo>
                  <a:lnTo>
                    <a:pt x="32812" y="3359"/>
                  </a:lnTo>
                  <a:lnTo>
                    <a:pt x="32330" y="3127"/>
                  </a:lnTo>
                  <a:lnTo>
                    <a:pt x="31828" y="2896"/>
                  </a:lnTo>
                  <a:lnTo>
                    <a:pt x="31307" y="2683"/>
                  </a:lnTo>
                  <a:lnTo>
                    <a:pt x="30747" y="2471"/>
                  </a:lnTo>
                  <a:lnTo>
                    <a:pt x="30149" y="2278"/>
                  </a:lnTo>
                  <a:lnTo>
                    <a:pt x="29531" y="2085"/>
                  </a:lnTo>
                  <a:lnTo>
                    <a:pt x="28894" y="1911"/>
                  </a:lnTo>
                  <a:lnTo>
                    <a:pt x="28238" y="1738"/>
                  </a:lnTo>
                  <a:lnTo>
                    <a:pt x="27543" y="1583"/>
                  </a:lnTo>
                  <a:lnTo>
                    <a:pt x="26829" y="1448"/>
                  </a:lnTo>
                  <a:lnTo>
                    <a:pt x="26115" y="1313"/>
                  </a:lnTo>
                  <a:lnTo>
                    <a:pt x="25362" y="1178"/>
                  </a:lnTo>
                  <a:lnTo>
                    <a:pt x="24590" y="1081"/>
                  </a:lnTo>
                  <a:lnTo>
                    <a:pt x="23799" y="985"/>
                  </a:lnTo>
                  <a:lnTo>
                    <a:pt x="23007" y="908"/>
                  </a:lnTo>
                  <a:lnTo>
                    <a:pt x="22177" y="830"/>
                  </a:lnTo>
                  <a:lnTo>
                    <a:pt x="21347" y="792"/>
                  </a:lnTo>
                  <a:lnTo>
                    <a:pt x="20498" y="753"/>
                  </a:lnTo>
                  <a:lnTo>
                    <a:pt x="19649" y="715"/>
                  </a:lnTo>
                  <a:close/>
                  <a:moveTo>
                    <a:pt x="19649" y="502"/>
                  </a:moveTo>
                  <a:lnTo>
                    <a:pt x="20517" y="522"/>
                  </a:lnTo>
                  <a:lnTo>
                    <a:pt x="21386" y="560"/>
                  </a:lnTo>
                  <a:lnTo>
                    <a:pt x="22216" y="618"/>
                  </a:lnTo>
                  <a:lnTo>
                    <a:pt x="23046" y="695"/>
                  </a:lnTo>
                  <a:lnTo>
                    <a:pt x="23876" y="773"/>
                  </a:lnTo>
                  <a:lnTo>
                    <a:pt x="24667" y="869"/>
                  </a:lnTo>
                  <a:lnTo>
                    <a:pt x="25439" y="985"/>
                  </a:lnTo>
                  <a:lnTo>
                    <a:pt x="26211" y="1101"/>
                  </a:lnTo>
                  <a:lnTo>
                    <a:pt x="26945" y="1255"/>
                  </a:lnTo>
                  <a:lnTo>
                    <a:pt x="27659" y="1390"/>
                  </a:lnTo>
                  <a:lnTo>
                    <a:pt x="28354" y="1564"/>
                  </a:lnTo>
                  <a:lnTo>
                    <a:pt x="29029" y="1738"/>
                  </a:lnTo>
                  <a:lnTo>
                    <a:pt x="29685" y="1911"/>
                  </a:lnTo>
                  <a:lnTo>
                    <a:pt x="30303" y="2104"/>
                  </a:lnTo>
                  <a:lnTo>
                    <a:pt x="30901" y="2317"/>
                  </a:lnTo>
                  <a:lnTo>
                    <a:pt x="31461" y="2529"/>
                  </a:lnTo>
                  <a:lnTo>
                    <a:pt x="32001" y="2761"/>
                  </a:lnTo>
                  <a:lnTo>
                    <a:pt x="32523" y="2992"/>
                  </a:lnTo>
                  <a:lnTo>
                    <a:pt x="32986" y="3224"/>
                  </a:lnTo>
                  <a:lnTo>
                    <a:pt x="33430" y="3475"/>
                  </a:lnTo>
                  <a:lnTo>
                    <a:pt x="33854" y="3745"/>
                  </a:lnTo>
                  <a:lnTo>
                    <a:pt x="34240" y="4015"/>
                  </a:lnTo>
                  <a:lnTo>
                    <a:pt x="34568" y="4285"/>
                  </a:lnTo>
                  <a:lnTo>
                    <a:pt x="34877" y="4575"/>
                  </a:lnTo>
                  <a:lnTo>
                    <a:pt x="35148" y="4845"/>
                  </a:lnTo>
                  <a:lnTo>
                    <a:pt x="35379" y="5154"/>
                  </a:lnTo>
                  <a:lnTo>
                    <a:pt x="35572" y="5443"/>
                  </a:lnTo>
                  <a:lnTo>
                    <a:pt x="35727" y="5752"/>
                  </a:lnTo>
                  <a:lnTo>
                    <a:pt x="35842" y="6061"/>
                  </a:lnTo>
                  <a:lnTo>
                    <a:pt x="35900" y="6370"/>
                  </a:lnTo>
                  <a:lnTo>
                    <a:pt x="35920" y="6698"/>
                  </a:lnTo>
                  <a:lnTo>
                    <a:pt x="35900" y="7007"/>
                  </a:lnTo>
                  <a:lnTo>
                    <a:pt x="35842" y="7335"/>
                  </a:lnTo>
                  <a:lnTo>
                    <a:pt x="35727" y="7644"/>
                  </a:lnTo>
                  <a:lnTo>
                    <a:pt x="35572" y="7933"/>
                  </a:lnTo>
                  <a:lnTo>
                    <a:pt x="35379" y="8242"/>
                  </a:lnTo>
                  <a:lnTo>
                    <a:pt x="35148" y="8531"/>
                  </a:lnTo>
                  <a:lnTo>
                    <a:pt x="34877" y="8821"/>
                  </a:lnTo>
                  <a:lnTo>
                    <a:pt x="34568" y="9111"/>
                  </a:lnTo>
                  <a:lnTo>
                    <a:pt x="34240" y="9381"/>
                  </a:lnTo>
                  <a:lnTo>
                    <a:pt x="33854" y="9651"/>
                  </a:lnTo>
                  <a:lnTo>
                    <a:pt x="33430" y="9902"/>
                  </a:lnTo>
                  <a:lnTo>
                    <a:pt x="32986" y="10153"/>
                  </a:lnTo>
                  <a:lnTo>
                    <a:pt x="32523" y="10404"/>
                  </a:lnTo>
                  <a:lnTo>
                    <a:pt x="32001" y="10635"/>
                  </a:lnTo>
                  <a:lnTo>
                    <a:pt x="31461" y="10867"/>
                  </a:lnTo>
                  <a:lnTo>
                    <a:pt x="30901" y="11079"/>
                  </a:lnTo>
                  <a:lnTo>
                    <a:pt x="30303" y="11272"/>
                  </a:lnTo>
                  <a:lnTo>
                    <a:pt x="29685" y="11465"/>
                  </a:lnTo>
                  <a:lnTo>
                    <a:pt x="29029" y="11658"/>
                  </a:lnTo>
                  <a:lnTo>
                    <a:pt x="28354" y="11832"/>
                  </a:lnTo>
                  <a:lnTo>
                    <a:pt x="27659" y="11986"/>
                  </a:lnTo>
                  <a:lnTo>
                    <a:pt x="26945" y="12141"/>
                  </a:lnTo>
                  <a:lnTo>
                    <a:pt x="26211" y="12276"/>
                  </a:lnTo>
                  <a:lnTo>
                    <a:pt x="25439" y="12411"/>
                  </a:lnTo>
                  <a:lnTo>
                    <a:pt x="24667" y="12507"/>
                  </a:lnTo>
                  <a:lnTo>
                    <a:pt x="23876" y="12604"/>
                  </a:lnTo>
                  <a:lnTo>
                    <a:pt x="23046" y="12700"/>
                  </a:lnTo>
                  <a:lnTo>
                    <a:pt x="22216" y="12758"/>
                  </a:lnTo>
                  <a:lnTo>
                    <a:pt x="21386" y="12816"/>
                  </a:lnTo>
                  <a:lnTo>
                    <a:pt x="20517" y="12855"/>
                  </a:lnTo>
                  <a:lnTo>
                    <a:pt x="19649" y="12874"/>
                  </a:lnTo>
                  <a:lnTo>
                    <a:pt x="18780" y="12893"/>
                  </a:lnTo>
                  <a:lnTo>
                    <a:pt x="17892" y="12874"/>
                  </a:lnTo>
                  <a:lnTo>
                    <a:pt x="17024" y="12855"/>
                  </a:lnTo>
                  <a:lnTo>
                    <a:pt x="16155" y="12816"/>
                  </a:lnTo>
                  <a:lnTo>
                    <a:pt x="15325" y="12758"/>
                  </a:lnTo>
                  <a:lnTo>
                    <a:pt x="14496" y="12700"/>
                  </a:lnTo>
                  <a:lnTo>
                    <a:pt x="13685" y="12604"/>
                  </a:lnTo>
                  <a:lnTo>
                    <a:pt x="12874" y="12507"/>
                  </a:lnTo>
                  <a:lnTo>
                    <a:pt x="12102" y="12411"/>
                  </a:lnTo>
                  <a:lnTo>
                    <a:pt x="11349" y="12276"/>
                  </a:lnTo>
                  <a:lnTo>
                    <a:pt x="10597" y="12141"/>
                  </a:lnTo>
                  <a:lnTo>
                    <a:pt x="9883" y="11986"/>
                  </a:lnTo>
                  <a:lnTo>
                    <a:pt x="9188" y="11832"/>
                  </a:lnTo>
                  <a:lnTo>
                    <a:pt x="8512" y="11658"/>
                  </a:lnTo>
                  <a:lnTo>
                    <a:pt x="7875" y="11465"/>
                  </a:lnTo>
                  <a:lnTo>
                    <a:pt x="7238" y="11272"/>
                  </a:lnTo>
                  <a:lnTo>
                    <a:pt x="6640" y="11079"/>
                  </a:lnTo>
                  <a:lnTo>
                    <a:pt x="6080" y="10867"/>
                  </a:lnTo>
                  <a:lnTo>
                    <a:pt x="5540" y="10635"/>
                  </a:lnTo>
                  <a:lnTo>
                    <a:pt x="5038" y="10404"/>
                  </a:lnTo>
                  <a:lnTo>
                    <a:pt x="4556" y="10153"/>
                  </a:lnTo>
                  <a:lnTo>
                    <a:pt x="4112" y="9902"/>
                  </a:lnTo>
                  <a:lnTo>
                    <a:pt x="3687" y="9651"/>
                  </a:lnTo>
                  <a:lnTo>
                    <a:pt x="3320" y="9381"/>
                  </a:lnTo>
                  <a:lnTo>
                    <a:pt x="2973" y="9111"/>
                  </a:lnTo>
                  <a:lnTo>
                    <a:pt x="2664" y="8821"/>
                  </a:lnTo>
                  <a:lnTo>
                    <a:pt x="2394" y="8531"/>
                  </a:lnTo>
                  <a:lnTo>
                    <a:pt x="2162" y="8242"/>
                  </a:lnTo>
                  <a:lnTo>
                    <a:pt x="1969" y="7933"/>
                  </a:lnTo>
                  <a:lnTo>
                    <a:pt x="1815" y="7644"/>
                  </a:lnTo>
                  <a:lnTo>
                    <a:pt x="1699" y="7335"/>
                  </a:lnTo>
                  <a:lnTo>
                    <a:pt x="1641" y="7007"/>
                  </a:lnTo>
                  <a:lnTo>
                    <a:pt x="1622" y="6698"/>
                  </a:lnTo>
                  <a:lnTo>
                    <a:pt x="1641" y="6370"/>
                  </a:lnTo>
                  <a:lnTo>
                    <a:pt x="1699" y="6061"/>
                  </a:lnTo>
                  <a:lnTo>
                    <a:pt x="1815" y="5752"/>
                  </a:lnTo>
                  <a:lnTo>
                    <a:pt x="1969" y="5443"/>
                  </a:lnTo>
                  <a:lnTo>
                    <a:pt x="2162" y="5154"/>
                  </a:lnTo>
                  <a:lnTo>
                    <a:pt x="2394" y="4845"/>
                  </a:lnTo>
                  <a:lnTo>
                    <a:pt x="2664" y="4575"/>
                  </a:lnTo>
                  <a:lnTo>
                    <a:pt x="2973" y="4285"/>
                  </a:lnTo>
                  <a:lnTo>
                    <a:pt x="3320" y="4015"/>
                  </a:lnTo>
                  <a:lnTo>
                    <a:pt x="3687" y="3745"/>
                  </a:lnTo>
                  <a:lnTo>
                    <a:pt x="4112" y="3475"/>
                  </a:lnTo>
                  <a:lnTo>
                    <a:pt x="4556" y="3224"/>
                  </a:lnTo>
                  <a:lnTo>
                    <a:pt x="5038" y="2992"/>
                  </a:lnTo>
                  <a:lnTo>
                    <a:pt x="5540" y="2761"/>
                  </a:lnTo>
                  <a:lnTo>
                    <a:pt x="6080" y="2529"/>
                  </a:lnTo>
                  <a:lnTo>
                    <a:pt x="6640" y="2317"/>
                  </a:lnTo>
                  <a:lnTo>
                    <a:pt x="7238" y="2104"/>
                  </a:lnTo>
                  <a:lnTo>
                    <a:pt x="7875" y="1911"/>
                  </a:lnTo>
                  <a:lnTo>
                    <a:pt x="8512" y="1738"/>
                  </a:lnTo>
                  <a:lnTo>
                    <a:pt x="9188" y="1564"/>
                  </a:lnTo>
                  <a:lnTo>
                    <a:pt x="9883" y="1390"/>
                  </a:lnTo>
                  <a:lnTo>
                    <a:pt x="10597" y="1255"/>
                  </a:lnTo>
                  <a:lnTo>
                    <a:pt x="11349" y="1101"/>
                  </a:lnTo>
                  <a:lnTo>
                    <a:pt x="12102" y="985"/>
                  </a:lnTo>
                  <a:lnTo>
                    <a:pt x="12874" y="869"/>
                  </a:lnTo>
                  <a:lnTo>
                    <a:pt x="13685" y="773"/>
                  </a:lnTo>
                  <a:lnTo>
                    <a:pt x="14496" y="695"/>
                  </a:lnTo>
                  <a:lnTo>
                    <a:pt x="15325" y="618"/>
                  </a:lnTo>
                  <a:lnTo>
                    <a:pt x="16155" y="560"/>
                  </a:lnTo>
                  <a:lnTo>
                    <a:pt x="17024" y="522"/>
                  </a:lnTo>
                  <a:lnTo>
                    <a:pt x="17892" y="502"/>
                  </a:lnTo>
                  <a:close/>
                  <a:moveTo>
                    <a:pt x="17815" y="0"/>
                  </a:move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2"/>
            <p:cNvSpPr/>
            <p:nvPr/>
          </p:nvSpPr>
          <p:spPr>
            <a:xfrm>
              <a:off x="3397925" y="2286425"/>
              <a:ext cx="536100" cy="189175"/>
            </a:xfrm>
            <a:custGeom>
              <a:avLst/>
              <a:gdLst/>
              <a:ahLst/>
              <a:cxnLst/>
              <a:rect l="l" t="t" r="r" b="b"/>
              <a:pathLst>
                <a:path w="21444" h="7567" fill="none" extrusionOk="0">
                  <a:moveTo>
                    <a:pt x="10731" y="0"/>
                  </a:moveTo>
                  <a:lnTo>
                    <a:pt x="10731" y="0"/>
                  </a:lnTo>
                  <a:lnTo>
                    <a:pt x="9631" y="20"/>
                  </a:lnTo>
                  <a:lnTo>
                    <a:pt x="8570" y="78"/>
                  </a:lnTo>
                  <a:lnTo>
                    <a:pt x="7547" y="174"/>
                  </a:lnTo>
                  <a:lnTo>
                    <a:pt x="6562" y="290"/>
                  </a:lnTo>
                  <a:lnTo>
                    <a:pt x="5617" y="444"/>
                  </a:lnTo>
                  <a:lnTo>
                    <a:pt x="4729" y="637"/>
                  </a:lnTo>
                  <a:lnTo>
                    <a:pt x="3899" y="869"/>
                  </a:lnTo>
                  <a:lnTo>
                    <a:pt x="3146" y="1101"/>
                  </a:lnTo>
                  <a:lnTo>
                    <a:pt x="2799" y="1236"/>
                  </a:lnTo>
                  <a:lnTo>
                    <a:pt x="2451" y="1371"/>
                  </a:lnTo>
                  <a:lnTo>
                    <a:pt x="2142" y="1525"/>
                  </a:lnTo>
                  <a:lnTo>
                    <a:pt x="1834" y="1660"/>
                  </a:lnTo>
                  <a:lnTo>
                    <a:pt x="1563" y="1815"/>
                  </a:lnTo>
                  <a:lnTo>
                    <a:pt x="1293" y="1969"/>
                  </a:lnTo>
                  <a:lnTo>
                    <a:pt x="1062" y="2143"/>
                  </a:lnTo>
                  <a:lnTo>
                    <a:pt x="849" y="2316"/>
                  </a:lnTo>
                  <a:lnTo>
                    <a:pt x="656" y="2471"/>
                  </a:lnTo>
                  <a:lnTo>
                    <a:pt x="483" y="2664"/>
                  </a:lnTo>
                  <a:lnTo>
                    <a:pt x="347" y="2838"/>
                  </a:lnTo>
                  <a:lnTo>
                    <a:pt x="212" y="3011"/>
                  </a:lnTo>
                  <a:lnTo>
                    <a:pt x="135" y="3204"/>
                  </a:lnTo>
                  <a:lnTo>
                    <a:pt x="58" y="3397"/>
                  </a:lnTo>
                  <a:lnTo>
                    <a:pt x="19" y="3590"/>
                  </a:lnTo>
                  <a:lnTo>
                    <a:pt x="0" y="3783"/>
                  </a:lnTo>
                  <a:lnTo>
                    <a:pt x="0" y="3783"/>
                  </a:lnTo>
                  <a:lnTo>
                    <a:pt x="19" y="3976"/>
                  </a:lnTo>
                  <a:lnTo>
                    <a:pt x="58" y="4169"/>
                  </a:lnTo>
                  <a:lnTo>
                    <a:pt x="135" y="4362"/>
                  </a:lnTo>
                  <a:lnTo>
                    <a:pt x="212" y="4536"/>
                  </a:lnTo>
                  <a:lnTo>
                    <a:pt x="347" y="4729"/>
                  </a:lnTo>
                  <a:lnTo>
                    <a:pt x="483" y="4903"/>
                  </a:lnTo>
                  <a:lnTo>
                    <a:pt x="656" y="5077"/>
                  </a:lnTo>
                  <a:lnTo>
                    <a:pt x="849" y="5250"/>
                  </a:lnTo>
                  <a:lnTo>
                    <a:pt x="1062" y="5424"/>
                  </a:lnTo>
                  <a:lnTo>
                    <a:pt x="1293" y="5578"/>
                  </a:lnTo>
                  <a:lnTo>
                    <a:pt x="1563" y="5733"/>
                  </a:lnTo>
                  <a:lnTo>
                    <a:pt x="1834" y="5887"/>
                  </a:lnTo>
                  <a:lnTo>
                    <a:pt x="2142" y="6042"/>
                  </a:lnTo>
                  <a:lnTo>
                    <a:pt x="2451" y="6177"/>
                  </a:lnTo>
                  <a:lnTo>
                    <a:pt x="2799" y="6331"/>
                  </a:lnTo>
                  <a:lnTo>
                    <a:pt x="3146" y="6447"/>
                  </a:lnTo>
                  <a:lnTo>
                    <a:pt x="3899" y="6698"/>
                  </a:lnTo>
                  <a:lnTo>
                    <a:pt x="4729" y="6910"/>
                  </a:lnTo>
                  <a:lnTo>
                    <a:pt x="5617" y="7103"/>
                  </a:lnTo>
                  <a:lnTo>
                    <a:pt x="6562" y="7258"/>
                  </a:lnTo>
                  <a:lnTo>
                    <a:pt x="7547" y="7393"/>
                  </a:lnTo>
                  <a:lnTo>
                    <a:pt x="8570" y="7489"/>
                  </a:lnTo>
                  <a:lnTo>
                    <a:pt x="9631" y="7547"/>
                  </a:lnTo>
                  <a:lnTo>
                    <a:pt x="10731" y="7566"/>
                  </a:lnTo>
                  <a:lnTo>
                    <a:pt x="10731" y="7566"/>
                  </a:lnTo>
                  <a:lnTo>
                    <a:pt x="11812" y="7547"/>
                  </a:lnTo>
                  <a:lnTo>
                    <a:pt x="12874" y="7489"/>
                  </a:lnTo>
                  <a:lnTo>
                    <a:pt x="13916" y="7393"/>
                  </a:lnTo>
                  <a:lnTo>
                    <a:pt x="14900" y="7258"/>
                  </a:lnTo>
                  <a:lnTo>
                    <a:pt x="15827" y="7103"/>
                  </a:lnTo>
                  <a:lnTo>
                    <a:pt x="16715" y="6910"/>
                  </a:lnTo>
                  <a:lnTo>
                    <a:pt x="17545" y="6698"/>
                  </a:lnTo>
                  <a:lnTo>
                    <a:pt x="18297" y="6447"/>
                  </a:lnTo>
                  <a:lnTo>
                    <a:pt x="18664" y="6331"/>
                  </a:lnTo>
                  <a:lnTo>
                    <a:pt x="18992" y="6177"/>
                  </a:lnTo>
                  <a:lnTo>
                    <a:pt x="19320" y="6042"/>
                  </a:lnTo>
                  <a:lnTo>
                    <a:pt x="19610" y="5887"/>
                  </a:lnTo>
                  <a:lnTo>
                    <a:pt x="19880" y="5733"/>
                  </a:lnTo>
                  <a:lnTo>
                    <a:pt x="20150" y="5578"/>
                  </a:lnTo>
                  <a:lnTo>
                    <a:pt x="20382" y="5424"/>
                  </a:lnTo>
                  <a:lnTo>
                    <a:pt x="20594" y="5250"/>
                  </a:lnTo>
                  <a:lnTo>
                    <a:pt x="20787" y="5077"/>
                  </a:lnTo>
                  <a:lnTo>
                    <a:pt x="20961" y="4903"/>
                  </a:lnTo>
                  <a:lnTo>
                    <a:pt x="21096" y="4729"/>
                  </a:lnTo>
                  <a:lnTo>
                    <a:pt x="21231" y="4536"/>
                  </a:lnTo>
                  <a:lnTo>
                    <a:pt x="21328" y="4362"/>
                  </a:lnTo>
                  <a:lnTo>
                    <a:pt x="21385" y="4169"/>
                  </a:lnTo>
                  <a:lnTo>
                    <a:pt x="21424" y="3976"/>
                  </a:lnTo>
                  <a:lnTo>
                    <a:pt x="21443" y="3783"/>
                  </a:lnTo>
                  <a:lnTo>
                    <a:pt x="21443" y="3783"/>
                  </a:lnTo>
                  <a:lnTo>
                    <a:pt x="21424" y="3590"/>
                  </a:lnTo>
                  <a:lnTo>
                    <a:pt x="21385" y="3397"/>
                  </a:lnTo>
                  <a:lnTo>
                    <a:pt x="21328" y="3204"/>
                  </a:lnTo>
                  <a:lnTo>
                    <a:pt x="21231" y="3011"/>
                  </a:lnTo>
                  <a:lnTo>
                    <a:pt x="21096" y="2838"/>
                  </a:lnTo>
                  <a:lnTo>
                    <a:pt x="20961" y="2664"/>
                  </a:lnTo>
                  <a:lnTo>
                    <a:pt x="20787" y="2471"/>
                  </a:lnTo>
                  <a:lnTo>
                    <a:pt x="20594" y="2316"/>
                  </a:lnTo>
                  <a:lnTo>
                    <a:pt x="20382" y="2143"/>
                  </a:lnTo>
                  <a:lnTo>
                    <a:pt x="20150" y="1969"/>
                  </a:lnTo>
                  <a:lnTo>
                    <a:pt x="19880" y="1815"/>
                  </a:lnTo>
                  <a:lnTo>
                    <a:pt x="19610" y="1660"/>
                  </a:lnTo>
                  <a:lnTo>
                    <a:pt x="19320" y="1525"/>
                  </a:lnTo>
                  <a:lnTo>
                    <a:pt x="18992" y="1371"/>
                  </a:lnTo>
                  <a:lnTo>
                    <a:pt x="18664" y="1236"/>
                  </a:lnTo>
                  <a:lnTo>
                    <a:pt x="18297" y="1101"/>
                  </a:lnTo>
                  <a:lnTo>
                    <a:pt x="17545" y="869"/>
                  </a:lnTo>
                  <a:lnTo>
                    <a:pt x="16715" y="637"/>
                  </a:lnTo>
                  <a:lnTo>
                    <a:pt x="15827" y="444"/>
                  </a:lnTo>
                  <a:lnTo>
                    <a:pt x="14900" y="290"/>
                  </a:lnTo>
                  <a:lnTo>
                    <a:pt x="13916" y="174"/>
                  </a:lnTo>
                  <a:lnTo>
                    <a:pt x="12874" y="78"/>
                  </a:lnTo>
                  <a:lnTo>
                    <a:pt x="11812" y="20"/>
                  </a:lnTo>
                  <a:lnTo>
                    <a:pt x="107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2"/>
            <p:cNvSpPr/>
            <p:nvPr/>
          </p:nvSpPr>
          <p:spPr>
            <a:xfrm>
              <a:off x="3394525" y="2283050"/>
              <a:ext cx="542875" cy="195925"/>
            </a:xfrm>
            <a:custGeom>
              <a:avLst/>
              <a:gdLst/>
              <a:ahLst/>
              <a:cxnLst/>
              <a:rect l="l" t="t" r="r" b="b"/>
              <a:pathLst>
                <a:path w="21715" h="7837" fill="none" extrusionOk="0">
                  <a:moveTo>
                    <a:pt x="10867" y="7836"/>
                  </a:moveTo>
                  <a:lnTo>
                    <a:pt x="10867" y="7836"/>
                  </a:lnTo>
                  <a:lnTo>
                    <a:pt x="9748" y="7817"/>
                  </a:lnTo>
                  <a:lnTo>
                    <a:pt x="8667" y="7759"/>
                  </a:lnTo>
                  <a:lnTo>
                    <a:pt x="7625" y="7663"/>
                  </a:lnTo>
                  <a:lnTo>
                    <a:pt x="6640" y="7528"/>
                  </a:lnTo>
                  <a:lnTo>
                    <a:pt x="5695" y="7373"/>
                  </a:lnTo>
                  <a:lnTo>
                    <a:pt x="4788" y="7161"/>
                  </a:lnTo>
                  <a:lnTo>
                    <a:pt x="3958" y="6949"/>
                  </a:lnTo>
                  <a:lnTo>
                    <a:pt x="3186" y="6678"/>
                  </a:lnTo>
                  <a:lnTo>
                    <a:pt x="2819" y="6543"/>
                  </a:lnTo>
                  <a:lnTo>
                    <a:pt x="2491" y="6408"/>
                  </a:lnTo>
                  <a:lnTo>
                    <a:pt x="2163" y="6254"/>
                  </a:lnTo>
                  <a:lnTo>
                    <a:pt x="1854" y="6099"/>
                  </a:lnTo>
                  <a:lnTo>
                    <a:pt x="1584" y="5945"/>
                  </a:lnTo>
                  <a:lnTo>
                    <a:pt x="1313" y="5791"/>
                  </a:lnTo>
                  <a:lnTo>
                    <a:pt x="1082" y="5617"/>
                  </a:lnTo>
                  <a:lnTo>
                    <a:pt x="850" y="5443"/>
                  </a:lnTo>
                  <a:lnTo>
                    <a:pt x="657" y="5269"/>
                  </a:lnTo>
                  <a:lnTo>
                    <a:pt x="483" y="5076"/>
                  </a:lnTo>
                  <a:lnTo>
                    <a:pt x="348" y="4903"/>
                  </a:lnTo>
                  <a:lnTo>
                    <a:pt x="213" y="4710"/>
                  </a:lnTo>
                  <a:lnTo>
                    <a:pt x="117" y="4517"/>
                  </a:lnTo>
                  <a:lnTo>
                    <a:pt x="59" y="4324"/>
                  </a:lnTo>
                  <a:lnTo>
                    <a:pt x="20" y="4111"/>
                  </a:lnTo>
                  <a:lnTo>
                    <a:pt x="1" y="3918"/>
                  </a:lnTo>
                  <a:lnTo>
                    <a:pt x="1" y="3918"/>
                  </a:lnTo>
                  <a:lnTo>
                    <a:pt x="20" y="3706"/>
                  </a:lnTo>
                  <a:lnTo>
                    <a:pt x="59" y="3513"/>
                  </a:lnTo>
                  <a:lnTo>
                    <a:pt x="117" y="3320"/>
                  </a:lnTo>
                  <a:lnTo>
                    <a:pt x="213" y="3127"/>
                  </a:lnTo>
                  <a:lnTo>
                    <a:pt x="348" y="2934"/>
                  </a:lnTo>
                  <a:lnTo>
                    <a:pt x="483" y="2741"/>
                  </a:lnTo>
                  <a:lnTo>
                    <a:pt x="657" y="2567"/>
                  </a:lnTo>
                  <a:lnTo>
                    <a:pt x="850" y="2394"/>
                  </a:lnTo>
                  <a:lnTo>
                    <a:pt x="1082" y="2220"/>
                  </a:lnTo>
                  <a:lnTo>
                    <a:pt x="1313" y="2046"/>
                  </a:lnTo>
                  <a:lnTo>
                    <a:pt x="1584" y="1892"/>
                  </a:lnTo>
                  <a:lnTo>
                    <a:pt x="1854" y="1718"/>
                  </a:lnTo>
                  <a:lnTo>
                    <a:pt x="2163" y="1564"/>
                  </a:lnTo>
                  <a:lnTo>
                    <a:pt x="2491" y="1429"/>
                  </a:lnTo>
                  <a:lnTo>
                    <a:pt x="2819" y="1274"/>
                  </a:lnTo>
                  <a:lnTo>
                    <a:pt x="3186" y="1139"/>
                  </a:lnTo>
                  <a:lnTo>
                    <a:pt x="3958" y="888"/>
                  </a:lnTo>
                  <a:lnTo>
                    <a:pt x="4788" y="656"/>
                  </a:lnTo>
                  <a:lnTo>
                    <a:pt x="5695" y="463"/>
                  </a:lnTo>
                  <a:lnTo>
                    <a:pt x="6640" y="309"/>
                  </a:lnTo>
                  <a:lnTo>
                    <a:pt x="7625" y="174"/>
                  </a:lnTo>
                  <a:lnTo>
                    <a:pt x="8667" y="77"/>
                  </a:lnTo>
                  <a:lnTo>
                    <a:pt x="9748" y="20"/>
                  </a:lnTo>
                  <a:lnTo>
                    <a:pt x="10867" y="0"/>
                  </a:lnTo>
                  <a:lnTo>
                    <a:pt x="10867" y="0"/>
                  </a:lnTo>
                  <a:lnTo>
                    <a:pt x="11967" y="20"/>
                  </a:lnTo>
                  <a:lnTo>
                    <a:pt x="13048" y="77"/>
                  </a:lnTo>
                  <a:lnTo>
                    <a:pt x="14091" y="174"/>
                  </a:lnTo>
                  <a:lnTo>
                    <a:pt x="15075" y="309"/>
                  </a:lnTo>
                  <a:lnTo>
                    <a:pt x="16040" y="463"/>
                  </a:lnTo>
                  <a:lnTo>
                    <a:pt x="16928" y="656"/>
                  </a:lnTo>
                  <a:lnTo>
                    <a:pt x="17758" y="888"/>
                  </a:lnTo>
                  <a:lnTo>
                    <a:pt x="18530" y="1139"/>
                  </a:lnTo>
                  <a:lnTo>
                    <a:pt x="18897" y="1274"/>
                  </a:lnTo>
                  <a:lnTo>
                    <a:pt x="19244" y="1429"/>
                  </a:lnTo>
                  <a:lnTo>
                    <a:pt x="19553" y="1564"/>
                  </a:lnTo>
                  <a:lnTo>
                    <a:pt x="19862" y="1718"/>
                  </a:lnTo>
                  <a:lnTo>
                    <a:pt x="20151" y="1892"/>
                  </a:lnTo>
                  <a:lnTo>
                    <a:pt x="20402" y="2046"/>
                  </a:lnTo>
                  <a:lnTo>
                    <a:pt x="20653" y="2220"/>
                  </a:lnTo>
                  <a:lnTo>
                    <a:pt x="20865" y="2394"/>
                  </a:lnTo>
                  <a:lnTo>
                    <a:pt x="21058" y="2567"/>
                  </a:lnTo>
                  <a:lnTo>
                    <a:pt x="21232" y="2741"/>
                  </a:lnTo>
                  <a:lnTo>
                    <a:pt x="21367" y="2934"/>
                  </a:lnTo>
                  <a:lnTo>
                    <a:pt x="21502" y="3127"/>
                  </a:lnTo>
                  <a:lnTo>
                    <a:pt x="21599" y="3320"/>
                  </a:lnTo>
                  <a:lnTo>
                    <a:pt x="21657" y="3513"/>
                  </a:lnTo>
                  <a:lnTo>
                    <a:pt x="21695" y="3706"/>
                  </a:lnTo>
                  <a:lnTo>
                    <a:pt x="21714" y="3918"/>
                  </a:lnTo>
                  <a:lnTo>
                    <a:pt x="21714" y="3918"/>
                  </a:lnTo>
                  <a:lnTo>
                    <a:pt x="21695" y="4111"/>
                  </a:lnTo>
                  <a:lnTo>
                    <a:pt x="21657" y="4324"/>
                  </a:lnTo>
                  <a:lnTo>
                    <a:pt x="21599" y="4517"/>
                  </a:lnTo>
                  <a:lnTo>
                    <a:pt x="21502" y="4710"/>
                  </a:lnTo>
                  <a:lnTo>
                    <a:pt x="21367" y="4903"/>
                  </a:lnTo>
                  <a:lnTo>
                    <a:pt x="21232" y="5076"/>
                  </a:lnTo>
                  <a:lnTo>
                    <a:pt x="21058" y="5269"/>
                  </a:lnTo>
                  <a:lnTo>
                    <a:pt x="20865" y="5443"/>
                  </a:lnTo>
                  <a:lnTo>
                    <a:pt x="20653" y="5617"/>
                  </a:lnTo>
                  <a:lnTo>
                    <a:pt x="20402" y="5791"/>
                  </a:lnTo>
                  <a:lnTo>
                    <a:pt x="20151" y="5945"/>
                  </a:lnTo>
                  <a:lnTo>
                    <a:pt x="19862" y="6099"/>
                  </a:lnTo>
                  <a:lnTo>
                    <a:pt x="19553" y="6254"/>
                  </a:lnTo>
                  <a:lnTo>
                    <a:pt x="19244" y="6408"/>
                  </a:lnTo>
                  <a:lnTo>
                    <a:pt x="18897" y="6543"/>
                  </a:lnTo>
                  <a:lnTo>
                    <a:pt x="18530" y="6678"/>
                  </a:lnTo>
                  <a:lnTo>
                    <a:pt x="17758" y="6949"/>
                  </a:lnTo>
                  <a:lnTo>
                    <a:pt x="16928" y="7161"/>
                  </a:lnTo>
                  <a:lnTo>
                    <a:pt x="16040" y="7373"/>
                  </a:lnTo>
                  <a:lnTo>
                    <a:pt x="15075" y="7528"/>
                  </a:lnTo>
                  <a:lnTo>
                    <a:pt x="14091" y="7663"/>
                  </a:lnTo>
                  <a:lnTo>
                    <a:pt x="13048" y="7759"/>
                  </a:lnTo>
                  <a:lnTo>
                    <a:pt x="11967" y="7817"/>
                  </a:lnTo>
                  <a:lnTo>
                    <a:pt x="10867" y="783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2"/>
            <p:cNvSpPr/>
            <p:nvPr/>
          </p:nvSpPr>
          <p:spPr>
            <a:xfrm>
              <a:off x="3242550" y="2257950"/>
              <a:ext cx="846850" cy="299200"/>
            </a:xfrm>
            <a:custGeom>
              <a:avLst/>
              <a:gdLst/>
              <a:ahLst/>
              <a:cxnLst/>
              <a:rect l="l" t="t" r="r" b="b"/>
              <a:pathLst>
                <a:path w="33874" h="11968" fill="none" extrusionOk="0">
                  <a:moveTo>
                    <a:pt x="16946" y="1"/>
                  </a:moveTo>
                  <a:lnTo>
                    <a:pt x="16946" y="1"/>
                  </a:lnTo>
                  <a:lnTo>
                    <a:pt x="16058" y="1"/>
                  </a:lnTo>
                  <a:lnTo>
                    <a:pt x="15209" y="39"/>
                  </a:lnTo>
                  <a:lnTo>
                    <a:pt x="14360" y="78"/>
                  </a:lnTo>
                  <a:lnTo>
                    <a:pt x="13530" y="116"/>
                  </a:lnTo>
                  <a:lnTo>
                    <a:pt x="12719" y="194"/>
                  </a:lnTo>
                  <a:lnTo>
                    <a:pt x="11909" y="271"/>
                  </a:lnTo>
                  <a:lnTo>
                    <a:pt x="11117" y="367"/>
                  </a:lnTo>
                  <a:lnTo>
                    <a:pt x="10345" y="464"/>
                  </a:lnTo>
                  <a:lnTo>
                    <a:pt x="9612" y="599"/>
                  </a:lnTo>
                  <a:lnTo>
                    <a:pt x="8879" y="734"/>
                  </a:lnTo>
                  <a:lnTo>
                    <a:pt x="8164" y="869"/>
                  </a:lnTo>
                  <a:lnTo>
                    <a:pt x="7470" y="1024"/>
                  </a:lnTo>
                  <a:lnTo>
                    <a:pt x="6813" y="1197"/>
                  </a:lnTo>
                  <a:lnTo>
                    <a:pt x="6176" y="1371"/>
                  </a:lnTo>
                  <a:lnTo>
                    <a:pt x="5559" y="1564"/>
                  </a:lnTo>
                  <a:lnTo>
                    <a:pt x="4960" y="1757"/>
                  </a:lnTo>
                  <a:lnTo>
                    <a:pt x="4401" y="1969"/>
                  </a:lnTo>
                  <a:lnTo>
                    <a:pt x="3880" y="2182"/>
                  </a:lnTo>
                  <a:lnTo>
                    <a:pt x="3378" y="2413"/>
                  </a:lnTo>
                  <a:lnTo>
                    <a:pt x="2895" y="2645"/>
                  </a:lnTo>
                  <a:lnTo>
                    <a:pt x="2451" y="2876"/>
                  </a:lnTo>
                  <a:lnTo>
                    <a:pt x="2046" y="3127"/>
                  </a:lnTo>
                  <a:lnTo>
                    <a:pt x="1679" y="3398"/>
                  </a:lnTo>
                  <a:lnTo>
                    <a:pt x="1332" y="3648"/>
                  </a:lnTo>
                  <a:lnTo>
                    <a:pt x="1042" y="3919"/>
                  </a:lnTo>
                  <a:lnTo>
                    <a:pt x="772" y="4208"/>
                  </a:lnTo>
                  <a:lnTo>
                    <a:pt x="541" y="4498"/>
                  </a:lnTo>
                  <a:lnTo>
                    <a:pt x="348" y="4768"/>
                  </a:lnTo>
                  <a:lnTo>
                    <a:pt x="193" y="5077"/>
                  </a:lnTo>
                  <a:lnTo>
                    <a:pt x="97" y="5366"/>
                  </a:lnTo>
                  <a:lnTo>
                    <a:pt x="19" y="5675"/>
                  </a:lnTo>
                  <a:lnTo>
                    <a:pt x="0" y="5984"/>
                  </a:lnTo>
                  <a:lnTo>
                    <a:pt x="0" y="5984"/>
                  </a:lnTo>
                  <a:lnTo>
                    <a:pt x="19" y="6293"/>
                  </a:lnTo>
                  <a:lnTo>
                    <a:pt x="97" y="6582"/>
                  </a:lnTo>
                  <a:lnTo>
                    <a:pt x="193" y="6891"/>
                  </a:lnTo>
                  <a:lnTo>
                    <a:pt x="348" y="7181"/>
                  </a:lnTo>
                  <a:lnTo>
                    <a:pt x="541" y="7470"/>
                  </a:lnTo>
                  <a:lnTo>
                    <a:pt x="772" y="7760"/>
                  </a:lnTo>
                  <a:lnTo>
                    <a:pt x="1042" y="8030"/>
                  </a:lnTo>
                  <a:lnTo>
                    <a:pt x="1332" y="8300"/>
                  </a:lnTo>
                  <a:lnTo>
                    <a:pt x="1679" y="8570"/>
                  </a:lnTo>
                  <a:lnTo>
                    <a:pt x="2046" y="8821"/>
                  </a:lnTo>
                  <a:lnTo>
                    <a:pt x="2451" y="9072"/>
                  </a:lnTo>
                  <a:lnTo>
                    <a:pt x="2895" y="9323"/>
                  </a:lnTo>
                  <a:lnTo>
                    <a:pt x="3378" y="9555"/>
                  </a:lnTo>
                  <a:lnTo>
                    <a:pt x="3880" y="9786"/>
                  </a:lnTo>
                  <a:lnTo>
                    <a:pt x="4401" y="9998"/>
                  </a:lnTo>
                  <a:lnTo>
                    <a:pt x="4960" y="10211"/>
                  </a:lnTo>
                  <a:lnTo>
                    <a:pt x="5559" y="10404"/>
                  </a:lnTo>
                  <a:lnTo>
                    <a:pt x="6176" y="10597"/>
                  </a:lnTo>
                  <a:lnTo>
                    <a:pt x="6813" y="10771"/>
                  </a:lnTo>
                  <a:lnTo>
                    <a:pt x="7470" y="10944"/>
                  </a:lnTo>
                  <a:lnTo>
                    <a:pt x="8164" y="11099"/>
                  </a:lnTo>
                  <a:lnTo>
                    <a:pt x="8879" y="11234"/>
                  </a:lnTo>
                  <a:lnTo>
                    <a:pt x="9612" y="11369"/>
                  </a:lnTo>
                  <a:lnTo>
                    <a:pt x="10345" y="11485"/>
                  </a:lnTo>
                  <a:lnTo>
                    <a:pt x="11117" y="11600"/>
                  </a:lnTo>
                  <a:lnTo>
                    <a:pt x="11909" y="11697"/>
                  </a:lnTo>
                  <a:lnTo>
                    <a:pt x="12719" y="11774"/>
                  </a:lnTo>
                  <a:lnTo>
                    <a:pt x="13530" y="11832"/>
                  </a:lnTo>
                  <a:lnTo>
                    <a:pt x="14360" y="11890"/>
                  </a:lnTo>
                  <a:lnTo>
                    <a:pt x="15209" y="11929"/>
                  </a:lnTo>
                  <a:lnTo>
                    <a:pt x="16058" y="11948"/>
                  </a:lnTo>
                  <a:lnTo>
                    <a:pt x="16946" y="11967"/>
                  </a:lnTo>
                  <a:lnTo>
                    <a:pt x="16946" y="11967"/>
                  </a:lnTo>
                  <a:lnTo>
                    <a:pt x="17815" y="11948"/>
                  </a:lnTo>
                  <a:lnTo>
                    <a:pt x="18664" y="11929"/>
                  </a:lnTo>
                  <a:lnTo>
                    <a:pt x="19513" y="11890"/>
                  </a:lnTo>
                  <a:lnTo>
                    <a:pt x="20343" y="11832"/>
                  </a:lnTo>
                  <a:lnTo>
                    <a:pt x="21173" y="11774"/>
                  </a:lnTo>
                  <a:lnTo>
                    <a:pt x="21965" y="11697"/>
                  </a:lnTo>
                  <a:lnTo>
                    <a:pt x="22756" y="11600"/>
                  </a:lnTo>
                  <a:lnTo>
                    <a:pt x="23528" y="11485"/>
                  </a:lnTo>
                  <a:lnTo>
                    <a:pt x="24281" y="11369"/>
                  </a:lnTo>
                  <a:lnTo>
                    <a:pt x="24995" y="11234"/>
                  </a:lnTo>
                  <a:lnTo>
                    <a:pt x="25709" y="11099"/>
                  </a:lnTo>
                  <a:lnTo>
                    <a:pt x="26404" y="10944"/>
                  </a:lnTo>
                  <a:lnTo>
                    <a:pt x="27060" y="10771"/>
                  </a:lnTo>
                  <a:lnTo>
                    <a:pt x="27697" y="10597"/>
                  </a:lnTo>
                  <a:lnTo>
                    <a:pt x="28315" y="10404"/>
                  </a:lnTo>
                  <a:lnTo>
                    <a:pt x="28913" y="10211"/>
                  </a:lnTo>
                  <a:lnTo>
                    <a:pt x="29473" y="9998"/>
                  </a:lnTo>
                  <a:lnTo>
                    <a:pt x="29994" y="9786"/>
                  </a:lnTo>
                  <a:lnTo>
                    <a:pt x="30496" y="9555"/>
                  </a:lnTo>
                  <a:lnTo>
                    <a:pt x="30978" y="9323"/>
                  </a:lnTo>
                  <a:lnTo>
                    <a:pt x="31422" y="9072"/>
                  </a:lnTo>
                  <a:lnTo>
                    <a:pt x="31827" y="8821"/>
                  </a:lnTo>
                  <a:lnTo>
                    <a:pt x="32194" y="8570"/>
                  </a:lnTo>
                  <a:lnTo>
                    <a:pt x="32541" y="8300"/>
                  </a:lnTo>
                  <a:lnTo>
                    <a:pt x="32850" y="8030"/>
                  </a:lnTo>
                  <a:lnTo>
                    <a:pt x="33101" y="7760"/>
                  </a:lnTo>
                  <a:lnTo>
                    <a:pt x="33333" y="7470"/>
                  </a:lnTo>
                  <a:lnTo>
                    <a:pt x="33526" y="7181"/>
                  </a:lnTo>
                  <a:lnTo>
                    <a:pt x="33680" y="6891"/>
                  </a:lnTo>
                  <a:lnTo>
                    <a:pt x="33777" y="6582"/>
                  </a:lnTo>
                  <a:lnTo>
                    <a:pt x="33854" y="6293"/>
                  </a:lnTo>
                  <a:lnTo>
                    <a:pt x="33873" y="5984"/>
                  </a:lnTo>
                  <a:lnTo>
                    <a:pt x="33873" y="5984"/>
                  </a:lnTo>
                  <a:lnTo>
                    <a:pt x="33854" y="5675"/>
                  </a:lnTo>
                  <a:lnTo>
                    <a:pt x="33777" y="5366"/>
                  </a:lnTo>
                  <a:lnTo>
                    <a:pt x="33680" y="5077"/>
                  </a:lnTo>
                  <a:lnTo>
                    <a:pt x="33526" y="4768"/>
                  </a:lnTo>
                  <a:lnTo>
                    <a:pt x="33333" y="4498"/>
                  </a:lnTo>
                  <a:lnTo>
                    <a:pt x="33101" y="4208"/>
                  </a:lnTo>
                  <a:lnTo>
                    <a:pt x="32850" y="3919"/>
                  </a:lnTo>
                  <a:lnTo>
                    <a:pt x="32541" y="3648"/>
                  </a:lnTo>
                  <a:lnTo>
                    <a:pt x="32194" y="3398"/>
                  </a:lnTo>
                  <a:lnTo>
                    <a:pt x="31827" y="3127"/>
                  </a:lnTo>
                  <a:lnTo>
                    <a:pt x="31422" y="2876"/>
                  </a:lnTo>
                  <a:lnTo>
                    <a:pt x="30978" y="2645"/>
                  </a:lnTo>
                  <a:lnTo>
                    <a:pt x="30496" y="2413"/>
                  </a:lnTo>
                  <a:lnTo>
                    <a:pt x="29994" y="2182"/>
                  </a:lnTo>
                  <a:lnTo>
                    <a:pt x="29473" y="1969"/>
                  </a:lnTo>
                  <a:lnTo>
                    <a:pt x="28913" y="1757"/>
                  </a:lnTo>
                  <a:lnTo>
                    <a:pt x="28315" y="1564"/>
                  </a:lnTo>
                  <a:lnTo>
                    <a:pt x="27697" y="1371"/>
                  </a:lnTo>
                  <a:lnTo>
                    <a:pt x="27060" y="1197"/>
                  </a:lnTo>
                  <a:lnTo>
                    <a:pt x="26404" y="1024"/>
                  </a:lnTo>
                  <a:lnTo>
                    <a:pt x="25709" y="869"/>
                  </a:lnTo>
                  <a:lnTo>
                    <a:pt x="24995" y="734"/>
                  </a:lnTo>
                  <a:lnTo>
                    <a:pt x="24281" y="599"/>
                  </a:lnTo>
                  <a:lnTo>
                    <a:pt x="23528" y="464"/>
                  </a:lnTo>
                  <a:lnTo>
                    <a:pt x="22756" y="367"/>
                  </a:lnTo>
                  <a:lnTo>
                    <a:pt x="21965" y="271"/>
                  </a:lnTo>
                  <a:lnTo>
                    <a:pt x="21173" y="194"/>
                  </a:lnTo>
                  <a:lnTo>
                    <a:pt x="20343" y="116"/>
                  </a:lnTo>
                  <a:lnTo>
                    <a:pt x="19513" y="78"/>
                  </a:lnTo>
                  <a:lnTo>
                    <a:pt x="18664" y="39"/>
                  </a:lnTo>
                  <a:lnTo>
                    <a:pt x="17815" y="1"/>
                  </a:lnTo>
                  <a:lnTo>
                    <a:pt x="169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2"/>
            <p:cNvSpPr/>
            <p:nvPr/>
          </p:nvSpPr>
          <p:spPr>
            <a:xfrm>
              <a:off x="3237225" y="2252650"/>
              <a:ext cx="857475" cy="309800"/>
            </a:xfrm>
            <a:custGeom>
              <a:avLst/>
              <a:gdLst/>
              <a:ahLst/>
              <a:cxnLst/>
              <a:rect l="l" t="t" r="r" b="b"/>
              <a:pathLst>
                <a:path w="34299" h="12392" fill="none" extrusionOk="0">
                  <a:moveTo>
                    <a:pt x="17159" y="12391"/>
                  </a:moveTo>
                  <a:lnTo>
                    <a:pt x="17159" y="12391"/>
                  </a:lnTo>
                  <a:lnTo>
                    <a:pt x="16271" y="12372"/>
                  </a:lnTo>
                  <a:lnTo>
                    <a:pt x="15403" y="12353"/>
                  </a:lnTo>
                  <a:lnTo>
                    <a:pt x="14534" y="12314"/>
                  </a:lnTo>
                  <a:lnTo>
                    <a:pt x="13704" y="12256"/>
                  </a:lnTo>
                  <a:lnTo>
                    <a:pt x="12875" y="12198"/>
                  </a:lnTo>
                  <a:lnTo>
                    <a:pt x="12064" y="12102"/>
                  </a:lnTo>
                  <a:lnTo>
                    <a:pt x="11253" y="12005"/>
                  </a:lnTo>
                  <a:lnTo>
                    <a:pt x="10481" y="11909"/>
                  </a:lnTo>
                  <a:lnTo>
                    <a:pt x="9728" y="11774"/>
                  </a:lnTo>
                  <a:lnTo>
                    <a:pt x="8976" y="11639"/>
                  </a:lnTo>
                  <a:lnTo>
                    <a:pt x="8262" y="11484"/>
                  </a:lnTo>
                  <a:lnTo>
                    <a:pt x="7567" y="11330"/>
                  </a:lnTo>
                  <a:lnTo>
                    <a:pt x="6891" y="11156"/>
                  </a:lnTo>
                  <a:lnTo>
                    <a:pt x="6254" y="10963"/>
                  </a:lnTo>
                  <a:lnTo>
                    <a:pt x="5617" y="10770"/>
                  </a:lnTo>
                  <a:lnTo>
                    <a:pt x="5019" y="10577"/>
                  </a:lnTo>
                  <a:lnTo>
                    <a:pt x="4459" y="10365"/>
                  </a:lnTo>
                  <a:lnTo>
                    <a:pt x="3919" y="10133"/>
                  </a:lnTo>
                  <a:lnTo>
                    <a:pt x="3417" y="9902"/>
                  </a:lnTo>
                  <a:lnTo>
                    <a:pt x="2935" y="9651"/>
                  </a:lnTo>
                  <a:lnTo>
                    <a:pt x="2491" y="9400"/>
                  </a:lnTo>
                  <a:lnTo>
                    <a:pt x="2066" y="9149"/>
                  </a:lnTo>
                  <a:lnTo>
                    <a:pt x="1699" y="8879"/>
                  </a:lnTo>
                  <a:lnTo>
                    <a:pt x="1352" y="8609"/>
                  </a:lnTo>
                  <a:lnTo>
                    <a:pt x="1043" y="8319"/>
                  </a:lnTo>
                  <a:lnTo>
                    <a:pt x="773" y="8029"/>
                  </a:lnTo>
                  <a:lnTo>
                    <a:pt x="541" y="7740"/>
                  </a:lnTo>
                  <a:lnTo>
                    <a:pt x="348" y="7431"/>
                  </a:lnTo>
                  <a:lnTo>
                    <a:pt x="194" y="7142"/>
                  </a:lnTo>
                  <a:lnTo>
                    <a:pt x="78" y="6833"/>
                  </a:lnTo>
                  <a:lnTo>
                    <a:pt x="20" y="6505"/>
                  </a:lnTo>
                  <a:lnTo>
                    <a:pt x="1" y="6196"/>
                  </a:lnTo>
                  <a:lnTo>
                    <a:pt x="1" y="6196"/>
                  </a:lnTo>
                  <a:lnTo>
                    <a:pt x="20" y="5868"/>
                  </a:lnTo>
                  <a:lnTo>
                    <a:pt x="78" y="5559"/>
                  </a:lnTo>
                  <a:lnTo>
                    <a:pt x="194" y="5250"/>
                  </a:lnTo>
                  <a:lnTo>
                    <a:pt x="348" y="4941"/>
                  </a:lnTo>
                  <a:lnTo>
                    <a:pt x="541" y="4652"/>
                  </a:lnTo>
                  <a:lnTo>
                    <a:pt x="773" y="4343"/>
                  </a:lnTo>
                  <a:lnTo>
                    <a:pt x="1043" y="4073"/>
                  </a:lnTo>
                  <a:lnTo>
                    <a:pt x="1352" y="3783"/>
                  </a:lnTo>
                  <a:lnTo>
                    <a:pt x="1699" y="3513"/>
                  </a:lnTo>
                  <a:lnTo>
                    <a:pt x="2066" y="3243"/>
                  </a:lnTo>
                  <a:lnTo>
                    <a:pt x="2491" y="2973"/>
                  </a:lnTo>
                  <a:lnTo>
                    <a:pt x="2935" y="2722"/>
                  </a:lnTo>
                  <a:lnTo>
                    <a:pt x="3417" y="2490"/>
                  </a:lnTo>
                  <a:lnTo>
                    <a:pt x="3919" y="2259"/>
                  </a:lnTo>
                  <a:lnTo>
                    <a:pt x="4459" y="2027"/>
                  </a:lnTo>
                  <a:lnTo>
                    <a:pt x="5019" y="1815"/>
                  </a:lnTo>
                  <a:lnTo>
                    <a:pt x="5617" y="1602"/>
                  </a:lnTo>
                  <a:lnTo>
                    <a:pt x="6254" y="1409"/>
                  </a:lnTo>
                  <a:lnTo>
                    <a:pt x="6891" y="1236"/>
                  </a:lnTo>
                  <a:lnTo>
                    <a:pt x="7567" y="1062"/>
                  </a:lnTo>
                  <a:lnTo>
                    <a:pt x="8262" y="888"/>
                  </a:lnTo>
                  <a:lnTo>
                    <a:pt x="8976" y="753"/>
                  </a:lnTo>
                  <a:lnTo>
                    <a:pt x="9728" y="599"/>
                  </a:lnTo>
                  <a:lnTo>
                    <a:pt x="10481" y="483"/>
                  </a:lnTo>
                  <a:lnTo>
                    <a:pt x="11253" y="367"/>
                  </a:lnTo>
                  <a:lnTo>
                    <a:pt x="12064" y="271"/>
                  </a:lnTo>
                  <a:lnTo>
                    <a:pt x="12875" y="193"/>
                  </a:lnTo>
                  <a:lnTo>
                    <a:pt x="13704" y="116"/>
                  </a:lnTo>
                  <a:lnTo>
                    <a:pt x="14534" y="58"/>
                  </a:lnTo>
                  <a:lnTo>
                    <a:pt x="15403" y="20"/>
                  </a:lnTo>
                  <a:lnTo>
                    <a:pt x="16271" y="0"/>
                  </a:lnTo>
                  <a:lnTo>
                    <a:pt x="17159" y="0"/>
                  </a:lnTo>
                  <a:lnTo>
                    <a:pt x="17159" y="0"/>
                  </a:lnTo>
                  <a:lnTo>
                    <a:pt x="18028" y="0"/>
                  </a:lnTo>
                  <a:lnTo>
                    <a:pt x="18896" y="20"/>
                  </a:lnTo>
                  <a:lnTo>
                    <a:pt x="19765" y="58"/>
                  </a:lnTo>
                  <a:lnTo>
                    <a:pt x="20595" y="116"/>
                  </a:lnTo>
                  <a:lnTo>
                    <a:pt x="21425" y="193"/>
                  </a:lnTo>
                  <a:lnTo>
                    <a:pt x="22255" y="271"/>
                  </a:lnTo>
                  <a:lnTo>
                    <a:pt x="23046" y="367"/>
                  </a:lnTo>
                  <a:lnTo>
                    <a:pt x="23818" y="483"/>
                  </a:lnTo>
                  <a:lnTo>
                    <a:pt x="24590" y="599"/>
                  </a:lnTo>
                  <a:lnTo>
                    <a:pt x="25324" y="753"/>
                  </a:lnTo>
                  <a:lnTo>
                    <a:pt x="26038" y="888"/>
                  </a:lnTo>
                  <a:lnTo>
                    <a:pt x="26733" y="1062"/>
                  </a:lnTo>
                  <a:lnTo>
                    <a:pt x="27408" y="1236"/>
                  </a:lnTo>
                  <a:lnTo>
                    <a:pt x="28064" y="1409"/>
                  </a:lnTo>
                  <a:lnTo>
                    <a:pt x="28682" y="1602"/>
                  </a:lnTo>
                  <a:lnTo>
                    <a:pt x="29280" y="1815"/>
                  </a:lnTo>
                  <a:lnTo>
                    <a:pt x="29840" y="2027"/>
                  </a:lnTo>
                  <a:lnTo>
                    <a:pt x="30380" y="2259"/>
                  </a:lnTo>
                  <a:lnTo>
                    <a:pt x="30902" y="2490"/>
                  </a:lnTo>
                  <a:lnTo>
                    <a:pt x="31365" y="2722"/>
                  </a:lnTo>
                  <a:lnTo>
                    <a:pt x="31809" y="2973"/>
                  </a:lnTo>
                  <a:lnTo>
                    <a:pt x="32233" y="3243"/>
                  </a:lnTo>
                  <a:lnTo>
                    <a:pt x="32619" y="3513"/>
                  </a:lnTo>
                  <a:lnTo>
                    <a:pt x="32947" y="3783"/>
                  </a:lnTo>
                  <a:lnTo>
                    <a:pt x="33256" y="4073"/>
                  </a:lnTo>
                  <a:lnTo>
                    <a:pt x="33527" y="4343"/>
                  </a:lnTo>
                  <a:lnTo>
                    <a:pt x="33758" y="4652"/>
                  </a:lnTo>
                  <a:lnTo>
                    <a:pt x="33951" y="4941"/>
                  </a:lnTo>
                  <a:lnTo>
                    <a:pt x="34106" y="5250"/>
                  </a:lnTo>
                  <a:lnTo>
                    <a:pt x="34221" y="5559"/>
                  </a:lnTo>
                  <a:lnTo>
                    <a:pt x="34279" y="5868"/>
                  </a:lnTo>
                  <a:lnTo>
                    <a:pt x="34299" y="6196"/>
                  </a:lnTo>
                  <a:lnTo>
                    <a:pt x="34299" y="6196"/>
                  </a:lnTo>
                  <a:lnTo>
                    <a:pt x="34279" y="6505"/>
                  </a:lnTo>
                  <a:lnTo>
                    <a:pt x="34221" y="6833"/>
                  </a:lnTo>
                  <a:lnTo>
                    <a:pt x="34106" y="7142"/>
                  </a:lnTo>
                  <a:lnTo>
                    <a:pt x="33951" y="7431"/>
                  </a:lnTo>
                  <a:lnTo>
                    <a:pt x="33758" y="7740"/>
                  </a:lnTo>
                  <a:lnTo>
                    <a:pt x="33527" y="8029"/>
                  </a:lnTo>
                  <a:lnTo>
                    <a:pt x="33256" y="8319"/>
                  </a:lnTo>
                  <a:lnTo>
                    <a:pt x="32947" y="8609"/>
                  </a:lnTo>
                  <a:lnTo>
                    <a:pt x="32619" y="8879"/>
                  </a:lnTo>
                  <a:lnTo>
                    <a:pt x="32233" y="9149"/>
                  </a:lnTo>
                  <a:lnTo>
                    <a:pt x="31809" y="9400"/>
                  </a:lnTo>
                  <a:lnTo>
                    <a:pt x="31365" y="9651"/>
                  </a:lnTo>
                  <a:lnTo>
                    <a:pt x="30902" y="9902"/>
                  </a:lnTo>
                  <a:lnTo>
                    <a:pt x="30380" y="10133"/>
                  </a:lnTo>
                  <a:lnTo>
                    <a:pt x="29840" y="10365"/>
                  </a:lnTo>
                  <a:lnTo>
                    <a:pt x="29280" y="10577"/>
                  </a:lnTo>
                  <a:lnTo>
                    <a:pt x="28682" y="10770"/>
                  </a:lnTo>
                  <a:lnTo>
                    <a:pt x="28064" y="10963"/>
                  </a:lnTo>
                  <a:lnTo>
                    <a:pt x="27408" y="11156"/>
                  </a:lnTo>
                  <a:lnTo>
                    <a:pt x="26733" y="11330"/>
                  </a:lnTo>
                  <a:lnTo>
                    <a:pt x="26038" y="11484"/>
                  </a:lnTo>
                  <a:lnTo>
                    <a:pt x="25324" y="11639"/>
                  </a:lnTo>
                  <a:lnTo>
                    <a:pt x="24590" y="11774"/>
                  </a:lnTo>
                  <a:lnTo>
                    <a:pt x="23818" y="11909"/>
                  </a:lnTo>
                  <a:lnTo>
                    <a:pt x="23046" y="12005"/>
                  </a:lnTo>
                  <a:lnTo>
                    <a:pt x="22255" y="12102"/>
                  </a:lnTo>
                  <a:lnTo>
                    <a:pt x="21425" y="12198"/>
                  </a:lnTo>
                  <a:lnTo>
                    <a:pt x="20595" y="12256"/>
                  </a:lnTo>
                  <a:lnTo>
                    <a:pt x="19765" y="12314"/>
                  </a:lnTo>
                  <a:lnTo>
                    <a:pt x="18896" y="12353"/>
                  </a:lnTo>
                  <a:lnTo>
                    <a:pt x="18028" y="12372"/>
                  </a:lnTo>
                  <a:lnTo>
                    <a:pt x="17159" y="123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fill="none" extrusionOk="0">
                  <a:moveTo>
                    <a:pt x="18780" y="0"/>
                  </a:moveTo>
                  <a:lnTo>
                    <a:pt x="18780" y="0"/>
                  </a:lnTo>
                  <a:lnTo>
                    <a:pt x="17815" y="0"/>
                  </a:ln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8780" y="13395"/>
                  </a:lnTo>
                  <a:lnTo>
                    <a:pt x="18780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lnTo>
                    <a:pt x="187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2"/>
            <p:cNvSpPr/>
            <p:nvPr/>
          </p:nvSpPr>
          <p:spPr>
            <a:xfrm>
              <a:off x="3237225" y="2252650"/>
              <a:ext cx="857475" cy="309800"/>
            </a:xfrm>
            <a:custGeom>
              <a:avLst/>
              <a:gdLst/>
              <a:ahLst/>
              <a:cxnLst/>
              <a:rect l="l" t="t" r="r" b="b"/>
              <a:pathLst>
                <a:path w="34299" h="12392" extrusionOk="0">
                  <a:moveTo>
                    <a:pt x="18028" y="213"/>
                  </a:moveTo>
                  <a:lnTo>
                    <a:pt x="18877" y="251"/>
                  </a:lnTo>
                  <a:lnTo>
                    <a:pt x="19726" y="290"/>
                  </a:lnTo>
                  <a:lnTo>
                    <a:pt x="20556" y="328"/>
                  </a:lnTo>
                  <a:lnTo>
                    <a:pt x="21386" y="406"/>
                  </a:lnTo>
                  <a:lnTo>
                    <a:pt x="22178" y="483"/>
                  </a:lnTo>
                  <a:lnTo>
                    <a:pt x="22969" y="579"/>
                  </a:lnTo>
                  <a:lnTo>
                    <a:pt x="23741" y="676"/>
                  </a:lnTo>
                  <a:lnTo>
                    <a:pt x="24494" y="811"/>
                  </a:lnTo>
                  <a:lnTo>
                    <a:pt x="25208" y="946"/>
                  </a:lnTo>
                  <a:lnTo>
                    <a:pt x="25922" y="1081"/>
                  </a:lnTo>
                  <a:lnTo>
                    <a:pt x="26617" y="1236"/>
                  </a:lnTo>
                  <a:lnTo>
                    <a:pt x="27273" y="1409"/>
                  </a:lnTo>
                  <a:lnTo>
                    <a:pt x="27910" y="1583"/>
                  </a:lnTo>
                  <a:lnTo>
                    <a:pt x="28528" y="1776"/>
                  </a:lnTo>
                  <a:lnTo>
                    <a:pt x="29126" y="1969"/>
                  </a:lnTo>
                  <a:lnTo>
                    <a:pt x="29686" y="2181"/>
                  </a:lnTo>
                  <a:lnTo>
                    <a:pt x="30207" y="2394"/>
                  </a:lnTo>
                  <a:lnTo>
                    <a:pt x="30709" y="2625"/>
                  </a:lnTo>
                  <a:lnTo>
                    <a:pt x="31191" y="2857"/>
                  </a:lnTo>
                  <a:lnTo>
                    <a:pt x="31635" y="3088"/>
                  </a:lnTo>
                  <a:lnTo>
                    <a:pt x="32040" y="3339"/>
                  </a:lnTo>
                  <a:lnTo>
                    <a:pt x="32407" y="3610"/>
                  </a:lnTo>
                  <a:lnTo>
                    <a:pt x="32754" y="3860"/>
                  </a:lnTo>
                  <a:lnTo>
                    <a:pt x="33063" y="4131"/>
                  </a:lnTo>
                  <a:lnTo>
                    <a:pt x="33314" y="4420"/>
                  </a:lnTo>
                  <a:lnTo>
                    <a:pt x="33546" y="4710"/>
                  </a:lnTo>
                  <a:lnTo>
                    <a:pt x="33739" y="4980"/>
                  </a:lnTo>
                  <a:lnTo>
                    <a:pt x="33893" y="5289"/>
                  </a:lnTo>
                  <a:lnTo>
                    <a:pt x="33990" y="5578"/>
                  </a:lnTo>
                  <a:lnTo>
                    <a:pt x="34067" y="5887"/>
                  </a:lnTo>
                  <a:lnTo>
                    <a:pt x="34086" y="6196"/>
                  </a:lnTo>
                  <a:lnTo>
                    <a:pt x="34067" y="6505"/>
                  </a:lnTo>
                  <a:lnTo>
                    <a:pt x="33990" y="6794"/>
                  </a:lnTo>
                  <a:lnTo>
                    <a:pt x="33893" y="7103"/>
                  </a:lnTo>
                  <a:lnTo>
                    <a:pt x="33739" y="7393"/>
                  </a:lnTo>
                  <a:lnTo>
                    <a:pt x="33546" y="7682"/>
                  </a:lnTo>
                  <a:lnTo>
                    <a:pt x="33314" y="7972"/>
                  </a:lnTo>
                  <a:lnTo>
                    <a:pt x="33063" y="8242"/>
                  </a:lnTo>
                  <a:lnTo>
                    <a:pt x="32754" y="8512"/>
                  </a:lnTo>
                  <a:lnTo>
                    <a:pt x="32407" y="8782"/>
                  </a:lnTo>
                  <a:lnTo>
                    <a:pt x="32040" y="9033"/>
                  </a:lnTo>
                  <a:lnTo>
                    <a:pt x="31635" y="9284"/>
                  </a:lnTo>
                  <a:lnTo>
                    <a:pt x="31191" y="9535"/>
                  </a:lnTo>
                  <a:lnTo>
                    <a:pt x="30709" y="9767"/>
                  </a:lnTo>
                  <a:lnTo>
                    <a:pt x="30207" y="9998"/>
                  </a:lnTo>
                  <a:lnTo>
                    <a:pt x="29686" y="10210"/>
                  </a:lnTo>
                  <a:lnTo>
                    <a:pt x="29126" y="10423"/>
                  </a:lnTo>
                  <a:lnTo>
                    <a:pt x="28528" y="10616"/>
                  </a:lnTo>
                  <a:lnTo>
                    <a:pt x="27910" y="10809"/>
                  </a:lnTo>
                  <a:lnTo>
                    <a:pt x="27273" y="10983"/>
                  </a:lnTo>
                  <a:lnTo>
                    <a:pt x="26617" y="11156"/>
                  </a:lnTo>
                  <a:lnTo>
                    <a:pt x="25922" y="11311"/>
                  </a:lnTo>
                  <a:lnTo>
                    <a:pt x="25208" y="11446"/>
                  </a:lnTo>
                  <a:lnTo>
                    <a:pt x="24494" y="11581"/>
                  </a:lnTo>
                  <a:lnTo>
                    <a:pt x="23741" y="11697"/>
                  </a:lnTo>
                  <a:lnTo>
                    <a:pt x="22969" y="11812"/>
                  </a:lnTo>
                  <a:lnTo>
                    <a:pt x="22178" y="11909"/>
                  </a:lnTo>
                  <a:lnTo>
                    <a:pt x="21386" y="11986"/>
                  </a:lnTo>
                  <a:lnTo>
                    <a:pt x="20556" y="12044"/>
                  </a:lnTo>
                  <a:lnTo>
                    <a:pt x="19726" y="12102"/>
                  </a:lnTo>
                  <a:lnTo>
                    <a:pt x="18877" y="12141"/>
                  </a:lnTo>
                  <a:lnTo>
                    <a:pt x="18028" y="12160"/>
                  </a:lnTo>
                  <a:lnTo>
                    <a:pt x="17159" y="12179"/>
                  </a:lnTo>
                  <a:lnTo>
                    <a:pt x="16271" y="12160"/>
                  </a:lnTo>
                  <a:lnTo>
                    <a:pt x="15422" y="12141"/>
                  </a:lnTo>
                  <a:lnTo>
                    <a:pt x="14573" y="12102"/>
                  </a:lnTo>
                  <a:lnTo>
                    <a:pt x="13743" y="12044"/>
                  </a:lnTo>
                  <a:lnTo>
                    <a:pt x="12932" y="11986"/>
                  </a:lnTo>
                  <a:lnTo>
                    <a:pt x="12122" y="11909"/>
                  </a:lnTo>
                  <a:lnTo>
                    <a:pt x="11330" y="11812"/>
                  </a:lnTo>
                  <a:lnTo>
                    <a:pt x="10558" y="11697"/>
                  </a:lnTo>
                  <a:lnTo>
                    <a:pt x="9825" y="11581"/>
                  </a:lnTo>
                  <a:lnTo>
                    <a:pt x="9092" y="11446"/>
                  </a:lnTo>
                  <a:lnTo>
                    <a:pt x="8377" y="11311"/>
                  </a:lnTo>
                  <a:lnTo>
                    <a:pt x="7683" y="11156"/>
                  </a:lnTo>
                  <a:lnTo>
                    <a:pt x="7026" y="10983"/>
                  </a:lnTo>
                  <a:lnTo>
                    <a:pt x="6389" y="10809"/>
                  </a:lnTo>
                  <a:lnTo>
                    <a:pt x="5772" y="10616"/>
                  </a:lnTo>
                  <a:lnTo>
                    <a:pt x="5173" y="10423"/>
                  </a:lnTo>
                  <a:lnTo>
                    <a:pt x="4614" y="10210"/>
                  </a:lnTo>
                  <a:lnTo>
                    <a:pt x="4093" y="9998"/>
                  </a:lnTo>
                  <a:lnTo>
                    <a:pt x="3591" y="9767"/>
                  </a:lnTo>
                  <a:lnTo>
                    <a:pt x="3108" y="9535"/>
                  </a:lnTo>
                  <a:lnTo>
                    <a:pt x="2664" y="9284"/>
                  </a:lnTo>
                  <a:lnTo>
                    <a:pt x="2259" y="9033"/>
                  </a:lnTo>
                  <a:lnTo>
                    <a:pt x="1892" y="8782"/>
                  </a:lnTo>
                  <a:lnTo>
                    <a:pt x="1545" y="8512"/>
                  </a:lnTo>
                  <a:lnTo>
                    <a:pt x="1255" y="8242"/>
                  </a:lnTo>
                  <a:lnTo>
                    <a:pt x="985" y="7972"/>
                  </a:lnTo>
                  <a:lnTo>
                    <a:pt x="754" y="7682"/>
                  </a:lnTo>
                  <a:lnTo>
                    <a:pt x="561" y="7393"/>
                  </a:lnTo>
                  <a:lnTo>
                    <a:pt x="406" y="7103"/>
                  </a:lnTo>
                  <a:lnTo>
                    <a:pt x="310" y="6794"/>
                  </a:lnTo>
                  <a:lnTo>
                    <a:pt x="232" y="6505"/>
                  </a:lnTo>
                  <a:lnTo>
                    <a:pt x="213" y="6196"/>
                  </a:lnTo>
                  <a:lnTo>
                    <a:pt x="232" y="5887"/>
                  </a:lnTo>
                  <a:lnTo>
                    <a:pt x="310" y="5578"/>
                  </a:lnTo>
                  <a:lnTo>
                    <a:pt x="406" y="5289"/>
                  </a:lnTo>
                  <a:lnTo>
                    <a:pt x="561" y="4980"/>
                  </a:lnTo>
                  <a:lnTo>
                    <a:pt x="754" y="4710"/>
                  </a:lnTo>
                  <a:lnTo>
                    <a:pt x="985" y="4420"/>
                  </a:lnTo>
                  <a:lnTo>
                    <a:pt x="1255" y="4131"/>
                  </a:lnTo>
                  <a:lnTo>
                    <a:pt x="1545" y="3860"/>
                  </a:lnTo>
                  <a:lnTo>
                    <a:pt x="1892" y="3610"/>
                  </a:lnTo>
                  <a:lnTo>
                    <a:pt x="2259" y="3339"/>
                  </a:lnTo>
                  <a:lnTo>
                    <a:pt x="2664" y="3088"/>
                  </a:lnTo>
                  <a:lnTo>
                    <a:pt x="3108" y="2857"/>
                  </a:lnTo>
                  <a:lnTo>
                    <a:pt x="3591" y="2625"/>
                  </a:lnTo>
                  <a:lnTo>
                    <a:pt x="4093" y="2394"/>
                  </a:lnTo>
                  <a:lnTo>
                    <a:pt x="4614" y="2181"/>
                  </a:lnTo>
                  <a:lnTo>
                    <a:pt x="5173" y="1969"/>
                  </a:lnTo>
                  <a:lnTo>
                    <a:pt x="5772" y="1776"/>
                  </a:lnTo>
                  <a:lnTo>
                    <a:pt x="6389" y="1583"/>
                  </a:lnTo>
                  <a:lnTo>
                    <a:pt x="7026" y="1409"/>
                  </a:lnTo>
                  <a:lnTo>
                    <a:pt x="7683" y="1236"/>
                  </a:lnTo>
                  <a:lnTo>
                    <a:pt x="8377" y="1081"/>
                  </a:lnTo>
                  <a:lnTo>
                    <a:pt x="9092" y="946"/>
                  </a:lnTo>
                  <a:lnTo>
                    <a:pt x="9825" y="811"/>
                  </a:lnTo>
                  <a:lnTo>
                    <a:pt x="10558" y="676"/>
                  </a:lnTo>
                  <a:lnTo>
                    <a:pt x="11330" y="579"/>
                  </a:lnTo>
                  <a:lnTo>
                    <a:pt x="12122" y="483"/>
                  </a:lnTo>
                  <a:lnTo>
                    <a:pt x="12932" y="406"/>
                  </a:lnTo>
                  <a:lnTo>
                    <a:pt x="13743" y="328"/>
                  </a:lnTo>
                  <a:lnTo>
                    <a:pt x="14573" y="290"/>
                  </a:lnTo>
                  <a:lnTo>
                    <a:pt x="15422" y="251"/>
                  </a:lnTo>
                  <a:lnTo>
                    <a:pt x="16271" y="213"/>
                  </a:lnTo>
                  <a:close/>
                  <a:moveTo>
                    <a:pt x="16271" y="0"/>
                  </a:moveTo>
                  <a:lnTo>
                    <a:pt x="15403" y="20"/>
                  </a:lnTo>
                  <a:lnTo>
                    <a:pt x="14534" y="58"/>
                  </a:lnTo>
                  <a:lnTo>
                    <a:pt x="13704" y="116"/>
                  </a:lnTo>
                  <a:lnTo>
                    <a:pt x="12875" y="193"/>
                  </a:lnTo>
                  <a:lnTo>
                    <a:pt x="12064" y="271"/>
                  </a:lnTo>
                  <a:lnTo>
                    <a:pt x="11253" y="367"/>
                  </a:lnTo>
                  <a:lnTo>
                    <a:pt x="10481" y="483"/>
                  </a:lnTo>
                  <a:lnTo>
                    <a:pt x="9728" y="599"/>
                  </a:lnTo>
                  <a:lnTo>
                    <a:pt x="8976" y="753"/>
                  </a:lnTo>
                  <a:lnTo>
                    <a:pt x="8262" y="888"/>
                  </a:lnTo>
                  <a:lnTo>
                    <a:pt x="7567" y="1062"/>
                  </a:lnTo>
                  <a:lnTo>
                    <a:pt x="6891" y="1236"/>
                  </a:lnTo>
                  <a:lnTo>
                    <a:pt x="6254" y="1409"/>
                  </a:lnTo>
                  <a:lnTo>
                    <a:pt x="5617" y="1602"/>
                  </a:lnTo>
                  <a:lnTo>
                    <a:pt x="5019" y="1815"/>
                  </a:lnTo>
                  <a:lnTo>
                    <a:pt x="4459" y="2027"/>
                  </a:lnTo>
                  <a:lnTo>
                    <a:pt x="3919" y="2259"/>
                  </a:lnTo>
                  <a:lnTo>
                    <a:pt x="3417" y="2490"/>
                  </a:lnTo>
                  <a:lnTo>
                    <a:pt x="2935" y="2722"/>
                  </a:lnTo>
                  <a:lnTo>
                    <a:pt x="2491" y="2973"/>
                  </a:lnTo>
                  <a:lnTo>
                    <a:pt x="2066" y="3243"/>
                  </a:lnTo>
                  <a:lnTo>
                    <a:pt x="1699" y="3513"/>
                  </a:lnTo>
                  <a:lnTo>
                    <a:pt x="1352" y="3783"/>
                  </a:lnTo>
                  <a:lnTo>
                    <a:pt x="1043" y="4073"/>
                  </a:lnTo>
                  <a:lnTo>
                    <a:pt x="773" y="4343"/>
                  </a:lnTo>
                  <a:lnTo>
                    <a:pt x="541" y="4652"/>
                  </a:lnTo>
                  <a:lnTo>
                    <a:pt x="348" y="4941"/>
                  </a:lnTo>
                  <a:lnTo>
                    <a:pt x="194" y="5250"/>
                  </a:lnTo>
                  <a:lnTo>
                    <a:pt x="78" y="5559"/>
                  </a:lnTo>
                  <a:lnTo>
                    <a:pt x="20" y="5868"/>
                  </a:lnTo>
                  <a:lnTo>
                    <a:pt x="1" y="6196"/>
                  </a:lnTo>
                  <a:lnTo>
                    <a:pt x="20" y="6505"/>
                  </a:lnTo>
                  <a:lnTo>
                    <a:pt x="78" y="6833"/>
                  </a:lnTo>
                  <a:lnTo>
                    <a:pt x="194" y="7142"/>
                  </a:lnTo>
                  <a:lnTo>
                    <a:pt x="348" y="7431"/>
                  </a:lnTo>
                  <a:lnTo>
                    <a:pt x="541" y="7740"/>
                  </a:lnTo>
                  <a:lnTo>
                    <a:pt x="773" y="8029"/>
                  </a:lnTo>
                  <a:lnTo>
                    <a:pt x="1043" y="8319"/>
                  </a:lnTo>
                  <a:lnTo>
                    <a:pt x="1352" y="8609"/>
                  </a:lnTo>
                  <a:lnTo>
                    <a:pt x="1699" y="8879"/>
                  </a:lnTo>
                  <a:lnTo>
                    <a:pt x="2066" y="9149"/>
                  </a:lnTo>
                  <a:lnTo>
                    <a:pt x="2491" y="9400"/>
                  </a:lnTo>
                  <a:lnTo>
                    <a:pt x="2935" y="9651"/>
                  </a:lnTo>
                  <a:lnTo>
                    <a:pt x="3417" y="9902"/>
                  </a:lnTo>
                  <a:lnTo>
                    <a:pt x="3919" y="10133"/>
                  </a:lnTo>
                  <a:lnTo>
                    <a:pt x="4459" y="10365"/>
                  </a:lnTo>
                  <a:lnTo>
                    <a:pt x="5019" y="10577"/>
                  </a:lnTo>
                  <a:lnTo>
                    <a:pt x="5617" y="10770"/>
                  </a:lnTo>
                  <a:lnTo>
                    <a:pt x="6254" y="10963"/>
                  </a:lnTo>
                  <a:lnTo>
                    <a:pt x="6891" y="11156"/>
                  </a:lnTo>
                  <a:lnTo>
                    <a:pt x="7567" y="11330"/>
                  </a:lnTo>
                  <a:lnTo>
                    <a:pt x="8262" y="11484"/>
                  </a:lnTo>
                  <a:lnTo>
                    <a:pt x="8976" y="11639"/>
                  </a:lnTo>
                  <a:lnTo>
                    <a:pt x="9728" y="11774"/>
                  </a:lnTo>
                  <a:lnTo>
                    <a:pt x="10481" y="11909"/>
                  </a:lnTo>
                  <a:lnTo>
                    <a:pt x="11253" y="12005"/>
                  </a:lnTo>
                  <a:lnTo>
                    <a:pt x="12064" y="12102"/>
                  </a:lnTo>
                  <a:lnTo>
                    <a:pt x="12875" y="12198"/>
                  </a:lnTo>
                  <a:lnTo>
                    <a:pt x="13704" y="12256"/>
                  </a:lnTo>
                  <a:lnTo>
                    <a:pt x="14534" y="12314"/>
                  </a:lnTo>
                  <a:lnTo>
                    <a:pt x="15403" y="12353"/>
                  </a:lnTo>
                  <a:lnTo>
                    <a:pt x="16271" y="12372"/>
                  </a:lnTo>
                  <a:lnTo>
                    <a:pt x="17159" y="12391"/>
                  </a:lnTo>
                  <a:lnTo>
                    <a:pt x="18028" y="12372"/>
                  </a:lnTo>
                  <a:lnTo>
                    <a:pt x="18896" y="12353"/>
                  </a:lnTo>
                  <a:lnTo>
                    <a:pt x="19765" y="12314"/>
                  </a:lnTo>
                  <a:lnTo>
                    <a:pt x="20595" y="12256"/>
                  </a:lnTo>
                  <a:lnTo>
                    <a:pt x="21425" y="12198"/>
                  </a:lnTo>
                  <a:lnTo>
                    <a:pt x="22255" y="12102"/>
                  </a:lnTo>
                  <a:lnTo>
                    <a:pt x="23046" y="12005"/>
                  </a:lnTo>
                  <a:lnTo>
                    <a:pt x="23818" y="11909"/>
                  </a:lnTo>
                  <a:lnTo>
                    <a:pt x="24590" y="11774"/>
                  </a:lnTo>
                  <a:lnTo>
                    <a:pt x="25324" y="11639"/>
                  </a:lnTo>
                  <a:lnTo>
                    <a:pt x="26038" y="11484"/>
                  </a:lnTo>
                  <a:lnTo>
                    <a:pt x="26733" y="11330"/>
                  </a:lnTo>
                  <a:lnTo>
                    <a:pt x="27408" y="11156"/>
                  </a:lnTo>
                  <a:lnTo>
                    <a:pt x="28064" y="10963"/>
                  </a:lnTo>
                  <a:lnTo>
                    <a:pt x="28682" y="10770"/>
                  </a:lnTo>
                  <a:lnTo>
                    <a:pt x="29280" y="10577"/>
                  </a:lnTo>
                  <a:lnTo>
                    <a:pt x="29840" y="10365"/>
                  </a:lnTo>
                  <a:lnTo>
                    <a:pt x="30380" y="10133"/>
                  </a:lnTo>
                  <a:lnTo>
                    <a:pt x="30902" y="9902"/>
                  </a:lnTo>
                  <a:lnTo>
                    <a:pt x="31365" y="9651"/>
                  </a:lnTo>
                  <a:lnTo>
                    <a:pt x="31809" y="9400"/>
                  </a:lnTo>
                  <a:lnTo>
                    <a:pt x="32233" y="9149"/>
                  </a:lnTo>
                  <a:lnTo>
                    <a:pt x="32619" y="8879"/>
                  </a:lnTo>
                  <a:lnTo>
                    <a:pt x="32947" y="8609"/>
                  </a:lnTo>
                  <a:lnTo>
                    <a:pt x="33256" y="8319"/>
                  </a:lnTo>
                  <a:lnTo>
                    <a:pt x="33527" y="8029"/>
                  </a:lnTo>
                  <a:lnTo>
                    <a:pt x="33758" y="7740"/>
                  </a:lnTo>
                  <a:lnTo>
                    <a:pt x="33951" y="7431"/>
                  </a:lnTo>
                  <a:lnTo>
                    <a:pt x="34106" y="7142"/>
                  </a:lnTo>
                  <a:lnTo>
                    <a:pt x="34221" y="6833"/>
                  </a:lnTo>
                  <a:lnTo>
                    <a:pt x="34279" y="6505"/>
                  </a:lnTo>
                  <a:lnTo>
                    <a:pt x="34299" y="6196"/>
                  </a:lnTo>
                  <a:lnTo>
                    <a:pt x="34279" y="5868"/>
                  </a:lnTo>
                  <a:lnTo>
                    <a:pt x="34221" y="5559"/>
                  </a:lnTo>
                  <a:lnTo>
                    <a:pt x="34106" y="5250"/>
                  </a:lnTo>
                  <a:lnTo>
                    <a:pt x="33951" y="4941"/>
                  </a:lnTo>
                  <a:lnTo>
                    <a:pt x="33758" y="4652"/>
                  </a:lnTo>
                  <a:lnTo>
                    <a:pt x="33527" y="4343"/>
                  </a:lnTo>
                  <a:lnTo>
                    <a:pt x="33256" y="4073"/>
                  </a:lnTo>
                  <a:lnTo>
                    <a:pt x="32947" y="3783"/>
                  </a:lnTo>
                  <a:lnTo>
                    <a:pt x="32619" y="3513"/>
                  </a:lnTo>
                  <a:lnTo>
                    <a:pt x="32233" y="3243"/>
                  </a:lnTo>
                  <a:lnTo>
                    <a:pt x="31809" y="2973"/>
                  </a:lnTo>
                  <a:lnTo>
                    <a:pt x="31365" y="2722"/>
                  </a:lnTo>
                  <a:lnTo>
                    <a:pt x="30902" y="2490"/>
                  </a:lnTo>
                  <a:lnTo>
                    <a:pt x="30380" y="2259"/>
                  </a:lnTo>
                  <a:lnTo>
                    <a:pt x="29840" y="2027"/>
                  </a:lnTo>
                  <a:lnTo>
                    <a:pt x="29280" y="1815"/>
                  </a:lnTo>
                  <a:lnTo>
                    <a:pt x="28682" y="1602"/>
                  </a:lnTo>
                  <a:lnTo>
                    <a:pt x="28064" y="1409"/>
                  </a:lnTo>
                  <a:lnTo>
                    <a:pt x="27408" y="1236"/>
                  </a:lnTo>
                  <a:lnTo>
                    <a:pt x="26733" y="1062"/>
                  </a:lnTo>
                  <a:lnTo>
                    <a:pt x="26038" y="888"/>
                  </a:lnTo>
                  <a:lnTo>
                    <a:pt x="25324" y="753"/>
                  </a:lnTo>
                  <a:lnTo>
                    <a:pt x="24590" y="599"/>
                  </a:lnTo>
                  <a:lnTo>
                    <a:pt x="23818" y="483"/>
                  </a:lnTo>
                  <a:lnTo>
                    <a:pt x="23046" y="367"/>
                  </a:lnTo>
                  <a:lnTo>
                    <a:pt x="22255" y="271"/>
                  </a:lnTo>
                  <a:lnTo>
                    <a:pt x="21425" y="193"/>
                  </a:lnTo>
                  <a:lnTo>
                    <a:pt x="20595" y="116"/>
                  </a:lnTo>
                  <a:lnTo>
                    <a:pt x="19765" y="58"/>
                  </a:lnTo>
                  <a:lnTo>
                    <a:pt x="18896" y="20"/>
                  </a:lnTo>
                  <a:lnTo>
                    <a:pt x="180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2"/>
            <p:cNvSpPr/>
            <p:nvPr/>
          </p:nvSpPr>
          <p:spPr>
            <a:xfrm>
              <a:off x="3242550" y="2257950"/>
              <a:ext cx="846850" cy="299200"/>
            </a:xfrm>
            <a:custGeom>
              <a:avLst/>
              <a:gdLst/>
              <a:ahLst/>
              <a:cxnLst/>
              <a:rect l="l" t="t" r="r" b="b"/>
              <a:pathLst>
                <a:path w="33874" h="11968" fill="none" extrusionOk="0">
                  <a:moveTo>
                    <a:pt x="16946" y="11967"/>
                  </a:moveTo>
                  <a:lnTo>
                    <a:pt x="16946" y="11967"/>
                  </a:lnTo>
                  <a:lnTo>
                    <a:pt x="16058" y="11948"/>
                  </a:lnTo>
                  <a:lnTo>
                    <a:pt x="15209" y="11929"/>
                  </a:lnTo>
                  <a:lnTo>
                    <a:pt x="14360" y="11890"/>
                  </a:lnTo>
                  <a:lnTo>
                    <a:pt x="13530" y="11832"/>
                  </a:lnTo>
                  <a:lnTo>
                    <a:pt x="12719" y="11774"/>
                  </a:lnTo>
                  <a:lnTo>
                    <a:pt x="11909" y="11697"/>
                  </a:lnTo>
                  <a:lnTo>
                    <a:pt x="11117" y="11600"/>
                  </a:lnTo>
                  <a:lnTo>
                    <a:pt x="10345" y="11485"/>
                  </a:lnTo>
                  <a:lnTo>
                    <a:pt x="9612" y="11369"/>
                  </a:lnTo>
                  <a:lnTo>
                    <a:pt x="8879" y="11234"/>
                  </a:lnTo>
                  <a:lnTo>
                    <a:pt x="8164" y="11099"/>
                  </a:lnTo>
                  <a:lnTo>
                    <a:pt x="7470" y="10944"/>
                  </a:lnTo>
                  <a:lnTo>
                    <a:pt x="6813" y="10771"/>
                  </a:lnTo>
                  <a:lnTo>
                    <a:pt x="6176" y="10597"/>
                  </a:lnTo>
                  <a:lnTo>
                    <a:pt x="5559" y="10404"/>
                  </a:lnTo>
                  <a:lnTo>
                    <a:pt x="4960" y="10211"/>
                  </a:lnTo>
                  <a:lnTo>
                    <a:pt x="4401" y="9998"/>
                  </a:lnTo>
                  <a:lnTo>
                    <a:pt x="3880" y="9786"/>
                  </a:lnTo>
                  <a:lnTo>
                    <a:pt x="3378" y="9555"/>
                  </a:lnTo>
                  <a:lnTo>
                    <a:pt x="2895" y="9323"/>
                  </a:lnTo>
                  <a:lnTo>
                    <a:pt x="2451" y="9072"/>
                  </a:lnTo>
                  <a:lnTo>
                    <a:pt x="2046" y="8821"/>
                  </a:lnTo>
                  <a:lnTo>
                    <a:pt x="1679" y="8570"/>
                  </a:lnTo>
                  <a:lnTo>
                    <a:pt x="1332" y="8300"/>
                  </a:lnTo>
                  <a:lnTo>
                    <a:pt x="1042" y="8030"/>
                  </a:lnTo>
                  <a:lnTo>
                    <a:pt x="772" y="7760"/>
                  </a:lnTo>
                  <a:lnTo>
                    <a:pt x="541" y="7470"/>
                  </a:lnTo>
                  <a:lnTo>
                    <a:pt x="348" y="7181"/>
                  </a:lnTo>
                  <a:lnTo>
                    <a:pt x="193" y="6891"/>
                  </a:lnTo>
                  <a:lnTo>
                    <a:pt x="97" y="6582"/>
                  </a:lnTo>
                  <a:lnTo>
                    <a:pt x="19" y="6293"/>
                  </a:lnTo>
                  <a:lnTo>
                    <a:pt x="0" y="5984"/>
                  </a:lnTo>
                  <a:lnTo>
                    <a:pt x="0" y="5984"/>
                  </a:lnTo>
                  <a:lnTo>
                    <a:pt x="19" y="5675"/>
                  </a:lnTo>
                  <a:lnTo>
                    <a:pt x="97" y="5366"/>
                  </a:lnTo>
                  <a:lnTo>
                    <a:pt x="193" y="5077"/>
                  </a:lnTo>
                  <a:lnTo>
                    <a:pt x="348" y="4768"/>
                  </a:lnTo>
                  <a:lnTo>
                    <a:pt x="541" y="4498"/>
                  </a:lnTo>
                  <a:lnTo>
                    <a:pt x="772" y="4208"/>
                  </a:lnTo>
                  <a:lnTo>
                    <a:pt x="1042" y="3919"/>
                  </a:lnTo>
                  <a:lnTo>
                    <a:pt x="1332" y="3648"/>
                  </a:lnTo>
                  <a:lnTo>
                    <a:pt x="1679" y="3398"/>
                  </a:lnTo>
                  <a:lnTo>
                    <a:pt x="2046" y="3127"/>
                  </a:lnTo>
                  <a:lnTo>
                    <a:pt x="2451" y="2876"/>
                  </a:lnTo>
                  <a:lnTo>
                    <a:pt x="2895" y="2645"/>
                  </a:lnTo>
                  <a:lnTo>
                    <a:pt x="3378" y="2413"/>
                  </a:lnTo>
                  <a:lnTo>
                    <a:pt x="3880" y="2182"/>
                  </a:lnTo>
                  <a:lnTo>
                    <a:pt x="4401" y="1969"/>
                  </a:lnTo>
                  <a:lnTo>
                    <a:pt x="4960" y="1757"/>
                  </a:lnTo>
                  <a:lnTo>
                    <a:pt x="5559" y="1564"/>
                  </a:lnTo>
                  <a:lnTo>
                    <a:pt x="6176" y="1371"/>
                  </a:lnTo>
                  <a:lnTo>
                    <a:pt x="6813" y="1197"/>
                  </a:lnTo>
                  <a:lnTo>
                    <a:pt x="7470" y="1024"/>
                  </a:lnTo>
                  <a:lnTo>
                    <a:pt x="8164" y="869"/>
                  </a:lnTo>
                  <a:lnTo>
                    <a:pt x="8879" y="734"/>
                  </a:lnTo>
                  <a:lnTo>
                    <a:pt x="9612" y="599"/>
                  </a:lnTo>
                  <a:lnTo>
                    <a:pt x="10345" y="464"/>
                  </a:lnTo>
                  <a:lnTo>
                    <a:pt x="11117" y="367"/>
                  </a:lnTo>
                  <a:lnTo>
                    <a:pt x="11909" y="271"/>
                  </a:lnTo>
                  <a:lnTo>
                    <a:pt x="12719" y="194"/>
                  </a:lnTo>
                  <a:lnTo>
                    <a:pt x="13530" y="116"/>
                  </a:lnTo>
                  <a:lnTo>
                    <a:pt x="14360" y="78"/>
                  </a:lnTo>
                  <a:lnTo>
                    <a:pt x="15209" y="39"/>
                  </a:lnTo>
                  <a:lnTo>
                    <a:pt x="16058" y="1"/>
                  </a:lnTo>
                  <a:lnTo>
                    <a:pt x="16946" y="1"/>
                  </a:lnTo>
                  <a:lnTo>
                    <a:pt x="16946" y="1"/>
                  </a:lnTo>
                  <a:lnTo>
                    <a:pt x="17815" y="1"/>
                  </a:lnTo>
                  <a:lnTo>
                    <a:pt x="18664" y="39"/>
                  </a:lnTo>
                  <a:lnTo>
                    <a:pt x="19513" y="78"/>
                  </a:lnTo>
                  <a:lnTo>
                    <a:pt x="20343" y="116"/>
                  </a:lnTo>
                  <a:lnTo>
                    <a:pt x="21173" y="194"/>
                  </a:lnTo>
                  <a:lnTo>
                    <a:pt x="21965" y="271"/>
                  </a:lnTo>
                  <a:lnTo>
                    <a:pt x="22756" y="367"/>
                  </a:lnTo>
                  <a:lnTo>
                    <a:pt x="23528" y="464"/>
                  </a:lnTo>
                  <a:lnTo>
                    <a:pt x="24281" y="599"/>
                  </a:lnTo>
                  <a:lnTo>
                    <a:pt x="24995" y="734"/>
                  </a:lnTo>
                  <a:lnTo>
                    <a:pt x="25709" y="869"/>
                  </a:lnTo>
                  <a:lnTo>
                    <a:pt x="26404" y="1024"/>
                  </a:lnTo>
                  <a:lnTo>
                    <a:pt x="27060" y="1197"/>
                  </a:lnTo>
                  <a:lnTo>
                    <a:pt x="27697" y="1371"/>
                  </a:lnTo>
                  <a:lnTo>
                    <a:pt x="28315" y="1564"/>
                  </a:lnTo>
                  <a:lnTo>
                    <a:pt x="28913" y="1757"/>
                  </a:lnTo>
                  <a:lnTo>
                    <a:pt x="29473" y="1969"/>
                  </a:lnTo>
                  <a:lnTo>
                    <a:pt x="29994" y="2182"/>
                  </a:lnTo>
                  <a:lnTo>
                    <a:pt x="30496" y="2413"/>
                  </a:lnTo>
                  <a:lnTo>
                    <a:pt x="30978" y="2645"/>
                  </a:lnTo>
                  <a:lnTo>
                    <a:pt x="31422" y="2876"/>
                  </a:lnTo>
                  <a:lnTo>
                    <a:pt x="31827" y="3127"/>
                  </a:lnTo>
                  <a:lnTo>
                    <a:pt x="32194" y="3398"/>
                  </a:lnTo>
                  <a:lnTo>
                    <a:pt x="32541" y="3648"/>
                  </a:lnTo>
                  <a:lnTo>
                    <a:pt x="32850" y="3919"/>
                  </a:lnTo>
                  <a:lnTo>
                    <a:pt x="33101" y="4208"/>
                  </a:lnTo>
                  <a:lnTo>
                    <a:pt x="33333" y="4498"/>
                  </a:lnTo>
                  <a:lnTo>
                    <a:pt x="33526" y="4768"/>
                  </a:lnTo>
                  <a:lnTo>
                    <a:pt x="33680" y="5077"/>
                  </a:lnTo>
                  <a:lnTo>
                    <a:pt x="33777" y="5366"/>
                  </a:lnTo>
                  <a:lnTo>
                    <a:pt x="33854" y="5675"/>
                  </a:lnTo>
                  <a:lnTo>
                    <a:pt x="33873" y="5984"/>
                  </a:lnTo>
                  <a:lnTo>
                    <a:pt x="33873" y="5984"/>
                  </a:lnTo>
                  <a:lnTo>
                    <a:pt x="33854" y="6293"/>
                  </a:lnTo>
                  <a:lnTo>
                    <a:pt x="33777" y="6582"/>
                  </a:lnTo>
                  <a:lnTo>
                    <a:pt x="33680" y="6891"/>
                  </a:lnTo>
                  <a:lnTo>
                    <a:pt x="33526" y="7181"/>
                  </a:lnTo>
                  <a:lnTo>
                    <a:pt x="33333" y="7470"/>
                  </a:lnTo>
                  <a:lnTo>
                    <a:pt x="33101" y="7760"/>
                  </a:lnTo>
                  <a:lnTo>
                    <a:pt x="32850" y="8030"/>
                  </a:lnTo>
                  <a:lnTo>
                    <a:pt x="32541" y="8300"/>
                  </a:lnTo>
                  <a:lnTo>
                    <a:pt x="32194" y="8570"/>
                  </a:lnTo>
                  <a:lnTo>
                    <a:pt x="31827" y="8821"/>
                  </a:lnTo>
                  <a:lnTo>
                    <a:pt x="31422" y="9072"/>
                  </a:lnTo>
                  <a:lnTo>
                    <a:pt x="30978" y="9323"/>
                  </a:lnTo>
                  <a:lnTo>
                    <a:pt x="30496" y="9555"/>
                  </a:lnTo>
                  <a:lnTo>
                    <a:pt x="29994" y="9786"/>
                  </a:lnTo>
                  <a:lnTo>
                    <a:pt x="29473" y="9998"/>
                  </a:lnTo>
                  <a:lnTo>
                    <a:pt x="28913" y="10211"/>
                  </a:lnTo>
                  <a:lnTo>
                    <a:pt x="28315" y="10404"/>
                  </a:lnTo>
                  <a:lnTo>
                    <a:pt x="27697" y="10597"/>
                  </a:lnTo>
                  <a:lnTo>
                    <a:pt x="27060" y="10771"/>
                  </a:lnTo>
                  <a:lnTo>
                    <a:pt x="26404" y="10944"/>
                  </a:lnTo>
                  <a:lnTo>
                    <a:pt x="25709" y="11099"/>
                  </a:lnTo>
                  <a:lnTo>
                    <a:pt x="24995" y="11234"/>
                  </a:lnTo>
                  <a:lnTo>
                    <a:pt x="24281" y="11369"/>
                  </a:lnTo>
                  <a:lnTo>
                    <a:pt x="23528" y="11485"/>
                  </a:lnTo>
                  <a:lnTo>
                    <a:pt x="22756" y="11600"/>
                  </a:lnTo>
                  <a:lnTo>
                    <a:pt x="21965" y="11697"/>
                  </a:lnTo>
                  <a:lnTo>
                    <a:pt x="21173" y="11774"/>
                  </a:lnTo>
                  <a:lnTo>
                    <a:pt x="20343" y="11832"/>
                  </a:lnTo>
                  <a:lnTo>
                    <a:pt x="19513" y="11890"/>
                  </a:lnTo>
                  <a:lnTo>
                    <a:pt x="18664" y="11929"/>
                  </a:lnTo>
                  <a:lnTo>
                    <a:pt x="17815" y="11948"/>
                  </a:lnTo>
                  <a:lnTo>
                    <a:pt x="16946" y="119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32"/>
            <p:cNvSpPr/>
            <p:nvPr/>
          </p:nvSpPr>
          <p:spPr>
            <a:xfrm>
              <a:off x="3394525" y="2283050"/>
              <a:ext cx="542875" cy="195925"/>
            </a:xfrm>
            <a:custGeom>
              <a:avLst/>
              <a:gdLst/>
              <a:ahLst/>
              <a:cxnLst/>
              <a:rect l="l" t="t" r="r" b="b"/>
              <a:pathLst>
                <a:path w="21715" h="7837" extrusionOk="0">
                  <a:moveTo>
                    <a:pt x="10867" y="135"/>
                  </a:moveTo>
                  <a:lnTo>
                    <a:pt x="11948" y="155"/>
                  </a:lnTo>
                  <a:lnTo>
                    <a:pt x="13010" y="213"/>
                  </a:lnTo>
                  <a:lnTo>
                    <a:pt x="14052" y="309"/>
                  </a:lnTo>
                  <a:lnTo>
                    <a:pt x="15036" y="425"/>
                  </a:lnTo>
                  <a:lnTo>
                    <a:pt x="15963" y="579"/>
                  </a:lnTo>
                  <a:lnTo>
                    <a:pt x="16851" y="772"/>
                  </a:lnTo>
                  <a:lnTo>
                    <a:pt x="17681" y="1004"/>
                  </a:lnTo>
                  <a:lnTo>
                    <a:pt x="18433" y="1236"/>
                  </a:lnTo>
                  <a:lnTo>
                    <a:pt x="18800" y="1371"/>
                  </a:lnTo>
                  <a:lnTo>
                    <a:pt x="19128" y="1506"/>
                  </a:lnTo>
                  <a:lnTo>
                    <a:pt x="19456" y="1660"/>
                  </a:lnTo>
                  <a:lnTo>
                    <a:pt x="19746" y="1795"/>
                  </a:lnTo>
                  <a:lnTo>
                    <a:pt x="20016" y="1950"/>
                  </a:lnTo>
                  <a:lnTo>
                    <a:pt x="20286" y="2104"/>
                  </a:lnTo>
                  <a:lnTo>
                    <a:pt x="20518" y="2278"/>
                  </a:lnTo>
                  <a:lnTo>
                    <a:pt x="20730" y="2451"/>
                  </a:lnTo>
                  <a:lnTo>
                    <a:pt x="20923" y="2606"/>
                  </a:lnTo>
                  <a:lnTo>
                    <a:pt x="21097" y="2799"/>
                  </a:lnTo>
                  <a:lnTo>
                    <a:pt x="21232" y="2973"/>
                  </a:lnTo>
                  <a:lnTo>
                    <a:pt x="21367" y="3146"/>
                  </a:lnTo>
                  <a:lnTo>
                    <a:pt x="21464" y="3339"/>
                  </a:lnTo>
                  <a:lnTo>
                    <a:pt x="21521" y="3532"/>
                  </a:lnTo>
                  <a:lnTo>
                    <a:pt x="21560" y="3725"/>
                  </a:lnTo>
                  <a:lnTo>
                    <a:pt x="21579" y="3918"/>
                  </a:lnTo>
                  <a:lnTo>
                    <a:pt x="21560" y="4111"/>
                  </a:lnTo>
                  <a:lnTo>
                    <a:pt x="21521" y="4304"/>
                  </a:lnTo>
                  <a:lnTo>
                    <a:pt x="21464" y="4497"/>
                  </a:lnTo>
                  <a:lnTo>
                    <a:pt x="21367" y="4671"/>
                  </a:lnTo>
                  <a:lnTo>
                    <a:pt x="21232" y="4864"/>
                  </a:lnTo>
                  <a:lnTo>
                    <a:pt x="21097" y="5038"/>
                  </a:lnTo>
                  <a:lnTo>
                    <a:pt x="20923" y="5212"/>
                  </a:lnTo>
                  <a:lnTo>
                    <a:pt x="20730" y="5385"/>
                  </a:lnTo>
                  <a:lnTo>
                    <a:pt x="20518" y="5559"/>
                  </a:lnTo>
                  <a:lnTo>
                    <a:pt x="20286" y="5713"/>
                  </a:lnTo>
                  <a:lnTo>
                    <a:pt x="20016" y="5868"/>
                  </a:lnTo>
                  <a:lnTo>
                    <a:pt x="19746" y="6022"/>
                  </a:lnTo>
                  <a:lnTo>
                    <a:pt x="19456" y="6177"/>
                  </a:lnTo>
                  <a:lnTo>
                    <a:pt x="19128" y="6312"/>
                  </a:lnTo>
                  <a:lnTo>
                    <a:pt x="18800" y="6466"/>
                  </a:lnTo>
                  <a:lnTo>
                    <a:pt x="18433" y="6582"/>
                  </a:lnTo>
                  <a:lnTo>
                    <a:pt x="17681" y="6833"/>
                  </a:lnTo>
                  <a:lnTo>
                    <a:pt x="16851" y="7045"/>
                  </a:lnTo>
                  <a:lnTo>
                    <a:pt x="15963" y="7238"/>
                  </a:lnTo>
                  <a:lnTo>
                    <a:pt x="15036" y="7393"/>
                  </a:lnTo>
                  <a:lnTo>
                    <a:pt x="14052" y="7528"/>
                  </a:lnTo>
                  <a:lnTo>
                    <a:pt x="13010" y="7624"/>
                  </a:lnTo>
                  <a:lnTo>
                    <a:pt x="11948" y="7682"/>
                  </a:lnTo>
                  <a:lnTo>
                    <a:pt x="10867" y="7701"/>
                  </a:lnTo>
                  <a:lnTo>
                    <a:pt x="9767" y="7682"/>
                  </a:lnTo>
                  <a:lnTo>
                    <a:pt x="8706" y="7624"/>
                  </a:lnTo>
                  <a:lnTo>
                    <a:pt x="7683" y="7528"/>
                  </a:lnTo>
                  <a:lnTo>
                    <a:pt x="6698" y="7393"/>
                  </a:lnTo>
                  <a:lnTo>
                    <a:pt x="5753" y="7238"/>
                  </a:lnTo>
                  <a:lnTo>
                    <a:pt x="4865" y="7045"/>
                  </a:lnTo>
                  <a:lnTo>
                    <a:pt x="4035" y="6833"/>
                  </a:lnTo>
                  <a:lnTo>
                    <a:pt x="3282" y="6582"/>
                  </a:lnTo>
                  <a:lnTo>
                    <a:pt x="2935" y="6466"/>
                  </a:lnTo>
                  <a:lnTo>
                    <a:pt x="2587" y="6312"/>
                  </a:lnTo>
                  <a:lnTo>
                    <a:pt x="2278" y="6177"/>
                  </a:lnTo>
                  <a:lnTo>
                    <a:pt x="1970" y="6022"/>
                  </a:lnTo>
                  <a:lnTo>
                    <a:pt x="1699" y="5868"/>
                  </a:lnTo>
                  <a:lnTo>
                    <a:pt x="1429" y="5713"/>
                  </a:lnTo>
                  <a:lnTo>
                    <a:pt x="1198" y="5559"/>
                  </a:lnTo>
                  <a:lnTo>
                    <a:pt x="985" y="5385"/>
                  </a:lnTo>
                  <a:lnTo>
                    <a:pt x="792" y="5212"/>
                  </a:lnTo>
                  <a:lnTo>
                    <a:pt x="619" y="5038"/>
                  </a:lnTo>
                  <a:lnTo>
                    <a:pt x="483" y="4864"/>
                  </a:lnTo>
                  <a:lnTo>
                    <a:pt x="348" y="4671"/>
                  </a:lnTo>
                  <a:lnTo>
                    <a:pt x="271" y="4497"/>
                  </a:lnTo>
                  <a:lnTo>
                    <a:pt x="194" y="4304"/>
                  </a:lnTo>
                  <a:lnTo>
                    <a:pt x="155" y="4111"/>
                  </a:lnTo>
                  <a:lnTo>
                    <a:pt x="136" y="3918"/>
                  </a:lnTo>
                  <a:lnTo>
                    <a:pt x="155" y="3725"/>
                  </a:lnTo>
                  <a:lnTo>
                    <a:pt x="194" y="3532"/>
                  </a:lnTo>
                  <a:lnTo>
                    <a:pt x="271" y="3339"/>
                  </a:lnTo>
                  <a:lnTo>
                    <a:pt x="348" y="3146"/>
                  </a:lnTo>
                  <a:lnTo>
                    <a:pt x="483" y="2973"/>
                  </a:lnTo>
                  <a:lnTo>
                    <a:pt x="619" y="2799"/>
                  </a:lnTo>
                  <a:lnTo>
                    <a:pt x="792" y="2606"/>
                  </a:lnTo>
                  <a:lnTo>
                    <a:pt x="985" y="2451"/>
                  </a:lnTo>
                  <a:lnTo>
                    <a:pt x="1198" y="2278"/>
                  </a:lnTo>
                  <a:lnTo>
                    <a:pt x="1429" y="2104"/>
                  </a:lnTo>
                  <a:lnTo>
                    <a:pt x="1699" y="1950"/>
                  </a:lnTo>
                  <a:lnTo>
                    <a:pt x="1970" y="1795"/>
                  </a:lnTo>
                  <a:lnTo>
                    <a:pt x="2278" y="1660"/>
                  </a:lnTo>
                  <a:lnTo>
                    <a:pt x="2587" y="1506"/>
                  </a:lnTo>
                  <a:lnTo>
                    <a:pt x="2935" y="1371"/>
                  </a:lnTo>
                  <a:lnTo>
                    <a:pt x="3282" y="1236"/>
                  </a:lnTo>
                  <a:lnTo>
                    <a:pt x="4035" y="1004"/>
                  </a:lnTo>
                  <a:lnTo>
                    <a:pt x="4865" y="772"/>
                  </a:lnTo>
                  <a:lnTo>
                    <a:pt x="5753" y="579"/>
                  </a:lnTo>
                  <a:lnTo>
                    <a:pt x="6698" y="425"/>
                  </a:lnTo>
                  <a:lnTo>
                    <a:pt x="7683" y="309"/>
                  </a:lnTo>
                  <a:lnTo>
                    <a:pt x="8706" y="213"/>
                  </a:lnTo>
                  <a:lnTo>
                    <a:pt x="9767" y="155"/>
                  </a:lnTo>
                  <a:lnTo>
                    <a:pt x="10867" y="135"/>
                  </a:lnTo>
                  <a:close/>
                  <a:moveTo>
                    <a:pt x="10867" y="0"/>
                  </a:moveTo>
                  <a:lnTo>
                    <a:pt x="9748" y="20"/>
                  </a:lnTo>
                  <a:lnTo>
                    <a:pt x="8667" y="77"/>
                  </a:lnTo>
                  <a:lnTo>
                    <a:pt x="7625" y="174"/>
                  </a:lnTo>
                  <a:lnTo>
                    <a:pt x="6640" y="309"/>
                  </a:lnTo>
                  <a:lnTo>
                    <a:pt x="5695" y="463"/>
                  </a:lnTo>
                  <a:lnTo>
                    <a:pt x="4788" y="656"/>
                  </a:lnTo>
                  <a:lnTo>
                    <a:pt x="3958" y="888"/>
                  </a:lnTo>
                  <a:lnTo>
                    <a:pt x="3186" y="1139"/>
                  </a:lnTo>
                  <a:lnTo>
                    <a:pt x="2819" y="1274"/>
                  </a:lnTo>
                  <a:lnTo>
                    <a:pt x="2491" y="1429"/>
                  </a:lnTo>
                  <a:lnTo>
                    <a:pt x="2163" y="1564"/>
                  </a:lnTo>
                  <a:lnTo>
                    <a:pt x="1854" y="1718"/>
                  </a:lnTo>
                  <a:lnTo>
                    <a:pt x="1584" y="1892"/>
                  </a:lnTo>
                  <a:lnTo>
                    <a:pt x="1313" y="2046"/>
                  </a:lnTo>
                  <a:lnTo>
                    <a:pt x="1082" y="2220"/>
                  </a:lnTo>
                  <a:lnTo>
                    <a:pt x="850" y="2394"/>
                  </a:lnTo>
                  <a:lnTo>
                    <a:pt x="657" y="2567"/>
                  </a:lnTo>
                  <a:lnTo>
                    <a:pt x="483" y="2741"/>
                  </a:lnTo>
                  <a:lnTo>
                    <a:pt x="348" y="2934"/>
                  </a:lnTo>
                  <a:lnTo>
                    <a:pt x="213" y="3127"/>
                  </a:lnTo>
                  <a:lnTo>
                    <a:pt x="117" y="3320"/>
                  </a:lnTo>
                  <a:lnTo>
                    <a:pt x="59" y="3513"/>
                  </a:lnTo>
                  <a:lnTo>
                    <a:pt x="20" y="3706"/>
                  </a:lnTo>
                  <a:lnTo>
                    <a:pt x="1" y="3918"/>
                  </a:lnTo>
                  <a:lnTo>
                    <a:pt x="20" y="4111"/>
                  </a:lnTo>
                  <a:lnTo>
                    <a:pt x="59" y="4324"/>
                  </a:lnTo>
                  <a:lnTo>
                    <a:pt x="117" y="4517"/>
                  </a:lnTo>
                  <a:lnTo>
                    <a:pt x="213" y="4710"/>
                  </a:lnTo>
                  <a:lnTo>
                    <a:pt x="348" y="4903"/>
                  </a:lnTo>
                  <a:lnTo>
                    <a:pt x="483" y="5076"/>
                  </a:lnTo>
                  <a:lnTo>
                    <a:pt x="657" y="5269"/>
                  </a:lnTo>
                  <a:lnTo>
                    <a:pt x="850" y="5443"/>
                  </a:lnTo>
                  <a:lnTo>
                    <a:pt x="1082" y="5617"/>
                  </a:lnTo>
                  <a:lnTo>
                    <a:pt x="1313" y="5791"/>
                  </a:lnTo>
                  <a:lnTo>
                    <a:pt x="1584" y="5945"/>
                  </a:lnTo>
                  <a:lnTo>
                    <a:pt x="1854" y="6099"/>
                  </a:lnTo>
                  <a:lnTo>
                    <a:pt x="2163" y="6254"/>
                  </a:lnTo>
                  <a:lnTo>
                    <a:pt x="2491" y="6408"/>
                  </a:lnTo>
                  <a:lnTo>
                    <a:pt x="2819" y="6543"/>
                  </a:lnTo>
                  <a:lnTo>
                    <a:pt x="3186" y="6678"/>
                  </a:lnTo>
                  <a:lnTo>
                    <a:pt x="3958" y="6949"/>
                  </a:lnTo>
                  <a:lnTo>
                    <a:pt x="4788" y="7161"/>
                  </a:lnTo>
                  <a:lnTo>
                    <a:pt x="5695" y="7373"/>
                  </a:lnTo>
                  <a:lnTo>
                    <a:pt x="6640" y="7528"/>
                  </a:lnTo>
                  <a:lnTo>
                    <a:pt x="7625" y="7663"/>
                  </a:lnTo>
                  <a:lnTo>
                    <a:pt x="8667" y="7759"/>
                  </a:lnTo>
                  <a:lnTo>
                    <a:pt x="9748" y="7817"/>
                  </a:lnTo>
                  <a:lnTo>
                    <a:pt x="10867" y="7836"/>
                  </a:lnTo>
                  <a:lnTo>
                    <a:pt x="11967" y="7817"/>
                  </a:lnTo>
                  <a:lnTo>
                    <a:pt x="13048" y="7759"/>
                  </a:lnTo>
                  <a:lnTo>
                    <a:pt x="14091" y="7663"/>
                  </a:lnTo>
                  <a:lnTo>
                    <a:pt x="15075" y="7528"/>
                  </a:lnTo>
                  <a:lnTo>
                    <a:pt x="16040" y="7373"/>
                  </a:lnTo>
                  <a:lnTo>
                    <a:pt x="16928" y="7161"/>
                  </a:lnTo>
                  <a:lnTo>
                    <a:pt x="17758" y="6949"/>
                  </a:lnTo>
                  <a:lnTo>
                    <a:pt x="18530" y="6678"/>
                  </a:lnTo>
                  <a:lnTo>
                    <a:pt x="18897" y="6543"/>
                  </a:lnTo>
                  <a:lnTo>
                    <a:pt x="19244" y="6408"/>
                  </a:lnTo>
                  <a:lnTo>
                    <a:pt x="19553" y="6254"/>
                  </a:lnTo>
                  <a:lnTo>
                    <a:pt x="19862" y="6099"/>
                  </a:lnTo>
                  <a:lnTo>
                    <a:pt x="20151" y="5945"/>
                  </a:lnTo>
                  <a:lnTo>
                    <a:pt x="20402" y="5791"/>
                  </a:lnTo>
                  <a:lnTo>
                    <a:pt x="20653" y="5617"/>
                  </a:lnTo>
                  <a:lnTo>
                    <a:pt x="20865" y="5443"/>
                  </a:lnTo>
                  <a:lnTo>
                    <a:pt x="21058" y="5269"/>
                  </a:lnTo>
                  <a:lnTo>
                    <a:pt x="21232" y="5076"/>
                  </a:lnTo>
                  <a:lnTo>
                    <a:pt x="21367" y="4903"/>
                  </a:lnTo>
                  <a:lnTo>
                    <a:pt x="21502" y="4710"/>
                  </a:lnTo>
                  <a:lnTo>
                    <a:pt x="21599" y="4517"/>
                  </a:lnTo>
                  <a:lnTo>
                    <a:pt x="21657" y="4324"/>
                  </a:lnTo>
                  <a:lnTo>
                    <a:pt x="21695" y="4111"/>
                  </a:lnTo>
                  <a:lnTo>
                    <a:pt x="21714" y="3918"/>
                  </a:lnTo>
                  <a:lnTo>
                    <a:pt x="21695" y="3706"/>
                  </a:lnTo>
                  <a:lnTo>
                    <a:pt x="21657" y="3513"/>
                  </a:lnTo>
                  <a:lnTo>
                    <a:pt x="21599" y="3320"/>
                  </a:lnTo>
                  <a:lnTo>
                    <a:pt x="21502" y="3127"/>
                  </a:lnTo>
                  <a:lnTo>
                    <a:pt x="21367" y="2934"/>
                  </a:lnTo>
                  <a:lnTo>
                    <a:pt x="21232" y="2741"/>
                  </a:lnTo>
                  <a:lnTo>
                    <a:pt x="21058" y="2567"/>
                  </a:lnTo>
                  <a:lnTo>
                    <a:pt x="20865" y="2394"/>
                  </a:lnTo>
                  <a:lnTo>
                    <a:pt x="20653" y="2220"/>
                  </a:lnTo>
                  <a:lnTo>
                    <a:pt x="20402" y="2046"/>
                  </a:lnTo>
                  <a:lnTo>
                    <a:pt x="20151" y="1892"/>
                  </a:lnTo>
                  <a:lnTo>
                    <a:pt x="19862" y="1718"/>
                  </a:lnTo>
                  <a:lnTo>
                    <a:pt x="19553" y="1564"/>
                  </a:lnTo>
                  <a:lnTo>
                    <a:pt x="19244" y="1429"/>
                  </a:lnTo>
                  <a:lnTo>
                    <a:pt x="18897" y="1274"/>
                  </a:lnTo>
                  <a:lnTo>
                    <a:pt x="18530" y="1139"/>
                  </a:lnTo>
                  <a:lnTo>
                    <a:pt x="17758" y="888"/>
                  </a:lnTo>
                  <a:lnTo>
                    <a:pt x="16928" y="656"/>
                  </a:lnTo>
                  <a:lnTo>
                    <a:pt x="16040" y="463"/>
                  </a:lnTo>
                  <a:lnTo>
                    <a:pt x="15075" y="309"/>
                  </a:lnTo>
                  <a:lnTo>
                    <a:pt x="14091" y="174"/>
                  </a:lnTo>
                  <a:lnTo>
                    <a:pt x="13048" y="77"/>
                  </a:lnTo>
                  <a:lnTo>
                    <a:pt x="11967" y="20"/>
                  </a:lnTo>
                  <a:lnTo>
                    <a:pt x="10867" y="0"/>
                  </a:lnTo>
                  <a:close/>
                </a:path>
              </a:pathLst>
            </a:custGeom>
            <a:solidFill>
              <a:srgbClr val="FFD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32"/>
            <p:cNvSpPr/>
            <p:nvPr/>
          </p:nvSpPr>
          <p:spPr>
            <a:xfrm>
              <a:off x="3397925" y="2286425"/>
              <a:ext cx="536100" cy="189175"/>
            </a:xfrm>
            <a:custGeom>
              <a:avLst/>
              <a:gdLst/>
              <a:ahLst/>
              <a:cxnLst/>
              <a:rect l="l" t="t" r="r" b="b"/>
              <a:pathLst>
                <a:path w="21444" h="7567" fill="none" extrusionOk="0">
                  <a:moveTo>
                    <a:pt x="10731" y="7566"/>
                  </a:moveTo>
                  <a:lnTo>
                    <a:pt x="10731" y="7566"/>
                  </a:lnTo>
                  <a:lnTo>
                    <a:pt x="9631" y="7547"/>
                  </a:lnTo>
                  <a:lnTo>
                    <a:pt x="8570" y="7489"/>
                  </a:lnTo>
                  <a:lnTo>
                    <a:pt x="7547" y="7393"/>
                  </a:lnTo>
                  <a:lnTo>
                    <a:pt x="6562" y="7258"/>
                  </a:lnTo>
                  <a:lnTo>
                    <a:pt x="5617" y="7103"/>
                  </a:lnTo>
                  <a:lnTo>
                    <a:pt x="4729" y="6910"/>
                  </a:lnTo>
                  <a:lnTo>
                    <a:pt x="3899" y="6698"/>
                  </a:lnTo>
                  <a:lnTo>
                    <a:pt x="3146" y="6447"/>
                  </a:lnTo>
                  <a:lnTo>
                    <a:pt x="2799" y="6331"/>
                  </a:lnTo>
                  <a:lnTo>
                    <a:pt x="2451" y="6177"/>
                  </a:lnTo>
                  <a:lnTo>
                    <a:pt x="2142" y="6042"/>
                  </a:lnTo>
                  <a:lnTo>
                    <a:pt x="1834" y="5887"/>
                  </a:lnTo>
                  <a:lnTo>
                    <a:pt x="1563" y="5733"/>
                  </a:lnTo>
                  <a:lnTo>
                    <a:pt x="1293" y="5578"/>
                  </a:lnTo>
                  <a:lnTo>
                    <a:pt x="1062" y="5424"/>
                  </a:lnTo>
                  <a:lnTo>
                    <a:pt x="849" y="5250"/>
                  </a:lnTo>
                  <a:lnTo>
                    <a:pt x="656" y="5077"/>
                  </a:lnTo>
                  <a:lnTo>
                    <a:pt x="483" y="4903"/>
                  </a:lnTo>
                  <a:lnTo>
                    <a:pt x="347" y="4729"/>
                  </a:lnTo>
                  <a:lnTo>
                    <a:pt x="212" y="4536"/>
                  </a:lnTo>
                  <a:lnTo>
                    <a:pt x="135" y="4362"/>
                  </a:lnTo>
                  <a:lnTo>
                    <a:pt x="58" y="4169"/>
                  </a:lnTo>
                  <a:lnTo>
                    <a:pt x="19" y="3976"/>
                  </a:lnTo>
                  <a:lnTo>
                    <a:pt x="0" y="3783"/>
                  </a:lnTo>
                  <a:lnTo>
                    <a:pt x="0" y="3783"/>
                  </a:lnTo>
                  <a:lnTo>
                    <a:pt x="19" y="3590"/>
                  </a:lnTo>
                  <a:lnTo>
                    <a:pt x="58" y="3397"/>
                  </a:lnTo>
                  <a:lnTo>
                    <a:pt x="135" y="3204"/>
                  </a:lnTo>
                  <a:lnTo>
                    <a:pt x="212" y="3011"/>
                  </a:lnTo>
                  <a:lnTo>
                    <a:pt x="347" y="2838"/>
                  </a:lnTo>
                  <a:lnTo>
                    <a:pt x="483" y="2664"/>
                  </a:lnTo>
                  <a:lnTo>
                    <a:pt x="656" y="2471"/>
                  </a:lnTo>
                  <a:lnTo>
                    <a:pt x="849" y="2316"/>
                  </a:lnTo>
                  <a:lnTo>
                    <a:pt x="1062" y="2143"/>
                  </a:lnTo>
                  <a:lnTo>
                    <a:pt x="1293" y="1969"/>
                  </a:lnTo>
                  <a:lnTo>
                    <a:pt x="1563" y="1815"/>
                  </a:lnTo>
                  <a:lnTo>
                    <a:pt x="1834" y="1660"/>
                  </a:lnTo>
                  <a:lnTo>
                    <a:pt x="2142" y="1525"/>
                  </a:lnTo>
                  <a:lnTo>
                    <a:pt x="2451" y="1371"/>
                  </a:lnTo>
                  <a:lnTo>
                    <a:pt x="2799" y="1236"/>
                  </a:lnTo>
                  <a:lnTo>
                    <a:pt x="3146" y="1101"/>
                  </a:lnTo>
                  <a:lnTo>
                    <a:pt x="3899" y="869"/>
                  </a:lnTo>
                  <a:lnTo>
                    <a:pt x="4729" y="637"/>
                  </a:lnTo>
                  <a:lnTo>
                    <a:pt x="5617" y="444"/>
                  </a:lnTo>
                  <a:lnTo>
                    <a:pt x="6562" y="290"/>
                  </a:lnTo>
                  <a:lnTo>
                    <a:pt x="7547" y="174"/>
                  </a:lnTo>
                  <a:lnTo>
                    <a:pt x="8570" y="78"/>
                  </a:lnTo>
                  <a:lnTo>
                    <a:pt x="9631" y="20"/>
                  </a:lnTo>
                  <a:lnTo>
                    <a:pt x="10731" y="0"/>
                  </a:lnTo>
                  <a:lnTo>
                    <a:pt x="10731" y="0"/>
                  </a:lnTo>
                  <a:lnTo>
                    <a:pt x="11812" y="20"/>
                  </a:lnTo>
                  <a:lnTo>
                    <a:pt x="12874" y="78"/>
                  </a:lnTo>
                  <a:lnTo>
                    <a:pt x="13916" y="174"/>
                  </a:lnTo>
                  <a:lnTo>
                    <a:pt x="14900" y="290"/>
                  </a:lnTo>
                  <a:lnTo>
                    <a:pt x="15827" y="444"/>
                  </a:lnTo>
                  <a:lnTo>
                    <a:pt x="16715" y="637"/>
                  </a:lnTo>
                  <a:lnTo>
                    <a:pt x="17545" y="869"/>
                  </a:lnTo>
                  <a:lnTo>
                    <a:pt x="18297" y="1101"/>
                  </a:lnTo>
                  <a:lnTo>
                    <a:pt x="18664" y="1236"/>
                  </a:lnTo>
                  <a:lnTo>
                    <a:pt x="18992" y="1371"/>
                  </a:lnTo>
                  <a:lnTo>
                    <a:pt x="19320" y="1525"/>
                  </a:lnTo>
                  <a:lnTo>
                    <a:pt x="19610" y="1660"/>
                  </a:lnTo>
                  <a:lnTo>
                    <a:pt x="19880" y="1815"/>
                  </a:lnTo>
                  <a:lnTo>
                    <a:pt x="20150" y="1969"/>
                  </a:lnTo>
                  <a:lnTo>
                    <a:pt x="20382" y="2143"/>
                  </a:lnTo>
                  <a:lnTo>
                    <a:pt x="20594" y="2316"/>
                  </a:lnTo>
                  <a:lnTo>
                    <a:pt x="20787" y="2471"/>
                  </a:lnTo>
                  <a:lnTo>
                    <a:pt x="20961" y="2664"/>
                  </a:lnTo>
                  <a:lnTo>
                    <a:pt x="21096" y="2838"/>
                  </a:lnTo>
                  <a:lnTo>
                    <a:pt x="21231" y="3011"/>
                  </a:lnTo>
                  <a:lnTo>
                    <a:pt x="21328" y="3204"/>
                  </a:lnTo>
                  <a:lnTo>
                    <a:pt x="21385" y="3397"/>
                  </a:lnTo>
                  <a:lnTo>
                    <a:pt x="21424" y="3590"/>
                  </a:lnTo>
                  <a:lnTo>
                    <a:pt x="21443" y="3783"/>
                  </a:lnTo>
                  <a:lnTo>
                    <a:pt x="21443" y="3783"/>
                  </a:lnTo>
                  <a:lnTo>
                    <a:pt x="21424" y="3976"/>
                  </a:lnTo>
                  <a:lnTo>
                    <a:pt x="21385" y="4169"/>
                  </a:lnTo>
                  <a:lnTo>
                    <a:pt x="21328" y="4362"/>
                  </a:lnTo>
                  <a:lnTo>
                    <a:pt x="21231" y="4536"/>
                  </a:lnTo>
                  <a:lnTo>
                    <a:pt x="21096" y="4729"/>
                  </a:lnTo>
                  <a:lnTo>
                    <a:pt x="20961" y="4903"/>
                  </a:lnTo>
                  <a:lnTo>
                    <a:pt x="20787" y="5077"/>
                  </a:lnTo>
                  <a:lnTo>
                    <a:pt x="20594" y="5250"/>
                  </a:lnTo>
                  <a:lnTo>
                    <a:pt x="20382" y="5424"/>
                  </a:lnTo>
                  <a:lnTo>
                    <a:pt x="20150" y="5578"/>
                  </a:lnTo>
                  <a:lnTo>
                    <a:pt x="19880" y="5733"/>
                  </a:lnTo>
                  <a:lnTo>
                    <a:pt x="19610" y="5887"/>
                  </a:lnTo>
                  <a:lnTo>
                    <a:pt x="19320" y="6042"/>
                  </a:lnTo>
                  <a:lnTo>
                    <a:pt x="18992" y="6177"/>
                  </a:lnTo>
                  <a:lnTo>
                    <a:pt x="18664" y="6331"/>
                  </a:lnTo>
                  <a:lnTo>
                    <a:pt x="18297" y="6447"/>
                  </a:lnTo>
                  <a:lnTo>
                    <a:pt x="17545" y="6698"/>
                  </a:lnTo>
                  <a:lnTo>
                    <a:pt x="16715" y="6910"/>
                  </a:lnTo>
                  <a:lnTo>
                    <a:pt x="15827" y="7103"/>
                  </a:lnTo>
                  <a:lnTo>
                    <a:pt x="14900" y="7258"/>
                  </a:lnTo>
                  <a:lnTo>
                    <a:pt x="13916" y="7393"/>
                  </a:lnTo>
                  <a:lnTo>
                    <a:pt x="12874" y="7489"/>
                  </a:lnTo>
                  <a:lnTo>
                    <a:pt x="11812" y="7547"/>
                  </a:lnTo>
                  <a:lnTo>
                    <a:pt x="10731" y="7566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32"/>
            <p:cNvSpPr/>
            <p:nvPr/>
          </p:nvSpPr>
          <p:spPr>
            <a:xfrm>
              <a:off x="3920000" y="2129600"/>
              <a:ext cx="227775" cy="223425"/>
            </a:xfrm>
            <a:custGeom>
              <a:avLst/>
              <a:gdLst/>
              <a:ahLst/>
              <a:cxnLst/>
              <a:rect l="l" t="t" r="r" b="b"/>
              <a:pathLst>
                <a:path w="9111" h="8937" extrusionOk="0">
                  <a:moveTo>
                    <a:pt x="5714" y="1"/>
                  </a:moveTo>
                  <a:lnTo>
                    <a:pt x="5463" y="39"/>
                  </a:lnTo>
                  <a:lnTo>
                    <a:pt x="5193" y="78"/>
                  </a:lnTo>
                  <a:lnTo>
                    <a:pt x="4826" y="194"/>
                  </a:lnTo>
                  <a:lnTo>
                    <a:pt x="4440" y="329"/>
                  </a:lnTo>
                  <a:lnTo>
                    <a:pt x="4092" y="522"/>
                  </a:lnTo>
                  <a:lnTo>
                    <a:pt x="3726" y="734"/>
                  </a:lnTo>
                  <a:lnTo>
                    <a:pt x="3378" y="1004"/>
                  </a:lnTo>
                  <a:lnTo>
                    <a:pt x="3069" y="1274"/>
                  </a:lnTo>
                  <a:lnTo>
                    <a:pt x="2761" y="1583"/>
                  </a:lnTo>
                  <a:lnTo>
                    <a:pt x="2490" y="1892"/>
                  </a:lnTo>
                  <a:lnTo>
                    <a:pt x="2220" y="2220"/>
                  </a:lnTo>
                  <a:lnTo>
                    <a:pt x="1969" y="2548"/>
                  </a:lnTo>
                  <a:lnTo>
                    <a:pt x="1525" y="3243"/>
                  </a:lnTo>
                  <a:lnTo>
                    <a:pt x="2182" y="3668"/>
                  </a:lnTo>
                  <a:lnTo>
                    <a:pt x="2606" y="3050"/>
                  </a:lnTo>
                  <a:lnTo>
                    <a:pt x="2838" y="2741"/>
                  </a:lnTo>
                  <a:lnTo>
                    <a:pt x="3069" y="2432"/>
                  </a:lnTo>
                  <a:lnTo>
                    <a:pt x="3320" y="2143"/>
                  </a:lnTo>
                  <a:lnTo>
                    <a:pt x="3591" y="1873"/>
                  </a:lnTo>
                  <a:lnTo>
                    <a:pt x="3880" y="1622"/>
                  </a:lnTo>
                  <a:lnTo>
                    <a:pt x="4189" y="1390"/>
                  </a:lnTo>
                  <a:lnTo>
                    <a:pt x="4401" y="1255"/>
                  </a:lnTo>
                  <a:lnTo>
                    <a:pt x="4614" y="1139"/>
                  </a:lnTo>
                  <a:lnTo>
                    <a:pt x="4845" y="1043"/>
                  </a:lnTo>
                  <a:lnTo>
                    <a:pt x="5077" y="946"/>
                  </a:lnTo>
                  <a:lnTo>
                    <a:pt x="5308" y="888"/>
                  </a:lnTo>
                  <a:lnTo>
                    <a:pt x="5559" y="831"/>
                  </a:lnTo>
                  <a:lnTo>
                    <a:pt x="5791" y="811"/>
                  </a:lnTo>
                  <a:lnTo>
                    <a:pt x="6022" y="792"/>
                  </a:lnTo>
                  <a:lnTo>
                    <a:pt x="6254" y="811"/>
                  </a:lnTo>
                  <a:lnTo>
                    <a:pt x="6486" y="831"/>
                  </a:lnTo>
                  <a:lnTo>
                    <a:pt x="6698" y="888"/>
                  </a:lnTo>
                  <a:lnTo>
                    <a:pt x="6891" y="966"/>
                  </a:lnTo>
                  <a:lnTo>
                    <a:pt x="7123" y="1081"/>
                  </a:lnTo>
                  <a:lnTo>
                    <a:pt x="7335" y="1217"/>
                  </a:lnTo>
                  <a:lnTo>
                    <a:pt x="7528" y="1371"/>
                  </a:lnTo>
                  <a:lnTo>
                    <a:pt x="7702" y="1564"/>
                  </a:lnTo>
                  <a:lnTo>
                    <a:pt x="7856" y="1757"/>
                  </a:lnTo>
                  <a:lnTo>
                    <a:pt x="7991" y="1989"/>
                  </a:lnTo>
                  <a:lnTo>
                    <a:pt x="8107" y="2220"/>
                  </a:lnTo>
                  <a:lnTo>
                    <a:pt x="8184" y="2471"/>
                  </a:lnTo>
                  <a:lnTo>
                    <a:pt x="8261" y="2703"/>
                  </a:lnTo>
                  <a:lnTo>
                    <a:pt x="8300" y="2954"/>
                  </a:lnTo>
                  <a:lnTo>
                    <a:pt x="8319" y="3205"/>
                  </a:lnTo>
                  <a:lnTo>
                    <a:pt x="8319" y="3455"/>
                  </a:lnTo>
                  <a:lnTo>
                    <a:pt x="8300" y="3726"/>
                  </a:lnTo>
                  <a:lnTo>
                    <a:pt x="8261" y="3996"/>
                  </a:lnTo>
                  <a:lnTo>
                    <a:pt x="8184" y="4266"/>
                  </a:lnTo>
                  <a:lnTo>
                    <a:pt x="8107" y="4556"/>
                  </a:lnTo>
                  <a:lnTo>
                    <a:pt x="7991" y="4864"/>
                  </a:lnTo>
                  <a:lnTo>
                    <a:pt x="7856" y="5173"/>
                  </a:lnTo>
                  <a:lnTo>
                    <a:pt x="7702" y="5482"/>
                  </a:lnTo>
                  <a:lnTo>
                    <a:pt x="7528" y="5772"/>
                  </a:lnTo>
                  <a:lnTo>
                    <a:pt x="7335" y="6042"/>
                  </a:lnTo>
                  <a:lnTo>
                    <a:pt x="7123" y="6312"/>
                  </a:lnTo>
                  <a:lnTo>
                    <a:pt x="6891" y="6544"/>
                  </a:lnTo>
                  <a:lnTo>
                    <a:pt x="6640" y="6794"/>
                  </a:lnTo>
                  <a:lnTo>
                    <a:pt x="6370" y="7007"/>
                  </a:lnTo>
                  <a:lnTo>
                    <a:pt x="6100" y="7219"/>
                  </a:lnTo>
                  <a:lnTo>
                    <a:pt x="5810" y="7393"/>
                  </a:lnTo>
                  <a:lnTo>
                    <a:pt x="5501" y="7567"/>
                  </a:lnTo>
                  <a:lnTo>
                    <a:pt x="5193" y="7721"/>
                  </a:lnTo>
                  <a:lnTo>
                    <a:pt x="4864" y="7837"/>
                  </a:lnTo>
                  <a:lnTo>
                    <a:pt x="4536" y="7953"/>
                  </a:lnTo>
                  <a:lnTo>
                    <a:pt x="4189" y="8030"/>
                  </a:lnTo>
                  <a:lnTo>
                    <a:pt x="3803" y="8107"/>
                  </a:lnTo>
                  <a:lnTo>
                    <a:pt x="3436" y="8146"/>
                  </a:lnTo>
                  <a:lnTo>
                    <a:pt x="3069" y="8146"/>
                  </a:lnTo>
                  <a:lnTo>
                    <a:pt x="2703" y="8107"/>
                  </a:lnTo>
                  <a:lnTo>
                    <a:pt x="2433" y="8068"/>
                  </a:lnTo>
                  <a:lnTo>
                    <a:pt x="2162" y="7991"/>
                  </a:lnTo>
                  <a:lnTo>
                    <a:pt x="1931" y="7914"/>
                  </a:lnTo>
                  <a:lnTo>
                    <a:pt x="1699" y="7798"/>
                  </a:lnTo>
                  <a:lnTo>
                    <a:pt x="1487" y="7682"/>
                  </a:lnTo>
                  <a:lnTo>
                    <a:pt x="1294" y="7547"/>
                  </a:lnTo>
                  <a:lnTo>
                    <a:pt x="1120" y="7393"/>
                  </a:lnTo>
                  <a:lnTo>
                    <a:pt x="966" y="7219"/>
                  </a:lnTo>
                  <a:lnTo>
                    <a:pt x="831" y="7045"/>
                  </a:lnTo>
                  <a:lnTo>
                    <a:pt x="734" y="6852"/>
                  </a:lnTo>
                  <a:lnTo>
                    <a:pt x="1" y="7219"/>
                  </a:lnTo>
                  <a:lnTo>
                    <a:pt x="155" y="7470"/>
                  </a:lnTo>
                  <a:lnTo>
                    <a:pt x="348" y="7721"/>
                  </a:lnTo>
                  <a:lnTo>
                    <a:pt x="541" y="7953"/>
                  </a:lnTo>
                  <a:lnTo>
                    <a:pt x="773" y="8165"/>
                  </a:lnTo>
                  <a:lnTo>
                    <a:pt x="1043" y="8339"/>
                  </a:lnTo>
                  <a:lnTo>
                    <a:pt x="1313" y="8512"/>
                  </a:lnTo>
                  <a:lnTo>
                    <a:pt x="1622" y="8647"/>
                  </a:lnTo>
                  <a:lnTo>
                    <a:pt x="1931" y="8763"/>
                  </a:lnTo>
                  <a:lnTo>
                    <a:pt x="2143" y="8821"/>
                  </a:lnTo>
                  <a:lnTo>
                    <a:pt x="2336" y="8860"/>
                  </a:lnTo>
                  <a:lnTo>
                    <a:pt x="2548" y="8898"/>
                  </a:lnTo>
                  <a:lnTo>
                    <a:pt x="2761" y="8918"/>
                  </a:lnTo>
                  <a:lnTo>
                    <a:pt x="3205" y="8937"/>
                  </a:lnTo>
                  <a:lnTo>
                    <a:pt x="3494" y="8937"/>
                  </a:lnTo>
                  <a:lnTo>
                    <a:pt x="3784" y="8918"/>
                  </a:lnTo>
                  <a:lnTo>
                    <a:pt x="4073" y="8879"/>
                  </a:lnTo>
                  <a:lnTo>
                    <a:pt x="4363" y="8821"/>
                  </a:lnTo>
                  <a:lnTo>
                    <a:pt x="4749" y="8725"/>
                  </a:lnTo>
                  <a:lnTo>
                    <a:pt x="5135" y="8589"/>
                  </a:lnTo>
                  <a:lnTo>
                    <a:pt x="5521" y="8454"/>
                  </a:lnTo>
                  <a:lnTo>
                    <a:pt x="5868" y="8281"/>
                  </a:lnTo>
                  <a:lnTo>
                    <a:pt x="6216" y="8088"/>
                  </a:lnTo>
                  <a:lnTo>
                    <a:pt x="6563" y="7875"/>
                  </a:lnTo>
                  <a:lnTo>
                    <a:pt x="6872" y="7624"/>
                  </a:lnTo>
                  <a:lnTo>
                    <a:pt x="7181" y="7374"/>
                  </a:lnTo>
                  <a:lnTo>
                    <a:pt x="7470" y="7103"/>
                  </a:lnTo>
                  <a:lnTo>
                    <a:pt x="7721" y="6814"/>
                  </a:lnTo>
                  <a:lnTo>
                    <a:pt x="7972" y="6524"/>
                  </a:lnTo>
                  <a:lnTo>
                    <a:pt x="8204" y="6196"/>
                  </a:lnTo>
                  <a:lnTo>
                    <a:pt x="8416" y="5868"/>
                  </a:lnTo>
                  <a:lnTo>
                    <a:pt x="8590" y="5521"/>
                  </a:lnTo>
                  <a:lnTo>
                    <a:pt x="8744" y="5154"/>
                  </a:lnTo>
                  <a:lnTo>
                    <a:pt x="8879" y="4787"/>
                  </a:lnTo>
                  <a:lnTo>
                    <a:pt x="8976" y="4459"/>
                  </a:lnTo>
                  <a:lnTo>
                    <a:pt x="9053" y="4131"/>
                  </a:lnTo>
                  <a:lnTo>
                    <a:pt x="9091" y="3803"/>
                  </a:lnTo>
                  <a:lnTo>
                    <a:pt x="9111" y="3475"/>
                  </a:lnTo>
                  <a:lnTo>
                    <a:pt x="9111" y="3147"/>
                  </a:lnTo>
                  <a:lnTo>
                    <a:pt x="9091" y="2838"/>
                  </a:lnTo>
                  <a:lnTo>
                    <a:pt x="9033" y="2529"/>
                  </a:lnTo>
                  <a:lnTo>
                    <a:pt x="8956" y="2239"/>
                  </a:lnTo>
                  <a:lnTo>
                    <a:pt x="8840" y="1911"/>
                  </a:lnTo>
                  <a:lnTo>
                    <a:pt x="8686" y="1583"/>
                  </a:lnTo>
                  <a:lnTo>
                    <a:pt x="8512" y="1294"/>
                  </a:lnTo>
                  <a:lnTo>
                    <a:pt x="8300" y="1024"/>
                  </a:lnTo>
                  <a:lnTo>
                    <a:pt x="8049" y="773"/>
                  </a:lnTo>
                  <a:lnTo>
                    <a:pt x="7798" y="560"/>
                  </a:lnTo>
                  <a:lnTo>
                    <a:pt x="7509" y="367"/>
                  </a:lnTo>
                  <a:lnTo>
                    <a:pt x="7219" y="232"/>
                  </a:lnTo>
                  <a:lnTo>
                    <a:pt x="6988" y="136"/>
                  </a:lnTo>
                  <a:lnTo>
                    <a:pt x="6737" y="78"/>
                  </a:lnTo>
                  <a:lnTo>
                    <a:pt x="6486" y="20"/>
                  </a:lnTo>
                  <a:lnTo>
                    <a:pt x="6235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32"/>
            <p:cNvSpPr/>
            <p:nvPr/>
          </p:nvSpPr>
          <p:spPr>
            <a:xfrm>
              <a:off x="3920000" y="2300900"/>
              <a:ext cx="67575" cy="50200"/>
            </a:xfrm>
            <a:custGeom>
              <a:avLst/>
              <a:gdLst/>
              <a:ahLst/>
              <a:cxnLst/>
              <a:rect l="l" t="t" r="r" b="b"/>
              <a:pathLst>
                <a:path w="2703" h="2008" extrusionOk="0">
                  <a:moveTo>
                    <a:pt x="734" y="0"/>
                  </a:moveTo>
                  <a:lnTo>
                    <a:pt x="1" y="367"/>
                  </a:lnTo>
                  <a:lnTo>
                    <a:pt x="155" y="618"/>
                  </a:lnTo>
                  <a:lnTo>
                    <a:pt x="348" y="869"/>
                  </a:lnTo>
                  <a:lnTo>
                    <a:pt x="541" y="1101"/>
                  </a:lnTo>
                  <a:lnTo>
                    <a:pt x="773" y="1313"/>
                  </a:lnTo>
                  <a:lnTo>
                    <a:pt x="1043" y="1487"/>
                  </a:lnTo>
                  <a:lnTo>
                    <a:pt x="1313" y="1660"/>
                  </a:lnTo>
                  <a:lnTo>
                    <a:pt x="1622" y="1795"/>
                  </a:lnTo>
                  <a:lnTo>
                    <a:pt x="1931" y="1911"/>
                  </a:lnTo>
                  <a:lnTo>
                    <a:pt x="2143" y="1969"/>
                  </a:lnTo>
                  <a:lnTo>
                    <a:pt x="2336" y="2008"/>
                  </a:lnTo>
                  <a:lnTo>
                    <a:pt x="2703" y="1255"/>
                  </a:lnTo>
                  <a:lnTo>
                    <a:pt x="2433" y="1216"/>
                  </a:lnTo>
                  <a:lnTo>
                    <a:pt x="2162" y="1139"/>
                  </a:lnTo>
                  <a:lnTo>
                    <a:pt x="1931" y="1062"/>
                  </a:lnTo>
                  <a:lnTo>
                    <a:pt x="1699" y="946"/>
                  </a:lnTo>
                  <a:lnTo>
                    <a:pt x="1487" y="830"/>
                  </a:lnTo>
                  <a:lnTo>
                    <a:pt x="1294" y="695"/>
                  </a:lnTo>
                  <a:lnTo>
                    <a:pt x="1120" y="541"/>
                  </a:lnTo>
                  <a:lnTo>
                    <a:pt x="966" y="367"/>
                  </a:lnTo>
                  <a:lnTo>
                    <a:pt x="831" y="193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32"/>
            <p:cNvSpPr/>
            <p:nvPr/>
          </p:nvSpPr>
          <p:spPr>
            <a:xfrm>
              <a:off x="3958125" y="2131525"/>
              <a:ext cx="91700" cy="89775"/>
            </a:xfrm>
            <a:custGeom>
              <a:avLst/>
              <a:gdLst/>
              <a:ahLst/>
              <a:cxnLst/>
              <a:rect l="l" t="t" r="r" b="b"/>
              <a:pathLst>
                <a:path w="3668" h="3591" extrusionOk="0">
                  <a:moveTo>
                    <a:pt x="3668" y="1"/>
                  </a:moveTo>
                  <a:lnTo>
                    <a:pt x="3301" y="117"/>
                  </a:lnTo>
                  <a:lnTo>
                    <a:pt x="2915" y="252"/>
                  </a:lnTo>
                  <a:lnTo>
                    <a:pt x="2567" y="445"/>
                  </a:lnTo>
                  <a:lnTo>
                    <a:pt x="2201" y="657"/>
                  </a:lnTo>
                  <a:lnTo>
                    <a:pt x="1853" y="927"/>
                  </a:lnTo>
                  <a:lnTo>
                    <a:pt x="1544" y="1197"/>
                  </a:lnTo>
                  <a:lnTo>
                    <a:pt x="1236" y="1506"/>
                  </a:lnTo>
                  <a:lnTo>
                    <a:pt x="965" y="1815"/>
                  </a:lnTo>
                  <a:lnTo>
                    <a:pt x="695" y="2143"/>
                  </a:lnTo>
                  <a:lnTo>
                    <a:pt x="444" y="2471"/>
                  </a:lnTo>
                  <a:lnTo>
                    <a:pt x="0" y="3166"/>
                  </a:lnTo>
                  <a:lnTo>
                    <a:pt x="657" y="3591"/>
                  </a:lnTo>
                  <a:lnTo>
                    <a:pt x="1081" y="2973"/>
                  </a:lnTo>
                  <a:lnTo>
                    <a:pt x="1313" y="2664"/>
                  </a:lnTo>
                  <a:lnTo>
                    <a:pt x="1544" y="2355"/>
                  </a:lnTo>
                  <a:lnTo>
                    <a:pt x="1795" y="2066"/>
                  </a:lnTo>
                  <a:lnTo>
                    <a:pt x="2066" y="1796"/>
                  </a:lnTo>
                  <a:lnTo>
                    <a:pt x="2355" y="1545"/>
                  </a:lnTo>
                  <a:lnTo>
                    <a:pt x="2664" y="1313"/>
                  </a:lnTo>
                  <a:lnTo>
                    <a:pt x="2876" y="1178"/>
                  </a:lnTo>
                  <a:lnTo>
                    <a:pt x="3089" y="1062"/>
                  </a:lnTo>
                  <a:lnTo>
                    <a:pt x="3320" y="966"/>
                  </a:lnTo>
                  <a:lnTo>
                    <a:pt x="3552" y="869"/>
                  </a:lnTo>
                  <a:lnTo>
                    <a:pt x="3571" y="792"/>
                  </a:lnTo>
                  <a:lnTo>
                    <a:pt x="3629" y="406"/>
                  </a:lnTo>
                  <a:lnTo>
                    <a:pt x="3668" y="213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32"/>
            <p:cNvSpPr/>
            <p:nvPr/>
          </p:nvSpPr>
          <p:spPr>
            <a:xfrm>
              <a:off x="3294650" y="2076525"/>
              <a:ext cx="748425" cy="371575"/>
            </a:xfrm>
            <a:custGeom>
              <a:avLst/>
              <a:gdLst/>
              <a:ahLst/>
              <a:cxnLst/>
              <a:rect l="l" t="t" r="r" b="b"/>
              <a:pathLst>
                <a:path w="29937" h="14863" extrusionOk="0">
                  <a:moveTo>
                    <a:pt x="29936" y="0"/>
                  </a:moveTo>
                  <a:lnTo>
                    <a:pt x="1" y="560"/>
                  </a:lnTo>
                  <a:lnTo>
                    <a:pt x="59" y="888"/>
                  </a:lnTo>
                  <a:lnTo>
                    <a:pt x="252" y="1757"/>
                  </a:lnTo>
                  <a:lnTo>
                    <a:pt x="329" y="2124"/>
                  </a:lnTo>
                  <a:lnTo>
                    <a:pt x="560" y="3166"/>
                  </a:lnTo>
                  <a:lnTo>
                    <a:pt x="869" y="4362"/>
                  </a:lnTo>
                  <a:lnTo>
                    <a:pt x="1217" y="5675"/>
                  </a:lnTo>
                  <a:lnTo>
                    <a:pt x="1429" y="6350"/>
                  </a:lnTo>
                  <a:lnTo>
                    <a:pt x="1641" y="7045"/>
                  </a:lnTo>
                  <a:lnTo>
                    <a:pt x="1873" y="7740"/>
                  </a:lnTo>
                  <a:lnTo>
                    <a:pt x="2124" y="8435"/>
                  </a:lnTo>
                  <a:lnTo>
                    <a:pt x="2375" y="9091"/>
                  </a:lnTo>
                  <a:lnTo>
                    <a:pt x="2664" y="9747"/>
                  </a:lnTo>
                  <a:lnTo>
                    <a:pt x="2954" y="10384"/>
                  </a:lnTo>
                  <a:lnTo>
                    <a:pt x="3243" y="10983"/>
                  </a:lnTo>
                  <a:lnTo>
                    <a:pt x="3571" y="11542"/>
                  </a:lnTo>
                  <a:lnTo>
                    <a:pt x="3899" y="12064"/>
                  </a:lnTo>
                  <a:lnTo>
                    <a:pt x="4073" y="12314"/>
                  </a:lnTo>
                  <a:lnTo>
                    <a:pt x="4247" y="12546"/>
                  </a:lnTo>
                  <a:lnTo>
                    <a:pt x="4440" y="12758"/>
                  </a:lnTo>
                  <a:lnTo>
                    <a:pt x="4633" y="12971"/>
                  </a:lnTo>
                  <a:lnTo>
                    <a:pt x="4826" y="13144"/>
                  </a:lnTo>
                  <a:lnTo>
                    <a:pt x="5019" y="13318"/>
                  </a:lnTo>
                  <a:lnTo>
                    <a:pt x="5212" y="13453"/>
                  </a:lnTo>
                  <a:lnTo>
                    <a:pt x="5424" y="13569"/>
                  </a:lnTo>
                  <a:lnTo>
                    <a:pt x="5733" y="13723"/>
                  </a:lnTo>
                  <a:lnTo>
                    <a:pt x="6119" y="13878"/>
                  </a:lnTo>
                  <a:lnTo>
                    <a:pt x="6544" y="14032"/>
                  </a:lnTo>
                  <a:lnTo>
                    <a:pt x="7026" y="14167"/>
                  </a:lnTo>
                  <a:lnTo>
                    <a:pt x="7547" y="14283"/>
                  </a:lnTo>
                  <a:lnTo>
                    <a:pt x="8088" y="14399"/>
                  </a:lnTo>
                  <a:lnTo>
                    <a:pt x="8686" y="14495"/>
                  </a:lnTo>
                  <a:lnTo>
                    <a:pt x="9304" y="14592"/>
                  </a:lnTo>
                  <a:lnTo>
                    <a:pt x="9960" y="14669"/>
                  </a:lnTo>
                  <a:lnTo>
                    <a:pt x="10635" y="14746"/>
                  </a:lnTo>
                  <a:lnTo>
                    <a:pt x="11330" y="14804"/>
                  </a:lnTo>
                  <a:lnTo>
                    <a:pt x="12044" y="14843"/>
                  </a:lnTo>
                  <a:lnTo>
                    <a:pt x="12778" y="14862"/>
                  </a:lnTo>
                  <a:lnTo>
                    <a:pt x="14283" y="14862"/>
                  </a:lnTo>
                  <a:lnTo>
                    <a:pt x="15036" y="14824"/>
                  </a:lnTo>
                  <a:lnTo>
                    <a:pt x="15808" y="14785"/>
                  </a:lnTo>
                  <a:lnTo>
                    <a:pt x="16561" y="14727"/>
                  </a:lnTo>
                  <a:lnTo>
                    <a:pt x="17314" y="14631"/>
                  </a:lnTo>
                  <a:lnTo>
                    <a:pt x="18066" y="14534"/>
                  </a:lnTo>
                  <a:lnTo>
                    <a:pt x="18800" y="14399"/>
                  </a:lnTo>
                  <a:lnTo>
                    <a:pt x="19533" y="14264"/>
                  </a:lnTo>
                  <a:lnTo>
                    <a:pt x="20228" y="14090"/>
                  </a:lnTo>
                  <a:lnTo>
                    <a:pt x="20923" y="13897"/>
                  </a:lnTo>
                  <a:lnTo>
                    <a:pt x="21579" y="13685"/>
                  </a:lnTo>
                  <a:lnTo>
                    <a:pt x="22216" y="13434"/>
                  </a:lnTo>
                  <a:lnTo>
                    <a:pt x="22814" y="13183"/>
                  </a:lnTo>
                  <a:lnTo>
                    <a:pt x="23374" y="12874"/>
                  </a:lnTo>
                  <a:lnTo>
                    <a:pt x="23914" y="12565"/>
                  </a:lnTo>
                  <a:lnTo>
                    <a:pt x="24165" y="12392"/>
                  </a:lnTo>
                  <a:lnTo>
                    <a:pt x="24397" y="12218"/>
                  </a:lnTo>
                  <a:lnTo>
                    <a:pt x="24629" y="12025"/>
                  </a:lnTo>
                  <a:lnTo>
                    <a:pt x="24841" y="11851"/>
                  </a:lnTo>
                  <a:lnTo>
                    <a:pt x="25053" y="11639"/>
                  </a:lnTo>
                  <a:lnTo>
                    <a:pt x="25246" y="11446"/>
                  </a:lnTo>
                  <a:lnTo>
                    <a:pt x="25439" y="11214"/>
                  </a:lnTo>
                  <a:lnTo>
                    <a:pt x="25613" y="10983"/>
                  </a:lnTo>
                  <a:lnTo>
                    <a:pt x="25767" y="10751"/>
                  </a:lnTo>
                  <a:lnTo>
                    <a:pt x="25922" y="10500"/>
                  </a:lnTo>
                  <a:lnTo>
                    <a:pt x="26269" y="9825"/>
                  </a:lnTo>
                  <a:lnTo>
                    <a:pt x="26597" y="9168"/>
                  </a:lnTo>
                  <a:lnTo>
                    <a:pt x="26906" y="8512"/>
                  </a:lnTo>
                  <a:lnTo>
                    <a:pt x="27215" y="7875"/>
                  </a:lnTo>
                  <a:lnTo>
                    <a:pt x="27755" y="6640"/>
                  </a:lnTo>
                  <a:lnTo>
                    <a:pt x="28238" y="5443"/>
                  </a:lnTo>
                  <a:lnTo>
                    <a:pt x="28643" y="4343"/>
                  </a:lnTo>
                  <a:lnTo>
                    <a:pt x="28991" y="3320"/>
                  </a:lnTo>
                  <a:lnTo>
                    <a:pt x="29280" y="2413"/>
                  </a:lnTo>
                  <a:lnTo>
                    <a:pt x="29512" y="1641"/>
                  </a:lnTo>
                  <a:lnTo>
                    <a:pt x="29608" y="1313"/>
                  </a:lnTo>
                  <a:lnTo>
                    <a:pt x="29859" y="348"/>
                  </a:lnTo>
                  <a:lnTo>
                    <a:pt x="299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32"/>
            <p:cNvSpPr/>
            <p:nvPr/>
          </p:nvSpPr>
          <p:spPr>
            <a:xfrm>
              <a:off x="3300925" y="2109325"/>
              <a:ext cx="733950" cy="114875"/>
            </a:xfrm>
            <a:custGeom>
              <a:avLst/>
              <a:gdLst/>
              <a:ahLst/>
              <a:cxnLst/>
              <a:rect l="l" t="t" r="r" b="b"/>
              <a:pathLst>
                <a:path w="29358" h="4595" extrusionOk="0">
                  <a:moveTo>
                    <a:pt x="29357" y="1"/>
                  </a:moveTo>
                  <a:lnTo>
                    <a:pt x="28778" y="368"/>
                  </a:lnTo>
                  <a:lnTo>
                    <a:pt x="28199" y="715"/>
                  </a:lnTo>
                  <a:lnTo>
                    <a:pt x="27620" y="1043"/>
                  </a:lnTo>
                  <a:lnTo>
                    <a:pt x="27003" y="1371"/>
                  </a:lnTo>
                  <a:lnTo>
                    <a:pt x="26404" y="1680"/>
                  </a:lnTo>
                  <a:lnTo>
                    <a:pt x="25767" y="1950"/>
                  </a:lnTo>
                  <a:lnTo>
                    <a:pt x="25150" y="2240"/>
                  </a:lnTo>
                  <a:lnTo>
                    <a:pt x="24513" y="2491"/>
                  </a:lnTo>
                  <a:lnTo>
                    <a:pt x="23856" y="2722"/>
                  </a:lnTo>
                  <a:lnTo>
                    <a:pt x="23200" y="2954"/>
                  </a:lnTo>
                  <a:lnTo>
                    <a:pt x="22544" y="3166"/>
                  </a:lnTo>
                  <a:lnTo>
                    <a:pt x="21868" y="3359"/>
                  </a:lnTo>
                  <a:lnTo>
                    <a:pt x="21193" y="3533"/>
                  </a:lnTo>
                  <a:lnTo>
                    <a:pt x="20498" y="3687"/>
                  </a:lnTo>
                  <a:lnTo>
                    <a:pt x="19803" y="3842"/>
                  </a:lnTo>
                  <a:lnTo>
                    <a:pt x="19108" y="3958"/>
                  </a:lnTo>
                  <a:lnTo>
                    <a:pt x="18356" y="4073"/>
                  </a:lnTo>
                  <a:lnTo>
                    <a:pt x="17603" y="4170"/>
                  </a:lnTo>
                  <a:lnTo>
                    <a:pt x="16831" y="4266"/>
                  </a:lnTo>
                  <a:lnTo>
                    <a:pt x="16059" y="4324"/>
                  </a:lnTo>
                  <a:lnTo>
                    <a:pt x="15287" y="4363"/>
                  </a:lnTo>
                  <a:lnTo>
                    <a:pt x="14515" y="4382"/>
                  </a:lnTo>
                  <a:lnTo>
                    <a:pt x="13743" y="4382"/>
                  </a:lnTo>
                  <a:lnTo>
                    <a:pt x="12951" y="4363"/>
                  </a:lnTo>
                  <a:lnTo>
                    <a:pt x="12179" y="4324"/>
                  </a:lnTo>
                  <a:lnTo>
                    <a:pt x="11388" y="4266"/>
                  </a:lnTo>
                  <a:lnTo>
                    <a:pt x="10597" y="4189"/>
                  </a:lnTo>
                  <a:lnTo>
                    <a:pt x="9805" y="4093"/>
                  </a:lnTo>
                  <a:lnTo>
                    <a:pt x="8995" y="3977"/>
                  </a:lnTo>
                  <a:lnTo>
                    <a:pt x="8203" y="3842"/>
                  </a:lnTo>
                  <a:lnTo>
                    <a:pt x="7412" y="3687"/>
                  </a:lnTo>
                  <a:lnTo>
                    <a:pt x="6601" y="3514"/>
                  </a:lnTo>
                  <a:lnTo>
                    <a:pt x="5849" y="3340"/>
                  </a:lnTo>
                  <a:lnTo>
                    <a:pt x="5019" y="3108"/>
                  </a:lnTo>
                  <a:lnTo>
                    <a:pt x="4170" y="2838"/>
                  </a:lnTo>
                  <a:lnTo>
                    <a:pt x="3745" y="2684"/>
                  </a:lnTo>
                  <a:lnTo>
                    <a:pt x="3301" y="2510"/>
                  </a:lnTo>
                  <a:lnTo>
                    <a:pt x="2857" y="2317"/>
                  </a:lnTo>
                  <a:lnTo>
                    <a:pt x="2432" y="2105"/>
                  </a:lnTo>
                  <a:lnTo>
                    <a:pt x="2008" y="1892"/>
                  </a:lnTo>
                  <a:lnTo>
                    <a:pt x="1583" y="1642"/>
                  </a:lnTo>
                  <a:lnTo>
                    <a:pt x="1159" y="1371"/>
                  </a:lnTo>
                  <a:lnTo>
                    <a:pt x="753" y="1101"/>
                  </a:lnTo>
                  <a:lnTo>
                    <a:pt x="367" y="792"/>
                  </a:lnTo>
                  <a:lnTo>
                    <a:pt x="1" y="445"/>
                  </a:lnTo>
                  <a:lnTo>
                    <a:pt x="78" y="812"/>
                  </a:lnTo>
                  <a:lnTo>
                    <a:pt x="444" y="1120"/>
                  </a:lnTo>
                  <a:lnTo>
                    <a:pt x="830" y="1429"/>
                  </a:lnTo>
                  <a:lnTo>
                    <a:pt x="1236" y="1699"/>
                  </a:lnTo>
                  <a:lnTo>
                    <a:pt x="1641" y="1931"/>
                  </a:lnTo>
                  <a:lnTo>
                    <a:pt x="2066" y="2163"/>
                  </a:lnTo>
                  <a:lnTo>
                    <a:pt x="2490" y="2375"/>
                  </a:lnTo>
                  <a:lnTo>
                    <a:pt x="2915" y="2587"/>
                  </a:lnTo>
                  <a:lnTo>
                    <a:pt x="3340" y="2761"/>
                  </a:lnTo>
                  <a:lnTo>
                    <a:pt x="3764" y="2935"/>
                  </a:lnTo>
                  <a:lnTo>
                    <a:pt x="4189" y="3070"/>
                  </a:lnTo>
                  <a:lnTo>
                    <a:pt x="5019" y="3340"/>
                  </a:lnTo>
                  <a:lnTo>
                    <a:pt x="5810" y="3552"/>
                  </a:lnTo>
                  <a:lnTo>
                    <a:pt x="6563" y="3726"/>
                  </a:lnTo>
                  <a:lnTo>
                    <a:pt x="7509" y="3938"/>
                  </a:lnTo>
                  <a:lnTo>
                    <a:pt x="8454" y="4112"/>
                  </a:lnTo>
                  <a:lnTo>
                    <a:pt x="9400" y="4266"/>
                  </a:lnTo>
                  <a:lnTo>
                    <a:pt x="10346" y="4382"/>
                  </a:lnTo>
                  <a:lnTo>
                    <a:pt x="11292" y="4479"/>
                  </a:lnTo>
                  <a:lnTo>
                    <a:pt x="12218" y="4537"/>
                  </a:lnTo>
                  <a:lnTo>
                    <a:pt x="13144" y="4595"/>
                  </a:lnTo>
                  <a:lnTo>
                    <a:pt x="14727" y="4595"/>
                  </a:lnTo>
                  <a:lnTo>
                    <a:pt x="15364" y="4575"/>
                  </a:lnTo>
                  <a:lnTo>
                    <a:pt x="16001" y="4537"/>
                  </a:lnTo>
                  <a:lnTo>
                    <a:pt x="16638" y="4498"/>
                  </a:lnTo>
                  <a:lnTo>
                    <a:pt x="17275" y="4440"/>
                  </a:lnTo>
                  <a:lnTo>
                    <a:pt x="17892" y="4363"/>
                  </a:lnTo>
                  <a:lnTo>
                    <a:pt x="18529" y="4286"/>
                  </a:lnTo>
                  <a:lnTo>
                    <a:pt x="19147" y="4170"/>
                  </a:lnTo>
                  <a:lnTo>
                    <a:pt x="19842" y="4054"/>
                  </a:lnTo>
                  <a:lnTo>
                    <a:pt x="20517" y="3919"/>
                  </a:lnTo>
                  <a:lnTo>
                    <a:pt x="21193" y="3765"/>
                  </a:lnTo>
                  <a:lnTo>
                    <a:pt x="21868" y="3591"/>
                  </a:lnTo>
                  <a:lnTo>
                    <a:pt x="22525" y="3398"/>
                  </a:lnTo>
                  <a:lnTo>
                    <a:pt x="23181" y="3186"/>
                  </a:lnTo>
                  <a:lnTo>
                    <a:pt x="23818" y="2973"/>
                  </a:lnTo>
                  <a:lnTo>
                    <a:pt x="24474" y="2742"/>
                  </a:lnTo>
                  <a:lnTo>
                    <a:pt x="25092" y="2491"/>
                  </a:lnTo>
                  <a:lnTo>
                    <a:pt x="25729" y="2221"/>
                  </a:lnTo>
                  <a:lnTo>
                    <a:pt x="26346" y="1931"/>
                  </a:lnTo>
                  <a:lnTo>
                    <a:pt x="26945" y="1642"/>
                  </a:lnTo>
                  <a:lnTo>
                    <a:pt x="27543" y="1333"/>
                  </a:lnTo>
                  <a:lnTo>
                    <a:pt x="28122" y="1005"/>
                  </a:lnTo>
                  <a:lnTo>
                    <a:pt x="28701" y="676"/>
                  </a:lnTo>
                  <a:lnTo>
                    <a:pt x="29261" y="329"/>
                  </a:lnTo>
                  <a:lnTo>
                    <a:pt x="2935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32"/>
            <p:cNvSpPr/>
            <p:nvPr/>
          </p:nvSpPr>
          <p:spPr>
            <a:xfrm>
              <a:off x="3392125" y="2354950"/>
              <a:ext cx="533700" cy="93150"/>
            </a:xfrm>
            <a:custGeom>
              <a:avLst/>
              <a:gdLst/>
              <a:ahLst/>
              <a:cxnLst/>
              <a:rect l="l" t="t" r="r" b="b"/>
              <a:pathLst>
                <a:path w="21348" h="3726" extrusionOk="0">
                  <a:moveTo>
                    <a:pt x="20363" y="0"/>
                  </a:moveTo>
                  <a:lnTo>
                    <a:pt x="20131" y="39"/>
                  </a:lnTo>
                  <a:lnTo>
                    <a:pt x="19900" y="77"/>
                  </a:lnTo>
                  <a:lnTo>
                    <a:pt x="19668" y="135"/>
                  </a:lnTo>
                  <a:lnTo>
                    <a:pt x="19456" y="232"/>
                  </a:lnTo>
                  <a:lnTo>
                    <a:pt x="19108" y="386"/>
                  </a:lnTo>
                  <a:lnTo>
                    <a:pt x="18800" y="579"/>
                  </a:lnTo>
                  <a:lnTo>
                    <a:pt x="18491" y="791"/>
                  </a:lnTo>
                  <a:lnTo>
                    <a:pt x="18220" y="1023"/>
                  </a:lnTo>
                  <a:lnTo>
                    <a:pt x="17970" y="1293"/>
                  </a:lnTo>
                  <a:lnTo>
                    <a:pt x="17738" y="1583"/>
                  </a:lnTo>
                  <a:lnTo>
                    <a:pt x="17526" y="1892"/>
                  </a:lnTo>
                  <a:lnTo>
                    <a:pt x="17352" y="2220"/>
                  </a:lnTo>
                  <a:lnTo>
                    <a:pt x="17352" y="2104"/>
                  </a:lnTo>
                  <a:lnTo>
                    <a:pt x="17333" y="1988"/>
                  </a:lnTo>
                  <a:lnTo>
                    <a:pt x="17275" y="1776"/>
                  </a:lnTo>
                  <a:lnTo>
                    <a:pt x="17178" y="1583"/>
                  </a:lnTo>
                  <a:lnTo>
                    <a:pt x="17062" y="1409"/>
                  </a:lnTo>
                  <a:lnTo>
                    <a:pt x="16889" y="1235"/>
                  </a:lnTo>
                  <a:lnTo>
                    <a:pt x="16715" y="1120"/>
                  </a:lnTo>
                  <a:lnTo>
                    <a:pt x="16522" y="1004"/>
                  </a:lnTo>
                  <a:lnTo>
                    <a:pt x="16290" y="946"/>
                  </a:lnTo>
                  <a:lnTo>
                    <a:pt x="16078" y="907"/>
                  </a:lnTo>
                  <a:lnTo>
                    <a:pt x="15846" y="907"/>
                  </a:lnTo>
                  <a:lnTo>
                    <a:pt x="15634" y="927"/>
                  </a:lnTo>
                  <a:lnTo>
                    <a:pt x="15422" y="984"/>
                  </a:lnTo>
                  <a:lnTo>
                    <a:pt x="15210" y="1062"/>
                  </a:lnTo>
                  <a:lnTo>
                    <a:pt x="14997" y="1158"/>
                  </a:lnTo>
                  <a:lnTo>
                    <a:pt x="14824" y="1293"/>
                  </a:lnTo>
                  <a:lnTo>
                    <a:pt x="14631" y="1428"/>
                  </a:lnTo>
                  <a:lnTo>
                    <a:pt x="14476" y="1583"/>
                  </a:lnTo>
                  <a:lnTo>
                    <a:pt x="14322" y="1737"/>
                  </a:lnTo>
                  <a:lnTo>
                    <a:pt x="14187" y="1911"/>
                  </a:lnTo>
                  <a:lnTo>
                    <a:pt x="14051" y="2104"/>
                  </a:lnTo>
                  <a:lnTo>
                    <a:pt x="13936" y="2297"/>
                  </a:lnTo>
                  <a:lnTo>
                    <a:pt x="13839" y="2490"/>
                  </a:lnTo>
                  <a:lnTo>
                    <a:pt x="13646" y="2895"/>
                  </a:lnTo>
                  <a:lnTo>
                    <a:pt x="13492" y="2451"/>
                  </a:lnTo>
                  <a:lnTo>
                    <a:pt x="13415" y="2220"/>
                  </a:lnTo>
                  <a:lnTo>
                    <a:pt x="13318" y="2007"/>
                  </a:lnTo>
                  <a:lnTo>
                    <a:pt x="13202" y="1814"/>
                  </a:lnTo>
                  <a:lnTo>
                    <a:pt x="13067" y="1621"/>
                  </a:lnTo>
                  <a:lnTo>
                    <a:pt x="12913" y="1467"/>
                  </a:lnTo>
                  <a:lnTo>
                    <a:pt x="12739" y="1313"/>
                  </a:lnTo>
                  <a:lnTo>
                    <a:pt x="12527" y="1197"/>
                  </a:lnTo>
                  <a:lnTo>
                    <a:pt x="12295" y="1120"/>
                  </a:lnTo>
                  <a:lnTo>
                    <a:pt x="12063" y="1081"/>
                  </a:lnTo>
                  <a:lnTo>
                    <a:pt x="11813" y="1081"/>
                  </a:lnTo>
                  <a:lnTo>
                    <a:pt x="11562" y="1100"/>
                  </a:lnTo>
                  <a:lnTo>
                    <a:pt x="11311" y="1177"/>
                  </a:lnTo>
                  <a:lnTo>
                    <a:pt x="11079" y="1274"/>
                  </a:lnTo>
                  <a:lnTo>
                    <a:pt x="10867" y="1390"/>
                  </a:lnTo>
                  <a:lnTo>
                    <a:pt x="10674" y="1544"/>
                  </a:lnTo>
                  <a:lnTo>
                    <a:pt x="10500" y="1718"/>
                  </a:lnTo>
                  <a:lnTo>
                    <a:pt x="10346" y="1911"/>
                  </a:lnTo>
                  <a:lnTo>
                    <a:pt x="10211" y="2123"/>
                  </a:lnTo>
                  <a:lnTo>
                    <a:pt x="10095" y="2336"/>
                  </a:lnTo>
                  <a:lnTo>
                    <a:pt x="9998" y="2567"/>
                  </a:lnTo>
                  <a:lnTo>
                    <a:pt x="9902" y="2799"/>
                  </a:lnTo>
                  <a:lnTo>
                    <a:pt x="9844" y="3050"/>
                  </a:lnTo>
                  <a:lnTo>
                    <a:pt x="9767" y="2741"/>
                  </a:lnTo>
                  <a:lnTo>
                    <a:pt x="9670" y="2432"/>
                  </a:lnTo>
                  <a:lnTo>
                    <a:pt x="9554" y="2123"/>
                  </a:lnTo>
                  <a:lnTo>
                    <a:pt x="9419" y="1853"/>
                  </a:lnTo>
                  <a:lnTo>
                    <a:pt x="9265" y="1583"/>
                  </a:lnTo>
                  <a:lnTo>
                    <a:pt x="9168" y="1467"/>
                  </a:lnTo>
                  <a:lnTo>
                    <a:pt x="9072" y="1351"/>
                  </a:lnTo>
                  <a:lnTo>
                    <a:pt x="8956" y="1255"/>
                  </a:lnTo>
                  <a:lnTo>
                    <a:pt x="8840" y="1158"/>
                  </a:lnTo>
                  <a:lnTo>
                    <a:pt x="8705" y="1081"/>
                  </a:lnTo>
                  <a:lnTo>
                    <a:pt x="8570" y="1023"/>
                  </a:lnTo>
                  <a:lnTo>
                    <a:pt x="8377" y="965"/>
                  </a:lnTo>
                  <a:lnTo>
                    <a:pt x="8184" y="927"/>
                  </a:lnTo>
                  <a:lnTo>
                    <a:pt x="7972" y="927"/>
                  </a:lnTo>
                  <a:lnTo>
                    <a:pt x="7759" y="965"/>
                  </a:lnTo>
                  <a:lnTo>
                    <a:pt x="7566" y="1023"/>
                  </a:lnTo>
                  <a:lnTo>
                    <a:pt x="7373" y="1100"/>
                  </a:lnTo>
                  <a:lnTo>
                    <a:pt x="7200" y="1197"/>
                  </a:lnTo>
                  <a:lnTo>
                    <a:pt x="7026" y="1332"/>
                  </a:lnTo>
                  <a:lnTo>
                    <a:pt x="6872" y="1467"/>
                  </a:lnTo>
                  <a:lnTo>
                    <a:pt x="6736" y="1621"/>
                  </a:lnTo>
                  <a:lnTo>
                    <a:pt x="6621" y="1795"/>
                  </a:lnTo>
                  <a:lnTo>
                    <a:pt x="6524" y="1969"/>
                  </a:lnTo>
                  <a:lnTo>
                    <a:pt x="6428" y="2162"/>
                  </a:lnTo>
                  <a:lnTo>
                    <a:pt x="6350" y="2355"/>
                  </a:lnTo>
                  <a:lnTo>
                    <a:pt x="6293" y="2548"/>
                  </a:lnTo>
                  <a:lnTo>
                    <a:pt x="6235" y="2741"/>
                  </a:lnTo>
                  <a:lnTo>
                    <a:pt x="6138" y="2278"/>
                  </a:lnTo>
                  <a:lnTo>
                    <a:pt x="6061" y="2046"/>
                  </a:lnTo>
                  <a:lnTo>
                    <a:pt x="5984" y="1814"/>
                  </a:lnTo>
                  <a:lnTo>
                    <a:pt x="5887" y="1602"/>
                  </a:lnTo>
                  <a:lnTo>
                    <a:pt x="5771" y="1409"/>
                  </a:lnTo>
                  <a:lnTo>
                    <a:pt x="5636" y="1216"/>
                  </a:lnTo>
                  <a:lnTo>
                    <a:pt x="5482" y="1042"/>
                  </a:lnTo>
                  <a:lnTo>
                    <a:pt x="5270" y="869"/>
                  </a:lnTo>
                  <a:lnTo>
                    <a:pt x="5057" y="734"/>
                  </a:lnTo>
                  <a:lnTo>
                    <a:pt x="4806" y="637"/>
                  </a:lnTo>
                  <a:lnTo>
                    <a:pt x="4555" y="579"/>
                  </a:lnTo>
                  <a:lnTo>
                    <a:pt x="4305" y="560"/>
                  </a:lnTo>
                  <a:lnTo>
                    <a:pt x="4034" y="579"/>
                  </a:lnTo>
                  <a:lnTo>
                    <a:pt x="3783" y="618"/>
                  </a:lnTo>
                  <a:lnTo>
                    <a:pt x="3552" y="714"/>
                  </a:lnTo>
                  <a:lnTo>
                    <a:pt x="3320" y="849"/>
                  </a:lnTo>
                  <a:lnTo>
                    <a:pt x="3127" y="1004"/>
                  </a:lnTo>
                  <a:lnTo>
                    <a:pt x="2953" y="1197"/>
                  </a:lnTo>
                  <a:lnTo>
                    <a:pt x="2799" y="1409"/>
                  </a:lnTo>
                  <a:lnTo>
                    <a:pt x="2683" y="1641"/>
                  </a:lnTo>
                  <a:lnTo>
                    <a:pt x="2606" y="1892"/>
                  </a:lnTo>
                  <a:lnTo>
                    <a:pt x="2567" y="2143"/>
                  </a:lnTo>
                  <a:lnTo>
                    <a:pt x="2567" y="2413"/>
                  </a:lnTo>
                  <a:lnTo>
                    <a:pt x="2374" y="2085"/>
                  </a:lnTo>
                  <a:lnTo>
                    <a:pt x="2162" y="1776"/>
                  </a:lnTo>
                  <a:lnTo>
                    <a:pt x="1931" y="1486"/>
                  </a:lnTo>
                  <a:lnTo>
                    <a:pt x="1815" y="1351"/>
                  </a:lnTo>
                  <a:lnTo>
                    <a:pt x="1680" y="1235"/>
                  </a:lnTo>
                  <a:lnTo>
                    <a:pt x="1506" y="1100"/>
                  </a:lnTo>
                  <a:lnTo>
                    <a:pt x="1294" y="984"/>
                  </a:lnTo>
                  <a:lnTo>
                    <a:pt x="1081" y="888"/>
                  </a:lnTo>
                  <a:lnTo>
                    <a:pt x="869" y="830"/>
                  </a:lnTo>
                  <a:lnTo>
                    <a:pt x="637" y="811"/>
                  </a:lnTo>
                  <a:lnTo>
                    <a:pt x="406" y="811"/>
                  </a:lnTo>
                  <a:lnTo>
                    <a:pt x="193" y="849"/>
                  </a:lnTo>
                  <a:lnTo>
                    <a:pt x="0" y="927"/>
                  </a:lnTo>
                  <a:lnTo>
                    <a:pt x="174" y="1177"/>
                  </a:lnTo>
                  <a:lnTo>
                    <a:pt x="348" y="1409"/>
                  </a:lnTo>
                  <a:lnTo>
                    <a:pt x="541" y="1621"/>
                  </a:lnTo>
                  <a:lnTo>
                    <a:pt x="734" y="1834"/>
                  </a:lnTo>
                  <a:lnTo>
                    <a:pt x="927" y="2007"/>
                  </a:lnTo>
                  <a:lnTo>
                    <a:pt x="1120" y="2181"/>
                  </a:lnTo>
                  <a:lnTo>
                    <a:pt x="1313" y="2316"/>
                  </a:lnTo>
                  <a:lnTo>
                    <a:pt x="1525" y="2432"/>
                  </a:lnTo>
                  <a:lnTo>
                    <a:pt x="1834" y="2586"/>
                  </a:lnTo>
                  <a:lnTo>
                    <a:pt x="2220" y="2741"/>
                  </a:lnTo>
                  <a:lnTo>
                    <a:pt x="2645" y="2895"/>
                  </a:lnTo>
                  <a:lnTo>
                    <a:pt x="3127" y="3030"/>
                  </a:lnTo>
                  <a:lnTo>
                    <a:pt x="3648" y="3146"/>
                  </a:lnTo>
                  <a:lnTo>
                    <a:pt x="4189" y="3262"/>
                  </a:lnTo>
                  <a:lnTo>
                    <a:pt x="4787" y="3358"/>
                  </a:lnTo>
                  <a:lnTo>
                    <a:pt x="5405" y="3455"/>
                  </a:lnTo>
                  <a:lnTo>
                    <a:pt x="6061" y="3532"/>
                  </a:lnTo>
                  <a:lnTo>
                    <a:pt x="6736" y="3609"/>
                  </a:lnTo>
                  <a:lnTo>
                    <a:pt x="7431" y="3667"/>
                  </a:lnTo>
                  <a:lnTo>
                    <a:pt x="8145" y="3706"/>
                  </a:lnTo>
                  <a:lnTo>
                    <a:pt x="8879" y="3725"/>
                  </a:lnTo>
                  <a:lnTo>
                    <a:pt x="10384" y="3725"/>
                  </a:lnTo>
                  <a:lnTo>
                    <a:pt x="11137" y="3687"/>
                  </a:lnTo>
                  <a:lnTo>
                    <a:pt x="11909" y="3648"/>
                  </a:lnTo>
                  <a:lnTo>
                    <a:pt x="12662" y="3590"/>
                  </a:lnTo>
                  <a:lnTo>
                    <a:pt x="13415" y="3494"/>
                  </a:lnTo>
                  <a:lnTo>
                    <a:pt x="14167" y="3397"/>
                  </a:lnTo>
                  <a:lnTo>
                    <a:pt x="14901" y="3262"/>
                  </a:lnTo>
                  <a:lnTo>
                    <a:pt x="15634" y="3127"/>
                  </a:lnTo>
                  <a:lnTo>
                    <a:pt x="16329" y="2953"/>
                  </a:lnTo>
                  <a:lnTo>
                    <a:pt x="17024" y="2760"/>
                  </a:lnTo>
                  <a:lnTo>
                    <a:pt x="17680" y="2548"/>
                  </a:lnTo>
                  <a:lnTo>
                    <a:pt x="18317" y="2297"/>
                  </a:lnTo>
                  <a:lnTo>
                    <a:pt x="18915" y="2046"/>
                  </a:lnTo>
                  <a:lnTo>
                    <a:pt x="19475" y="1737"/>
                  </a:lnTo>
                  <a:lnTo>
                    <a:pt x="20015" y="1428"/>
                  </a:lnTo>
                  <a:lnTo>
                    <a:pt x="20266" y="1255"/>
                  </a:lnTo>
                  <a:lnTo>
                    <a:pt x="20498" y="1081"/>
                  </a:lnTo>
                  <a:lnTo>
                    <a:pt x="20730" y="888"/>
                  </a:lnTo>
                  <a:lnTo>
                    <a:pt x="20942" y="714"/>
                  </a:lnTo>
                  <a:lnTo>
                    <a:pt x="21154" y="502"/>
                  </a:lnTo>
                  <a:lnTo>
                    <a:pt x="21347" y="309"/>
                  </a:lnTo>
                  <a:lnTo>
                    <a:pt x="21231" y="232"/>
                  </a:lnTo>
                  <a:lnTo>
                    <a:pt x="21038" y="116"/>
                  </a:lnTo>
                  <a:lnTo>
                    <a:pt x="20826" y="58"/>
                  </a:lnTo>
                  <a:lnTo>
                    <a:pt x="20594" y="19"/>
                  </a:lnTo>
                  <a:lnTo>
                    <a:pt x="203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32"/>
            <p:cNvSpPr/>
            <p:nvPr/>
          </p:nvSpPr>
          <p:spPr>
            <a:xfrm>
              <a:off x="3294650" y="1963125"/>
              <a:ext cx="748900" cy="214750"/>
            </a:xfrm>
            <a:custGeom>
              <a:avLst/>
              <a:gdLst/>
              <a:ahLst/>
              <a:cxnLst/>
              <a:rect l="l" t="t" r="r" b="b"/>
              <a:pathLst>
                <a:path w="29956" h="8590" extrusionOk="0">
                  <a:moveTo>
                    <a:pt x="14399" y="1"/>
                  </a:moveTo>
                  <a:lnTo>
                    <a:pt x="13646" y="39"/>
                  </a:lnTo>
                  <a:lnTo>
                    <a:pt x="12894" y="78"/>
                  </a:lnTo>
                  <a:lnTo>
                    <a:pt x="12160" y="155"/>
                  </a:lnTo>
                  <a:lnTo>
                    <a:pt x="11427" y="232"/>
                  </a:lnTo>
                  <a:lnTo>
                    <a:pt x="10713" y="329"/>
                  </a:lnTo>
                  <a:lnTo>
                    <a:pt x="10018" y="425"/>
                  </a:lnTo>
                  <a:lnTo>
                    <a:pt x="9323" y="560"/>
                  </a:lnTo>
                  <a:lnTo>
                    <a:pt x="8647" y="696"/>
                  </a:lnTo>
                  <a:lnTo>
                    <a:pt x="8011" y="831"/>
                  </a:lnTo>
                  <a:lnTo>
                    <a:pt x="7374" y="985"/>
                  </a:lnTo>
                  <a:lnTo>
                    <a:pt x="6756" y="1159"/>
                  </a:lnTo>
                  <a:lnTo>
                    <a:pt x="6158" y="1333"/>
                  </a:lnTo>
                  <a:lnTo>
                    <a:pt x="5579" y="1506"/>
                  </a:lnTo>
                  <a:lnTo>
                    <a:pt x="5019" y="1699"/>
                  </a:lnTo>
                  <a:lnTo>
                    <a:pt x="4498" y="1892"/>
                  </a:lnTo>
                  <a:lnTo>
                    <a:pt x="3996" y="2105"/>
                  </a:lnTo>
                  <a:lnTo>
                    <a:pt x="3513" y="2298"/>
                  </a:lnTo>
                  <a:lnTo>
                    <a:pt x="3050" y="2510"/>
                  </a:lnTo>
                  <a:lnTo>
                    <a:pt x="2626" y="2703"/>
                  </a:lnTo>
                  <a:lnTo>
                    <a:pt x="2220" y="2915"/>
                  </a:lnTo>
                  <a:lnTo>
                    <a:pt x="1854" y="3128"/>
                  </a:lnTo>
                  <a:lnTo>
                    <a:pt x="1525" y="3321"/>
                  </a:lnTo>
                  <a:lnTo>
                    <a:pt x="1217" y="3533"/>
                  </a:lnTo>
                  <a:lnTo>
                    <a:pt x="927" y="3726"/>
                  </a:lnTo>
                  <a:lnTo>
                    <a:pt x="695" y="3919"/>
                  </a:lnTo>
                  <a:lnTo>
                    <a:pt x="483" y="4112"/>
                  </a:lnTo>
                  <a:lnTo>
                    <a:pt x="309" y="4305"/>
                  </a:lnTo>
                  <a:lnTo>
                    <a:pt x="174" y="4479"/>
                  </a:lnTo>
                  <a:lnTo>
                    <a:pt x="78" y="4652"/>
                  </a:lnTo>
                  <a:lnTo>
                    <a:pt x="20" y="4807"/>
                  </a:lnTo>
                  <a:lnTo>
                    <a:pt x="1" y="4961"/>
                  </a:lnTo>
                  <a:lnTo>
                    <a:pt x="20" y="5096"/>
                  </a:lnTo>
                  <a:lnTo>
                    <a:pt x="78" y="5251"/>
                  </a:lnTo>
                  <a:lnTo>
                    <a:pt x="174" y="5405"/>
                  </a:lnTo>
                  <a:lnTo>
                    <a:pt x="290" y="5559"/>
                  </a:lnTo>
                  <a:lnTo>
                    <a:pt x="464" y="5714"/>
                  </a:lnTo>
                  <a:lnTo>
                    <a:pt x="657" y="5868"/>
                  </a:lnTo>
                  <a:lnTo>
                    <a:pt x="888" y="6023"/>
                  </a:lnTo>
                  <a:lnTo>
                    <a:pt x="1159" y="6177"/>
                  </a:lnTo>
                  <a:lnTo>
                    <a:pt x="1603" y="6409"/>
                  </a:lnTo>
                  <a:lnTo>
                    <a:pt x="2124" y="6640"/>
                  </a:lnTo>
                  <a:lnTo>
                    <a:pt x="2703" y="6872"/>
                  </a:lnTo>
                  <a:lnTo>
                    <a:pt x="3340" y="7084"/>
                  </a:lnTo>
                  <a:lnTo>
                    <a:pt x="4035" y="7297"/>
                  </a:lnTo>
                  <a:lnTo>
                    <a:pt x="4807" y="7490"/>
                  </a:lnTo>
                  <a:lnTo>
                    <a:pt x="5598" y="7683"/>
                  </a:lnTo>
                  <a:lnTo>
                    <a:pt x="6466" y="7856"/>
                  </a:lnTo>
                  <a:lnTo>
                    <a:pt x="7354" y="8011"/>
                  </a:lnTo>
                  <a:lnTo>
                    <a:pt x="8300" y="8165"/>
                  </a:lnTo>
                  <a:lnTo>
                    <a:pt x="9284" y="8281"/>
                  </a:lnTo>
                  <a:lnTo>
                    <a:pt x="10307" y="8397"/>
                  </a:lnTo>
                  <a:lnTo>
                    <a:pt x="11369" y="8474"/>
                  </a:lnTo>
                  <a:lnTo>
                    <a:pt x="12469" y="8551"/>
                  </a:lnTo>
                  <a:lnTo>
                    <a:pt x="13588" y="8590"/>
                  </a:lnTo>
                  <a:lnTo>
                    <a:pt x="14727" y="8590"/>
                  </a:lnTo>
                  <a:lnTo>
                    <a:pt x="15885" y="8570"/>
                  </a:lnTo>
                  <a:lnTo>
                    <a:pt x="17043" y="8532"/>
                  </a:lnTo>
                  <a:lnTo>
                    <a:pt x="18163" y="8435"/>
                  </a:lnTo>
                  <a:lnTo>
                    <a:pt x="19263" y="8319"/>
                  </a:lnTo>
                  <a:lnTo>
                    <a:pt x="20324" y="8165"/>
                  </a:lnTo>
                  <a:lnTo>
                    <a:pt x="21347" y="8011"/>
                  </a:lnTo>
                  <a:lnTo>
                    <a:pt x="22332" y="7818"/>
                  </a:lnTo>
                  <a:lnTo>
                    <a:pt x="23278" y="7605"/>
                  </a:lnTo>
                  <a:lnTo>
                    <a:pt x="24185" y="7374"/>
                  </a:lnTo>
                  <a:lnTo>
                    <a:pt x="25015" y="7123"/>
                  </a:lnTo>
                  <a:lnTo>
                    <a:pt x="25825" y="6872"/>
                  </a:lnTo>
                  <a:lnTo>
                    <a:pt x="26559" y="6602"/>
                  </a:lnTo>
                  <a:lnTo>
                    <a:pt x="27234" y="6331"/>
                  </a:lnTo>
                  <a:lnTo>
                    <a:pt x="27833" y="6061"/>
                  </a:lnTo>
                  <a:lnTo>
                    <a:pt x="28373" y="5772"/>
                  </a:lnTo>
                  <a:lnTo>
                    <a:pt x="28836" y="5502"/>
                  </a:lnTo>
                  <a:lnTo>
                    <a:pt x="29087" y="5328"/>
                  </a:lnTo>
                  <a:lnTo>
                    <a:pt x="29319" y="5173"/>
                  </a:lnTo>
                  <a:lnTo>
                    <a:pt x="29512" y="5000"/>
                  </a:lnTo>
                  <a:lnTo>
                    <a:pt x="29666" y="4845"/>
                  </a:lnTo>
                  <a:lnTo>
                    <a:pt x="29782" y="4691"/>
                  </a:lnTo>
                  <a:lnTo>
                    <a:pt x="29878" y="4536"/>
                  </a:lnTo>
                  <a:lnTo>
                    <a:pt x="29936" y="4382"/>
                  </a:lnTo>
                  <a:lnTo>
                    <a:pt x="29956" y="4247"/>
                  </a:lnTo>
                  <a:lnTo>
                    <a:pt x="29936" y="4093"/>
                  </a:lnTo>
                  <a:lnTo>
                    <a:pt x="29878" y="3938"/>
                  </a:lnTo>
                  <a:lnTo>
                    <a:pt x="29782" y="3784"/>
                  </a:lnTo>
                  <a:lnTo>
                    <a:pt x="29647" y="3610"/>
                  </a:lnTo>
                  <a:lnTo>
                    <a:pt x="29492" y="3456"/>
                  </a:lnTo>
                  <a:lnTo>
                    <a:pt x="29299" y="3282"/>
                  </a:lnTo>
                  <a:lnTo>
                    <a:pt x="29068" y="3108"/>
                  </a:lnTo>
                  <a:lnTo>
                    <a:pt x="28798" y="2935"/>
                  </a:lnTo>
                  <a:lnTo>
                    <a:pt x="28508" y="2761"/>
                  </a:lnTo>
                  <a:lnTo>
                    <a:pt x="28180" y="2568"/>
                  </a:lnTo>
                  <a:lnTo>
                    <a:pt x="27833" y="2394"/>
                  </a:lnTo>
                  <a:lnTo>
                    <a:pt x="27447" y="2220"/>
                  </a:lnTo>
                  <a:lnTo>
                    <a:pt x="27041" y="2047"/>
                  </a:lnTo>
                  <a:lnTo>
                    <a:pt x="26597" y="1873"/>
                  </a:lnTo>
                  <a:lnTo>
                    <a:pt x="26134" y="1699"/>
                  </a:lnTo>
                  <a:lnTo>
                    <a:pt x="25652" y="1545"/>
                  </a:lnTo>
                  <a:lnTo>
                    <a:pt x="25130" y="1371"/>
                  </a:lnTo>
                  <a:lnTo>
                    <a:pt x="24609" y="1217"/>
                  </a:lnTo>
                  <a:lnTo>
                    <a:pt x="24050" y="1082"/>
                  </a:lnTo>
                  <a:lnTo>
                    <a:pt x="23471" y="927"/>
                  </a:lnTo>
                  <a:lnTo>
                    <a:pt x="22872" y="792"/>
                  </a:lnTo>
                  <a:lnTo>
                    <a:pt x="22255" y="676"/>
                  </a:lnTo>
                  <a:lnTo>
                    <a:pt x="21618" y="560"/>
                  </a:lnTo>
                  <a:lnTo>
                    <a:pt x="20961" y="445"/>
                  </a:lnTo>
                  <a:lnTo>
                    <a:pt x="20286" y="348"/>
                  </a:lnTo>
                  <a:lnTo>
                    <a:pt x="19591" y="252"/>
                  </a:lnTo>
                  <a:lnTo>
                    <a:pt x="18896" y="174"/>
                  </a:lnTo>
                  <a:lnTo>
                    <a:pt x="18163" y="117"/>
                  </a:lnTo>
                  <a:lnTo>
                    <a:pt x="17429" y="59"/>
                  </a:lnTo>
                  <a:lnTo>
                    <a:pt x="16696" y="20"/>
                  </a:lnTo>
                  <a:lnTo>
                    <a:pt x="159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32"/>
            <p:cNvSpPr/>
            <p:nvPr/>
          </p:nvSpPr>
          <p:spPr>
            <a:xfrm>
              <a:off x="3323600" y="2006075"/>
              <a:ext cx="691975" cy="171800"/>
            </a:xfrm>
            <a:custGeom>
              <a:avLst/>
              <a:gdLst/>
              <a:ahLst/>
              <a:cxnLst/>
              <a:rect l="l" t="t" r="r" b="b"/>
              <a:pathLst>
                <a:path w="27679" h="6872" extrusionOk="0">
                  <a:moveTo>
                    <a:pt x="14225" y="1"/>
                  </a:moveTo>
                  <a:lnTo>
                    <a:pt x="13550" y="39"/>
                  </a:lnTo>
                  <a:lnTo>
                    <a:pt x="12778" y="78"/>
                  </a:lnTo>
                  <a:lnTo>
                    <a:pt x="12025" y="136"/>
                  </a:lnTo>
                  <a:lnTo>
                    <a:pt x="10597" y="271"/>
                  </a:lnTo>
                  <a:lnTo>
                    <a:pt x="9265" y="444"/>
                  </a:lnTo>
                  <a:lnTo>
                    <a:pt x="8011" y="657"/>
                  </a:lnTo>
                  <a:lnTo>
                    <a:pt x="6872" y="888"/>
                  </a:lnTo>
                  <a:lnTo>
                    <a:pt x="5810" y="1159"/>
                  </a:lnTo>
                  <a:lnTo>
                    <a:pt x="4845" y="1448"/>
                  </a:lnTo>
                  <a:lnTo>
                    <a:pt x="3957" y="1738"/>
                  </a:lnTo>
                  <a:lnTo>
                    <a:pt x="3552" y="1892"/>
                  </a:lnTo>
                  <a:lnTo>
                    <a:pt x="3166" y="2066"/>
                  </a:lnTo>
                  <a:lnTo>
                    <a:pt x="2819" y="2220"/>
                  </a:lnTo>
                  <a:lnTo>
                    <a:pt x="2471" y="2394"/>
                  </a:lnTo>
                  <a:lnTo>
                    <a:pt x="2143" y="2568"/>
                  </a:lnTo>
                  <a:lnTo>
                    <a:pt x="1854" y="2722"/>
                  </a:lnTo>
                  <a:lnTo>
                    <a:pt x="1564" y="2896"/>
                  </a:lnTo>
                  <a:lnTo>
                    <a:pt x="1313" y="3069"/>
                  </a:lnTo>
                  <a:lnTo>
                    <a:pt x="1082" y="3243"/>
                  </a:lnTo>
                  <a:lnTo>
                    <a:pt x="869" y="3436"/>
                  </a:lnTo>
                  <a:lnTo>
                    <a:pt x="676" y="3610"/>
                  </a:lnTo>
                  <a:lnTo>
                    <a:pt x="503" y="3784"/>
                  </a:lnTo>
                  <a:lnTo>
                    <a:pt x="348" y="3957"/>
                  </a:lnTo>
                  <a:lnTo>
                    <a:pt x="213" y="4131"/>
                  </a:lnTo>
                  <a:lnTo>
                    <a:pt x="97" y="4285"/>
                  </a:lnTo>
                  <a:lnTo>
                    <a:pt x="1" y="4459"/>
                  </a:lnTo>
                  <a:lnTo>
                    <a:pt x="445" y="4691"/>
                  </a:lnTo>
                  <a:lnTo>
                    <a:pt x="966" y="4922"/>
                  </a:lnTo>
                  <a:lnTo>
                    <a:pt x="1545" y="5154"/>
                  </a:lnTo>
                  <a:lnTo>
                    <a:pt x="2182" y="5366"/>
                  </a:lnTo>
                  <a:lnTo>
                    <a:pt x="2877" y="5579"/>
                  </a:lnTo>
                  <a:lnTo>
                    <a:pt x="3649" y="5772"/>
                  </a:lnTo>
                  <a:lnTo>
                    <a:pt x="4440" y="5965"/>
                  </a:lnTo>
                  <a:lnTo>
                    <a:pt x="5308" y="6138"/>
                  </a:lnTo>
                  <a:lnTo>
                    <a:pt x="6196" y="6293"/>
                  </a:lnTo>
                  <a:lnTo>
                    <a:pt x="7142" y="6447"/>
                  </a:lnTo>
                  <a:lnTo>
                    <a:pt x="8126" y="6563"/>
                  </a:lnTo>
                  <a:lnTo>
                    <a:pt x="9149" y="6679"/>
                  </a:lnTo>
                  <a:lnTo>
                    <a:pt x="10211" y="6756"/>
                  </a:lnTo>
                  <a:lnTo>
                    <a:pt x="11311" y="6833"/>
                  </a:lnTo>
                  <a:lnTo>
                    <a:pt x="12430" y="6872"/>
                  </a:lnTo>
                  <a:lnTo>
                    <a:pt x="13569" y="6872"/>
                  </a:lnTo>
                  <a:lnTo>
                    <a:pt x="14727" y="6852"/>
                  </a:lnTo>
                  <a:lnTo>
                    <a:pt x="15885" y="6814"/>
                  </a:lnTo>
                  <a:lnTo>
                    <a:pt x="17005" y="6717"/>
                  </a:lnTo>
                  <a:lnTo>
                    <a:pt x="18105" y="6601"/>
                  </a:lnTo>
                  <a:lnTo>
                    <a:pt x="19166" y="6447"/>
                  </a:lnTo>
                  <a:lnTo>
                    <a:pt x="20189" y="6293"/>
                  </a:lnTo>
                  <a:lnTo>
                    <a:pt x="21174" y="6100"/>
                  </a:lnTo>
                  <a:lnTo>
                    <a:pt x="22120" y="5887"/>
                  </a:lnTo>
                  <a:lnTo>
                    <a:pt x="23027" y="5656"/>
                  </a:lnTo>
                  <a:lnTo>
                    <a:pt x="23857" y="5405"/>
                  </a:lnTo>
                  <a:lnTo>
                    <a:pt x="24667" y="5154"/>
                  </a:lnTo>
                  <a:lnTo>
                    <a:pt x="25401" y="4884"/>
                  </a:lnTo>
                  <a:lnTo>
                    <a:pt x="26076" y="4613"/>
                  </a:lnTo>
                  <a:lnTo>
                    <a:pt x="26675" y="4343"/>
                  </a:lnTo>
                  <a:lnTo>
                    <a:pt x="27215" y="4054"/>
                  </a:lnTo>
                  <a:lnTo>
                    <a:pt x="27678" y="3784"/>
                  </a:lnTo>
                  <a:lnTo>
                    <a:pt x="27601" y="3629"/>
                  </a:lnTo>
                  <a:lnTo>
                    <a:pt x="27485" y="3455"/>
                  </a:lnTo>
                  <a:lnTo>
                    <a:pt x="27331" y="3301"/>
                  </a:lnTo>
                  <a:lnTo>
                    <a:pt x="27157" y="3127"/>
                  </a:lnTo>
                  <a:lnTo>
                    <a:pt x="26964" y="2954"/>
                  </a:lnTo>
                  <a:lnTo>
                    <a:pt x="26732" y="2780"/>
                  </a:lnTo>
                  <a:lnTo>
                    <a:pt x="26462" y="2606"/>
                  </a:lnTo>
                  <a:lnTo>
                    <a:pt x="26173" y="2432"/>
                  </a:lnTo>
                  <a:lnTo>
                    <a:pt x="25864" y="2259"/>
                  </a:lnTo>
                  <a:lnTo>
                    <a:pt x="25536" y="2085"/>
                  </a:lnTo>
                  <a:lnTo>
                    <a:pt x="25169" y="1931"/>
                  </a:lnTo>
                  <a:lnTo>
                    <a:pt x="24783" y="1757"/>
                  </a:lnTo>
                  <a:lnTo>
                    <a:pt x="24378" y="1603"/>
                  </a:lnTo>
                  <a:lnTo>
                    <a:pt x="23953" y="1429"/>
                  </a:lnTo>
                  <a:lnTo>
                    <a:pt x="23027" y="1139"/>
                  </a:lnTo>
                  <a:lnTo>
                    <a:pt x="22042" y="850"/>
                  </a:lnTo>
                  <a:lnTo>
                    <a:pt x="21521" y="734"/>
                  </a:lnTo>
                  <a:lnTo>
                    <a:pt x="20981" y="599"/>
                  </a:lnTo>
                  <a:lnTo>
                    <a:pt x="20421" y="502"/>
                  </a:lnTo>
                  <a:lnTo>
                    <a:pt x="19861" y="387"/>
                  </a:lnTo>
                  <a:lnTo>
                    <a:pt x="19282" y="309"/>
                  </a:lnTo>
                  <a:lnTo>
                    <a:pt x="18684" y="213"/>
                  </a:lnTo>
                  <a:lnTo>
                    <a:pt x="18066" y="155"/>
                  </a:lnTo>
                  <a:lnTo>
                    <a:pt x="17449" y="97"/>
                  </a:lnTo>
                  <a:lnTo>
                    <a:pt x="16831" y="39"/>
                  </a:lnTo>
                  <a:lnTo>
                    <a:pt x="16194" y="20"/>
                  </a:lnTo>
                  <a:lnTo>
                    <a:pt x="155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32"/>
            <p:cNvSpPr/>
            <p:nvPr/>
          </p:nvSpPr>
          <p:spPr>
            <a:xfrm>
              <a:off x="3629050" y="2018150"/>
              <a:ext cx="237900" cy="147675"/>
            </a:xfrm>
            <a:custGeom>
              <a:avLst/>
              <a:gdLst/>
              <a:ahLst/>
              <a:cxnLst/>
              <a:rect l="l" t="t" r="r" b="b"/>
              <a:pathLst>
                <a:path w="9516" h="5907" extrusionOk="0">
                  <a:moveTo>
                    <a:pt x="4767" y="0"/>
                  </a:moveTo>
                  <a:lnTo>
                    <a:pt x="4266" y="19"/>
                  </a:lnTo>
                  <a:lnTo>
                    <a:pt x="3802" y="77"/>
                  </a:lnTo>
                  <a:lnTo>
                    <a:pt x="3339" y="135"/>
                  </a:lnTo>
                  <a:lnTo>
                    <a:pt x="2915" y="232"/>
                  </a:lnTo>
                  <a:lnTo>
                    <a:pt x="2490" y="367"/>
                  </a:lnTo>
                  <a:lnTo>
                    <a:pt x="2104" y="521"/>
                  </a:lnTo>
                  <a:lnTo>
                    <a:pt x="1737" y="676"/>
                  </a:lnTo>
                  <a:lnTo>
                    <a:pt x="1390" y="869"/>
                  </a:lnTo>
                  <a:lnTo>
                    <a:pt x="1100" y="1081"/>
                  </a:lnTo>
                  <a:lnTo>
                    <a:pt x="811" y="1313"/>
                  </a:lnTo>
                  <a:lnTo>
                    <a:pt x="579" y="1544"/>
                  </a:lnTo>
                  <a:lnTo>
                    <a:pt x="386" y="1814"/>
                  </a:lnTo>
                  <a:lnTo>
                    <a:pt x="212" y="2085"/>
                  </a:lnTo>
                  <a:lnTo>
                    <a:pt x="97" y="2374"/>
                  </a:lnTo>
                  <a:lnTo>
                    <a:pt x="58" y="2509"/>
                  </a:lnTo>
                  <a:lnTo>
                    <a:pt x="39" y="2664"/>
                  </a:lnTo>
                  <a:lnTo>
                    <a:pt x="19" y="2799"/>
                  </a:lnTo>
                  <a:lnTo>
                    <a:pt x="0" y="2953"/>
                  </a:lnTo>
                  <a:lnTo>
                    <a:pt x="19" y="3108"/>
                  </a:lnTo>
                  <a:lnTo>
                    <a:pt x="39" y="3262"/>
                  </a:lnTo>
                  <a:lnTo>
                    <a:pt x="58" y="3416"/>
                  </a:lnTo>
                  <a:lnTo>
                    <a:pt x="97" y="3551"/>
                  </a:lnTo>
                  <a:lnTo>
                    <a:pt x="212" y="3841"/>
                  </a:lnTo>
                  <a:lnTo>
                    <a:pt x="386" y="4111"/>
                  </a:lnTo>
                  <a:lnTo>
                    <a:pt x="579" y="4362"/>
                  </a:lnTo>
                  <a:lnTo>
                    <a:pt x="811" y="4613"/>
                  </a:lnTo>
                  <a:lnTo>
                    <a:pt x="1100" y="4845"/>
                  </a:lnTo>
                  <a:lnTo>
                    <a:pt x="1390" y="5038"/>
                  </a:lnTo>
                  <a:lnTo>
                    <a:pt x="1737" y="5231"/>
                  </a:lnTo>
                  <a:lnTo>
                    <a:pt x="2104" y="5404"/>
                  </a:lnTo>
                  <a:lnTo>
                    <a:pt x="2490" y="5559"/>
                  </a:lnTo>
                  <a:lnTo>
                    <a:pt x="2915" y="5675"/>
                  </a:lnTo>
                  <a:lnTo>
                    <a:pt x="3339" y="5771"/>
                  </a:lnTo>
                  <a:lnTo>
                    <a:pt x="3802" y="5848"/>
                  </a:lnTo>
                  <a:lnTo>
                    <a:pt x="4266" y="5887"/>
                  </a:lnTo>
                  <a:lnTo>
                    <a:pt x="4767" y="5906"/>
                  </a:lnTo>
                  <a:lnTo>
                    <a:pt x="5250" y="5887"/>
                  </a:lnTo>
                  <a:lnTo>
                    <a:pt x="5713" y="5848"/>
                  </a:lnTo>
                  <a:lnTo>
                    <a:pt x="6176" y="5771"/>
                  </a:lnTo>
                  <a:lnTo>
                    <a:pt x="6601" y="5675"/>
                  </a:lnTo>
                  <a:lnTo>
                    <a:pt x="7026" y="5559"/>
                  </a:lnTo>
                  <a:lnTo>
                    <a:pt x="7412" y="5404"/>
                  </a:lnTo>
                  <a:lnTo>
                    <a:pt x="7778" y="5231"/>
                  </a:lnTo>
                  <a:lnTo>
                    <a:pt x="8126" y="5038"/>
                  </a:lnTo>
                  <a:lnTo>
                    <a:pt x="8435" y="4845"/>
                  </a:lnTo>
                  <a:lnTo>
                    <a:pt x="8705" y="4613"/>
                  </a:lnTo>
                  <a:lnTo>
                    <a:pt x="8936" y="4362"/>
                  </a:lnTo>
                  <a:lnTo>
                    <a:pt x="9149" y="4111"/>
                  </a:lnTo>
                  <a:lnTo>
                    <a:pt x="9303" y="3841"/>
                  </a:lnTo>
                  <a:lnTo>
                    <a:pt x="9419" y="3551"/>
                  </a:lnTo>
                  <a:lnTo>
                    <a:pt x="9458" y="3416"/>
                  </a:lnTo>
                  <a:lnTo>
                    <a:pt x="9496" y="3262"/>
                  </a:lnTo>
                  <a:lnTo>
                    <a:pt x="9516" y="3108"/>
                  </a:lnTo>
                  <a:lnTo>
                    <a:pt x="9516" y="2953"/>
                  </a:lnTo>
                  <a:lnTo>
                    <a:pt x="9516" y="2799"/>
                  </a:lnTo>
                  <a:lnTo>
                    <a:pt x="9496" y="2664"/>
                  </a:lnTo>
                  <a:lnTo>
                    <a:pt x="9458" y="2509"/>
                  </a:lnTo>
                  <a:lnTo>
                    <a:pt x="9419" y="2374"/>
                  </a:lnTo>
                  <a:lnTo>
                    <a:pt x="9303" y="2085"/>
                  </a:lnTo>
                  <a:lnTo>
                    <a:pt x="9149" y="1814"/>
                  </a:lnTo>
                  <a:lnTo>
                    <a:pt x="8936" y="1544"/>
                  </a:lnTo>
                  <a:lnTo>
                    <a:pt x="8705" y="1313"/>
                  </a:lnTo>
                  <a:lnTo>
                    <a:pt x="8435" y="1081"/>
                  </a:lnTo>
                  <a:lnTo>
                    <a:pt x="8126" y="869"/>
                  </a:lnTo>
                  <a:lnTo>
                    <a:pt x="7778" y="676"/>
                  </a:lnTo>
                  <a:lnTo>
                    <a:pt x="7412" y="521"/>
                  </a:lnTo>
                  <a:lnTo>
                    <a:pt x="7026" y="367"/>
                  </a:lnTo>
                  <a:lnTo>
                    <a:pt x="6601" y="232"/>
                  </a:lnTo>
                  <a:lnTo>
                    <a:pt x="6176" y="135"/>
                  </a:lnTo>
                  <a:lnTo>
                    <a:pt x="5713" y="77"/>
                  </a:lnTo>
                  <a:lnTo>
                    <a:pt x="5250" y="19"/>
                  </a:lnTo>
                  <a:lnTo>
                    <a:pt x="47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32"/>
            <p:cNvSpPr/>
            <p:nvPr/>
          </p:nvSpPr>
          <p:spPr>
            <a:xfrm>
              <a:off x="3629050" y="2009450"/>
              <a:ext cx="237900" cy="147675"/>
            </a:xfrm>
            <a:custGeom>
              <a:avLst/>
              <a:gdLst/>
              <a:ahLst/>
              <a:cxnLst/>
              <a:rect l="l" t="t" r="r" b="b"/>
              <a:pathLst>
                <a:path w="9516" h="5907" extrusionOk="0">
                  <a:moveTo>
                    <a:pt x="4767" y="1"/>
                  </a:moveTo>
                  <a:lnTo>
                    <a:pt x="4266" y="20"/>
                  </a:lnTo>
                  <a:lnTo>
                    <a:pt x="3802" y="59"/>
                  </a:lnTo>
                  <a:lnTo>
                    <a:pt x="3339" y="136"/>
                  </a:lnTo>
                  <a:lnTo>
                    <a:pt x="2915" y="232"/>
                  </a:lnTo>
                  <a:lnTo>
                    <a:pt x="2490" y="367"/>
                  </a:lnTo>
                  <a:lnTo>
                    <a:pt x="2104" y="502"/>
                  </a:lnTo>
                  <a:lnTo>
                    <a:pt x="1737" y="676"/>
                  </a:lnTo>
                  <a:lnTo>
                    <a:pt x="1390" y="869"/>
                  </a:lnTo>
                  <a:lnTo>
                    <a:pt x="1100" y="1082"/>
                  </a:lnTo>
                  <a:lnTo>
                    <a:pt x="811" y="1313"/>
                  </a:lnTo>
                  <a:lnTo>
                    <a:pt x="579" y="1545"/>
                  </a:lnTo>
                  <a:lnTo>
                    <a:pt x="386" y="1815"/>
                  </a:lnTo>
                  <a:lnTo>
                    <a:pt x="212" y="2085"/>
                  </a:lnTo>
                  <a:lnTo>
                    <a:pt x="97" y="2355"/>
                  </a:lnTo>
                  <a:lnTo>
                    <a:pt x="58" y="2510"/>
                  </a:lnTo>
                  <a:lnTo>
                    <a:pt x="39" y="2645"/>
                  </a:lnTo>
                  <a:lnTo>
                    <a:pt x="19" y="2799"/>
                  </a:lnTo>
                  <a:lnTo>
                    <a:pt x="0" y="2954"/>
                  </a:lnTo>
                  <a:lnTo>
                    <a:pt x="19" y="3108"/>
                  </a:lnTo>
                  <a:lnTo>
                    <a:pt x="39" y="3263"/>
                  </a:lnTo>
                  <a:lnTo>
                    <a:pt x="58" y="3398"/>
                  </a:lnTo>
                  <a:lnTo>
                    <a:pt x="97" y="3552"/>
                  </a:lnTo>
                  <a:lnTo>
                    <a:pt x="212" y="3842"/>
                  </a:lnTo>
                  <a:lnTo>
                    <a:pt x="386" y="4112"/>
                  </a:lnTo>
                  <a:lnTo>
                    <a:pt x="579" y="4363"/>
                  </a:lnTo>
                  <a:lnTo>
                    <a:pt x="811" y="4614"/>
                  </a:lnTo>
                  <a:lnTo>
                    <a:pt x="1100" y="4826"/>
                  </a:lnTo>
                  <a:lnTo>
                    <a:pt x="1390" y="5038"/>
                  </a:lnTo>
                  <a:lnTo>
                    <a:pt x="1737" y="5231"/>
                  </a:lnTo>
                  <a:lnTo>
                    <a:pt x="2104" y="5405"/>
                  </a:lnTo>
                  <a:lnTo>
                    <a:pt x="2490" y="5559"/>
                  </a:lnTo>
                  <a:lnTo>
                    <a:pt x="2915" y="5675"/>
                  </a:lnTo>
                  <a:lnTo>
                    <a:pt x="3339" y="5772"/>
                  </a:lnTo>
                  <a:lnTo>
                    <a:pt x="3802" y="5849"/>
                  </a:lnTo>
                  <a:lnTo>
                    <a:pt x="4266" y="5887"/>
                  </a:lnTo>
                  <a:lnTo>
                    <a:pt x="4767" y="5907"/>
                  </a:lnTo>
                  <a:lnTo>
                    <a:pt x="5250" y="5887"/>
                  </a:lnTo>
                  <a:lnTo>
                    <a:pt x="5713" y="5849"/>
                  </a:lnTo>
                  <a:lnTo>
                    <a:pt x="6176" y="5772"/>
                  </a:lnTo>
                  <a:lnTo>
                    <a:pt x="6601" y="5675"/>
                  </a:lnTo>
                  <a:lnTo>
                    <a:pt x="7026" y="5559"/>
                  </a:lnTo>
                  <a:lnTo>
                    <a:pt x="7412" y="5405"/>
                  </a:lnTo>
                  <a:lnTo>
                    <a:pt x="7778" y="5231"/>
                  </a:lnTo>
                  <a:lnTo>
                    <a:pt x="8126" y="5038"/>
                  </a:lnTo>
                  <a:lnTo>
                    <a:pt x="8435" y="4826"/>
                  </a:lnTo>
                  <a:lnTo>
                    <a:pt x="8705" y="4614"/>
                  </a:lnTo>
                  <a:lnTo>
                    <a:pt x="8936" y="4363"/>
                  </a:lnTo>
                  <a:lnTo>
                    <a:pt x="9149" y="4112"/>
                  </a:lnTo>
                  <a:lnTo>
                    <a:pt x="9303" y="3842"/>
                  </a:lnTo>
                  <a:lnTo>
                    <a:pt x="9419" y="3552"/>
                  </a:lnTo>
                  <a:lnTo>
                    <a:pt x="9458" y="3398"/>
                  </a:lnTo>
                  <a:lnTo>
                    <a:pt x="9496" y="3263"/>
                  </a:lnTo>
                  <a:lnTo>
                    <a:pt x="9516" y="3108"/>
                  </a:lnTo>
                  <a:lnTo>
                    <a:pt x="9516" y="2954"/>
                  </a:lnTo>
                  <a:lnTo>
                    <a:pt x="9516" y="2799"/>
                  </a:lnTo>
                  <a:lnTo>
                    <a:pt x="9496" y="2645"/>
                  </a:lnTo>
                  <a:lnTo>
                    <a:pt x="9458" y="2510"/>
                  </a:lnTo>
                  <a:lnTo>
                    <a:pt x="9419" y="2355"/>
                  </a:lnTo>
                  <a:lnTo>
                    <a:pt x="9303" y="2085"/>
                  </a:lnTo>
                  <a:lnTo>
                    <a:pt x="9149" y="1815"/>
                  </a:lnTo>
                  <a:lnTo>
                    <a:pt x="8936" y="1545"/>
                  </a:lnTo>
                  <a:lnTo>
                    <a:pt x="8705" y="1313"/>
                  </a:lnTo>
                  <a:lnTo>
                    <a:pt x="8435" y="1082"/>
                  </a:lnTo>
                  <a:lnTo>
                    <a:pt x="8126" y="869"/>
                  </a:lnTo>
                  <a:lnTo>
                    <a:pt x="7778" y="676"/>
                  </a:lnTo>
                  <a:lnTo>
                    <a:pt x="7412" y="502"/>
                  </a:lnTo>
                  <a:lnTo>
                    <a:pt x="7026" y="367"/>
                  </a:lnTo>
                  <a:lnTo>
                    <a:pt x="6601" y="232"/>
                  </a:lnTo>
                  <a:lnTo>
                    <a:pt x="6176" y="136"/>
                  </a:lnTo>
                  <a:lnTo>
                    <a:pt x="5713" y="59"/>
                  </a:lnTo>
                  <a:lnTo>
                    <a:pt x="5250" y="20"/>
                  </a:lnTo>
                  <a:lnTo>
                    <a:pt x="4767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32"/>
            <p:cNvSpPr/>
            <p:nvPr/>
          </p:nvSpPr>
          <p:spPr>
            <a:xfrm>
              <a:off x="3636750" y="2014275"/>
              <a:ext cx="222475" cy="138025"/>
            </a:xfrm>
            <a:custGeom>
              <a:avLst/>
              <a:gdLst/>
              <a:ahLst/>
              <a:cxnLst/>
              <a:rect l="l" t="t" r="r" b="b"/>
              <a:pathLst>
                <a:path w="8899" h="5521" extrusionOk="0">
                  <a:moveTo>
                    <a:pt x="4459" y="1"/>
                  </a:moveTo>
                  <a:lnTo>
                    <a:pt x="3996" y="20"/>
                  </a:lnTo>
                  <a:lnTo>
                    <a:pt x="3552" y="59"/>
                  </a:lnTo>
                  <a:lnTo>
                    <a:pt x="3128" y="136"/>
                  </a:lnTo>
                  <a:lnTo>
                    <a:pt x="2722" y="213"/>
                  </a:lnTo>
                  <a:lnTo>
                    <a:pt x="2336" y="329"/>
                  </a:lnTo>
                  <a:lnTo>
                    <a:pt x="1970" y="464"/>
                  </a:lnTo>
                  <a:lnTo>
                    <a:pt x="1622" y="638"/>
                  </a:lnTo>
                  <a:lnTo>
                    <a:pt x="1313" y="811"/>
                  </a:lnTo>
                  <a:lnTo>
                    <a:pt x="1024" y="1004"/>
                  </a:lnTo>
                  <a:lnTo>
                    <a:pt x="773" y="1217"/>
                  </a:lnTo>
                  <a:lnTo>
                    <a:pt x="541" y="1448"/>
                  </a:lnTo>
                  <a:lnTo>
                    <a:pt x="348" y="1680"/>
                  </a:lnTo>
                  <a:lnTo>
                    <a:pt x="213" y="1950"/>
                  </a:lnTo>
                  <a:lnTo>
                    <a:pt x="97" y="2201"/>
                  </a:lnTo>
                  <a:lnTo>
                    <a:pt x="20" y="2471"/>
                  </a:lnTo>
                  <a:lnTo>
                    <a:pt x="20" y="2626"/>
                  </a:lnTo>
                  <a:lnTo>
                    <a:pt x="1" y="2761"/>
                  </a:lnTo>
                  <a:lnTo>
                    <a:pt x="20" y="2896"/>
                  </a:lnTo>
                  <a:lnTo>
                    <a:pt x="20" y="3050"/>
                  </a:lnTo>
                  <a:lnTo>
                    <a:pt x="97" y="3320"/>
                  </a:lnTo>
                  <a:lnTo>
                    <a:pt x="213" y="3591"/>
                  </a:lnTo>
                  <a:lnTo>
                    <a:pt x="348" y="3842"/>
                  </a:lnTo>
                  <a:lnTo>
                    <a:pt x="541" y="4073"/>
                  </a:lnTo>
                  <a:lnTo>
                    <a:pt x="773" y="4305"/>
                  </a:lnTo>
                  <a:lnTo>
                    <a:pt x="1024" y="4517"/>
                  </a:lnTo>
                  <a:lnTo>
                    <a:pt x="1313" y="4710"/>
                  </a:lnTo>
                  <a:lnTo>
                    <a:pt x="1622" y="4884"/>
                  </a:lnTo>
                  <a:lnTo>
                    <a:pt x="1970" y="5057"/>
                  </a:lnTo>
                  <a:lnTo>
                    <a:pt x="2336" y="5193"/>
                  </a:lnTo>
                  <a:lnTo>
                    <a:pt x="2722" y="5308"/>
                  </a:lnTo>
                  <a:lnTo>
                    <a:pt x="3128" y="5405"/>
                  </a:lnTo>
                  <a:lnTo>
                    <a:pt x="3552" y="5463"/>
                  </a:lnTo>
                  <a:lnTo>
                    <a:pt x="3996" y="5501"/>
                  </a:lnTo>
                  <a:lnTo>
                    <a:pt x="4459" y="5521"/>
                  </a:lnTo>
                  <a:lnTo>
                    <a:pt x="4903" y="5501"/>
                  </a:lnTo>
                  <a:lnTo>
                    <a:pt x="5347" y="5463"/>
                  </a:lnTo>
                  <a:lnTo>
                    <a:pt x="5772" y="5405"/>
                  </a:lnTo>
                  <a:lnTo>
                    <a:pt x="6177" y="5308"/>
                  </a:lnTo>
                  <a:lnTo>
                    <a:pt x="6563" y="5193"/>
                  </a:lnTo>
                  <a:lnTo>
                    <a:pt x="6930" y="5057"/>
                  </a:lnTo>
                  <a:lnTo>
                    <a:pt x="7277" y="4884"/>
                  </a:lnTo>
                  <a:lnTo>
                    <a:pt x="7586" y="4710"/>
                  </a:lnTo>
                  <a:lnTo>
                    <a:pt x="7876" y="4517"/>
                  </a:lnTo>
                  <a:lnTo>
                    <a:pt x="8146" y="4305"/>
                  </a:lnTo>
                  <a:lnTo>
                    <a:pt x="8358" y="4073"/>
                  </a:lnTo>
                  <a:lnTo>
                    <a:pt x="8551" y="3842"/>
                  </a:lnTo>
                  <a:lnTo>
                    <a:pt x="8706" y="3591"/>
                  </a:lnTo>
                  <a:lnTo>
                    <a:pt x="8802" y="3320"/>
                  </a:lnTo>
                  <a:lnTo>
                    <a:pt x="8879" y="3050"/>
                  </a:lnTo>
                  <a:lnTo>
                    <a:pt x="8899" y="2896"/>
                  </a:lnTo>
                  <a:lnTo>
                    <a:pt x="8899" y="2761"/>
                  </a:lnTo>
                  <a:lnTo>
                    <a:pt x="8899" y="2626"/>
                  </a:lnTo>
                  <a:lnTo>
                    <a:pt x="8879" y="2471"/>
                  </a:lnTo>
                  <a:lnTo>
                    <a:pt x="8802" y="2201"/>
                  </a:lnTo>
                  <a:lnTo>
                    <a:pt x="8706" y="1950"/>
                  </a:lnTo>
                  <a:lnTo>
                    <a:pt x="8551" y="1680"/>
                  </a:lnTo>
                  <a:lnTo>
                    <a:pt x="8358" y="1448"/>
                  </a:lnTo>
                  <a:lnTo>
                    <a:pt x="8146" y="1217"/>
                  </a:lnTo>
                  <a:lnTo>
                    <a:pt x="7876" y="1004"/>
                  </a:lnTo>
                  <a:lnTo>
                    <a:pt x="7586" y="811"/>
                  </a:lnTo>
                  <a:lnTo>
                    <a:pt x="7277" y="638"/>
                  </a:lnTo>
                  <a:lnTo>
                    <a:pt x="6930" y="464"/>
                  </a:lnTo>
                  <a:lnTo>
                    <a:pt x="6563" y="329"/>
                  </a:lnTo>
                  <a:lnTo>
                    <a:pt x="6177" y="213"/>
                  </a:lnTo>
                  <a:lnTo>
                    <a:pt x="5772" y="136"/>
                  </a:lnTo>
                  <a:lnTo>
                    <a:pt x="5347" y="59"/>
                  </a:lnTo>
                  <a:lnTo>
                    <a:pt x="4903" y="20"/>
                  </a:lnTo>
                  <a:lnTo>
                    <a:pt x="44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32"/>
            <p:cNvSpPr/>
            <p:nvPr/>
          </p:nvSpPr>
          <p:spPr>
            <a:xfrm>
              <a:off x="3718300" y="2019100"/>
              <a:ext cx="46850" cy="56475"/>
            </a:xfrm>
            <a:custGeom>
              <a:avLst/>
              <a:gdLst/>
              <a:ahLst/>
              <a:cxnLst/>
              <a:rect l="l" t="t" r="r" b="b"/>
              <a:pathLst>
                <a:path w="1874" h="2259" extrusionOk="0">
                  <a:moveTo>
                    <a:pt x="1255" y="1"/>
                  </a:moveTo>
                  <a:lnTo>
                    <a:pt x="831" y="20"/>
                  </a:lnTo>
                  <a:lnTo>
                    <a:pt x="464" y="59"/>
                  </a:lnTo>
                  <a:lnTo>
                    <a:pt x="155" y="116"/>
                  </a:lnTo>
                  <a:lnTo>
                    <a:pt x="97" y="136"/>
                  </a:lnTo>
                  <a:lnTo>
                    <a:pt x="59" y="155"/>
                  </a:lnTo>
                  <a:lnTo>
                    <a:pt x="1" y="232"/>
                  </a:lnTo>
                  <a:lnTo>
                    <a:pt x="1" y="309"/>
                  </a:lnTo>
                  <a:lnTo>
                    <a:pt x="1" y="367"/>
                  </a:lnTo>
                  <a:lnTo>
                    <a:pt x="20" y="406"/>
                  </a:lnTo>
                  <a:lnTo>
                    <a:pt x="1236" y="2259"/>
                  </a:lnTo>
                  <a:lnTo>
                    <a:pt x="1873" y="271"/>
                  </a:lnTo>
                  <a:lnTo>
                    <a:pt x="1873" y="174"/>
                  </a:lnTo>
                  <a:lnTo>
                    <a:pt x="1854" y="97"/>
                  </a:lnTo>
                  <a:lnTo>
                    <a:pt x="1777" y="39"/>
                  </a:lnTo>
                  <a:lnTo>
                    <a:pt x="16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32"/>
            <p:cNvSpPr/>
            <p:nvPr/>
          </p:nvSpPr>
          <p:spPr>
            <a:xfrm>
              <a:off x="3659925" y="2038400"/>
              <a:ext cx="76750" cy="36700"/>
            </a:xfrm>
            <a:custGeom>
              <a:avLst/>
              <a:gdLst/>
              <a:ahLst/>
              <a:cxnLst/>
              <a:rect l="l" t="t" r="r" b="b"/>
              <a:pathLst>
                <a:path w="3070" h="1468" extrusionOk="0">
                  <a:moveTo>
                    <a:pt x="1255" y="1"/>
                  </a:moveTo>
                  <a:lnTo>
                    <a:pt x="1178" y="20"/>
                  </a:lnTo>
                  <a:lnTo>
                    <a:pt x="927" y="117"/>
                  </a:lnTo>
                  <a:lnTo>
                    <a:pt x="792" y="194"/>
                  </a:lnTo>
                  <a:lnTo>
                    <a:pt x="657" y="290"/>
                  </a:lnTo>
                  <a:lnTo>
                    <a:pt x="502" y="406"/>
                  </a:lnTo>
                  <a:lnTo>
                    <a:pt x="348" y="560"/>
                  </a:lnTo>
                  <a:lnTo>
                    <a:pt x="193" y="753"/>
                  </a:lnTo>
                  <a:lnTo>
                    <a:pt x="58" y="966"/>
                  </a:lnTo>
                  <a:lnTo>
                    <a:pt x="20" y="1043"/>
                  </a:lnTo>
                  <a:lnTo>
                    <a:pt x="0" y="1120"/>
                  </a:lnTo>
                  <a:lnTo>
                    <a:pt x="20" y="1197"/>
                  </a:lnTo>
                  <a:lnTo>
                    <a:pt x="39" y="1255"/>
                  </a:lnTo>
                  <a:lnTo>
                    <a:pt x="97" y="1332"/>
                  </a:lnTo>
                  <a:lnTo>
                    <a:pt x="155" y="1371"/>
                  </a:lnTo>
                  <a:lnTo>
                    <a:pt x="213" y="1410"/>
                  </a:lnTo>
                  <a:lnTo>
                    <a:pt x="309" y="1429"/>
                  </a:lnTo>
                  <a:lnTo>
                    <a:pt x="3069" y="1468"/>
                  </a:lnTo>
                  <a:lnTo>
                    <a:pt x="1467" y="78"/>
                  </a:lnTo>
                  <a:lnTo>
                    <a:pt x="1409" y="20"/>
                  </a:lnTo>
                  <a:lnTo>
                    <a:pt x="13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32"/>
            <p:cNvSpPr/>
            <p:nvPr/>
          </p:nvSpPr>
          <p:spPr>
            <a:xfrm>
              <a:off x="3651725" y="2081350"/>
              <a:ext cx="87850" cy="43925"/>
            </a:xfrm>
            <a:custGeom>
              <a:avLst/>
              <a:gdLst/>
              <a:ahLst/>
              <a:cxnLst/>
              <a:rect l="l" t="t" r="r" b="b"/>
              <a:pathLst>
                <a:path w="3514" h="1757" extrusionOk="0">
                  <a:moveTo>
                    <a:pt x="3513" y="0"/>
                  </a:moveTo>
                  <a:lnTo>
                    <a:pt x="232" y="464"/>
                  </a:lnTo>
                  <a:lnTo>
                    <a:pt x="155" y="483"/>
                  </a:lnTo>
                  <a:lnTo>
                    <a:pt x="97" y="522"/>
                  </a:lnTo>
                  <a:lnTo>
                    <a:pt x="39" y="580"/>
                  </a:lnTo>
                  <a:lnTo>
                    <a:pt x="20" y="637"/>
                  </a:lnTo>
                  <a:lnTo>
                    <a:pt x="0" y="695"/>
                  </a:lnTo>
                  <a:lnTo>
                    <a:pt x="0" y="773"/>
                  </a:lnTo>
                  <a:lnTo>
                    <a:pt x="20" y="830"/>
                  </a:lnTo>
                  <a:lnTo>
                    <a:pt x="58" y="888"/>
                  </a:lnTo>
                  <a:lnTo>
                    <a:pt x="174" y="985"/>
                  </a:lnTo>
                  <a:lnTo>
                    <a:pt x="290" y="1101"/>
                  </a:lnTo>
                  <a:lnTo>
                    <a:pt x="425" y="1216"/>
                  </a:lnTo>
                  <a:lnTo>
                    <a:pt x="599" y="1332"/>
                  </a:lnTo>
                  <a:lnTo>
                    <a:pt x="792" y="1429"/>
                  </a:lnTo>
                  <a:lnTo>
                    <a:pt x="1023" y="1545"/>
                  </a:lnTo>
                  <a:lnTo>
                    <a:pt x="1274" y="1641"/>
                  </a:lnTo>
                  <a:lnTo>
                    <a:pt x="1564" y="1738"/>
                  </a:lnTo>
                  <a:lnTo>
                    <a:pt x="1622" y="1757"/>
                  </a:lnTo>
                  <a:lnTo>
                    <a:pt x="1699" y="1738"/>
                  </a:lnTo>
                  <a:lnTo>
                    <a:pt x="1757" y="1718"/>
                  </a:lnTo>
                  <a:lnTo>
                    <a:pt x="1815" y="1680"/>
                  </a:lnTo>
                  <a:lnTo>
                    <a:pt x="35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32"/>
            <p:cNvSpPr/>
            <p:nvPr/>
          </p:nvSpPr>
          <p:spPr>
            <a:xfrm>
              <a:off x="3709625" y="2083750"/>
              <a:ext cx="53100" cy="59875"/>
            </a:xfrm>
            <a:custGeom>
              <a:avLst/>
              <a:gdLst/>
              <a:ahLst/>
              <a:cxnLst/>
              <a:rect l="l" t="t" r="r" b="b"/>
              <a:pathLst>
                <a:path w="2124" h="2395" extrusionOk="0">
                  <a:moveTo>
                    <a:pt x="1487" y="1"/>
                  </a:moveTo>
                  <a:lnTo>
                    <a:pt x="58" y="1738"/>
                  </a:lnTo>
                  <a:lnTo>
                    <a:pt x="20" y="1796"/>
                  </a:lnTo>
                  <a:lnTo>
                    <a:pt x="0" y="1854"/>
                  </a:lnTo>
                  <a:lnTo>
                    <a:pt x="0" y="1912"/>
                  </a:lnTo>
                  <a:lnTo>
                    <a:pt x="0" y="1970"/>
                  </a:lnTo>
                  <a:lnTo>
                    <a:pt x="20" y="2028"/>
                  </a:lnTo>
                  <a:lnTo>
                    <a:pt x="58" y="2066"/>
                  </a:lnTo>
                  <a:lnTo>
                    <a:pt x="97" y="2105"/>
                  </a:lnTo>
                  <a:lnTo>
                    <a:pt x="155" y="2143"/>
                  </a:lnTo>
                  <a:lnTo>
                    <a:pt x="483" y="2259"/>
                  </a:lnTo>
                  <a:lnTo>
                    <a:pt x="676" y="2317"/>
                  </a:lnTo>
                  <a:lnTo>
                    <a:pt x="888" y="2375"/>
                  </a:lnTo>
                  <a:lnTo>
                    <a:pt x="1139" y="2394"/>
                  </a:lnTo>
                  <a:lnTo>
                    <a:pt x="1660" y="2394"/>
                  </a:lnTo>
                  <a:lnTo>
                    <a:pt x="1931" y="2336"/>
                  </a:lnTo>
                  <a:lnTo>
                    <a:pt x="1988" y="2317"/>
                  </a:lnTo>
                  <a:lnTo>
                    <a:pt x="2027" y="2298"/>
                  </a:lnTo>
                  <a:lnTo>
                    <a:pt x="2104" y="2221"/>
                  </a:lnTo>
                  <a:lnTo>
                    <a:pt x="2124" y="2124"/>
                  </a:lnTo>
                  <a:lnTo>
                    <a:pt x="2124" y="2008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32"/>
            <p:cNvSpPr/>
            <p:nvPr/>
          </p:nvSpPr>
          <p:spPr>
            <a:xfrm>
              <a:off x="3753050" y="2084250"/>
              <a:ext cx="78675" cy="52625"/>
            </a:xfrm>
            <a:custGeom>
              <a:avLst/>
              <a:gdLst/>
              <a:ahLst/>
              <a:cxnLst/>
              <a:rect l="l" t="t" r="r" b="b"/>
              <a:pathLst>
                <a:path w="3147" h="2105" extrusionOk="0">
                  <a:moveTo>
                    <a:pt x="1" y="0"/>
                  </a:moveTo>
                  <a:lnTo>
                    <a:pt x="1352" y="1988"/>
                  </a:lnTo>
                  <a:lnTo>
                    <a:pt x="1390" y="2046"/>
                  </a:lnTo>
                  <a:lnTo>
                    <a:pt x="1467" y="2085"/>
                  </a:lnTo>
                  <a:lnTo>
                    <a:pt x="1525" y="2104"/>
                  </a:lnTo>
                  <a:lnTo>
                    <a:pt x="1602" y="2104"/>
                  </a:lnTo>
                  <a:lnTo>
                    <a:pt x="1892" y="2046"/>
                  </a:lnTo>
                  <a:lnTo>
                    <a:pt x="2066" y="1988"/>
                  </a:lnTo>
                  <a:lnTo>
                    <a:pt x="2259" y="1930"/>
                  </a:lnTo>
                  <a:lnTo>
                    <a:pt x="2471" y="1834"/>
                  </a:lnTo>
                  <a:lnTo>
                    <a:pt x="2683" y="1737"/>
                  </a:lnTo>
                  <a:lnTo>
                    <a:pt x="2876" y="1602"/>
                  </a:lnTo>
                  <a:lnTo>
                    <a:pt x="3069" y="1448"/>
                  </a:lnTo>
                  <a:lnTo>
                    <a:pt x="3108" y="1390"/>
                  </a:lnTo>
                  <a:lnTo>
                    <a:pt x="3127" y="1332"/>
                  </a:lnTo>
                  <a:lnTo>
                    <a:pt x="3147" y="1274"/>
                  </a:lnTo>
                  <a:lnTo>
                    <a:pt x="3147" y="1216"/>
                  </a:lnTo>
                  <a:lnTo>
                    <a:pt x="3127" y="1158"/>
                  </a:lnTo>
                  <a:lnTo>
                    <a:pt x="3089" y="1100"/>
                  </a:lnTo>
                  <a:lnTo>
                    <a:pt x="3031" y="1062"/>
                  </a:lnTo>
                  <a:lnTo>
                    <a:pt x="2973" y="102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32"/>
            <p:cNvSpPr/>
            <p:nvPr/>
          </p:nvSpPr>
          <p:spPr>
            <a:xfrm>
              <a:off x="3759325" y="2063975"/>
              <a:ext cx="83025" cy="33800"/>
            </a:xfrm>
            <a:custGeom>
              <a:avLst/>
              <a:gdLst/>
              <a:ahLst/>
              <a:cxnLst/>
              <a:rect l="l" t="t" r="r" b="b"/>
              <a:pathLst>
                <a:path w="3321" h="1352" extrusionOk="0">
                  <a:moveTo>
                    <a:pt x="3089" y="1"/>
                  </a:moveTo>
                  <a:lnTo>
                    <a:pt x="3031" y="20"/>
                  </a:lnTo>
                  <a:lnTo>
                    <a:pt x="0" y="695"/>
                  </a:lnTo>
                  <a:lnTo>
                    <a:pt x="2857" y="1352"/>
                  </a:lnTo>
                  <a:lnTo>
                    <a:pt x="2915" y="1352"/>
                  </a:lnTo>
                  <a:lnTo>
                    <a:pt x="2992" y="1332"/>
                  </a:lnTo>
                  <a:lnTo>
                    <a:pt x="3050" y="1294"/>
                  </a:lnTo>
                  <a:lnTo>
                    <a:pt x="3108" y="1236"/>
                  </a:lnTo>
                  <a:lnTo>
                    <a:pt x="3166" y="1082"/>
                  </a:lnTo>
                  <a:lnTo>
                    <a:pt x="3243" y="869"/>
                  </a:lnTo>
                  <a:lnTo>
                    <a:pt x="3301" y="599"/>
                  </a:lnTo>
                  <a:lnTo>
                    <a:pt x="3320" y="271"/>
                  </a:lnTo>
                  <a:lnTo>
                    <a:pt x="3320" y="213"/>
                  </a:lnTo>
                  <a:lnTo>
                    <a:pt x="3301" y="155"/>
                  </a:lnTo>
                  <a:lnTo>
                    <a:pt x="3262" y="97"/>
                  </a:lnTo>
                  <a:lnTo>
                    <a:pt x="3224" y="59"/>
                  </a:lnTo>
                  <a:lnTo>
                    <a:pt x="3185" y="39"/>
                  </a:lnTo>
                  <a:lnTo>
                    <a:pt x="3146" y="20"/>
                  </a:lnTo>
                  <a:lnTo>
                    <a:pt x="30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32"/>
            <p:cNvSpPr/>
            <p:nvPr/>
          </p:nvSpPr>
          <p:spPr>
            <a:xfrm>
              <a:off x="3759800" y="2026825"/>
              <a:ext cx="67575" cy="48275"/>
            </a:xfrm>
            <a:custGeom>
              <a:avLst/>
              <a:gdLst/>
              <a:ahLst/>
              <a:cxnLst/>
              <a:rect l="l" t="t" r="r" b="b"/>
              <a:pathLst>
                <a:path w="2703" h="1931" extrusionOk="0">
                  <a:moveTo>
                    <a:pt x="1120" y="0"/>
                  </a:moveTo>
                  <a:lnTo>
                    <a:pt x="1043" y="20"/>
                  </a:lnTo>
                  <a:lnTo>
                    <a:pt x="966" y="78"/>
                  </a:lnTo>
                  <a:lnTo>
                    <a:pt x="927" y="136"/>
                  </a:lnTo>
                  <a:lnTo>
                    <a:pt x="1" y="1931"/>
                  </a:lnTo>
                  <a:lnTo>
                    <a:pt x="2510" y="1023"/>
                  </a:lnTo>
                  <a:lnTo>
                    <a:pt x="2568" y="985"/>
                  </a:lnTo>
                  <a:lnTo>
                    <a:pt x="2626" y="946"/>
                  </a:lnTo>
                  <a:lnTo>
                    <a:pt x="2664" y="888"/>
                  </a:lnTo>
                  <a:lnTo>
                    <a:pt x="2684" y="811"/>
                  </a:lnTo>
                  <a:lnTo>
                    <a:pt x="2703" y="753"/>
                  </a:lnTo>
                  <a:lnTo>
                    <a:pt x="2684" y="695"/>
                  </a:lnTo>
                  <a:lnTo>
                    <a:pt x="2664" y="618"/>
                  </a:lnTo>
                  <a:lnTo>
                    <a:pt x="2606" y="560"/>
                  </a:lnTo>
                  <a:lnTo>
                    <a:pt x="2452" y="444"/>
                  </a:lnTo>
                  <a:lnTo>
                    <a:pt x="2278" y="329"/>
                  </a:lnTo>
                  <a:lnTo>
                    <a:pt x="2085" y="232"/>
                  </a:lnTo>
                  <a:lnTo>
                    <a:pt x="1892" y="155"/>
                  </a:lnTo>
                  <a:lnTo>
                    <a:pt x="1506" y="58"/>
                  </a:lnTo>
                  <a:lnTo>
                    <a:pt x="11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32"/>
            <p:cNvSpPr/>
            <p:nvPr/>
          </p:nvSpPr>
          <p:spPr>
            <a:xfrm>
              <a:off x="3319250" y="2381950"/>
              <a:ext cx="359025" cy="224900"/>
            </a:xfrm>
            <a:custGeom>
              <a:avLst/>
              <a:gdLst/>
              <a:ahLst/>
              <a:cxnLst/>
              <a:rect l="l" t="t" r="r" b="b"/>
              <a:pathLst>
                <a:path w="14361" h="8996" extrusionOk="0">
                  <a:moveTo>
                    <a:pt x="4247" y="1"/>
                  </a:moveTo>
                  <a:lnTo>
                    <a:pt x="3630" y="59"/>
                  </a:lnTo>
                  <a:lnTo>
                    <a:pt x="3051" y="155"/>
                  </a:lnTo>
                  <a:lnTo>
                    <a:pt x="2761" y="213"/>
                  </a:lnTo>
                  <a:lnTo>
                    <a:pt x="2510" y="290"/>
                  </a:lnTo>
                  <a:lnTo>
                    <a:pt x="2240" y="368"/>
                  </a:lnTo>
                  <a:lnTo>
                    <a:pt x="2008" y="464"/>
                  </a:lnTo>
                  <a:lnTo>
                    <a:pt x="1777" y="561"/>
                  </a:lnTo>
                  <a:lnTo>
                    <a:pt x="1545" y="676"/>
                  </a:lnTo>
                  <a:lnTo>
                    <a:pt x="1333" y="792"/>
                  </a:lnTo>
                  <a:lnTo>
                    <a:pt x="1140" y="927"/>
                  </a:lnTo>
                  <a:lnTo>
                    <a:pt x="966" y="1063"/>
                  </a:lnTo>
                  <a:lnTo>
                    <a:pt x="792" y="1217"/>
                  </a:lnTo>
                  <a:lnTo>
                    <a:pt x="638" y="1371"/>
                  </a:lnTo>
                  <a:lnTo>
                    <a:pt x="503" y="1526"/>
                  </a:lnTo>
                  <a:lnTo>
                    <a:pt x="368" y="1699"/>
                  </a:lnTo>
                  <a:lnTo>
                    <a:pt x="271" y="1892"/>
                  </a:lnTo>
                  <a:lnTo>
                    <a:pt x="175" y="2085"/>
                  </a:lnTo>
                  <a:lnTo>
                    <a:pt x="97" y="2278"/>
                  </a:lnTo>
                  <a:lnTo>
                    <a:pt x="59" y="2491"/>
                  </a:lnTo>
                  <a:lnTo>
                    <a:pt x="20" y="2684"/>
                  </a:lnTo>
                  <a:lnTo>
                    <a:pt x="1" y="2896"/>
                  </a:lnTo>
                  <a:lnTo>
                    <a:pt x="1" y="3108"/>
                  </a:lnTo>
                  <a:lnTo>
                    <a:pt x="20" y="3321"/>
                  </a:lnTo>
                  <a:lnTo>
                    <a:pt x="59" y="3552"/>
                  </a:lnTo>
                  <a:lnTo>
                    <a:pt x="117" y="3765"/>
                  </a:lnTo>
                  <a:lnTo>
                    <a:pt x="194" y="3977"/>
                  </a:lnTo>
                  <a:lnTo>
                    <a:pt x="271" y="4189"/>
                  </a:lnTo>
                  <a:lnTo>
                    <a:pt x="368" y="4421"/>
                  </a:lnTo>
                  <a:lnTo>
                    <a:pt x="503" y="4633"/>
                  </a:lnTo>
                  <a:lnTo>
                    <a:pt x="638" y="4845"/>
                  </a:lnTo>
                  <a:lnTo>
                    <a:pt x="773" y="5058"/>
                  </a:lnTo>
                  <a:lnTo>
                    <a:pt x="947" y="5270"/>
                  </a:lnTo>
                  <a:lnTo>
                    <a:pt x="1120" y="5482"/>
                  </a:lnTo>
                  <a:lnTo>
                    <a:pt x="1313" y="5695"/>
                  </a:lnTo>
                  <a:lnTo>
                    <a:pt x="1738" y="6100"/>
                  </a:lnTo>
                  <a:lnTo>
                    <a:pt x="2201" y="6505"/>
                  </a:lnTo>
                  <a:lnTo>
                    <a:pt x="2722" y="6891"/>
                  </a:lnTo>
                  <a:lnTo>
                    <a:pt x="3301" y="7239"/>
                  </a:lnTo>
                  <a:lnTo>
                    <a:pt x="3900" y="7586"/>
                  </a:lnTo>
                  <a:lnTo>
                    <a:pt x="4556" y="7895"/>
                  </a:lnTo>
                  <a:lnTo>
                    <a:pt x="5232" y="8165"/>
                  </a:lnTo>
                  <a:lnTo>
                    <a:pt x="5965" y="8416"/>
                  </a:lnTo>
                  <a:lnTo>
                    <a:pt x="6679" y="8628"/>
                  </a:lnTo>
                  <a:lnTo>
                    <a:pt x="7413" y="8783"/>
                  </a:lnTo>
                  <a:lnTo>
                    <a:pt x="8127" y="8899"/>
                  </a:lnTo>
                  <a:lnTo>
                    <a:pt x="8802" y="8976"/>
                  </a:lnTo>
                  <a:lnTo>
                    <a:pt x="9478" y="8995"/>
                  </a:lnTo>
                  <a:lnTo>
                    <a:pt x="10115" y="8976"/>
                  </a:lnTo>
                  <a:lnTo>
                    <a:pt x="10732" y="8937"/>
                  </a:lnTo>
                  <a:lnTo>
                    <a:pt x="11331" y="8841"/>
                  </a:lnTo>
                  <a:lnTo>
                    <a:pt x="11601" y="8764"/>
                  </a:lnTo>
                  <a:lnTo>
                    <a:pt x="11871" y="8706"/>
                  </a:lnTo>
                  <a:lnTo>
                    <a:pt x="12122" y="8609"/>
                  </a:lnTo>
                  <a:lnTo>
                    <a:pt x="12373" y="8532"/>
                  </a:lnTo>
                  <a:lnTo>
                    <a:pt x="12604" y="8416"/>
                  </a:lnTo>
                  <a:lnTo>
                    <a:pt x="12817" y="8320"/>
                  </a:lnTo>
                  <a:lnTo>
                    <a:pt x="13029" y="8185"/>
                  </a:lnTo>
                  <a:lnTo>
                    <a:pt x="13222" y="8069"/>
                  </a:lnTo>
                  <a:lnTo>
                    <a:pt x="13415" y="7914"/>
                  </a:lnTo>
                  <a:lnTo>
                    <a:pt x="13570" y="7779"/>
                  </a:lnTo>
                  <a:lnTo>
                    <a:pt x="13724" y="7625"/>
                  </a:lnTo>
                  <a:lnTo>
                    <a:pt x="13878" y="7451"/>
                  </a:lnTo>
                  <a:lnTo>
                    <a:pt x="13994" y="7277"/>
                  </a:lnTo>
                  <a:lnTo>
                    <a:pt x="14091" y="7104"/>
                  </a:lnTo>
                  <a:lnTo>
                    <a:pt x="14187" y="6911"/>
                  </a:lnTo>
                  <a:lnTo>
                    <a:pt x="14264" y="6718"/>
                  </a:lnTo>
                  <a:lnTo>
                    <a:pt x="14322" y="6505"/>
                  </a:lnTo>
                  <a:lnTo>
                    <a:pt x="14342" y="6293"/>
                  </a:lnTo>
                  <a:lnTo>
                    <a:pt x="14361" y="6081"/>
                  </a:lnTo>
                  <a:lnTo>
                    <a:pt x="14361" y="5868"/>
                  </a:lnTo>
                  <a:lnTo>
                    <a:pt x="14342" y="5656"/>
                  </a:lnTo>
                  <a:lnTo>
                    <a:pt x="14303" y="5444"/>
                  </a:lnTo>
                  <a:lnTo>
                    <a:pt x="14245" y="5232"/>
                  </a:lnTo>
                  <a:lnTo>
                    <a:pt x="14187" y="5019"/>
                  </a:lnTo>
                  <a:lnTo>
                    <a:pt x="14091" y="4788"/>
                  </a:lnTo>
                  <a:lnTo>
                    <a:pt x="13994" y="4575"/>
                  </a:lnTo>
                  <a:lnTo>
                    <a:pt x="13878" y="4363"/>
                  </a:lnTo>
                  <a:lnTo>
                    <a:pt x="13743" y="4131"/>
                  </a:lnTo>
                  <a:lnTo>
                    <a:pt x="13589" y="3919"/>
                  </a:lnTo>
                  <a:lnTo>
                    <a:pt x="13434" y="3707"/>
                  </a:lnTo>
                  <a:lnTo>
                    <a:pt x="13241" y="3494"/>
                  </a:lnTo>
                  <a:lnTo>
                    <a:pt x="13048" y="3282"/>
                  </a:lnTo>
                  <a:lnTo>
                    <a:pt x="12624" y="2877"/>
                  </a:lnTo>
                  <a:lnTo>
                    <a:pt x="12161" y="2491"/>
                  </a:lnTo>
                  <a:lnTo>
                    <a:pt x="11639" y="2105"/>
                  </a:lnTo>
                  <a:lnTo>
                    <a:pt x="11060" y="1738"/>
                  </a:lnTo>
                  <a:lnTo>
                    <a:pt x="10462" y="1410"/>
                  </a:lnTo>
                  <a:lnTo>
                    <a:pt x="9806" y="1101"/>
                  </a:lnTo>
                  <a:lnTo>
                    <a:pt x="9130" y="831"/>
                  </a:lnTo>
                  <a:lnTo>
                    <a:pt x="8416" y="580"/>
                  </a:lnTo>
                  <a:lnTo>
                    <a:pt x="7683" y="368"/>
                  </a:lnTo>
                  <a:lnTo>
                    <a:pt x="6969" y="213"/>
                  </a:lnTo>
                  <a:lnTo>
                    <a:pt x="6254" y="97"/>
                  </a:lnTo>
                  <a:lnTo>
                    <a:pt x="5560" y="20"/>
                  </a:lnTo>
                  <a:lnTo>
                    <a:pt x="488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32"/>
            <p:cNvSpPr/>
            <p:nvPr/>
          </p:nvSpPr>
          <p:spPr>
            <a:xfrm>
              <a:off x="3328900" y="2367475"/>
              <a:ext cx="359025" cy="224900"/>
            </a:xfrm>
            <a:custGeom>
              <a:avLst/>
              <a:gdLst/>
              <a:ahLst/>
              <a:cxnLst/>
              <a:rect l="l" t="t" r="r" b="b"/>
              <a:pathLst>
                <a:path w="14361" h="8996" extrusionOk="0">
                  <a:moveTo>
                    <a:pt x="4479" y="1"/>
                  </a:moveTo>
                  <a:lnTo>
                    <a:pt x="3861" y="40"/>
                  </a:lnTo>
                  <a:lnTo>
                    <a:pt x="3745" y="40"/>
                  </a:lnTo>
                  <a:lnTo>
                    <a:pt x="3224" y="117"/>
                  </a:lnTo>
                  <a:lnTo>
                    <a:pt x="2742" y="233"/>
                  </a:lnTo>
                  <a:lnTo>
                    <a:pt x="2452" y="310"/>
                  </a:lnTo>
                  <a:lnTo>
                    <a:pt x="2028" y="464"/>
                  </a:lnTo>
                  <a:lnTo>
                    <a:pt x="1622" y="638"/>
                  </a:lnTo>
                  <a:lnTo>
                    <a:pt x="1256" y="850"/>
                  </a:lnTo>
                  <a:lnTo>
                    <a:pt x="947" y="1082"/>
                  </a:lnTo>
                  <a:lnTo>
                    <a:pt x="792" y="1198"/>
                  </a:lnTo>
                  <a:lnTo>
                    <a:pt x="657" y="1333"/>
                  </a:lnTo>
                  <a:lnTo>
                    <a:pt x="541" y="1487"/>
                  </a:lnTo>
                  <a:lnTo>
                    <a:pt x="426" y="1622"/>
                  </a:lnTo>
                  <a:lnTo>
                    <a:pt x="329" y="1777"/>
                  </a:lnTo>
                  <a:lnTo>
                    <a:pt x="252" y="1950"/>
                  </a:lnTo>
                  <a:lnTo>
                    <a:pt x="175" y="2105"/>
                  </a:lnTo>
                  <a:lnTo>
                    <a:pt x="98" y="2278"/>
                  </a:lnTo>
                  <a:lnTo>
                    <a:pt x="40" y="2587"/>
                  </a:lnTo>
                  <a:lnTo>
                    <a:pt x="1" y="2896"/>
                  </a:lnTo>
                  <a:lnTo>
                    <a:pt x="1" y="3224"/>
                  </a:lnTo>
                  <a:lnTo>
                    <a:pt x="59" y="3533"/>
                  </a:lnTo>
                  <a:lnTo>
                    <a:pt x="98" y="3707"/>
                  </a:lnTo>
                  <a:lnTo>
                    <a:pt x="194" y="3977"/>
                  </a:lnTo>
                  <a:lnTo>
                    <a:pt x="291" y="4247"/>
                  </a:lnTo>
                  <a:lnTo>
                    <a:pt x="426" y="4517"/>
                  </a:lnTo>
                  <a:lnTo>
                    <a:pt x="599" y="4788"/>
                  </a:lnTo>
                  <a:lnTo>
                    <a:pt x="677" y="4903"/>
                  </a:lnTo>
                  <a:lnTo>
                    <a:pt x="831" y="5116"/>
                  </a:lnTo>
                  <a:lnTo>
                    <a:pt x="985" y="5347"/>
                  </a:lnTo>
                  <a:lnTo>
                    <a:pt x="1178" y="5540"/>
                  </a:lnTo>
                  <a:lnTo>
                    <a:pt x="1371" y="5753"/>
                  </a:lnTo>
                  <a:lnTo>
                    <a:pt x="1468" y="5849"/>
                  </a:lnTo>
                  <a:lnTo>
                    <a:pt x="1777" y="6139"/>
                  </a:lnTo>
                  <a:lnTo>
                    <a:pt x="2124" y="6428"/>
                  </a:lnTo>
                  <a:lnTo>
                    <a:pt x="2221" y="6505"/>
                  </a:lnTo>
                  <a:lnTo>
                    <a:pt x="2491" y="6718"/>
                  </a:lnTo>
                  <a:lnTo>
                    <a:pt x="2780" y="6911"/>
                  </a:lnTo>
                  <a:lnTo>
                    <a:pt x="3070" y="7104"/>
                  </a:lnTo>
                  <a:lnTo>
                    <a:pt x="3379" y="7297"/>
                  </a:lnTo>
                  <a:lnTo>
                    <a:pt x="3494" y="7355"/>
                  </a:lnTo>
                  <a:lnTo>
                    <a:pt x="4054" y="7663"/>
                  </a:lnTo>
                  <a:lnTo>
                    <a:pt x="4653" y="7934"/>
                  </a:lnTo>
                  <a:lnTo>
                    <a:pt x="5289" y="8185"/>
                  </a:lnTo>
                  <a:lnTo>
                    <a:pt x="5965" y="8416"/>
                  </a:lnTo>
                  <a:lnTo>
                    <a:pt x="6081" y="8455"/>
                  </a:lnTo>
                  <a:lnTo>
                    <a:pt x="6197" y="8474"/>
                  </a:lnTo>
                  <a:lnTo>
                    <a:pt x="6737" y="8628"/>
                  </a:lnTo>
                  <a:lnTo>
                    <a:pt x="7297" y="8764"/>
                  </a:lnTo>
                  <a:lnTo>
                    <a:pt x="7413" y="8783"/>
                  </a:lnTo>
                  <a:lnTo>
                    <a:pt x="7914" y="8860"/>
                  </a:lnTo>
                  <a:lnTo>
                    <a:pt x="8397" y="8937"/>
                  </a:lnTo>
                  <a:lnTo>
                    <a:pt x="8860" y="8976"/>
                  </a:lnTo>
                  <a:lnTo>
                    <a:pt x="9323" y="8995"/>
                  </a:lnTo>
                  <a:lnTo>
                    <a:pt x="9767" y="8995"/>
                  </a:lnTo>
                  <a:lnTo>
                    <a:pt x="10211" y="8976"/>
                  </a:lnTo>
                  <a:lnTo>
                    <a:pt x="10636" y="8937"/>
                  </a:lnTo>
                  <a:lnTo>
                    <a:pt x="11041" y="8879"/>
                  </a:lnTo>
                  <a:lnTo>
                    <a:pt x="11196" y="8860"/>
                  </a:lnTo>
                  <a:lnTo>
                    <a:pt x="11659" y="8744"/>
                  </a:lnTo>
                  <a:lnTo>
                    <a:pt x="12083" y="8628"/>
                  </a:lnTo>
                  <a:lnTo>
                    <a:pt x="12296" y="8551"/>
                  </a:lnTo>
                  <a:lnTo>
                    <a:pt x="12643" y="8397"/>
                  </a:lnTo>
                  <a:lnTo>
                    <a:pt x="12991" y="8223"/>
                  </a:lnTo>
                  <a:lnTo>
                    <a:pt x="13280" y="8030"/>
                  </a:lnTo>
                  <a:lnTo>
                    <a:pt x="13550" y="7798"/>
                  </a:lnTo>
                  <a:lnTo>
                    <a:pt x="13782" y="7567"/>
                  </a:lnTo>
                  <a:lnTo>
                    <a:pt x="13994" y="7297"/>
                  </a:lnTo>
                  <a:lnTo>
                    <a:pt x="14149" y="7007"/>
                  </a:lnTo>
                  <a:lnTo>
                    <a:pt x="14264" y="6718"/>
                  </a:lnTo>
                  <a:lnTo>
                    <a:pt x="14322" y="6428"/>
                  </a:lnTo>
                  <a:lnTo>
                    <a:pt x="14361" y="6158"/>
                  </a:lnTo>
                  <a:lnTo>
                    <a:pt x="14361" y="5868"/>
                  </a:lnTo>
                  <a:lnTo>
                    <a:pt x="14342" y="5579"/>
                  </a:lnTo>
                  <a:lnTo>
                    <a:pt x="14264" y="5270"/>
                  </a:lnTo>
                  <a:lnTo>
                    <a:pt x="14168" y="4981"/>
                  </a:lnTo>
                  <a:lnTo>
                    <a:pt x="14052" y="4691"/>
                  </a:lnTo>
                  <a:lnTo>
                    <a:pt x="13898" y="4402"/>
                  </a:lnTo>
                  <a:lnTo>
                    <a:pt x="13820" y="4266"/>
                  </a:lnTo>
                  <a:lnTo>
                    <a:pt x="13550" y="3880"/>
                  </a:lnTo>
                  <a:lnTo>
                    <a:pt x="13261" y="3494"/>
                  </a:lnTo>
                  <a:lnTo>
                    <a:pt x="12913" y="3128"/>
                  </a:lnTo>
                  <a:lnTo>
                    <a:pt x="12508" y="2780"/>
                  </a:lnTo>
                  <a:lnTo>
                    <a:pt x="12411" y="2684"/>
                  </a:lnTo>
                  <a:lnTo>
                    <a:pt x="11910" y="2298"/>
                  </a:lnTo>
                  <a:lnTo>
                    <a:pt x="11350" y="1912"/>
                  </a:lnTo>
                  <a:lnTo>
                    <a:pt x="11253" y="1854"/>
                  </a:lnTo>
                  <a:lnTo>
                    <a:pt x="10732" y="1564"/>
                  </a:lnTo>
                  <a:lnTo>
                    <a:pt x="10192" y="1275"/>
                  </a:lnTo>
                  <a:lnTo>
                    <a:pt x="9632" y="1024"/>
                  </a:lnTo>
                  <a:lnTo>
                    <a:pt x="9034" y="792"/>
                  </a:lnTo>
                  <a:lnTo>
                    <a:pt x="8918" y="734"/>
                  </a:lnTo>
                  <a:lnTo>
                    <a:pt x="8416" y="580"/>
                  </a:lnTo>
                  <a:lnTo>
                    <a:pt x="7992" y="445"/>
                  </a:lnTo>
                  <a:lnTo>
                    <a:pt x="7567" y="348"/>
                  </a:lnTo>
                  <a:lnTo>
                    <a:pt x="7451" y="310"/>
                  </a:lnTo>
                  <a:lnTo>
                    <a:pt x="7046" y="213"/>
                  </a:lnTo>
                  <a:lnTo>
                    <a:pt x="6641" y="155"/>
                  </a:lnTo>
                  <a:lnTo>
                    <a:pt x="6235" y="78"/>
                  </a:lnTo>
                  <a:lnTo>
                    <a:pt x="5830" y="40"/>
                  </a:lnTo>
                  <a:lnTo>
                    <a:pt x="5695" y="40"/>
                  </a:lnTo>
                  <a:lnTo>
                    <a:pt x="530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32"/>
            <p:cNvSpPr/>
            <p:nvPr/>
          </p:nvSpPr>
          <p:spPr>
            <a:xfrm>
              <a:off x="3330350" y="2373275"/>
              <a:ext cx="67100" cy="86875"/>
            </a:xfrm>
            <a:custGeom>
              <a:avLst/>
              <a:gdLst/>
              <a:ahLst/>
              <a:cxnLst/>
              <a:rect l="l" t="t" r="r" b="b"/>
              <a:pathLst>
                <a:path w="2684" h="3475" extrusionOk="0">
                  <a:moveTo>
                    <a:pt x="2684" y="1"/>
                  </a:moveTo>
                  <a:lnTo>
                    <a:pt x="2394" y="78"/>
                  </a:lnTo>
                  <a:lnTo>
                    <a:pt x="2027" y="425"/>
                  </a:lnTo>
                  <a:lnTo>
                    <a:pt x="1680" y="811"/>
                  </a:lnTo>
                  <a:lnTo>
                    <a:pt x="1313" y="1236"/>
                  </a:lnTo>
                  <a:lnTo>
                    <a:pt x="966" y="1718"/>
                  </a:lnTo>
                  <a:lnTo>
                    <a:pt x="715" y="2104"/>
                  </a:lnTo>
                  <a:lnTo>
                    <a:pt x="464" y="2510"/>
                  </a:lnTo>
                  <a:lnTo>
                    <a:pt x="1" y="3301"/>
                  </a:lnTo>
                  <a:lnTo>
                    <a:pt x="40" y="3475"/>
                  </a:lnTo>
                  <a:lnTo>
                    <a:pt x="97" y="3397"/>
                  </a:lnTo>
                  <a:lnTo>
                    <a:pt x="561" y="2587"/>
                  </a:lnTo>
                  <a:lnTo>
                    <a:pt x="812" y="2182"/>
                  </a:lnTo>
                  <a:lnTo>
                    <a:pt x="1062" y="1776"/>
                  </a:lnTo>
                  <a:lnTo>
                    <a:pt x="1468" y="1255"/>
                  </a:lnTo>
                  <a:lnTo>
                    <a:pt x="1854" y="773"/>
                  </a:lnTo>
                  <a:lnTo>
                    <a:pt x="2066" y="560"/>
                  </a:lnTo>
                  <a:lnTo>
                    <a:pt x="2259" y="348"/>
                  </a:lnTo>
                  <a:lnTo>
                    <a:pt x="2471" y="174"/>
                  </a:lnTo>
                  <a:lnTo>
                    <a:pt x="2684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32"/>
            <p:cNvSpPr/>
            <p:nvPr/>
          </p:nvSpPr>
          <p:spPr>
            <a:xfrm>
              <a:off x="3343875" y="2368450"/>
              <a:ext cx="81575" cy="121625"/>
            </a:xfrm>
            <a:custGeom>
              <a:avLst/>
              <a:gdLst/>
              <a:ahLst/>
              <a:cxnLst/>
              <a:rect l="l" t="t" r="r" b="b"/>
              <a:pathLst>
                <a:path w="3263" h="4865" extrusionOk="0">
                  <a:moveTo>
                    <a:pt x="3146" y="1"/>
                  </a:moveTo>
                  <a:lnTo>
                    <a:pt x="3088" y="136"/>
                  </a:lnTo>
                  <a:lnTo>
                    <a:pt x="3031" y="251"/>
                  </a:lnTo>
                  <a:lnTo>
                    <a:pt x="2876" y="464"/>
                  </a:lnTo>
                  <a:lnTo>
                    <a:pt x="2374" y="1120"/>
                  </a:lnTo>
                  <a:lnTo>
                    <a:pt x="1757" y="1911"/>
                  </a:lnTo>
                  <a:lnTo>
                    <a:pt x="1448" y="2317"/>
                  </a:lnTo>
                  <a:lnTo>
                    <a:pt x="1139" y="2722"/>
                  </a:lnTo>
                  <a:lnTo>
                    <a:pt x="869" y="3147"/>
                  </a:lnTo>
                  <a:lnTo>
                    <a:pt x="599" y="3571"/>
                  </a:lnTo>
                  <a:lnTo>
                    <a:pt x="348" y="4015"/>
                  </a:lnTo>
                  <a:lnTo>
                    <a:pt x="116" y="4459"/>
                  </a:lnTo>
                  <a:lnTo>
                    <a:pt x="0" y="4749"/>
                  </a:lnTo>
                  <a:lnTo>
                    <a:pt x="78" y="4864"/>
                  </a:lnTo>
                  <a:lnTo>
                    <a:pt x="213" y="4517"/>
                  </a:lnTo>
                  <a:lnTo>
                    <a:pt x="444" y="4073"/>
                  </a:lnTo>
                  <a:lnTo>
                    <a:pt x="695" y="3629"/>
                  </a:lnTo>
                  <a:lnTo>
                    <a:pt x="965" y="3204"/>
                  </a:lnTo>
                  <a:lnTo>
                    <a:pt x="1255" y="2780"/>
                  </a:lnTo>
                  <a:lnTo>
                    <a:pt x="1544" y="2375"/>
                  </a:lnTo>
                  <a:lnTo>
                    <a:pt x="1853" y="1969"/>
                  </a:lnTo>
                  <a:lnTo>
                    <a:pt x="2471" y="1178"/>
                  </a:lnTo>
                  <a:lnTo>
                    <a:pt x="2973" y="541"/>
                  </a:lnTo>
                  <a:lnTo>
                    <a:pt x="3069" y="406"/>
                  </a:lnTo>
                  <a:lnTo>
                    <a:pt x="3146" y="271"/>
                  </a:lnTo>
                  <a:lnTo>
                    <a:pt x="3224" y="136"/>
                  </a:lnTo>
                  <a:lnTo>
                    <a:pt x="3262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32"/>
            <p:cNvSpPr/>
            <p:nvPr/>
          </p:nvSpPr>
          <p:spPr>
            <a:xfrm>
              <a:off x="3363175" y="2367475"/>
              <a:ext cx="98450" cy="146250"/>
            </a:xfrm>
            <a:custGeom>
              <a:avLst/>
              <a:gdLst/>
              <a:ahLst/>
              <a:cxnLst/>
              <a:rect l="l" t="t" r="r" b="b"/>
              <a:pathLst>
                <a:path w="3938" h="5850" extrusionOk="0">
                  <a:moveTo>
                    <a:pt x="3745" y="1"/>
                  </a:moveTo>
                  <a:lnTo>
                    <a:pt x="3648" y="97"/>
                  </a:lnTo>
                  <a:lnTo>
                    <a:pt x="3339" y="464"/>
                  </a:lnTo>
                  <a:lnTo>
                    <a:pt x="3050" y="812"/>
                  </a:lnTo>
                  <a:lnTo>
                    <a:pt x="2548" y="1506"/>
                  </a:lnTo>
                  <a:lnTo>
                    <a:pt x="1892" y="2491"/>
                  </a:lnTo>
                  <a:lnTo>
                    <a:pt x="1274" y="3494"/>
                  </a:lnTo>
                  <a:lnTo>
                    <a:pt x="676" y="4517"/>
                  </a:lnTo>
                  <a:lnTo>
                    <a:pt x="116" y="5560"/>
                  </a:lnTo>
                  <a:lnTo>
                    <a:pt x="0" y="5753"/>
                  </a:lnTo>
                  <a:lnTo>
                    <a:pt x="97" y="5849"/>
                  </a:lnTo>
                  <a:lnTo>
                    <a:pt x="213" y="5617"/>
                  </a:lnTo>
                  <a:lnTo>
                    <a:pt x="772" y="4575"/>
                  </a:lnTo>
                  <a:lnTo>
                    <a:pt x="1371" y="3552"/>
                  </a:lnTo>
                  <a:lnTo>
                    <a:pt x="1988" y="2549"/>
                  </a:lnTo>
                  <a:lnTo>
                    <a:pt x="2645" y="1584"/>
                  </a:lnTo>
                  <a:lnTo>
                    <a:pt x="3146" y="889"/>
                  </a:lnTo>
                  <a:lnTo>
                    <a:pt x="3436" y="541"/>
                  </a:lnTo>
                  <a:lnTo>
                    <a:pt x="3725" y="194"/>
                  </a:lnTo>
                  <a:lnTo>
                    <a:pt x="3841" y="78"/>
                  </a:lnTo>
                  <a:lnTo>
                    <a:pt x="3938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32"/>
            <p:cNvSpPr/>
            <p:nvPr/>
          </p:nvSpPr>
          <p:spPr>
            <a:xfrm>
              <a:off x="3382000" y="2368450"/>
              <a:ext cx="93625" cy="161675"/>
            </a:xfrm>
            <a:custGeom>
              <a:avLst/>
              <a:gdLst/>
              <a:ahLst/>
              <a:cxnLst/>
              <a:rect l="l" t="t" r="r" b="b"/>
              <a:pathLst>
                <a:path w="3745" h="6467" extrusionOk="0">
                  <a:moveTo>
                    <a:pt x="3571" y="1"/>
                  </a:moveTo>
                  <a:lnTo>
                    <a:pt x="3590" y="39"/>
                  </a:lnTo>
                  <a:lnTo>
                    <a:pt x="3629" y="97"/>
                  </a:lnTo>
                  <a:lnTo>
                    <a:pt x="3629" y="174"/>
                  </a:lnTo>
                  <a:lnTo>
                    <a:pt x="3629" y="329"/>
                  </a:lnTo>
                  <a:lnTo>
                    <a:pt x="3590" y="502"/>
                  </a:lnTo>
                  <a:lnTo>
                    <a:pt x="3532" y="637"/>
                  </a:lnTo>
                  <a:lnTo>
                    <a:pt x="3358" y="985"/>
                  </a:lnTo>
                  <a:lnTo>
                    <a:pt x="3165" y="1313"/>
                  </a:lnTo>
                  <a:lnTo>
                    <a:pt x="2972" y="1641"/>
                  </a:lnTo>
                  <a:lnTo>
                    <a:pt x="2779" y="1969"/>
                  </a:lnTo>
                  <a:lnTo>
                    <a:pt x="2336" y="2587"/>
                  </a:lnTo>
                  <a:lnTo>
                    <a:pt x="1892" y="3204"/>
                  </a:lnTo>
                  <a:lnTo>
                    <a:pt x="1390" y="3899"/>
                  </a:lnTo>
                  <a:lnTo>
                    <a:pt x="888" y="4613"/>
                  </a:lnTo>
                  <a:lnTo>
                    <a:pt x="656" y="4999"/>
                  </a:lnTo>
                  <a:lnTo>
                    <a:pt x="444" y="5366"/>
                  </a:lnTo>
                  <a:lnTo>
                    <a:pt x="251" y="5752"/>
                  </a:lnTo>
                  <a:lnTo>
                    <a:pt x="77" y="6158"/>
                  </a:lnTo>
                  <a:lnTo>
                    <a:pt x="0" y="6389"/>
                  </a:lnTo>
                  <a:lnTo>
                    <a:pt x="97" y="6466"/>
                  </a:lnTo>
                  <a:lnTo>
                    <a:pt x="193" y="6196"/>
                  </a:lnTo>
                  <a:lnTo>
                    <a:pt x="367" y="5810"/>
                  </a:lnTo>
                  <a:lnTo>
                    <a:pt x="560" y="5424"/>
                  </a:lnTo>
                  <a:lnTo>
                    <a:pt x="772" y="5057"/>
                  </a:lnTo>
                  <a:lnTo>
                    <a:pt x="1004" y="4671"/>
                  </a:lnTo>
                  <a:lnTo>
                    <a:pt x="1486" y="3957"/>
                  </a:lnTo>
                  <a:lnTo>
                    <a:pt x="1988" y="3262"/>
                  </a:lnTo>
                  <a:lnTo>
                    <a:pt x="2432" y="2645"/>
                  </a:lnTo>
                  <a:lnTo>
                    <a:pt x="2876" y="2027"/>
                  </a:lnTo>
                  <a:lnTo>
                    <a:pt x="3088" y="1699"/>
                  </a:lnTo>
                  <a:lnTo>
                    <a:pt x="3281" y="1371"/>
                  </a:lnTo>
                  <a:lnTo>
                    <a:pt x="3455" y="1043"/>
                  </a:lnTo>
                  <a:lnTo>
                    <a:pt x="3629" y="695"/>
                  </a:lnTo>
                  <a:lnTo>
                    <a:pt x="3706" y="541"/>
                  </a:lnTo>
                  <a:lnTo>
                    <a:pt x="3744" y="348"/>
                  </a:lnTo>
                  <a:lnTo>
                    <a:pt x="3744" y="174"/>
                  </a:lnTo>
                  <a:lnTo>
                    <a:pt x="3744" y="78"/>
                  </a:lnTo>
                  <a:lnTo>
                    <a:pt x="3706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32"/>
            <p:cNvSpPr/>
            <p:nvPr/>
          </p:nvSpPr>
          <p:spPr>
            <a:xfrm>
              <a:off x="3413350" y="2375200"/>
              <a:ext cx="104725" cy="176150"/>
            </a:xfrm>
            <a:custGeom>
              <a:avLst/>
              <a:gdLst/>
              <a:ahLst/>
              <a:cxnLst/>
              <a:rect l="l" t="t" r="r" b="b"/>
              <a:pathLst>
                <a:path w="4189" h="7046" extrusionOk="0">
                  <a:moveTo>
                    <a:pt x="4073" y="1"/>
                  </a:moveTo>
                  <a:lnTo>
                    <a:pt x="3880" y="290"/>
                  </a:lnTo>
                  <a:lnTo>
                    <a:pt x="3706" y="599"/>
                  </a:lnTo>
                  <a:lnTo>
                    <a:pt x="3263" y="1429"/>
                  </a:lnTo>
                  <a:lnTo>
                    <a:pt x="2857" y="2278"/>
                  </a:lnTo>
                  <a:lnTo>
                    <a:pt x="2220" y="3494"/>
                  </a:lnTo>
                  <a:lnTo>
                    <a:pt x="1911" y="4112"/>
                  </a:lnTo>
                  <a:lnTo>
                    <a:pt x="1564" y="4710"/>
                  </a:lnTo>
                  <a:lnTo>
                    <a:pt x="1217" y="5308"/>
                  </a:lnTo>
                  <a:lnTo>
                    <a:pt x="831" y="5888"/>
                  </a:lnTo>
                  <a:lnTo>
                    <a:pt x="445" y="6447"/>
                  </a:lnTo>
                  <a:lnTo>
                    <a:pt x="1" y="6988"/>
                  </a:lnTo>
                  <a:lnTo>
                    <a:pt x="116" y="7046"/>
                  </a:lnTo>
                  <a:lnTo>
                    <a:pt x="541" y="6505"/>
                  </a:lnTo>
                  <a:lnTo>
                    <a:pt x="946" y="5945"/>
                  </a:lnTo>
                  <a:lnTo>
                    <a:pt x="1313" y="5366"/>
                  </a:lnTo>
                  <a:lnTo>
                    <a:pt x="1680" y="4768"/>
                  </a:lnTo>
                  <a:lnTo>
                    <a:pt x="2008" y="4170"/>
                  </a:lnTo>
                  <a:lnTo>
                    <a:pt x="2336" y="3552"/>
                  </a:lnTo>
                  <a:lnTo>
                    <a:pt x="2954" y="2336"/>
                  </a:lnTo>
                  <a:lnTo>
                    <a:pt x="3378" y="1487"/>
                  </a:lnTo>
                  <a:lnTo>
                    <a:pt x="3822" y="657"/>
                  </a:lnTo>
                  <a:lnTo>
                    <a:pt x="3996" y="329"/>
                  </a:lnTo>
                  <a:lnTo>
                    <a:pt x="4189" y="39"/>
                  </a:lnTo>
                  <a:lnTo>
                    <a:pt x="4073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32"/>
            <p:cNvSpPr/>
            <p:nvPr/>
          </p:nvSpPr>
          <p:spPr>
            <a:xfrm>
              <a:off x="3480900" y="2385825"/>
              <a:ext cx="73850" cy="193525"/>
            </a:xfrm>
            <a:custGeom>
              <a:avLst/>
              <a:gdLst/>
              <a:ahLst/>
              <a:cxnLst/>
              <a:rect l="l" t="t" r="r" b="b"/>
              <a:pathLst>
                <a:path w="2954" h="7741" extrusionOk="0">
                  <a:moveTo>
                    <a:pt x="2838" y="0"/>
                  </a:moveTo>
                  <a:lnTo>
                    <a:pt x="2819" y="367"/>
                  </a:lnTo>
                  <a:lnTo>
                    <a:pt x="2780" y="695"/>
                  </a:lnTo>
                  <a:lnTo>
                    <a:pt x="2722" y="1023"/>
                  </a:lnTo>
                  <a:lnTo>
                    <a:pt x="2645" y="1313"/>
                  </a:lnTo>
                  <a:lnTo>
                    <a:pt x="2491" y="1892"/>
                  </a:lnTo>
                  <a:lnTo>
                    <a:pt x="2298" y="2471"/>
                  </a:lnTo>
                  <a:lnTo>
                    <a:pt x="2085" y="3050"/>
                  </a:lnTo>
                  <a:lnTo>
                    <a:pt x="1873" y="3610"/>
                  </a:lnTo>
                  <a:lnTo>
                    <a:pt x="1622" y="4169"/>
                  </a:lnTo>
                  <a:lnTo>
                    <a:pt x="1371" y="4729"/>
                  </a:lnTo>
                  <a:lnTo>
                    <a:pt x="869" y="5829"/>
                  </a:lnTo>
                  <a:lnTo>
                    <a:pt x="483" y="6640"/>
                  </a:lnTo>
                  <a:lnTo>
                    <a:pt x="97" y="7470"/>
                  </a:lnTo>
                  <a:lnTo>
                    <a:pt x="1" y="7721"/>
                  </a:lnTo>
                  <a:lnTo>
                    <a:pt x="117" y="7740"/>
                  </a:lnTo>
                  <a:lnTo>
                    <a:pt x="213" y="7508"/>
                  </a:lnTo>
                  <a:lnTo>
                    <a:pt x="580" y="6698"/>
                  </a:lnTo>
                  <a:lnTo>
                    <a:pt x="966" y="5868"/>
                  </a:lnTo>
                  <a:lnTo>
                    <a:pt x="1487" y="4768"/>
                  </a:lnTo>
                  <a:lnTo>
                    <a:pt x="1738" y="4227"/>
                  </a:lnTo>
                  <a:lnTo>
                    <a:pt x="1969" y="3648"/>
                  </a:lnTo>
                  <a:lnTo>
                    <a:pt x="2201" y="3089"/>
                  </a:lnTo>
                  <a:lnTo>
                    <a:pt x="2413" y="2509"/>
                  </a:lnTo>
                  <a:lnTo>
                    <a:pt x="2606" y="1930"/>
                  </a:lnTo>
                  <a:lnTo>
                    <a:pt x="2761" y="1332"/>
                  </a:lnTo>
                  <a:lnTo>
                    <a:pt x="2819" y="1043"/>
                  </a:lnTo>
                  <a:lnTo>
                    <a:pt x="2896" y="734"/>
                  </a:lnTo>
                  <a:lnTo>
                    <a:pt x="2935" y="406"/>
                  </a:lnTo>
                  <a:lnTo>
                    <a:pt x="2954" y="58"/>
                  </a:lnTo>
                  <a:lnTo>
                    <a:pt x="2838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32"/>
            <p:cNvSpPr/>
            <p:nvPr/>
          </p:nvSpPr>
          <p:spPr>
            <a:xfrm>
              <a:off x="3511300" y="2413800"/>
              <a:ext cx="101350" cy="173250"/>
            </a:xfrm>
            <a:custGeom>
              <a:avLst/>
              <a:gdLst/>
              <a:ahLst/>
              <a:cxnLst/>
              <a:rect l="l" t="t" r="r" b="b"/>
              <a:pathLst>
                <a:path w="4054" h="6930" extrusionOk="0">
                  <a:moveTo>
                    <a:pt x="3957" y="1"/>
                  </a:moveTo>
                  <a:lnTo>
                    <a:pt x="3436" y="831"/>
                  </a:lnTo>
                  <a:lnTo>
                    <a:pt x="2954" y="1680"/>
                  </a:lnTo>
                  <a:lnTo>
                    <a:pt x="2471" y="2529"/>
                  </a:lnTo>
                  <a:lnTo>
                    <a:pt x="2027" y="3378"/>
                  </a:lnTo>
                  <a:lnTo>
                    <a:pt x="1545" y="4266"/>
                  </a:lnTo>
                  <a:lnTo>
                    <a:pt x="1062" y="5154"/>
                  </a:lnTo>
                  <a:lnTo>
                    <a:pt x="541" y="6042"/>
                  </a:lnTo>
                  <a:lnTo>
                    <a:pt x="271" y="6486"/>
                  </a:lnTo>
                  <a:lnTo>
                    <a:pt x="1" y="6911"/>
                  </a:lnTo>
                  <a:lnTo>
                    <a:pt x="117" y="6930"/>
                  </a:lnTo>
                  <a:lnTo>
                    <a:pt x="406" y="6505"/>
                  </a:lnTo>
                  <a:lnTo>
                    <a:pt x="657" y="6081"/>
                  </a:lnTo>
                  <a:lnTo>
                    <a:pt x="1178" y="5193"/>
                  </a:lnTo>
                  <a:lnTo>
                    <a:pt x="1661" y="4324"/>
                  </a:lnTo>
                  <a:lnTo>
                    <a:pt x="2124" y="3436"/>
                  </a:lnTo>
                  <a:lnTo>
                    <a:pt x="2587" y="2587"/>
                  </a:lnTo>
                  <a:lnTo>
                    <a:pt x="3050" y="1738"/>
                  </a:lnTo>
                  <a:lnTo>
                    <a:pt x="3533" y="889"/>
                  </a:lnTo>
                  <a:lnTo>
                    <a:pt x="4054" y="59"/>
                  </a:lnTo>
                  <a:lnTo>
                    <a:pt x="3957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32"/>
            <p:cNvSpPr/>
            <p:nvPr/>
          </p:nvSpPr>
          <p:spPr>
            <a:xfrm>
              <a:off x="3595275" y="2434550"/>
              <a:ext cx="46325" cy="154925"/>
            </a:xfrm>
            <a:custGeom>
              <a:avLst/>
              <a:gdLst/>
              <a:ahLst/>
              <a:cxnLst/>
              <a:rect l="l" t="t" r="r" b="b"/>
              <a:pathLst>
                <a:path w="1853" h="6197" extrusionOk="0">
                  <a:moveTo>
                    <a:pt x="1756" y="1"/>
                  </a:moveTo>
                  <a:lnTo>
                    <a:pt x="1602" y="560"/>
                  </a:lnTo>
                  <a:lnTo>
                    <a:pt x="1428" y="1120"/>
                  </a:lnTo>
                  <a:lnTo>
                    <a:pt x="1062" y="2220"/>
                  </a:lnTo>
                  <a:lnTo>
                    <a:pt x="676" y="3263"/>
                  </a:lnTo>
                  <a:lnTo>
                    <a:pt x="290" y="4228"/>
                  </a:lnTo>
                  <a:lnTo>
                    <a:pt x="174" y="4536"/>
                  </a:lnTo>
                  <a:lnTo>
                    <a:pt x="77" y="4865"/>
                  </a:lnTo>
                  <a:lnTo>
                    <a:pt x="39" y="5019"/>
                  </a:lnTo>
                  <a:lnTo>
                    <a:pt x="19" y="5193"/>
                  </a:lnTo>
                  <a:lnTo>
                    <a:pt x="0" y="5347"/>
                  </a:lnTo>
                  <a:lnTo>
                    <a:pt x="19" y="5521"/>
                  </a:lnTo>
                  <a:lnTo>
                    <a:pt x="58" y="5714"/>
                  </a:lnTo>
                  <a:lnTo>
                    <a:pt x="135" y="5888"/>
                  </a:lnTo>
                  <a:lnTo>
                    <a:pt x="251" y="6061"/>
                  </a:lnTo>
                  <a:lnTo>
                    <a:pt x="386" y="6196"/>
                  </a:lnTo>
                  <a:lnTo>
                    <a:pt x="541" y="6177"/>
                  </a:lnTo>
                  <a:lnTo>
                    <a:pt x="463" y="6119"/>
                  </a:lnTo>
                  <a:lnTo>
                    <a:pt x="386" y="6042"/>
                  </a:lnTo>
                  <a:lnTo>
                    <a:pt x="270" y="5888"/>
                  </a:lnTo>
                  <a:lnTo>
                    <a:pt x="193" y="5695"/>
                  </a:lnTo>
                  <a:lnTo>
                    <a:pt x="135" y="5502"/>
                  </a:lnTo>
                  <a:lnTo>
                    <a:pt x="135" y="5347"/>
                  </a:lnTo>
                  <a:lnTo>
                    <a:pt x="135" y="5193"/>
                  </a:lnTo>
                  <a:lnTo>
                    <a:pt x="155" y="5038"/>
                  </a:lnTo>
                  <a:lnTo>
                    <a:pt x="193" y="4884"/>
                  </a:lnTo>
                  <a:lnTo>
                    <a:pt x="290" y="4575"/>
                  </a:lnTo>
                  <a:lnTo>
                    <a:pt x="405" y="4266"/>
                  </a:lnTo>
                  <a:lnTo>
                    <a:pt x="791" y="3301"/>
                  </a:lnTo>
                  <a:lnTo>
                    <a:pt x="1177" y="2278"/>
                  </a:lnTo>
                  <a:lnTo>
                    <a:pt x="1544" y="1197"/>
                  </a:lnTo>
                  <a:lnTo>
                    <a:pt x="1699" y="657"/>
                  </a:lnTo>
                  <a:lnTo>
                    <a:pt x="1853" y="97"/>
                  </a:lnTo>
                  <a:lnTo>
                    <a:pt x="1756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32"/>
            <p:cNvSpPr/>
            <p:nvPr/>
          </p:nvSpPr>
          <p:spPr>
            <a:xfrm>
              <a:off x="3630975" y="2474125"/>
              <a:ext cx="45375" cy="109075"/>
            </a:xfrm>
            <a:custGeom>
              <a:avLst/>
              <a:gdLst/>
              <a:ahLst/>
              <a:cxnLst/>
              <a:rect l="l" t="t" r="r" b="b"/>
              <a:pathLst>
                <a:path w="1815" h="4363" extrusionOk="0">
                  <a:moveTo>
                    <a:pt x="1737" y="0"/>
                  </a:moveTo>
                  <a:lnTo>
                    <a:pt x="1429" y="965"/>
                  </a:lnTo>
                  <a:lnTo>
                    <a:pt x="1081" y="1931"/>
                  </a:lnTo>
                  <a:lnTo>
                    <a:pt x="715" y="2896"/>
                  </a:lnTo>
                  <a:lnTo>
                    <a:pt x="309" y="3841"/>
                  </a:lnTo>
                  <a:lnTo>
                    <a:pt x="174" y="4112"/>
                  </a:lnTo>
                  <a:lnTo>
                    <a:pt x="97" y="4227"/>
                  </a:lnTo>
                  <a:lnTo>
                    <a:pt x="0" y="4362"/>
                  </a:lnTo>
                  <a:lnTo>
                    <a:pt x="0" y="4362"/>
                  </a:lnTo>
                  <a:lnTo>
                    <a:pt x="213" y="4285"/>
                  </a:lnTo>
                  <a:lnTo>
                    <a:pt x="328" y="4092"/>
                  </a:lnTo>
                  <a:lnTo>
                    <a:pt x="425" y="3880"/>
                  </a:lnTo>
                  <a:lnTo>
                    <a:pt x="811" y="2953"/>
                  </a:lnTo>
                  <a:lnTo>
                    <a:pt x="1178" y="2027"/>
                  </a:lnTo>
                  <a:lnTo>
                    <a:pt x="1506" y="1081"/>
                  </a:lnTo>
                  <a:lnTo>
                    <a:pt x="1815" y="136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32"/>
            <p:cNvSpPr/>
            <p:nvPr/>
          </p:nvSpPr>
          <p:spPr>
            <a:xfrm>
              <a:off x="3338075" y="1768200"/>
              <a:ext cx="193525" cy="194000"/>
            </a:xfrm>
            <a:custGeom>
              <a:avLst/>
              <a:gdLst/>
              <a:ahLst/>
              <a:cxnLst/>
              <a:rect l="l" t="t" r="r" b="b"/>
              <a:pathLst>
                <a:path w="7741" h="7760" extrusionOk="0">
                  <a:moveTo>
                    <a:pt x="2278" y="0"/>
                  </a:moveTo>
                  <a:lnTo>
                    <a:pt x="2394" y="2394"/>
                  </a:lnTo>
                  <a:lnTo>
                    <a:pt x="2394" y="2394"/>
                  </a:lnTo>
                  <a:lnTo>
                    <a:pt x="1" y="2278"/>
                  </a:lnTo>
                  <a:lnTo>
                    <a:pt x="1776" y="3880"/>
                  </a:lnTo>
                  <a:lnTo>
                    <a:pt x="1" y="5482"/>
                  </a:lnTo>
                  <a:lnTo>
                    <a:pt x="1" y="5482"/>
                  </a:lnTo>
                  <a:lnTo>
                    <a:pt x="2394" y="5366"/>
                  </a:lnTo>
                  <a:lnTo>
                    <a:pt x="2278" y="7759"/>
                  </a:lnTo>
                  <a:lnTo>
                    <a:pt x="3880" y="5983"/>
                  </a:lnTo>
                  <a:lnTo>
                    <a:pt x="5482" y="7759"/>
                  </a:lnTo>
                  <a:lnTo>
                    <a:pt x="5366" y="5366"/>
                  </a:lnTo>
                  <a:lnTo>
                    <a:pt x="7740" y="5482"/>
                  </a:lnTo>
                  <a:lnTo>
                    <a:pt x="5965" y="3880"/>
                  </a:lnTo>
                  <a:lnTo>
                    <a:pt x="7740" y="2278"/>
                  </a:lnTo>
                  <a:lnTo>
                    <a:pt x="7740" y="2278"/>
                  </a:lnTo>
                  <a:lnTo>
                    <a:pt x="5366" y="2394"/>
                  </a:lnTo>
                  <a:lnTo>
                    <a:pt x="5366" y="2394"/>
                  </a:lnTo>
                  <a:lnTo>
                    <a:pt x="5482" y="0"/>
                  </a:lnTo>
                  <a:lnTo>
                    <a:pt x="3880" y="1776"/>
                  </a:lnTo>
                  <a:lnTo>
                    <a:pt x="22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32"/>
            <p:cNvSpPr/>
            <p:nvPr/>
          </p:nvSpPr>
          <p:spPr>
            <a:xfrm>
              <a:off x="3906500" y="2466875"/>
              <a:ext cx="193500" cy="194000"/>
            </a:xfrm>
            <a:custGeom>
              <a:avLst/>
              <a:gdLst/>
              <a:ahLst/>
              <a:cxnLst/>
              <a:rect l="l" t="t" r="r" b="b"/>
              <a:pathLst>
                <a:path w="7740" h="7760" extrusionOk="0">
                  <a:moveTo>
                    <a:pt x="2278" y="1"/>
                  </a:moveTo>
                  <a:lnTo>
                    <a:pt x="2394" y="2394"/>
                  </a:lnTo>
                  <a:lnTo>
                    <a:pt x="2394" y="2394"/>
                  </a:lnTo>
                  <a:lnTo>
                    <a:pt x="0" y="2278"/>
                  </a:lnTo>
                  <a:lnTo>
                    <a:pt x="1776" y="3880"/>
                  </a:lnTo>
                  <a:lnTo>
                    <a:pt x="0" y="5482"/>
                  </a:lnTo>
                  <a:lnTo>
                    <a:pt x="2394" y="5367"/>
                  </a:lnTo>
                  <a:lnTo>
                    <a:pt x="2278" y="7760"/>
                  </a:lnTo>
                  <a:lnTo>
                    <a:pt x="3880" y="5984"/>
                  </a:lnTo>
                  <a:lnTo>
                    <a:pt x="5482" y="7760"/>
                  </a:lnTo>
                  <a:lnTo>
                    <a:pt x="5347" y="5367"/>
                  </a:lnTo>
                  <a:lnTo>
                    <a:pt x="5347" y="5367"/>
                  </a:lnTo>
                  <a:lnTo>
                    <a:pt x="7740" y="5482"/>
                  </a:lnTo>
                  <a:lnTo>
                    <a:pt x="5964" y="3880"/>
                  </a:lnTo>
                  <a:lnTo>
                    <a:pt x="7740" y="2278"/>
                  </a:lnTo>
                  <a:lnTo>
                    <a:pt x="5347" y="2394"/>
                  </a:lnTo>
                  <a:lnTo>
                    <a:pt x="5347" y="2394"/>
                  </a:lnTo>
                  <a:lnTo>
                    <a:pt x="5482" y="1"/>
                  </a:lnTo>
                  <a:lnTo>
                    <a:pt x="3880" y="1777"/>
                  </a:lnTo>
                  <a:lnTo>
                    <a:pt x="22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32"/>
            <p:cNvSpPr/>
            <p:nvPr/>
          </p:nvSpPr>
          <p:spPr>
            <a:xfrm>
              <a:off x="3773325" y="1731050"/>
              <a:ext cx="197850" cy="178075"/>
            </a:xfrm>
            <a:custGeom>
              <a:avLst/>
              <a:gdLst/>
              <a:ahLst/>
              <a:cxnLst/>
              <a:rect l="l" t="t" r="r" b="b"/>
              <a:pathLst>
                <a:path w="7914" h="7123" extrusionOk="0">
                  <a:moveTo>
                    <a:pt x="0" y="0"/>
                  </a:moveTo>
                  <a:lnTo>
                    <a:pt x="212" y="483"/>
                  </a:lnTo>
                  <a:lnTo>
                    <a:pt x="405" y="1004"/>
                  </a:lnTo>
                  <a:lnTo>
                    <a:pt x="425" y="1081"/>
                  </a:lnTo>
                  <a:lnTo>
                    <a:pt x="734" y="1949"/>
                  </a:lnTo>
                  <a:lnTo>
                    <a:pt x="907" y="2374"/>
                  </a:lnTo>
                  <a:lnTo>
                    <a:pt x="1081" y="2779"/>
                  </a:lnTo>
                  <a:lnTo>
                    <a:pt x="1293" y="3185"/>
                  </a:lnTo>
                  <a:lnTo>
                    <a:pt x="1332" y="3281"/>
                  </a:lnTo>
                  <a:lnTo>
                    <a:pt x="1544" y="3667"/>
                  </a:lnTo>
                  <a:lnTo>
                    <a:pt x="1757" y="4053"/>
                  </a:lnTo>
                  <a:lnTo>
                    <a:pt x="1988" y="4420"/>
                  </a:lnTo>
                  <a:lnTo>
                    <a:pt x="2258" y="4787"/>
                  </a:lnTo>
                  <a:lnTo>
                    <a:pt x="2586" y="5153"/>
                  </a:lnTo>
                  <a:lnTo>
                    <a:pt x="2953" y="5501"/>
                  </a:lnTo>
                  <a:lnTo>
                    <a:pt x="3358" y="5810"/>
                  </a:lnTo>
                  <a:lnTo>
                    <a:pt x="3783" y="6099"/>
                  </a:lnTo>
                  <a:lnTo>
                    <a:pt x="3918" y="6196"/>
                  </a:lnTo>
                  <a:lnTo>
                    <a:pt x="4343" y="6427"/>
                  </a:lnTo>
                  <a:lnTo>
                    <a:pt x="4787" y="6620"/>
                  </a:lnTo>
                  <a:lnTo>
                    <a:pt x="5250" y="6794"/>
                  </a:lnTo>
                  <a:lnTo>
                    <a:pt x="5733" y="6929"/>
                  </a:lnTo>
                  <a:lnTo>
                    <a:pt x="6215" y="7026"/>
                  </a:lnTo>
                  <a:lnTo>
                    <a:pt x="6717" y="7103"/>
                  </a:lnTo>
                  <a:lnTo>
                    <a:pt x="7219" y="7122"/>
                  </a:lnTo>
                  <a:lnTo>
                    <a:pt x="7817" y="7122"/>
                  </a:lnTo>
                  <a:lnTo>
                    <a:pt x="7875" y="6852"/>
                  </a:lnTo>
                  <a:lnTo>
                    <a:pt x="7894" y="6601"/>
                  </a:lnTo>
                  <a:lnTo>
                    <a:pt x="7914" y="6350"/>
                  </a:lnTo>
                  <a:lnTo>
                    <a:pt x="7914" y="6099"/>
                  </a:lnTo>
                  <a:lnTo>
                    <a:pt x="7914" y="5848"/>
                  </a:lnTo>
                  <a:lnTo>
                    <a:pt x="7894" y="5597"/>
                  </a:lnTo>
                  <a:lnTo>
                    <a:pt x="7856" y="5346"/>
                  </a:lnTo>
                  <a:lnTo>
                    <a:pt x="7798" y="5095"/>
                  </a:lnTo>
                  <a:lnTo>
                    <a:pt x="7721" y="4845"/>
                  </a:lnTo>
                  <a:lnTo>
                    <a:pt x="7643" y="4594"/>
                  </a:lnTo>
                  <a:lnTo>
                    <a:pt x="7566" y="4343"/>
                  </a:lnTo>
                  <a:lnTo>
                    <a:pt x="7450" y="4111"/>
                  </a:lnTo>
                  <a:lnTo>
                    <a:pt x="7354" y="3880"/>
                  </a:lnTo>
                  <a:lnTo>
                    <a:pt x="7219" y="3648"/>
                  </a:lnTo>
                  <a:lnTo>
                    <a:pt x="7084" y="3416"/>
                  </a:lnTo>
                  <a:lnTo>
                    <a:pt x="6929" y="3185"/>
                  </a:lnTo>
                  <a:lnTo>
                    <a:pt x="6852" y="3088"/>
                  </a:lnTo>
                  <a:lnTo>
                    <a:pt x="6640" y="2818"/>
                  </a:lnTo>
                  <a:lnTo>
                    <a:pt x="6408" y="2548"/>
                  </a:lnTo>
                  <a:lnTo>
                    <a:pt x="6157" y="2297"/>
                  </a:lnTo>
                  <a:lnTo>
                    <a:pt x="5887" y="2046"/>
                  </a:lnTo>
                  <a:lnTo>
                    <a:pt x="5482" y="1718"/>
                  </a:lnTo>
                  <a:lnTo>
                    <a:pt x="5038" y="1428"/>
                  </a:lnTo>
                  <a:lnTo>
                    <a:pt x="4574" y="1158"/>
                  </a:lnTo>
                  <a:lnTo>
                    <a:pt x="4092" y="907"/>
                  </a:lnTo>
                  <a:lnTo>
                    <a:pt x="3957" y="849"/>
                  </a:lnTo>
                  <a:lnTo>
                    <a:pt x="3552" y="676"/>
                  </a:lnTo>
                  <a:lnTo>
                    <a:pt x="3127" y="521"/>
                  </a:lnTo>
                  <a:lnTo>
                    <a:pt x="2702" y="405"/>
                  </a:lnTo>
                  <a:lnTo>
                    <a:pt x="2258" y="290"/>
                  </a:lnTo>
                  <a:lnTo>
                    <a:pt x="1795" y="193"/>
                  </a:lnTo>
                  <a:lnTo>
                    <a:pt x="1351" y="116"/>
                  </a:lnTo>
                  <a:lnTo>
                    <a:pt x="888" y="58"/>
                  </a:lnTo>
                  <a:lnTo>
                    <a:pt x="425" y="19"/>
                  </a:lnTo>
                  <a:lnTo>
                    <a:pt x="212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32"/>
            <p:cNvSpPr/>
            <p:nvPr/>
          </p:nvSpPr>
          <p:spPr>
            <a:xfrm>
              <a:off x="3778150" y="1729600"/>
              <a:ext cx="191575" cy="181925"/>
            </a:xfrm>
            <a:custGeom>
              <a:avLst/>
              <a:gdLst/>
              <a:ahLst/>
              <a:cxnLst/>
              <a:rect l="l" t="t" r="r" b="b"/>
              <a:pathLst>
                <a:path w="7663" h="7277" extrusionOk="0">
                  <a:moveTo>
                    <a:pt x="19" y="0"/>
                  </a:moveTo>
                  <a:lnTo>
                    <a:pt x="0" y="19"/>
                  </a:lnTo>
                  <a:lnTo>
                    <a:pt x="0" y="39"/>
                  </a:lnTo>
                  <a:lnTo>
                    <a:pt x="19" y="77"/>
                  </a:lnTo>
                  <a:lnTo>
                    <a:pt x="618" y="348"/>
                  </a:lnTo>
                  <a:lnTo>
                    <a:pt x="1216" y="656"/>
                  </a:lnTo>
                  <a:lnTo>
                    <a:pt x="1795" y="984"/>
                  </a:lnTo>
                  <a:lnTo>
                    <a:pt x="2355" y="1351"/>
                  </a:lnTo>
                  <a:lnTo>
                    <a:pt x="2915" y="1718"/>
                  </a:lnTo>
                  <a:lnTo>
                    <a:pt x="3436" y="2123"/>
                  </a:lnTo>
                  <a:lnTo>
                    <a:pt x="3957" y="2567"/>
                  </a:lnTo>
                  <a:lnTo>
                    <a:pt x="4439" y="3011"/>
                  </a:lnTo>
                  <a:lnTo>
                    <a:pt x="4922" y="3474"/>
                  </a:lnTo>
                  <a:lnTo>
                    <a:pt x="5366" y="3976"/>
                  </a:lnTo>
                  <a:lnTo>
                    <a:pt x="5810" y="4478"/>
                  </a:lnTo>
                  <a:lnTo>
                    <a:pt x="6215" y="4999"/>
                  </a:lnTo>
                  <a:lnTo>
                    <a:pt x="6601" y="5539"/>
                  </a:lnTo>
                  <a:lnTo>
                    <a:pt x="6948" y="6099"/>
                  </a:lnTo>
                  <a:lnTo>
                    <a:pt x="7277" y="6678"/>
                  </a:lnTo>
                  <a:lnTo>
                    <a:pt x="7585" y="7257"/>
                  </a:lnTo>
                  <a:lnTo>
                    <a:pt x="7605" y="7277"/>
                  </a:lnTo>
                  <a:lnTo>
                    <a:pt x="7643" y="7277"/>
                  </a:lnTo>
                  <a:lnTo>
                    <a:pt x="7663" y="7257"/>
                  </a:lnTo>
                  <a:lnTo>
                    <a:pt x="7663" y="7219"/>
                  </a:lnTo>
                  <a:lnTo>
                    <a:pt x="7354" y="6640"/>
                  </a:lnTo>
                  <a:lnTo>
                    <a:pt x="7026" y="6061"/>
                  </a:lnTo>
                  <a:lnTo>
                    <a:pt x="6659" y="5501"/>
                  </a:lnTo>
                  <a:lnTo>
                    <a:pt x="6273" y="4960"/>
                  </a:lnTo>
                  <a:lnTo>
                    <a:pt x="5868" y="4420"/>
                  </a:lnTo>
                  <a:lnTo>
                    <a:pt x="5443" y="3918"/>
                  </a:lnTo>
                  <a:lnTo>
                    <a:pt x="4980" y="3416"/>
                  </a:lnTo>
                  <a:lnTo>
                    <a:pt x="4497" y="2953"/>
                  </a:lnTo>
                  <a:lnTo>
                    <a:pt x="4015" y="2490"/>
                  </a:lnTo>
                  <a:lnTo>
                    <a:pt x="3494" y="2065"/>
                  </a:lnTo>
                  <a:lnTo>
                    <a:pt x="2953" y="1660"/>
                  </a:lnTo>
                  <a:lnTo>
                    <a:pt x="2413" y="1274"/>
                  </a:lnTo>
                  <a:lnTo>
                    <a:pt x="1834" y="907"/>
                  </a:lnTo>
                  <a:lnTo>
                    <a:pt x="1255" y="579"/>
                  </a:lnTo>
                  <a:lnTo>
                    <a:pt x="656" y="27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32"/>
            <p:cNvSpPr/>
            <p:nvPr/>
          </p:nvSpPr>
          <p:spPr>
            <a:xfrm>
              <a:off x="3872225" y="1752275"/>
              <a:ext cx="11625" cy="45375"/>
            </a:xfrm>
            <a:custGeom>
              <a:avLst/>
              <a:gdLst/>
              <a:ahLst/>
              <a:cxnLst/>
              <a:rect l="l" t="t" r="r" b="b"/>
              <a:pathLst>
                <a:path w="465" h="1815" extrusionOk="0">
                  <a:moveTo>
                    <a:pt x="1" y="0"/>
                  </a:moveTo>
                  <a:lnTo>
                    <a:pt x="97" y="193"/>
                  </a:lnTo>
                  <a:lnTo>
                    <a:pt x="194" y="406"/>
                  </a:lnTo>
                  <a:lnTo>
                    <a:pt x="252" y="618"/>
                  </a:lnTo>
                  <a:lnTo>
                    <a:pt x="310" y="830"/>
                  </a:lnTo>
                  <a:lnTo>
                    <a:pt x="348" y="1043"/>
                  </a:lnTo>
                  <a:lnTo>
                    <a:pt x="368" y="1255"/>
                  </a:lnTo>
                  <a:lnTo>
                    <a:pt x="368" y="1486"/>
                  </a:lnTo>
                  <a:lnTo>
                    <a:pt x="368" y="1699"/>
                  </a:lnTo>
                  <a:lnTo>
                    <a:pt x="368" y="1776"/>
                  </a:lnTo>
                  <a:lnTo>
                    <a:pt x="368" y="1795"/>
                  </a:lnTo>
                  <a:lnTo>
                    <a:pt x="406" y="1815"/>
                  </a:lnTo>
                  <a:lnTo>
                    <a:pt x="425" y="1795"/>
                  </a:lnTo>
                  <a:lnTo>
                    <a:pt x="445" y="1776"/>
                  </a:lnTo>
                  <a:lnTo>
                    <a:pt x="464" y="1544"/>
                  </a:lnTo>
                  <a:lnTo>
                    <a:pt x="464" y="1332"/>
                  </a:lnTo>
                  <a:lnTo>
                    <a:pt x="445" y="1120"/>
                  </a:lnTo>
                  <a:lnTo>
                    <a:pt x="406" y="888"/>
                  </a:lnTo>
                  <a:lnTo>
                    <a:pt x="368" y="676"/>
                  </a:lnTo>
                  <a:lnTo>
                    <a:pt x="290" y="463"/>
                  </a:lnTo>
                  <a:lnTo>
                    <a:pt x="232" y="251"/>
                  </a:lnTo>
                  <a:lnTo>
                    <a:pt x="136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32"/>
            <p:cNvSpPr/>
            <p:nvPr/>
          </p:nvSpPr>
          <p:spPr>
            <a:xfrm>
              <a:off x="3805650" y="1810650"/>
              <a:ext cx="99425" cy="9200"/>
            </a:xfrm>
            <a:custGeom>
              <a:avLst/>
              <a:gdLst/>
              <a:ahLst/>
              <a:cxnLst/>
              <a:rect l="l" t="t" r="r" b="b"/>
              <a:pathLst>
                <a:path w="3977" h="368" extrusionOk="0">
                  <a:moveTo>
                    <a:pt x="0" y="1"/>
                  </a:moveTo>
                  <a:lnTo>
                    <a:pt x="39" y="97"/>
                  </a:lnTo>
                  <a:lnTo>
                    <a:pt x="444" y="174"/>
                  </a:lnTo>
                  <a:lnTo>
                    <a:pt x="830" y="232"/>
                  </a:lnTo>
                  <a:lnTo>
                    <a:pt x="1236" y="290"/>
                  </a:lnTo>
                  <a:lnTo>
                    <a:pt x="1641" y="329"/>
                  </a:lnTo>
                  <a:lnTo>
                    <a:pt x="2027" y="348"/>
                  </a:lnTo>
                  <a:lnTo>
                    <a:pt x="2432" y="367"/>
                  </a:lnTo>
                  <a:lnTo>
                    <a:pt x="3243" y="367"/>
                  </a:lnTo>
                  <a:lnTo>
                    <a:pt x="3899" y="309"/>
                  </a:lnTo>
                  <a:lnTo>
                    <a:pt x="3957" y="309"/>
                  </a:lnTo>
                  <a:lnTo>
                    <a:pt x="3976" y="271"/>
                  </a:lnTo>
                  <a:lnTo>
                    <a:pt x="3957" y="252"/>
                  </a:lnTo>
                  <a:lnTo>
                    <a:pt x="3938" y="232"/>
                  </a:lnTo>
                  <a:lnTo>
                    <a:pt x="3822" y="232"/>
                  </a:lnTo>
                  <a:lnTo>
                    <a:pt x="3339" y="271"/>
                  </a:lnTo>
                  <a:lnTo>
                    <a:pt x="2857" y="290"/>
                  </a:lnTo>
                  <a:lnTo>
                    <a:pt x="2374" y="290"/>
                  </a:lnTo>
                  <a:lnTo>
                    <a:pt x="1892" y="252"/>
                  </a:lnTo>
                  <a:lnTo>
                    <a:pt x="1409" y="232"/>
                  </a:lnTo>
                  <a:lnTo>
                    <a:pt x="946" y="174"/>
                  </a:lnTo>
                  <a:lnTo>
                    <a:pt x="464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32"/>
            <p:cNvSpPr/>
            <p:nvPr/>
          </p:nvSpPr>
          <p:spPr>
            <a:xfrm>
              <a:off x="3783450" y="1756125"/>
              <a:ext cx="50200" cy="4375"/>
            </a:xfrm>
            <a:custGeom>
              <a:avLst/>
              <a:gdLst/>
              <a:ahLst/>
              <a:cxnLst/>
              <a:rect l="l" t="t" r="r" b="b"/>
              <a:pathLst>
                <a:path w="2008" h="175" extrusionOk="0">
                  <a:moveTo>
                    <a:pt x="0" y="1"/>
                  </a:moveTo>
                  <a:lnTo>
                    <a:pt x="20" y="78"/>
                  </a:lnTo>
                  <a:lnTo>
                    <a:pt x="425" y="136"/>
                  </a:lnTo>
                  <a:lnTo>
                    <a:pt x="830" y="155"/>
                  </a:lnTo>
                  <a:lnTo>
                    <a:pt x="1236" y="174"/>
                  </a:lnTo>
                  <a:lnTo>
                    <a:pt x="1622" y="174"/>
                  </a:lnTo>
                  <a:lnTo>
                    <a:pt x="1950" y="155"/>
                  </a:lnTo>
                  <a:lnTo>
                    <a:pt x="1969" y="155"/>
                  </a:lnTo>
                  <a:lnTo>
                    <a:pt x="2008" y="136"/>
                  </a:lnTo>
                  <a:lnTo>
                    <a:pt x="2008" y="116"/>
                  </a:lnTo>
                  <a:lnTo>
                    <a:pt x="2008" y="97"/>
                  </a:lnTo>
                  <a:lnTo>
                    <a:pt x="1988" y="78"/>
                  </a:lnTo>
                  <a:lnTo>
                    <a:pt x="1834" y="78"/>
                  </a:lnTo>
                  <a:lnTo>
                    <a:pt x="1371" y="97"/>
                  </a:lnTo>
                  <a:lnTo>
                    <a:pt x="908" y="78"/>
                  </a:lnTo>
                  <a:lnTo>
                    <a:pt x="444" y="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32"/>
            <p:cNvSpPr/>
            <p:nvPr/>
          </p:nvSpPr>
          <p:spPr>
            <a:xfrm>
              <a:off x="3934950" y="1808250"/>
              <a:ext cx="11625" cy="49225"/>
            </a:xfrm>
            <a:custGeom>
              <a:avLst/>
              <a:gdLst/>
              <a:ahLst/>
              <a:cxnLst/>
              <a:rect l="l" t="t" r="r" b="b"/>
              <a:pathLst>
                <a:path w="465" h="1969" extrusionOk="0">
                  <a:moveTo>
                    <a:pt x="387" y="0"/>
                  </a:moveTo>
                  <a:lnTo>
                    <a:pt x="348" y="463"/>
                  </a:lnTo>
                  <a:lnTo>
                    <a:pt x="271" y="927"/>
                  </a:lnTo>
                  <a:lnTo>
                    <a:pt x="155" y="1390"/>
                  </a:lnTo>
                  <a:lnTo>
                    <a:pt x="20" y="1834"/>
                  </a:lnTo>
                  <a:lnTo>
                    <a:pt x="1" y="1911"/>
                  </a:lnTo>
                  <a:lnTo>
                    <a:pt x="1" y="1950"/>
                  </a:lnTo>
                  <a:lnTo>
                    <a:pt x="20" y="1969"/>
                  </a:lnTo>
                  <a:lnTo>
                    <a:pt x="40" y="1969"/>
                  </a:lnTo>
                  <a:lnTo>
                    <a:pt x="59" y="1950"/>
                  </a:lnTo>
                  <a:lnTo>
                    <a:pt x="78" y="1930"/>
                  </a:lnTo>
                  <a:lnTo>
                    <a:pt x="213" y="1467"/>
                  </a:lnTo>
                  <a:lnTo>
                    <a:pt x="329" y="1023"/>
                  </a:lnTo>
                  <a:lnTo>
                    <a:pt x="406" y="560"/>
                  </a:lnTo>
                  <a:lnTo>
                    <a:pt x="464" y="97"/>
                  </a:lnTo>
                  <a:lnTo>
                    <a:pt x="387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32"/>
            <p:cNvSpPr/>
            <p:nvPr/>
          </p:nvSpPr>
          <p:spPr>
            <a:xfrm>
              <a:off x="3867900" y="1878700"/>
              <a:ext cx="83975" cy="7725"/>
            </a:xfrm>
            <a:custGeom>
              <a:avLst/>
              <a:gdLst/>
              <a:ahLst/>
              <a:cxnLst/>
              <a:rect l="l" t="t" r="r" b="b"/>
              <a:pathLst>
                <a:path w="3359" h="309" extrusionOk="0">
                  <a:moveTo>
                    <a:pt x="3281" y="0"/>
                  </a:moveTo>
                  <a:lnTo>
                    <a:pt x="2876" y="77"/>
                  </a:lnTo>
                  <a:lnTo>
                    <a:pt x="2471" y="135"/>
                  </a:lnTo>
                  <a:lnTo>
                    <a:pt x="2046" y="193"/>
                  </a:lnTo>
                  <a:lnTo>
                    <a:pt x="1641" y="212"/>
                  </a:lnTo>
                  <a:lnTo>
                    <a:pt x="1235" y="232"/>
                  </a:lnTo>
                  <a:lnTo>
                    <a:pt x="405" y="232"/>
                  </a:lnTo>
                  <a:lnTo>
                    <a:pt x="0" y="193"/>
                  </a:lnTo>
                  <a:lnTo>
                    <a:pt x="135" y="290"/>
                  </a:lnTo>
                  <a:lnTo>
                    <a:pt x="772" y="309"/>
                  </a:lnTo>
                  <a:lnTo>
                    <a:pt x="1409" y="309"/>
                  </a:lnTo>
                  <a:lnTo>
                    <a:pt x="1892" y="290"/>
                  </a:lnTo>
                  <a:lnTo>
                    <a:pt x="2374" y="232"/>
                  </a:lnTo>
                  <a:lnTo>
                    <a:pt x="2857" y="174"/>
                  </a:lnTo>
                  <a:lnTo>
                    <a:pt x="3320" y="77"/>
                  </a:lnTo>
                  <a:lnTo>
                    <a:pt x="3339" y="77"/>
                  </a:lnTo>
                  <a:lnTo>
                    <a:pt x="3358" y="58"/>
                  </a:lnTo>
                  <a:lnTo>
                    <a:pt x="3358" y="19"/>
                  </a:lnTo>
                  <a:lnTo>
                    <a:pt x="333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32"/>
            <p:cNvSpPr/>
            <p:nvPr/>
          </p:nvSpPr>
          <p:spPr>
            <a:xfrm>
              <a:off x="3226625" y="2570625"/>
              <a:ext cx="247075" cy="126925"/>
            </a:xfrm>
            <a:custGeom>
              <a:avLst/>
              <a:gdLst/>
              <a:ahLst/>
              <a:cxnLst/>
              <a:rect l="l" t="t" r="r" b="b"/>
              <a:pathLst>
                <a:path w="9883" h="5077" extrusionOk="0">
                  <a:moveTo>
                    <a:pt x="2837" y="1"/>
                  </a:moveTo>
                  <a:lnTo>
                    <a:pt x="2587" y="20"/>
                  </a:lnTo>
                  <a:lnTo>
                    <a:pt x="2316" y="59"/>
                  </a:lnTo>
                  <a:lnTo>
                    <a:pt x="2065" y="97"/>
                  </a:lnTo>
                  <a:lnTo>
                    <a:pt x="1814" y="155"/>
                  </a:lnTo>
                  <a:lnTo>
                    <a:pt x="1564" y="213"/>
                  </a:lnTo>
                  <a:lnTo>
                    <a:pt x="1332" y="290"/>
                  </a:lnTo>
                  <a:lnTo>
                    <a:pt x="1100" y="387"/>
                  </a:lnTo>
                  <a:lnTo>
                    <a:pt x="869" y="502"/>
                  </a:lnTo>
                  <a:lnTo>
                    <a:pt x="637" y="618"/>
                  </a:lnTo>
                  <a:lnTo>
                    <a:pt x="425" y="734"/>
                  </a:lnTo>
                  <a:lnTo>
                    <a:pt x="213" y="888"/>
                  </a:lnTo>
                  <a:lnTo>
                    <a:pt x="0" y="1043"/>
                  </a:lnTo>
                  <a:lnTo>
                    <a:pt x="39" y="1120"/>
                  </a:lnTo>
                  <a:lnTo>
                    <a:pt x="270" y="1583"/>
                  </a:lnTo>
                  <a:lnTo>
                    <a:pt x="521" y="2008"/>
                  </a:lnTo>
                  <a:lnTo>
                    <a:pt x="811" y="2433"/>
                  </a:lnTo>
                  <a:lnTo>
                    <a:pt x="1120" y="2819"/>
                  </a:lnTo>
                  <a:lnTo>
                    <a:pt x="1467" y="3185"/>
                  </a:lnTo>
                  <a:lnTo>
                    <a:pt x="1814" y="3513"/>
                  </a:lnTo>
                  <a:lnTo>
                    <a:pt x="2201" y="3822"/>
                  </a:lnTo>
                  <a:lnTo>
                    <a:pt x="2587" y="4092"/>
                  </a:lnTo>
                  <a:lnTo>
                    <a:pt x="2741" y="4189"/>
                  </a:lnTo>
                  <a:lnTo>
                    <a:pt x="3185" y="4440"/>
                  </a:lnTo>
                  <a:lnTo>
                    <a:pt x="3648" y="4652"/>
                  </a:lnTo>
                  <a:lnTo>
                    <a:pt x="4131" y="4826"/>
                  </a:lnTo>
                  <a:lnTo>
                    <a:pt x="4613" y="4942"/>
                  </a:lnTo>
                  <a:lnTo>
                    <a:pt x="5038" y="5019"/>
                  </a:lnTo>
                  <a:lnTo>
                    <a:pt x="5482" y="5057"/>
                  </a:lnTo>
                  <a:lnTo>
                    <a:pt x="5926" y="5077"/>
                  </a:lnTo>
                  <a:lnTo>
                    <a:pt x="6929" y="5077"/>
                  </a:lnTo>
                  <a:lnTo>
                    <a:pt x="7373" y="5057"/>
                  </a:lnTo>
                  <a:lnTo>
                    <a:pt x="7817" y="5000"/>
                  </a:lnTo>
                  <a:lnTo>
                    <a:pt x="8724" y="4884"/>
                  </a:lnTo>
                  <a:lnTo>
                    <a:pt x="8821" y="4884"/>
                  </a:lnTo>
                  <a:lnTo>
                    <a:pt x="9361" y="4826"/>
                  </a:lnTo>
                  <a:lnTo>
                    <a:pt x="9882" y="4787"/>
                  </a:lnTo>
                  <a:lnTo>
                    <a:pt x="9786" y="4594"/>
                  </a:lnTo>
                  <a:lnTo>
                    <a:pt x="9689" y="4401"/>
                  </a:lnTo>
                  <a:lnTo>
                    <a:pt x="9438" y="4015"/>
                  </a:lnTo>
                  <a:lnTo>
                    <a:pt x="9187" y="3629"/>
                  </a:lnTo>
                  <a:lnTo>
                    <a:pt x="8898" y="3262"/>
                  </a:lnTo>
                  <a:lnTo>
                    <a:pt x="8628" y="2915"/>
                  </a:lnTo>
                  <a:lnTo>
                    <a:pt x="8319" y="2568"/>
                  </a:lnTo>
                  <a:lnTo>
                    <a:pt x="8010" y="2240"/>
                  </a:lnTo>
                  <a:lnTo>
                    <a:pt x="7682" y="1931"/>
                  </a:lnTo>
                  <a:lnTo>
                    <a:pt x="7335" y="1641"/>
                  </a:lnTo>
                  <a:lnTo>
                    <a:pt x="7219" y="1545"/>
                  </a:lnTo>
                  <a:lnTo>
                    <a:pt x="6794" y="1236"/>
                  </a:lnTo>
                  <a:lnTo>
                    <a:pt x="6331" y="946"/>
                  </a:lnTo>
                  <a:lnTo>
                    <a:pt x="5868" y="676"/>
                  </a:lnTo>
                  <a:lnTo>
                    <a:pt x="5385" y="464"/>
                  </a:lnTo>
                  <a:lnTo>
                    <a:pt x="5057" y="329"/>
                  </a:lnTo>
                  <a:lnTo>
                    <a:pt x="4710" y="232"/>
                  </a:lnTo>
                  <a:lnTo>
                    <a:pt x="4362" y="136"/>
                  </a:lnTo>
                  <a:lnTo>
                    <a:pt x="4034" y="78"/>
                  </a:lnTo>
                  <a:lnTo>
                    <a:pt x="4015" y="78"/>
                  </a:lnTo>
                  <a:lnTo>
                    <a:pt x="3899" y="59"/>
                  </a:lnTo>
                  <a:lnTo>
                    <a:pt x="3629" y="20"/>
                  </a:lnTo>
                  <a:lnTo>
                    <a:pt x="33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32"/>
            <p:cNvSpPr/>
            <p:nvPr/>
          </p:nvSpPr>
          <p:spPr>
            <a:xfrm>
              <a:off x="3224200" y="2596675"/>
              <a:ext cx="248525" cy="89300"/>
            </a:xfrm>
            <a:custGeom>
              <a:avLst/>
              <a:gdLst/>
              <a:ahLst/>
              <a:cxnLst/>
              <a:rect l="l" t="t" r="r" b="b"/>
              <a:pathLst>
                <a:path w="9941" h="3572" extrusionOk="0">
                  <a:moveTo>
                    <a:pt x="39" y="1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59"/>
                  </a:lnTo>
                  <a:lnTo>
                    <a:pt x="20" y="78"/>
                  </a:lnTo>
                  <a:lnTo>
                    <a:pt x="696" y="78"/>
                  </a:lnTo>
                  <a:lnTo>
                    <a:pt x="1352" y="117"/>
                  </a:lnTo>
                  <a:lnTo>
                    <a:pt x="2027" y="194"/>
                  </a:lnTo>
                  <a:lnTo>
                    <a:pt x="2684" y="290"/>
                  </a:lnTo>
                  <a:lnTo>
                    <a:pt x="3340" y="406"/>
                  </a:lnTo>
                  <a:lnTo>
                    <a:pt x="3977" y="561"/>
                  </a:lnTo>
                  <a:lnTo>
                    <a:pt x="4614" y="734"/>
                  </a:lnTo>
                  <a:lnTo>
                    <a:pt x="5251" y="947"/>
                  </a:lnTo>
                  <a:lnTo>
                    <a:pt x="5887" y="1178"/>
                  </a:lnTo>
                  <a:lnTo>
                    <a:pt x="6486" y="1448"/>
                  </a:lnTo>
                  <a:lnTo>
                    <a:pt x="7103" y="1738"/>
                  </a:lnTo>
                  <a:lnTo>
                    <a:pt x="7682" y="2047"/>
                  </a:lnTo>
                  <a:lnTo>
                    <a:pt x="8261" y="2394"/>
                  </a:lnTo>
                  <a:lnTo>
                    <a:pt x="8821" y="2761"/>
                  </a:lnTo>
                  <a:lnTo>
                    <a:pt x="9362" y="3147"/>
                  </a:lnTo>
                  <a:lnTo>
                    <a:pt x="9883" y="3552"/>
                  </a:lnTo>
                  <a:lnTo>
                    <a:pt x="9902" y="3572"/>
                  </a:lnTo>
                  <a:lnTo>
                    <a:pt x="9941" y="3552"/>
                  </a:lnTo>
                  <a:lnTo>
                    <a:pt x="9941" y="3514"/>
                  </a:lnTo>
                  <a:lnTo>
                    <a:pt x="9941" y="3494"/>
                  </a:lnTo>
                  <a:lnTo>
                    <a:pt x="9400" y="3070"/>
                  </a:lnTo>
                  <a:lnTo>
                    <a:pt x="8860" y="2684"/>
                  </a:lnTo>
                  <a:lnTo>
                    <a:pt x="8300" y="2317"/>
                  </a:lnTo>
                  <a:lnTo>
                    <a:pt x="7721" y="1970"/>
                  </a:lnTo>
                  <a:lnTo>
                    <a:pt x="7123" y="1661"/>
                  </a:lnTo>
                  <a:lnTo>
                    <a:pt x="6524" y="1371"/>
                  </a:lnTo>
                  <a:lnTo>
                    <a:pt x="5907" y="1101"/>
                  </a:lnTo>
                  <a:lnTo>
                    <a:pt x="5289" y="869"/>
                  </a:lnTo>
                  <a:lnTo>
                    <a:pt x="4652" y="657"/>
                  </a:lnTo>
                  <a:lnTo>
                    <a:pt x="3996" y="483"/>
                  </a:lnTo>
                  <a:lnTo>
                    <a:pt x="3340" y="329"/>
                  </a:lnTo>
                  <a:lnTo>
                    <a:pt x="2684" y="194"/>
                  </a:lnTo>
                  <a:lnTo>
                    <a:pt x="2027" y="97"/>
                  </a:lnTo>
                  <a:lnTo>
                    <a:pt x="1371" y="39"/>
                  </a:lnTo>
                  <a:lnTo>
                    <a:pt x="69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32"/>
            <p:cNvSpPr/>
            <p:nvPr/>
          </p:nvSpPr>
          <p:spPr>
            <a:xfrm>
              <a:off x="3365100" y="2609225"/>
              <a:ext cx="44900" cy="14500"/>
            </a:xfrm>
            <a:custGeom>
              <a:avLst/>
              <a:gdLst/>
              <a:ahLst/>
              <a:cxnLst/>
              <a:rect l="l" t="t" r="r" b="b"/>
              <a:pathLst>
                <a:path w="1796" h="580" extrusionOk="0">
                  <a:moveTo>
                    <a:pt x="1680" y="1"/>
                  </a:moveTo>
                  <a:lnTo>
                    <a:pt x="1467" y="20"/>
                  </a:lnTo>
                  <a:lnTo>
                    <a:pt x="1255" y="39"/>
                  </a:lnTo>
                  <a:lnTo>
                    <a:pt x="1024" y="97"/>
                  </a:lnTo>
                  <a:lnTo>
                    <a:pt x="811" y="155"/>
                  </a:lnTo>
                  <a:lnTo>
                    <a:pt x="618" y="213"/>
                  </a:lnTo>
                  <a:lnTo>
                    <a:pt x="406" y="290"/>
                  </a:lnTo>
                  <a:lnTo>
                    <a:pt x="213" y="406"/>
                  </a:lnTo>
                  <a:lnTo>
                    <a:pt x="20" y="503"/>
                  </a:lnTo>
                  <a:lnTo>
                    <a:pt x="1" y="541"/>
                  </a:lnTo>
                  <a:lnTo>
                    <a:pt x="1" y="560"/>
                  </a:lnTo>
                  <a:lnTo>
                    <a:pt x="39" y="580"/>
                  </a:lnTo>
                  <a:lnTo>
                    <a:pt x="58" y="580"/>
                  </a:lnTo>
                  <a:lnTo>
                    <a:pt x="116" y="541"/>
                  </a:lnTo>
                  <a:lnTo>
                    <a:pt x="309" y="445"/>
                  </a:lnTo>
                  <a:lnTo>
                    <a:pt x="502" y="348"/>
                  </a:lnTo>
                  <a:lnTo>
                    <a:pt x="715" y="271"/>
                  </a:lnTo>
                  <a:lnTo>
                    <a:pt x="927" y="194"/>
                  </a:lnTo>
                  <a:lnTo>
                    <a:pt x="1139" y="155"/>
                  </a:lnTo>
                  <a:lnTo>
                    <a:pt x="1352" y="116"/>
                  </a:lnTo>
                  <a:lnTo>
                    <a:pt x="1583" y="97"/>
                  </a:lnTo>
                  <a:lnTo>
                    <a:pt x="1796" y="97"/>
                  </a:lnTo>
                  <a:lnTo>
                    <a:pt x="168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32"/>
            <p:cNvSpPr/>
            <p:nvPr/>
          </p:nvSpPr>
          <p:spPr>
            <a:xfrm>
              <a:off x="3336625" y="2612125"/>
              <a:ext cx="51650" cy="85425"/>
            </a:xfrm>
            <a:custGeom>
              <a:avLst/>
              <a:gdLst/>
              <a:ahLst/>
              <a:cxnLst/>
              <a:rect l="l" t="t" r="r" b="b"/>
              <a:pathLst>
                <a:path w="2066" h="3417" extrusionOk="0">
                  <a:moveTo>
                    <a:pt x="20" y="0"/>
                  </a:moveTo>
                  <a:lnTo>
                    <a:pt x="1" y="20"/>
                  </a:lnTo>
                  <a:lnTo>
                    <a:pt x="1" y="58"/>
                  </a:lnTo>
                  <a:lnTo>
                    <a:pt x="20" y="97"/>
                  </a:lnTo>
                  <a:lnTo>
                    <a:pt x="271" y="695"/>
                  </a:lnTo>
                  <a:lnTo>
                    <a:pt x="445" y="1062"/>
                  </a:lnTo>
                  <a:lnTo>
                    <a:pt x="638" y="1409"/>
                  </a:lnTo>
                  <a:lnTo>
                    <a:pt x="831" y="1757"/>
                  </a:lnTo>
                  <a:lnTo>
                    <a:pt x="1043" y="2104"/>
                  </a:lnTo>
                  <a:lnTo>
                    <a:pt x="1255" y="2452"/>
                  </a:lnTo>
                  <a:lnTo>
                    <a:pt x="1487" y="2780"/>
                  </a:lnTo>
                  <a:lnTo>
                    <a:pt x="1719" y="3108"/>
                  </a:lnTo>
                  <a:lnTo>
                    <a:pt x="1970" y="3417"/>
                  </a:lnTo>
                  <a:lnTo>
                    <a:pt x="2066" y="3417"/>
                  </a:lnTo>
                  <a:lnTo>
                    <a:pt x="1776" y="3050"/>
                  </a:lnTo>
                  <a:lnTo>
                    <a:pt x="1487" y="2664"/>
                  </a:lnTo>
                  <a:lnTo>
                    <a:pt x="1217" y="2259"/>
                  </a:lnTo>
                  <a:lnTo>
                    <a:pt x="966" y="1853"/>
                  </a:lnTo>
                  <a:lnTo>
                    <a:pt x="734" y="1429"/>
                  </a:lnTo>
                  <a:lnTo>
                    <a:pt x="522" y="1004"/>
                  </a:lnTo>
                  <a:lnTo>
                    <a:pt x="310" y="560"/>
                  </a:lnTo>
                  <a:lnTo>
                    <a:pt x="117" y="116"/>
                  </a:lnTo>
                  <a:lnTo>
                    <a:pt x="78" y="2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32"/>
            <p:cNvSpPr/>
            <p:nvPr/>
          </p:nvSpPr>
          <p:spPr>
            <a:xfrm>
              <a:off x="3421075" y="2648800"/>
              <a:ext cx="26075" cy="43925"/>
            </a:xfrm>
            <a:custGeom>
              <a:avLst/>
              <a:gdLst/>
              <a:ahLst/>
              <a:cxnLst/>
              <a:rect l="l" t="t" r="r" b="b"/>
              <a:pathLst>
                <a:path w="1043" h="1757" extrusionOk="0">
                  <a:moveTo>
                    <a:pt x="20" y="0"/>
                  </a:moveTo>
                  <a:lnTo>
                    <a:pt x="0" y="39"/>
                  </a:lnTo>
                  <a:lnTo>
                    <a:pt x="0" y="58"/>
                  </a:lnTo>
                  <a:lnTo>
                    <a:pt x="20" y="78"/>
                  </a:lnTo>
                  <a:lnTo>
                    <a:pt x="136" y="367"/>
                  </a:lnTo>
                  <a:lnTo>
                    <a:pt x="329" y="734"/>
                  </a:lnTo>
                  <a:lnTo>
                    <a:pt x="522" y="1081"/>
                  </a:lnTo>
                  <a:lnTo>
                    <a:pt x="734" y="1429"/>
                  </a:lnTo>
                  <a:lnTo>
                    <a:pt x="946" y="1757"/>
                  </a:lnTo>
                  <a:lnTo>
                    <a:pt x="1043" y="1757"/>
                  </a:lnTo>
                  <a:lnTo>
                    <a:pt x="792" y="1371"/>
                  </a:lnTo>
                  <a:lnTo>
                    <a:pt x="541" y="985"/>
                  </a:lnTo>
                  <a:lnTo>
                    <a:pt x="329" y="579"/>
                  </a:lnTo>
                  <a:lnTo>
                    <a:pt x="136" y="155"/>
                  </a:lnTo>
                  <a:lnTo>
                    <a:pt x="78" y="39"/>
                  </a:lnTo>
                  <a:lnTo>
                    <a:pt x="78" y="2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32"/>
            <p:cNvSpPr/>
            <p:nvPr/>
          </p:nvSpPr>
          <p:spPr>
            <a:xfrm>
              <a:off x="3287425" y="2572075"/>
              <a:ext cx="39575" cy="31400"/>
            </a:xfrm>
            <a:custGeom>
              <a:avLst/>
              <a:gdLst/>
              <a:ahLst/>
              <a:cxnLst/>
              <a:rect l="l" t="t" r="r" b="b"/>
              <a:pathLst>
                <a:path w="1583" h="1256" extrusionOk="0">
                  <a:moveTo>
                    <a:pt x="1467" y="1"/>
                  </a:moveTo>
                  <a:lnTo>
                    <a:pt x="1081" y="251"/>
                  </a:lnTo>
                  <a:lnTo>
                    <a:pt x="714" y="541"/>
                  </a:lnTo>
                  <a:lnTo>
                    <a:pt x="367" y="850"/>
                  </a:lnTo>
                  <a:lnTo>
                    <a:pt x="19" y="1159"/>
                  </a:lnTo>
                  <a:lnTo>
                    <a:pt x="19" y="1178"/>
                  </a:lnTo>
                  <a:lnTo>
                    <a:pt x="0" y="1197"/>
                  </a:lnTo>
                  <a:lnTo>
                    <a:pt x="0" y="1216"/>
                  </a:lnTo>
                  <a:lnTo>
                    <a:pt x="19" y="1236"/>
                  </a:lnTo>
                  <a:lnTo>
                    <a:pt x="39" y="1255"/>
                  </a:lnTo>
                  <a:lnTo>
                    <a:pt x="77" y="1236"/>
                  </a:lnTo>
                  <a:lnTo>
                    <a:pt x="116" y="1178"/>
                  </a:lnTo>
                  <a:lnTo>
                    <a:pt x="463" y="850"/>
                  </a:lnTo>
                  <a:lnTo>
                    <a:pt x="830" y="560"/>
                  </a:lnTo>
                  <a:lnTo>
                    <a:pt x="1197" y="271"/>
                  </a:lnTo>
                  <a:lnTo>
                    <a:pt x="1583" y="20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32"/>
            <p:cNvSpPr/>
            <p:nvPr/>
          </p:nvSpPr>
          <p:spPr>
            <a:xfrm>
              <a:off x="3259900" y="2598125"/>
              <a:ext cx="35250" cy="77225"/>
            </a:xfrm>
            <a:custGeom>
              <a:avLst/>
              <a:gdLst/>
              <a:ahLst/>
              <a:cxnLst/>
              <a:rect l="l" t="t" r="r" b="b"/>
              <a:pathLst>
                <a:path w="1410" h="3089" extrusionOk="0">
                  <a:moveTo>
                    <a:pt x="20" y="1"/>
                  </a:moveTo>
                  <a:lnTo>
                    <a:pt x="1" y="20"/>
                  </a:lnTo>
                  <a:lnTo>
                    <a:pt x="1" y="59"/>
                  </a:lnTo>
                  <a:lnTo>
                    <a:pt x="1" y="78"/>
                  </a:lnTo>
                  <a:lnTo>
                    <a:pt x="136" y="541"/>
                  </a:lnTo>
                  <a:lnTo>
                    <a:pt x="290" y="985"/>
                  </a:lnTo>
                  <a:lnTo>
                    <a:pt x="464" y="1429"/>
                  </a:lnTo>
                  <a:lnTo>
                    <a:pt x="657" y="1873"/>
                  </a:lnTo>
                  <a:lnTo>
                    <a:pt x="947" y="2452"/>
                  </a:lnTo>
                  <a:lnTo>
                    <a:pt x="1256" y="2992"/>
                  </a:lnTo>
                  <a:lnTo>
                    <a:pt x="1410" y="3089"/>
                  </a:lnTo>
                  <a:lnTo>
                    <a:pt x="1410" y="3089"/>
                  </a:lnTo>
                  <a:lnTo>
                    <a:pt x="1198" y="2741"/>
                  </a:lnTo>
                  <a:lnTo>
                    <a:pt x="1005" y="2375"/>
                  </a:lnTo>
                  <a:lnTo>
                    <a:pt x="812" y="2008"/>
                  </a:lnTo>
                  <a:lnTo>
                    <a:pt x="638" y="1622"/>
                  </a:lnTo>
                  <a:lnTo>
                    <a:pt x="483" y="1255"/>
                  </a:lnTo>
                  <a:lnTo>
                    <a:pt x="329" y="869"/>
                  </a:lnTo>
                  <a:lnTo>
                    <a:pt x="213" y="483"/>
                  </a:lnTo>
                  <a:lnTo>
                    <a:pt x="78" y="78"/>
                  </a:lnTo>
                  <a:lnTo>
                    <a:pt x="78" y="39"/>
                  </a:lnTo>
                  <a:lnTo>
                    <a:pt x="59" y="2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32"/>
            <p:cNvSpPr/>
            <p:nvPr/>
          </p:nvSpPr>
          <p:spPr>
            <a:xfrm>
              <a:off x="3601050" y="1695825"/>
              <a:ext cx="100875" cy="100850"/>
            </a:xfrm>
            <a:custGeom>
              <a:avLst/>
              <a:gdLst/>
              <a:ahLst/>
              <a:cxnLst/>
              <a:rect l="l" t="t" r="r" b="b"/>
              <a:pathLst>
                <a:path w="4035" h="4034" extrusionOk="0">
                  <a:moveTo>
                    <a:pt x="2027" y="0"/>
                  </a:moveTo>
                  <a:lnTo>
                    <a:pt x="1969" y="19"/>
                  </a:lnTo>
                  <a:lnTo>
                    <a:pt x="1912" y="58"/>
                  </a:lnTo>
                  <a:lnTo>
                    <a:pt x="1873" y="135"/>
                  </a:lnTo>
                  <a:lnTo>
                    <a:pt x="1854" y="232"/>
                  </a:lnTo>
                  <a:lnTo>
                    <a:pt x="1815" y="463"/>
                  </a:lnTo>
                  <a:lnTo>
                    <a:pt x="1796" y="753"/>
                  </a:lnTo>
                  <a:lnTo>
                    <a:pt x="1796" y="1042"/>
                  </a:lnTo>
                  <a:lnTo>
                    <a:pt x="1776" y="1313"/>
                  </a:lnTo>
                  <a:lnTo>
                    <a:pt x="1738" y="1525"/>
                  </a:lnTo>
                  <a:lnTo>
                    <a:pt x="1699" y="1621"/>
                  </a:lnTo>
                  <a:lnTo>
                    <a:pt x="1661" y="1679"/>
                  </a:lnTo>
                  <a:lnTo>
                    <a:pt x="1622" y="1718"/>
                  </a:lnTo>
                  <a:lnTo>
                    <a:pt x="1525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795"/>
                  </a:lnTo>
                  <a:lnTo>
                    <a:pt x="464" y="1814"/>
                  </a:lnTo>
                  <a:lnTo>
                    <a:pt x="232" y="1853"/>
                  </a:lnTo>
                  <a:lnTo>
                    <a:pt x="136" y="1872"/>
                  </a:lnTo>
                  <a:lnTo>
                    <a:pt x="59" y="1911"/>
                  </a:lnTo>
                  <a:lnTo>
                    <a:pt x="20" y="1969"/>
                  </a:lnTo>
                  <a:lnTo>
                    <a:pt x="1" y="2027"/>
                  </a:lnTo>
                  <a:lnTo>
                    <a:pt x="20" y="2085"/>
                  </a:lnTo>
                  <a:lnTo>
                    <a:pt x="59" y="2123"/>
                  </a:lnTo>
                  <a:lnTo>
                    <a:pt x="136" y="2162"/>
                  </a:lnTo>
                  <a:lnTo>
                    <a:pt x="232" y="2200"/>
                  </a:lnTo>
                  <a:lnTo>
                    <a:pt x="464" y="2220"/>
                  </a:lnTo>
                  <a:lnTo>
                    <a:pt x="753" y="2239"/>
                  </a:lnTo>
                  <a:lnTo>
                    <a:pt x="1043" y="2258"/>
                  </a:lnTo>
                  <a:lnTo>
                    <a:pt x="1313" y="2278"/>
                  </a:lnTo>
                  <a:lnTo>
                    <a:pt x="1525" y="2297"/>
                  </a:lnTo>
                  <a:lnTo>
                    <a:pt x="1622" y="2335"/>
                  </a:lnTo>
                  <a:lnTo>
                    <a:pt x="1661" y="2374"/>
                  </a:lnTo>
                  <a:lnTo>
                    <a:pt x="1699" y="2432"/>
                  </a:lnTo>
                  <a:lnTo>
                    <a:pt x="1738" y="2509"/>
                  </a:lnTo>
                  <a:lnTo>
                    <a:pt x="1776" y="2721"/>
                  </a:lnTo>
                  <a:lnTo>
                    <a:pt x="1796" y="2992"/>
                  </a:lnTo>
                  <a:lnTo>
                    <a:pt x="1796" y="3301"/>
                  </a:lnTo>
                  <a:lnTo>
                    <a:pt x="1815" y="3571"/>
                  </a:lnTo>
                  <a:lnTo>
                    <a:pt x="1854" y="3822"/>
                  </a:lnTo>
                  <a:lnTo>
                    <a:pt x="1873" y="3899"/>
                  </a:lnTo>
                  <a:lnTo>
                    <a:pt x="1912" y="3976"/>
                  </a:lnTo>
                  <a:lnTo>
                    <a:pt x="1969" y="4034"/>
                  </a:lnTo>
                  <a:lnTo>
                    <a:pt x="2085" y="4034"/>
                  </a:lnTo>
                  <a:lnTo>
                    <a:pt x="2124" y="3976"/>
                  </a:lnTo>
                  <a:lnTo>
                    <a:pt x="2162" y="3899"/>
                  </a:lnTo>
                  <a:lnTo>
                    <a:pt x="2182" y="3822"/>
                  </a:lnTo>
                  <a:lnTo>
                    <a:pt x="2220" y="3571"/>
                  </a:lnTo>
                  <a:lnTo>
                    <a:pt x="2240" y="3301"/>
                  </a:lnTo>
                  <a:lnTo>
                    <a:pt x="2259" y="2992"/>
                  </a:lnTo>
                  <a:lnTo>
                    <a:pt x="2259" y="2721"/>
                  </a:lnTo>
                  <a:lnTo>
                    <a:pt x="2298" y="2509"/>
                  </a:lnTo>
                  <a:lnTo>
                    <a:pt x="2336" y="2432"/>
                  </a:lnTo>
                  <a:lnTo>
                    <a:pt x="2375" y="2374"/>
                  </a:lnTo>
                  <a:lnTo>
                    <a:pt x="2433" y="2335"/>
                  </a:lnTo>
                  <a:lnTo>
                    <a:pt x="2510" y="2297"/>
                  </a:lnTo>
                  <a:lnTo>
                    <a:pt x="2722" y="2278"/>
                  </a:lnTo>
                  <a:lnTo>
                    <a:pt x="2992" y="2258"/>
                  </a:lnTo>
                  <a:lnTo>
                    <a:pt x="3282" y="2239"/>
                  </a:lnTo>
                  <a:lnTo>
                    <a:pt x="3571" y="2220"/>
                  </a:lnTo>
                  <a:lnTo>
                    <a:pt x="3803" y="2200"/>
                  </a:lnTo>
                  <a:lnTo>
                    <a:pt x="3899" y="2162"/>
                  </a:lnTo>
                  <a:lnTo>
                    <a:pt x="3977" y="2123"/>
                  </a:lnTo>
                  <a:lnTo>
                    <a:pt x="4015" y="2085"/>
                  </a:lnTo>
                  <a:lnTo>
                    <a:pt x="4035" y="2027"/>
                  </a:lnTo>
                  <a:lnTo>
                    <a:pt x="4015" y="1969"/>
                  </a:lnTo>
                  <a:lnTo>
                    <a:pt x="3977" y="1911"/>
                  </a:lnTo>
                  <a:lnTo>
                    <a:pt x="3899" y="1872"/>
                  </a:lnTo>
                  <a:lnTo>
                    <a:pt x="3803" y="1853"/>
                  </a:lnTo>
                  <a:lnTo>
                    <a:pt x="3571" y="1814"/>
                  </a:lnTo>
                  <a:lnTo>
                    <a:pt x="3282" y="1795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10" y="1737"/>
                  </a:lnTo>
                  <a:lnTo>
                    <a:pt x="2433" y="1718"/>
                  </a:lnTo>
                  <a:lnTo>
                    <a:pt x="2375" y="1679"/>
                  </a:lnTo>
                  <a:lnTo>
                    <a:pt x="2336" y="1621"/>
                  </a:lnTo>
                  <a:lnTo>
                    <a:pt x="2298" y="1525"/>
                  </a:lnTo>
                  <a:lnTo>
                    <a:pt x="2259" y="1313"/>
                  </a:lnTo>
                  <a:lnTo>
                    <a:pt x="2259" y="1042"/>
                  </a:lnTo>
                  <a:lnTo>
                    <a:pt x="2240" y="753"/>
                  </a:lnTo>
                  <a:lnTo>
                    <a:pt x="2220" y="463"/>
                  </a:lnTo>
                  <a:lnTo>
                    <a:pt x="2182" y="232"/>
                  </a:lnTo>
                  <a:lnTo>
                    <a:pt x="2162" y="135"/>
                  </a:lnTo>
                  <a:lnTo>
                    <a:pt x="2124" y="58"/>
                  </a:lnTo>
                  <a:lnTo>
                    <a:pt x="2085" y="19"/>
                  </a:lnTo>
                  <a:lnTo>
                    <a:pt x="20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32"/>
            <p:cNvSpPr/>
            <p:nvPr/>
          </p:nvSpPr>
          <p:spPr>
            <a:xfrm>
              <a:off x="3731325" y="2599100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28" y="0"/>
                  </a:moveTo>
                  <a:lnTo>
                    <a:pt x="1970" y="20"/>
                  </a:lnTo>
                  <a:lnTo>
                    <a:pt x="1912" y="78"/>
                  </a:lnTo>
                  <a:lnTo>
                    <a:pt x="1873" y="135"/>
                  </a:lnTo>
                  <a:lnTo>
                    <a:pt x="1854" y="232"/>
                  </a:lnTo>
                  <a:lnTo>
                    <a:pt x="1815" y="483"/>
                  </a:lnTo>
                  <a:lnTo>
                    <a:pt x="1796" y="753"/>
                  </a:lnTo>
                  <a:lnTo>
                    <a:pt x="1796" y="1043"/>
                  </a:lnTo>
                  <a:lnTo>
                    <a:pt x="1777" y="1313"/>
                  </a:lnTo>
                  <a:lnTo>
                    <a:pt x="1738" y="1544"/>
                  </a:lnTo>
                  <a:lnTo>
                    <a:pt x="1719" y="1622"/>
                  </a:lnTo>
                  <a:lnTo>
                    <a:pt x="1680" y="1680"/>
                  </a:lnTo>
                  <a:lnTo>
                    <a:pt x="1622" y="1718"/>
                  </a:lnTo>
                  <a:lnTo>
                    <a:pt x="1526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4" y="1815"/>
                  </a:lnTo>
                  <a:lnTo>
                    <a:pt x="464" y="1834"/>
                  </a:lnTo>
                  <a:lnTo>
                    <a:pt x="233" y="1853"/>
                  </a:lnTo>
                  <a:lnTo>
                    <a:pt x="136" y="1892"/>
                  </a:lnTo>
                  <a:lnTo>
                    <a:pt x="59" y="1930"/>
                  </a:lnTo>
                  <a:lnTo>
                    <a:pt x="20" y="1969"/>
                  </a:lnTo>
                  <a:lnTo>
                    <a:pt x="1" y="2027"/>
                  </a:lnTo>
                  <a:lnTo>
                    <a:pt x="20" y="2085"/>
                  </a:lnTo>
                  <a:lnTo>
                    <a:pt x="59" y="2143"/>
                  </a:lnTo>
                  <a:lnTo>
                    <a:pt x="136" y="2162"/>
                  </a:lnTo>
                  <a:lnTo>
                    <a:pt x="233" y="2201"/>
                  </a:lnTo>
                  <a:lnTo>
                    <a:pt x="464" y="2239"/>
                  </a:lnTo>
                  <a:lnTo>
                    <a:pt x="754" y="2259"/>
                  </a:lnTo>
                  <a:lnTo>
                    <a:pt x="1043" y="2259"/>
                  </a:lnTo>
                  <a:lnTo>
                    <a:pt x="1313" y="2278"/>
                  </a:lnTo>
                  <a:lnTo>
                    <a:pt x="1526" y="2316"/>
                  </a:lnTo>
                  <a:lnTo>
                    <a:pt x="1622" y="2336"/>
                  </a:lnTo>
                  <a:lnTo>
                    <a:pt x="1680" y="2374"/>
                  </a:lnTo>
                  <a:lnTo>
                    <a:pt x="1719" y="2432"/>
                  </a:lnTo>
                  <a:lnTo>
                    <a:pt x="1738" y="2509"/>
                  </a:lnTo>
                  <a:lnTo>
                    <a:pt x="1777" y="2741"/>
                  </a:lnTo>
                  <a:lnTo>
                    <a:pt x="1796" y="3011"/>
                  </a:lnTo>
                  <a:lnTo>
                    <a:pt x="1796" y="3301"/>
                  </a:lnTo>
                  <a:lnTo>
                    <a:pt x="1815" y="3590"/>
                  </a:lnTo>
                  <a:lnTo>
                    <a:pt x="1854" y="3822"/>
                  </a:lnTo>
                  <a:lnTo>
                    <a:pt x="1873" y="3918"/>
                  </a:lnTo>
                  <a:lnTo>
                    <a:pt x="1912" y="3996"/>
                  </a:lnTo>
                  <a:lnTo>
                    <a:pt x="1970" y="4034"/>
                  </a:lnTo>
                  <a:lnTo>
                    <a:pt x="2028" y="4054"/>
                  </a:lnTo>
                  <a:lnTo>
                    <a:pt x="2085" y="4034"/>
                  </a:lnTo>
                  <a:lnTo>
                    <a:pt x="2124" y="3996"/>
                  </a:lnTo>
                  <a:lnTo>
                    <a:pt x="2163" y="3918"/>
                  </a:lnTo>
                  <a:lnTo>
                    <a:pt x="2201" y="3822"/>
                  </a:lnTo>
                  <a:lnTo>
                    <a:pt x="2221" y="3590"/>
                  </a:lnTo>
                  <a:lnTo>
                    <a:pt x="2240" y="3301"/>
                  </a:lnTo>
                  <a:lnTo>
                    <a:pt x="2259" y="3011"/>
                  </a:lnTo>
                  <a:lnTo>
                    <a:pt x="2278" y="2741"/>
                  </a:lnTo>
                  <a:lnTo>
                    <a:pt x="2298" y="2509"/>
                  </a:lnTo>
                  <a:lnTo>
                    <a:pt x="2336" y="2432"/>
                  </a:lnTo>
                  <a:lnTo>
                    <a:pt x="2375" y="2374"/>
                  </a:lnTo>
                  <a:lnTo>
                    <a:pt x="2433" y="2336"/>
                  </a:lnTo>
                  <a:lnTo>
                    <a:pt x="2510" y="2316"/>
                  </a:lnTo>
                  <a:lnTo>
                    <a:pt x="2722" y="2278"/>
                  </a:lnTo>
                  <a:lnTo>
                    <a:pt x="2993" y="2259"/>
                  </a:lnTo>
                  <a:lnTo>
                    <a:pt x="3301" y="2259"/>
                  </a:lnTo>
                  <a:lnTo>
                    <a:pt x="3572" y="2239"/>
                  </a:lnTo>
                  <a:lnTo>
                    <a:pt x="3823" y="2201"/>
                  </a:lnTo>
                  <a:lnTo>
                    <a:pt x="3900" y="2162"/>
                  </a:lnTo>
                  <a:lnTo>
                    <a:pt x="3977" y="2143"/>
                  </a:lnTo>
                  <a:lnTo>
                    <a:pt x="4035" y="2085"/>
                  </a:lnTo>
                  <a:lnTo>
                    <a:pt x="4035" y="2027"/>
                  </a:lnTo>
                  <a:lnTo>
                    <a:pt x="4035" y="1969"/>
                  </a:lnTo>
                  <a:lnTo>
                    <a:pt x="3977" y="1930"/>
                  </a:lnTo>
                  <a:lnTo>
                    <a:pt x="3900" y="1892"/>
                  </a:lnTo>
                  <a:lnTo>
                    <a:pt x="3823" y="1853"/>
                  </a:lnTo>
                  <a:lnTo>
                    <a:pt x="3572" y="1834"/>
                  </a:lnTo>
                  <a:lnTo>
                    <a:pt x="3301" y="1815"/>
                  </a:lnTo>
                  <a:lnTo>
                    <a:pt x="2993" y="1795"/>
                  </a:lnTo>
                  <a:lnTo>
                    <a:pt x="2722" y="1776"/>
                  </a:lnTo>
                  <a:lnTo>
                    <a:pt x="2510" y="1737"/>
                  </a:lnTo>
                  <a:lnTo>
                    <a:pt x="2433" y="1718"/>
                  </a:lnTo>
                  <a:lnTo>
                    <a:pt x="2375" y="1680"/>
                  </a:lnTo>
                  <a:lnTo>
                    <a:pt x="2336" y="1622"/>
                  </a:lnTo>
                  <a:lnTo>
                    <a:pt x="2298" y="1544"/>
                  </a:lnTo>
                  <a:lnTo>
                    <a:pt x="2278" y="1313"/>
                  </a:lnTo>
                  <a:lnTo>
                    <a:pt x="2259" y="1043"/>
                  </a:lnTo>
                  <a:lnTo>
                    <a:pt x="2240" y="753"/>
                  </a:lnTo>
                  <a:lnTo>
                    <a:pt x="2221" y="483"/>
                  </a:lnTo>
                  <a:lnTo>
                    <a:pt x="2201" y="232"/>
                  </a:lnTo>
                  <a:lnTo>
                    <a:pt x="2163" y="135"/>
                  </a:lnTo>
                  <a:lnTo>
                    <a:pt x="2124" y="78"/>
                  </a:lnTo>
                  <a:lnTo>
                    <a:pt x="2085" y="20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32"/>
            <p:cNvSpPr/>
            <p:nvPr/>
          </p:nvSpPr>
          <p:spPr>
            <a:xfrm>
              <a:off x="4003000" y="1948175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27" y="0"/>
                  </a:moveTo>
                  <a:lnTo>
                    <a:pt x="1969" y="20"/>
                  </a:lnTo>
                  <a:lnTo>
                    <a:pt x="1911" y="58"/>
                  </a:lnTo>
                  <a:lnTo>
                    <a:pt x="1873" y="136"/>
                  </a:lnTo>
                  <a:lnTo>
                    <a:pt x="1853" y="232"/>
                  </a:lnTo>
                  <a:lnTo>
                    <a:pt x="1815" y="464"/>
                  </a:lnTo>
                  <a:lnTo>
                    <a:pt x="1795" y="753"/>
                  </a:lnTo>
                  <a:lnTo>
                    <a:pt x="1795" y="1043"/>
                  </a:lnTo>
                  <a:lnTo>
                    <a:pt x="1776" y="1313"/>
                  </a:lnTo>
                  <a:lnTo>
                    <a:pt x="1737" y="1545"/>
                  </a:lnTo>
                  <a:lnTo>
                    <a:pt x="1699" y="1622"/>
                  </a:lnTo>
                  <a:lnTo>
                    <a:pt x="1680" y="1680"/>
                  </a:lnTo>
                  <a:lnTo>
                    <a:pt x="1622" y="1718"/>
                  </a:lnTo>
                  <a:lnTo>
                    <a:pt x="1525" y="1738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795"/>
                  </a:lnTo>
                  <a:lnTo>
                    <a:pt x="464" y="1815"/>
                  </a:lnTo>
                  <a:lnTo>
                    <a:pt x="232" y="1853"/>
                  </a:lnTo>
                  <a:lnTo>
                    <a:pt x="135" y="1892"/>
                  </a:lnTo>
                  <a:lnTo>
                    <a:pt x="58" y="1911"/>
                  </a:lnTo>
                  <a:lnTo>
                    <a:pt x="20" y="1969"/>
                  </a:lnTo>
                  <a:lnTo>
                    <a:pt x="0" y="2027"/>
                  </a:lnTo>
                  <a:lnTo>
                    <a:pt x="20" y="2085"/>
                  </a:lnTo>
                  <a:lnTo>
                    <a:pt x="58" y="2124"/>
                  </a:lnTo>
                  <a:lnTo>
                    <a:pt x="135" y="2162"/>
                  </a:lnTo>
                  <a:lnTo>
                    <a:pt x="232" y="2201"/>
                  </a:lnTo>
                  <a:lnTo>
                    <a:pt x="464" y="2220"/>
                  </a:lnTo>
                  <a:lnTo>
                    <a:pt x="753" y="2239"/>
                  </a:lnTo>
                  <a:lnTo>
                    <a:pt x="1043" y="2259"/>
                  </a:lnTo>
                  <a:lnTo>
                    <a:pt x="1313" y="2278"/>
                  </a:lnTo>
                  <a:lnTo>
                    <a:pt x="1525" y="2317"/>
                  </a:lnTo>
                  <a:lnTo>
                    <a:pt x="1622" y="2336"/>
                  </a:lnTo>
                  <a:lnTo>
                    <a:pt x="1680" y="2374"/>
                  </a:lnTo>
                  <a:lnTo>
                    <a:pt x="1699" y="2432"/>
                  </a:lnTo>
                  <a:lnTo>
                    <a:pt x="1737" y="2510"/>
                  </a:lnTo>
                  <a:lnTo>
                    <a:pt x="1776" y="2741"/>
                  </a:lnTo>
                  <a:lnTo>
                    <a:pt x="1795" y="3011"/>
                  </a:lnTo>
                  <a:lnTo>
                    <a:pt x="1795" y="3301"/>
                  </a:lnTo>
                  <a:lnTo>
                    <a:pt x="1815" y="3571"/>
                  </a:lnTo>
                  <a:lnTo>
                    <a:pt x="1853" y="3822"/>
                  </a:lnTo>
                  <a:lnTo>
                    <a:pt x="1873" y="3919"/>
                  </a:lnTo>
                  <a:lnTo>
                    <a:pt x="1911" y="3976"/>
                  </a:lnTo>
                  <a:lnTo>
                    <a:pt x="1969" y="4034"/>
                  </a:lnTo>
                  <a:lnTo>
                    <a:pt x="2027" y="4054"/>
                  </a:lnTo>
                  <a:lnTo>
                    <a:pt x="2085" y="4034"/>
                  </a:lnTo>
                  <a:lnTo>
                    <a:pt x="2123" y="3976"/>
                  </a:lnTo>
                  <a:lnTo>
                    <a:pt x="2162" y="3919"/>
                  </a:lnTo>
                  <a:lnTo>
                    <a:pt x="2181" y="3822"/>
                  </a:lnTo>
                  <a:lnTo>
                    <a:pt x="2220" y="3571"/>
                  </a:lnTo>
                  <a:lnTo>
                    <a:pt x="2239" y="3301"/>
                  </a:lnTo>
                  <a:lnTo>
                    <a:pt x="2259" y="3011"/>
                  </a:lnTo>
                  <a:lnTo>
                    <a:pt x="2278" y="2741"/>
                  </a:lnTo>
                  <a:lnTo>
                    <a:pt x="2297" y="2510"/>
                  </a:lnTo>
                  <a:lnTo>
                    <a:pt x="2336" y="2432"/>
                  </a:lnTo>
                  <a:lnTo>
                    <a:pt x="2374" y="2374"/>
                  </a:lnTo>
                  <a:lnTo>
                    <a:pt x="2432" y="2336"/>
                  </a:lnTo>
                  <a:lnTo>
                    <a:pt x="2509" y="2317"/>
                  </a:lnTo>
                  <a:lnTo>
                    <a:pt x="2722" y="2278"/>
                  </a:lnTo>
                  <a:lnTo>
                    <a:pt x="2992" y="2259"/>
                  </a:lnTo>
                  <a:lnTo>
                    <a:pt x="3301" y="2239"/>
                  </a:lnTo>
                  <a:lnTo>
                    <a:pt x="3571" y="2220"/>
                  </a:lnTo>
                  <a:lnTo>
                    <a:pt x="3822" y="2201"/>
                  </a:lnTo>
                  <a:lnTo>
                    <a:pt x="3899" y="2162"/>
                  </a:lnTo>
                  <a:lnTo>
                    <a:pt x="3976" y="2124"/>
                  </a:lnTo>
                  <a:lnTo>
                    <a:pt x="4034" y="2085"/>
                  </a:lnTo>
                  <a:lnTo>
                    <a:pt x="4034" y="2027"/>
                  </a:lnTo>
                  <a:lnTo>
                    <a:pt x="4034" y="1969"/>
                  </a:lnTo>
                  <a:lnTo>
                    <a:pt x="3976" y="1911"/>
                  </a:lnTo>
                  <a:lnTo>
                    <a:pt x="3899" y="1892"/>
                  </a:lnTo>
                  <a:lnTo>
                    <a:pt x="3822" y="1853"/>
                  </a:lnTo>
                  <a:lnTo>
                    <a:pt x="3571" y="1815"/>
                  </a:lnTo>
                  <a:lnTo>
                    <a:pt x="3301" y="1795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09" y="1738"/>
                  </a:lnTo>
                  <a:lnTo>
                    <a:pt x="2432" y="1718"/>
                  </a:lnTo>
                  <a:lnTo>
                    <a:pt x="2374" y="1680"/>
                  </a:lnTo>
                  <a:lnTo>
                    <a:pt x="2336" y="1622"/>
                  </a:lnTo>
                  <a:lnTo>
                    <a:pt x="2297" y="1545"/>
                  </a:lnTo>
                  <a:lnTo>
                    <a:pt x="2278" y="1313"/>
                  </a:lnTo>
                  <a:lnTo>
                    <a:pt x="2259" y="1043"/>
                  </a:lnTo>
                  <a:lnTo>
                    <a:pt x="2239" y="753"/>
                  </a:lnTo>
                  <a:lnTo>
                    <a:pt x="2220" y="464"/>
                  </a:lnTo>
                  <a:lnTo>
                    <a:pt x="2181" y="232"/>
                  </a:lnTo>
                  <a:lnTo>
                    <a:pt x="2162" y="136"/>
                  </a:lnTo>
                  <a:lnTo>
                    <a:pt x="2123" y="58"/>
                  </a:lnTo>
                  <a:lnTo>
                    <a:pt x="2085" y="20"/>
                  </a:lnTo>
                  <a:lnTo>
                    <a:pt x="20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32"/>
            <p:cNvSpPr/>
            <p:nvPr/>
          </p:nvSpPr>
          <p:spPr>
            <a:xfrm>
              <a:off x="3201050" y="2106450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08" y="0"/>
                  </a:moveTo>
                  <a:lnTo>
                    <a:pt x="1950" y="19"/>
                  </a:lnTo>
                  <a:lnTo>
                    <a:pt x="1911" y="58"/>
                  </a:lnTo>
                  <a:lnTo>
                    <a:pt x="1872" y="135"/>
                  </a:lnTo>
                  <a:lnTo>
                    <a:pt x="1853" y="232"/>
                  </a:lnTo>
                  <a:lnTo>
                    <a:pt x="1815" y="483"/>
                  </a:lnTo>
                  <a:lnTo>
                    <a:pt x="1795" y="753"/>
                  </a:lnTo>
                  <a:lnTo>
                    <a:pt x="1776" y="1042"/>
                  </a:lnTo>
                  <a:lnTo>
                    <a:pt x="1757" y="1313"/>
                  </a:lnTo>
                  <a:lnTo>
                    <a:pt x="1737" y="1544"/>
                  </a:lnTo>
                  <a:lnTo>
                    <a:pt x="1699" y="1621"/>
                  </a:lnTo>
                  <a:lnTo>
                    <a:pt x="1660" y="1679"/>
                  </a:lnTo>
                  <a:lnTo>
                    <a:pt x="1602" y="1718"/>
                  </a:lnTo>
                  <a:lnTo>
                    <a:pt x="1525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814"/>
                  </a:lnTo>
                  <a:lnTo>
                    <a:pt x="463" y="1814"/>
                  </a:lnTo>
                  <a:lnTo>
                    <a:pt x="232" y="1853"/>
                  </a:lnTo>
                  <a:lnTo>
                    <a:pt x="135" y="1892"/>
                  </a:lnTo>
                  <a:lnTo>
                    <a:pt x="58" y="1911"/>
                  </a:lnTo>
                  <a:lnTo>
                    <a:pt x="20" y="1969"/>
                  </a:lnTo>
                  <a:lnTo>
                    <a:pt x="0" y="2027"/>
                  </a:lnTo>
                  <a:lnTo>
                    <a:pt x="20" y="2085"/>
                  </a:lnTo>
                  <a:lnTo>
                    <a:pt x="58" y="2123"/>
                  </a:lnTo>
                  <a:lnTo>
                    <a:pt x="135" y="2162"/>
                  </a:lnTo>
                  <a:lnTo>
                    <a:pt x="232" y="2200"/>
                  </a:lnTo>
                  <a:lnTo>
                    <a:pt x="463" y="2220"/>
                  </a:lnTo>
                  <a:lnTo>
                    <a:pt x="753" y="2239"/>
                  </a:lnTo>
                  <a:lnTo>
                    <a:pt x="1043" y="2258"/>
                  </a:lnTo>
                  <a:lnTo>
                    <a:pt x="1313" y="2278"/>
                  </a:lnTo>
                  <a:lnTo>
                    <a:pt x="1525" y="2316"/>
                  </a:lnTo>
                  <a:lnTo>
                    <a:pt x="1602" y="2336"/>
                  </a:lnTo>
                  <a:lnTo>
                    <a:pt x="1660" y="2374"/>
                  </a:lnTo>
                  <a:lnTo>
                    <a:pt x="1699" y="2432"/>
                  </a:lnTo>
                  <a:lnTo>
                    <a:pt x="1737" y="2509"/>
                  </a:lnTo>
                  <a:lnTo>
                    <a:pt x="1757" y="2741"/>
                  </a:lnTo>
                  <a:lnTo>
                    <a:pt x="1776" y="3011"/>
                  </a:lnTo>
                  <a:lnTo>
                    <a:pt x="1795" y="3301"/>
                  </a:lnTo>
                  <a:lnTo>
                    <a:pt x="1815" y="3571"/>
                  </a:lnTo>
                  <a:lnTo>
                    <a:pt x="1853" y="3822"/>
                  </a:lnTo>
                  <a:lnTo>
                    <a:pt x="1872" y="3918"/>
                  </a:lnTo>
                  <a:lnTo>
                    <a:pt x="1911" y="3976"/>
                  </a:lnTo>
                  <a:lnTo>
                    <a:pt x="1950" y="4034"/>
                  </a:lnTo>
                  <a:lnTo>
                    <a:pt x="2008" y="4053"/>
                  </a:lnTo>
                  <a:lnTo>
                    <a:pt x="2065" y="4034"/>
                  </a:lnTo>
                  <a:lnTo>
                    <a:pt x="2123" y="3976"/>
                  </a:lnTo>
                  <a:lnTo>
                    <a:pt x="2162" y="3918"/>
                  </a:lnTo>
                  <a:lnTo>
                    <a:pt x="2181" y="3822"/>
                  </a:lnTo>
                  <a:lnTo>
                    <a:pt x="2220" y="3571"/>
                  </a:lnTo>
                  <a:lnTo>
                    <a:pt x="2239" y="3301"/>
                  </a:lnTo>
                  <a:lnTo>
                    <a:pt x="2239" y="3011"/>
                  </a:lnTo>
                  <a:lnTo>
                    <a:pt x="2258" y="2741"/>
                  </a:lnTo>
                  <a:lnTo>
                    <a:pt x="2297" y="2509"/>
                  </a:lnTo>
                  <a:lnTo>
                    <a:pt x="2336" y="2432"/>
                  </a:lnTo>
                  <a:lnTo>
                    <a:pt x="2374" y="2374"/>
                  </a:lnTo>
                  <a:lnTo>
                    <a:pt x="2413" y="2336"/>
                  </a:lnTo>
                  <a:lnTo>
                    <a:pt x="2509" y="2316"/>
                  </a:lnTo>
                  <a:lnTo>
                    <a:pt x="2722" y="2278"/>
                  </a:lnTo>
                  <a:lnTo>
                    <a:pt x="2992" y="2258"/>
                  </a:lnTo>
                  <a:lnTo>
                    <a:pt x="3281" y="2239"/>
                  </a:lnTo>
                  <a:lnTo>
                    <a:pt x="3571" y="2220"/>
                  </a:lnTo>
                  <a:lnTo>
                    <a:pt x="3803" y="2200"/>
                  </a:lnTo>
                  <a:lnTo>
                    <a:pt x="3899" y="2162"/>
                  </a:lnTo>
                  <a:lnTo>
                    <a:pt x="3976" y="2123"/>
                  </a:lnTo>
                  <a:lnTo>
                    <a:pt x="4015" y="2085"/>
                  </a:lnTo>
                  <a:lnTo>
                    <a:pt x="4034" y="2027"/>
                  </a:lnTo>
                  <a:lnTo>
                    <a:pt x="4015" y="1969"/>
                  </a:lnTo>
                  <a:lnTo>
                    <a:pt x="3976" y="1911"/>
                  </a:lnTo>
                  <a:lnTo>
                    <a:pt x="3899" y="1892"/>
                  </a:lnTo>
                  <a:lnTo>
                    <a:pt x="3803" y="1853"/>
                  </a:lnTo>
                  <a:lnTo>
                    <a:pt x="3571" y="1814"/>
                  </a:lnTo>
                  <a:lnTo>
                    <a:pt x="3281" y="1814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09" y="1737"/>
                  </a:lnTo>
                  <a:lnTo>
                    <a:pt x="2413" y="1718"/>
                  </a:lnTo>
                  <a:lnTo>
                    <a:pt x="2374" y="1679"/>
                  </a:lnTo>
                  <a:lnTo>
                    <a:pt x="2336" y="1621"/>
                  </a:lnTo>
                  <a:lnTo>
                    <a:pt x="2297" y="1544"/>
                  </a:lnTo>
                  <a:lnTo>
                    <a:pt x="2258" y="1313"/>
                  </a:lnTo>
                  <a:lnTo>
                    <a:pt x="2239" y="1042"/>
                  </a:lnTo>
                  <a:lnTo>
                    <a:pt x="2239" y="753"/>
                  </a:lnTo>
                  <a:lnTo>
                    <a:pt x="2220" y="483"/>
                  </a:lnTo>
                  <a:lnTo>
                    <a:pt x="2181" y="232"/>
                  </a:lnTo>
                  <a:lnTo>
                    <a:pt x="2162" y="135"/>
                  </a:lnTo>
                  <a:lnTo>
                    <a:pt x="2123" y="58"/>
                  </a:lnTo>
                  <a:lnTo>
                    <a:pt x="2065" y="19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2" name="Google Shape;2992;p32"/>
          <p:cNvGrpSpPr/>
          <p:nvPr/>
        </p:nvGrpSpPr>
        <p:grpSpPr>
          <a:xfrm>
            <a:off x="24698" y="2700926"/>
            <a:ext cx="692640" cy="657279"/>
            <a:chOff x="-3009275" y="-1482550"/>
            <a:chExt cx="1248225" cy="1184500"/>
          </a:xfrm>
        </p:grpSpPr>
        <p:sp>
          <p:nvSpPr>
            <p:cNvPr id="2993" name="Google Shape;2993;p32"/>
            <p:cNvSpPr/>
            <p:nvPr/>
          </p:nvSpPr>
          <p:spPr>
            <a:xfrm>
              <a:off x="-3009275" y="-1482550"/>
              <a:ext cx="479675" cy="1032050"/>
            </a:xfrm>
            <a:custGeom>
              <a:avLst/>
              <a:gdLst/>
              <a:ahLst/>
              <a:cxnLst/>
              <a:rect l="l" t="t" r="r" b="b"/>
              <a:pathLst>
                <a:path w="19187" h="41282" extrusionOk="0">
                  <a:moveTo>
                    <a:pt x="12409" y="1"/>
                  </a:moveTo>
                  <a:lnTo>
                    <a:pt x="11856" y="447"/>
                  </a:lnTo>
                  <a:lnTo>
                    <a:pt x="11304" y="914"/>
                  </a:lnTo>
                  <a:lnTo>
                    <a:pt x="10773" y="1403"/>
                  </a:lnTo>
                  <a:lnTo>
                    <a:pt x="10263" y="1892"/>
                  </a:lnTo>
                  <a:lnTo>
                    <a:pt x="9774" y="2423"/>
                  </a:lnTo>
                  <a:lnTo>
                    <a:pt x="9307" y="2954"/>
                  </a:lnTo>
                  <a:lnTo>
                    <a:pt x="8861" y="3528"/>
                  </a:lnTo>
                  <a:lnTo>
                    <a:pt x="8436" y="4101"/>
                  </a:lnTo>
                  <a:lnTo>
                    <a:pt x="8032" y="4675"/>
                  </a:lnTo>
                  <a:lnTo>
                    <a:pt x="7649" y="5291"/>
                  </a:lnTo>
                  <a:lnTo>
                    <a:pt x="7288" y="5907"/>
                  </a:lnTo>
                  <a:lnTo>
                    <a:pt x="6948" y="6523"/>
                  </a:lnTo>
                  <a:lnTo>
                    <a:pt x="6630" y="7182"/>
                  </a:lnTo>
                  <a:lnTo>
                    <a:pt x="6353" y="7819"/>
                  </a:lnTo>
                  <a:lnTo>
                    <a:pt x="6077" y="8499"/>
                  </a:lnTo>
                  <a:lnTo>
                    <a:pt x="5844" y="9179"/>
                  </a:lnTo>
                  <a:lnTo>
                    <a:pt x="5206" y="7755"/>
                  </a:lnTo>
                  <a:lnTo>
                    <a:pt x="4888" y="8350"/>
                  </a:lnTo>
                  <a:lnTo>
                    <a:pt x="4569" y="8945"/>
                  </a:lnTo>
                  <a:lnTo>
                    <a:pt x="4271" y="9540"/>
                  </a:lnTo>
                  <a:lnTo>
                    <a:pt x="3995" y="10156"/>
                  </a:lnTo>
                  <a:lnTo>
                    <a:pt x="3719" y="10772"/>
                  </a:lnTo>
                  <a:lnTo>
                    <a:pt x="3464" y="11410"/>
                  </a:lnTo>
                  <a:lnTo>
                    <a:pt x="3230" y="12026"/>
                  </a:lnTo>
                  <a:lnTo>
                    <a:pt x="2997" y="12663"/>
                  </a:lnTo>
                  <a:lnTo>
                    <a:pt x="2784" y="13301"/>
                  </a:lnTo>
                  <a:lnTo>
                    <a:pt x="2614" y="13959"/>
                  </a:lnTo>
                  <a:lnTo>
                    <a:pt x="2423" y="14597"/>
                  </a:lnTo>
                  <a:lnTo>
                    <a:pt x="2274" y="15255"/>
                  </a:lnTo>
                  <a:lnTo>
                    <a:pt x="2126" y="15914"/>
                  </a:lnTo>
                  <a:lnTo>
                    <a:pt x="1998" y="16573"/>
                  </a:lnTo>
                  <a:lnTo>
                    <a:pt x="1892" y="17252"/>
                  </a:lnTo>
                  <a:lnTo>
                    <a:pt x="1807" y="17911"/>
                  </a:lnTo>
                  <a:lnTo>
                    <a:pt x="1594" y="17550"/>
                  </a:lnTo>
                  <a:lnTo>
                    <a:pt x="1339" y="17210"/>
                  </a:lnTo>
                  <a:lnTo>
                    <a:pt x="1042" y="16891"/>
                  </a:lnTo>
                  <a:lnTo>
                    <a:pt x="723" y="16615"/>
                  </a:lnTo>
                  <a:lnTo>
                    <a:pt x="660" y="17422"/>
                  </a:lnTo>
                  <a:lnTo>
                    <a:pt x="617" y="18230"/>
                  </a:lnTo>
                  <a:lnTo>
                    <a:pt x="575" y="19016"/>
                  </a:lnTo>
                  <a:lnTo>
                    <a:pt x="553" y="19823"/>
                  </a:lnTo>
                  <a:lnTo>
                    <a:pt x="575" y="20631"/>
                  </a:lnTo>
                  <a:lnTo>
                    <a:pt x="596" y="21417"/>
                  </a:lnTo>
                  <a:lnTo>
                    <a:pt x="638" y="22224"/>
                  </a:lnTo>
                  <a:lnTo>
                    <a:pt x="702" y="23031"/>
                  </a:lnTo>
                  <a:lnTo>
                    <a:pt x="787" y="23818"/>
                  </a:lnTo>
                  <a:lnTo>
                    <a:pt x="872" y="24625"/>
                  </a:lnTo>
                  <a:lnTo>
                    <a:pt x="999" y="25411"/>
                  </a:lnTo>
                  <a:lnTo>
                    <a:pt x="1127" y="26197"/>
                  </a:lnTo>
                  <a:lnTo>
                    <a:pt x="1297" y="26983"/>
                  </a:lnTo>
                  <a:lnTo>
                    <a:pt x="1467" y="27769"/>
                  </a:lnTo>
                  <a:lnTo>
                    <a:pt x="1658" y="28534"/>
                  </a:lnTo>
                  <a:lnTo>
                    <a:pt x="1871" y="29320"/>
                  </a:lnTo>
                  <a:lnTo>
                    <a:pt x="1701" y="29108"/>
                  </a:lnTo>
                  <a:lnTo>
                    <a:pt x="1488" y="28895"/>
                  </a:lnTo>
                  <a:lnTo>
                    <a:pt x="1276" y="28725"/>
                  </a:lnTo>
                  <a:lnTo>
                    <a:pt x="1042" y="28555"/>
                  </a:lnTo>
                  <a:lnTo>
                    <a:pt x="787" y="28428"/>
                  </a:lnTo>
                  <a:lnTo>
                    <a:pt x="532" y="28300"/>
                  </a:lnTo>
                  <a:lnTo>
                    <a:pt x="277" y="28215"/>
                  </a:lnTo>
                  <a:lnTo>
                    <a:pt x="1" y="28152"/>
                  </a:lnTo>
                  <a:lnTo>
                    <a:pt x="1" y="28152"/>
                  </a:lnTo>
                  <a:lnTo>
                    <a:pt x="235" y="28853"/>
                  </a:lnTo>
                  <a:lnTo>
                    <a:pt x="490" y="29533"/>
                  </a:lnTo>
                  <a:lnTo>
                    <a:pt x="766" y="30234"/>
                  </a:lnTo>
                  <a:lnTo>
                    <a:pt x="1063" y="30914"/>
                  </a:lnTo>
                  <a:lnTo>
                    <a:pt x="1403" y="31572"/>
                  </a:lnTo>
                  <a:lnTo>
                    <a:pt x="1743" y="32210"/>
                  </a:lnTo>
                  <a:lnTo>
                    <a:pt x="2126" y="32868"/>
                  </a:lnTo>
                  <a:lnTo>
                    <a:pt x="2508" y="33484"/>
                  </a:lnTo>
                  <a:lnTo>
                    <a:pt x="2933" y="34101"/>
                  </a:lnTo>
                  <a:lnTo>
                    <a:pt x="3358" y="34695"/>
                  </a:lnTo>
                  <a:lnTo>
                    <a:pt x="3825" y="35269"/>
                  </a:lnTo>
                  <a:lnTo>
                    <a:pt x="4314" y="35843"/>
                  </a:lnTo>
                  <a:lnTo>
                    <a:pt x="4803" y="36395"/>
                  </a:lnTo>
                  <a:lnTo>
                    <a:pt x="5312" y="36905"/>
                  </a:lnTo>
                  <a:lnTo>
                    <a:pt x="5865" y="37415"/>
                  </a:lnTo>
                  <a:lnTo>
                    <a:pt x="6417" y="37925"/>
                  </a:lnTo>
                  <a:lnTo>
                    <a:pt x="6715" y="38201"/>
                  </a:lnTo>
                  <a:lnTo>
                    <a:pt x="7182" y="38626"/>
                  </a:lnTo>
                  <a:lnTo>
                    <a:pt x="8308" y="39773"/>
                  </a:lnTo>
                  <a:lnTo>
                    <a:pt x="9817" y="41282"/>
                  </a:lnTo>
                  <a:lnTo>
                    <a:pt x="10072" y="40857"/>
                  </a:lnTo>
                  <a:lnTo>
                    <a:pt x="10348" y="40453"/>
                  </a:lnTo>
                  <a:lnTo>
                    <a:pt x="10645" y="40071"/>
                  </a:lnTo>
                  <a:lnTo>
                    <a:pt x="10943" y="39688"/>
                  </a:lnTo>
                  <a:lnTo>
                    <a:pt x="11261" y="39306"/>
                  </a:lnTo>
                  <a:lnTo>
                    <a:pt x="11601" y="38966"/>
                  </a:lnTo>
                  <a:lnTo>
                    <a:pt x="12302" y="38265"/>
                  </a:lnTo>
                  <a:lnTo>
                    <a:pt x="13025" y="37585"/>
                  </a:lnTo>
                  <a:lnTo>
                    <a:pt x="13747" y="36905"/>
                  </a:lnTo>
                  <a:lnTo>
                    <a:pt x="14469" y="36246"/>
                  </a:lnTo>
                  <a:lnTo>
                    <a:pt x="15192" y="35545"/>
                  </a:lnTo>
                  <a:lnTo>
                    <a:pt x="15914" y="34802"/>
                  </a:lnTo>
                  <a:lnTo>
                    <a:pt x="16658" y="33973"/>
                  </a:lnTo>
                  <a:lnTo>
                    <a:pt x="17019" y="33548"/>
                  </a:lnTo>
                  <a:lnTo>
                    <a:pt x="17380" y="33081"/>
                  </a:lnTo>
                  <a:lnTo>
                    <a:pt x="17720" y="32613"/>
                  </a:lnTo>
                  <a:lnTo>
                    <a:pt x="18039" y="32146"/>
                  </a:lnTo>
                  <a:lnTo>
                    <a:pt x="18336" y="31657"/>
                  </a:lnTo>
                  <a:lnTo>
                    <a:pt x="18591" y="31169"/>
                  </a:lnTo>
                  <a:lnTo>
                    <a:pt x="18825" y="30680"/>
                  </a:lnTo>
                  <a:lnTo>
                    <a:pt x="18995" y="30191"/>
                  </a:lnTo>
                  <a:lnTo>
                    <a:pt x="19059" y="29936"/>
                  </a:lnTo>
                  <a:lnTo>
                    <a:pt x="19101" y="29703"/>
                  </a:lnTo>
                  <a:lnTo>
                    <a:pt x="19144" y="29448"/>
                  </a:lnTo>
                  <a:lnTo>
                    <a:pt x="19165" y="29193"/>
                  </a:lnTo>
                  <a:lnTo>
                    <a:pt x="19186" y="28959"/>
                  </a:lnTo>
                  <a:lnTo>
                    <a:pt x="19165" y="28704"/>
                  </a:lnTo>
                  <a:lnTo>
                    <a:pt x="19144" y="28470"/>
                  </a:lnTo>
                  <a:lnTo>
                    <a:pt x="19101" y="28237"/>
                  </a:lnTo>
                  <a:lnTo>
                    <a:pt x="18740" y="28364"/>
                  </a:lnTo>
                  <a:lnTo>
                    <a:pt x="18251" y="28534"/>
                  </a:lnTo>
                  <a:lnTo>
                    <a:pt x="17763" y="28704"/>
                  </a:lnTo>
                  <a:lnTo>
                    <a:pt x="17423" y="28853"/>
                  </a:lnTo>
                  <a:lnTo>
                    <a:pt x="17423" y="28853"/>
                  </a:lnTo>
                  <a:lnTo>
                    <a:pt x="17826" y="27536"/>
                  </a:lnTo>
                  <a:lnTo>
                    <a:pt x="18187" y="26197"/>
                  </a:lnTo>
                  <a:lnTo>
                    <a:pt x="18357" y="25517"/>
                  </a:lnTo>
                  <a:lnTo>
                    <a:pt x="18506" y="24859"/>
                  </a:lnTo>
                  <a:lnTo>
                    <a:pt x="18655" y="24179"/>
                  </a:lnTo>
                  <a:lnTo>
                    <a:pt x="18782" y="23499"/>
                  </a:lnTo>
                  <a:lnTo>
                    <a:pt x="18889" y="22798"/>
                  </a:lnTo>
                  <a:lnTo>
                    <a:pt x="18974" y="22118"/>
                  </a:lnTo>
                  <a:lnTo>
                    <a:pt x="19037" y="21438"/>
                  </a:lnTo>
                  <a:lnTo>
                    <a:pt x="19080" y="20758"/>
                  </a:lnTo>
                  <a:lnTo>
                    <a:pt x="19101" y="20057"/>
                  </a:lnTo>
                  <a:lnTo>
                    <a:pt x="19101" y="19377"/>
                  </a:lnTo>
                  <a:lnTo>
                    <a:pt x="19080" y="18676"/>
                  </a:lnTo>
                  <a:lnTo>
                    <a:pt x="19037" y="17996"/>
                  </a:lnTo>
                  <a:lnTo>
                    <a:pt x="18697" y="18294"/>
                  </a:lnTo>
                  <a:lnTo>
                    <a:pt x="18357" y="18527"/>
                  </a:lnTo>
                  <a:lnTo>
                    <a:pt x="17996" y="18740"/>
                  </a:lnTo>
                  <a:lnTo>
                    <a:pt x="17571" y="18931"/>
                  </a:lnTo>
                  <a:lnTo>
                    <a:pt x="17720" y="18230"/>
                  </a:lnTo>
                  <a:lnTo>
                    <a:pt x="17826" y="17529"/>
                  </a:lnTo>
                  <a:lnTo>
                    <a:pt x="17911" y="16870"/>
                  </a:lnTo>
                  <a:lnTo>
                    <a:pt x="17933" y="16233"/>
                  </a:lnTo>
                  <a:lnTo>
                    <a:pt x="17954" y="15595"/>
                  </a:lnTo>
                  <a:lnTo>
                    <a:pt x="17933" y="14979"/>
                  </a:lnTo>
                  <a:lnTo>
                    <a:pt x="17890" y="14363"/>
                  </a:lnTo>
                  <a:lnTo>
                    <a:pt x="17826" y="13747"/>
                  </a:lnTo>
                  <a:lnTo>
                    <a:pt x="17678" y="12536"/>
                  </a:lnTo>
                  <a:lnTo>
                    <a:pt x="17508" y="11261"/>
                  </a:lnTo>
                  <a:lnTo>
                    <a:pt x="17423" y="10602"/>
                  </a:lnTo>
                  <a:lnTo>
                    <a:pt x="17359" y="9923"/>
                  </a:lnTo>
                  <a:lnTo>
                    <a:pt x="17316" y="9221"/>
                  </a:lnTo>
                  <a:lnTo>
                    <a:pt x="17274" y="8499"/>
                  </a:lnTo>
                  <a:lnTo>
                    <a:pt x="16700" y="8818"/>
                  </a:lnTo>
                  <a:lnTo>
                    <a:pt x="16403" y="8988"/>
                  </a:lnTo>
                  <a:lnTo>
                    <a:pt x="16169" y="9136"/>
                  </a:lnTo>
                  <a:lnTo>
                    <a:pt x="15808" y="9328"/>
                  </a:lnTo>
                  <a:lnTo>
                    <a:pt x="15723" y="8712"/>
                  </a:lnTo>
                  <a:lnTo>
                    <a:pt x="15617" y="8095"/>
                  </a:lnTo>
                  <a:lnTo>
                    <a:pt x="15489" y="7501"/>
                  </a:lnTo>
                  <a:lnTo>
                    <a:pt x="15319" y="6884"/>
                  </a:lnTo>
                  <a:lnTo>
                    <a:pt x="15149" y="6289"/>
                  </a:lnTo>
                  <a:lnTo>
                    <a:pt x="14958" y="5716"/>
                  </a:lnTo>
                  <a:lnTo>
                    <a:pt x="14746" y="5121"/>
                  </a:lnTo>
                  <a:lnTo>
                    <a:pt x="14533" y="4547"/>
                  </a:lnTo>
                  <a:lnTo>
                    <a:pt x="14045" y="3400"/>
                  </a:lnTo>
                  <a:lnTo>
                    <a:pt x="13513" y="2253"/>
                  </a:lnTo>
                  <a:lnTo>
                    <a:pt x="12982" y="1127"/>
                  </a:lnTo>
                  <a:lnTo>
                    <a:pt x="12409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32"/>
            <p:cNvSpPr/>
            <p:nvPr/>
          </p:nvSpPr>
          <p:spPr>
            <a:xfrm>
              <a:off x="-2850450" y="-1316825"/>
              <a:ext cx="146625" cy="815875"/>
            </a:xfrm>
            <a:custGeom>
              <a:avLst/>
              <a:gdLst/>
              <a:ahLst/>
              <a:cxnLst/>
              <a:rect l="l" t="t" r="r" b="b"/>
              <a:pathLst>
                <a:path w="5865" h="32635" extrusionOk="0">
                  <a:moveTo>
                    <a:pt x="5864" y="0"/>
                  </a:moveTo>
                  <a:lnTo>
                    <a:pt x="5206" y="957"/>
                  </a:lnTo>
                  <a:lnTo>
                    <a:pt x="4611" y="1934"/>
                  </a:lnTo>
                  <a:lnTo>
                    <a:pt x="4037" y="2911"/>
                  </a:lnTo>
                  <a:lnTo>
                    <a:pt x="3527" y="3910"/>
                  </a:lnTo>
                  <a:lnTo>
                    <a:pt x="3039" y="4930"/>
                  </a:lnTo>
                  <a:lnTo>
                    <a:pt x="2592" y="5949"/>
                  </a:lnTo>
                  <a:lnTo>
                    <a:pt x="2189" y="6969"/>
                  </a:lnTo>
                  <a:lnTo>
                    <a:pt x="1828" y="7989"/>
                  </a:lnTo>
                  <a:lnTo>
                    <a:pt x="1509" y="9009"/>
                  </a:lnTo>
                  <a:lnTo>
                    <a:pt x="1211" y="10029"/>
                  </a:lnTo>
                  <a:lnTo>
                    <a:pt x="957" y="11048"/>
                  </a:lnTo>
                  <a:lnTo>
                    <a:pt x="723" y="12047"/>
                  </a:lnTo>
                  <a:lnTo>
                    <a:pt x="532" y="13046"/>
                  </a:lnTo>
                  <a:lnTo>
                    <a:pt x="383" y="14044"/>
                  </a:lnTo>
                  <a:lnTo>
                    <a:pt x="234" y="15000"/>
                  </a:lnTo>
                  <a:lnTo>
                    <a:pt x="149" y="15956"/>
                  </a:lnTo>
                  <a:lnTo>
                    <a:pt x="64" y="16891"/>
                  </a:lnTo>
                  <a:lnTo>
                    <a:pt x="22" y="17805"/>
                  </a:lnTo>
                  <a:lnTo>
                    <a:pt x="0" y="18697"/>
                  </a:lnTo>
                  <a:lnTo>
                    <a:pt x="0" y="19568"/>
                  </a:lnTo>
                  <a:lnTo>
                    <a:pt x="22" y="20397"/>
                  </a:lnTo>
                  <a:lnTo>
                    <a:pt x="64" y="21204"/>
                  </a:lnTo>
                  <a:lnTo>
                    <a:pt x="128" y="21969"/>
                  </a:lnTo>
                  <a:lnTo>
                    <a:pt x="213" y="22691"/>
                  </a:lnTo>
                  <a:lnTo>
                    <a:pt x="319" y="23392"/>
                  </a:lnTo>
                  <a:lnTo>
                    <a:pt x="447" y="24051"/>
                  </a:lnTo>
                  <a:lnTo>
                    <a:pt x="595" y="24646"/>
                  </a:lnTo>
                  <a:lnTo>
                    <a:pt x="744" y="25220"/>
                  </a:lnTo>
                  <a:lnTo>
                    <a:pt x="914" y="25729"/>
                  </a:lnTo>
                  <a:lnTo>
                    <a:pt x="1105" y="26197"/>
                  </a:lnTo>
                  <a:lnTo>
                    <a:pt x="1296" y="26601"/>
                  </a:lnTo>
                  <a:lnTo>
                    <a:pt x="1509" y="26962"/>
                  </a:lnTo>
                  <a:lnTo>
                    <a:pt x="1913" y="27599"/>
                  </a:lnTo>
                  <a:lnTo>
                    <a:pt x="2231" y="28215"/>
                  </a:lnTo>
                  <a:lnTo>
                    <a:pt x="2508" y="28789"/>
                  </a:lnTo>
                  <a:lnTo>
                    <a:pt x="2741" y="29320"/>
                  </a:lnTo>
                  <a:lnTo>
                    <a:pt x="2911" y="29830"/>
                  </a:lnTo>
                  <a:lnTo>
                    <a:pt x="3039" y="30297"/>
                  </a:lnTo>
                  <a:lnTo>
                    <a:pt x="3124" y="30722"/>
                  </a:lnTo>
                  <a:lnTo>
                    <a:pt x="3187" y="31126"/>
                  </a:lnTo>
                  <a:lnTo>
                    <a:pt x="3230" y="31466"/>
                  </a:lnTo>
                  <a:lnTo>
                    <a:pt x="3230" y="31763"/>
                  </a:lnTo>
                  <a:lnTo>
                    <a:pt x="3230" y="32040"/>
                  </a:lnTo>
                  <a:lnTo>
                    <a:pt x="3209" y="32252"/>
                  </a:lnTo>
                  <a:lnTo>
                    <a:pt x="3166" y="32549"/>
                  </a:lnTo>
                  <a:lnTo>
                    <a:pt x="3145" y="32634"/>
                  </a:lnTo>
                  <a:lnTo>
                    <a:pt x="3187" y="32528"/>
                  </a:lnTo>
                  <a:lnTo>
                    <a:pt x="3272" y="32231"/>
                  </a:lnTo>
                  <a:lnTo>
                    <a:pt x="3336" y="31997"/>
                  </a:lnTo>
                  <a:lnTo>
                    <a:pt x="3379" y="31700"/>
                  </a:lnTo>
                  <a:lnTo>
                    <a:pt x="3421" y="31360"/>
                  </a:lnTo>
                  <a:lnTo>
                    <a:pt x="3421" y="30977"/>
                  </a:lnTo>
                  <a:lnTo>
                    <a:pt x="3421" y="30552"/>
                  </a:lnTo>
                  <a:lnTo>
                    <a:pt x="3400" y="30064"/>
                  </a:lnTo>
                  <a:lnTo>
                    <a:pt x="3336" y="29554"/>
                  </a:lnTo>
                  <a:lnTo>
                    <a:pt x="3230" y="28980"/>
                  </a:lnTo>
                  <a:lnTo>
                    <a:pt x="3081" y="28364"/>
                  </a:lnTo>
                  <a:lnTo>
                    <a:pt x="2890" y="27684"/>
                  </a:lnTo>
                  <a:lnTo>
                    <a:pt x="2635" y="26983"/>
                  </a:lnTo>
                  <a:lnTo>
                    <a:pt x="2338" y="26239"/>
                  </a:lnTo>
                  <a:lnTo>
                    <a:pt x="2125" y="25751"/>
                  </a:lnTo>
                  <a:lnTo>
                    <a:pt x="1934" y="25262"/>
                  </a:lnTo>
                  <a:lnTo>
                    <a:pt x="1785" y="24773"/>
                  </a:lnTo>
                  <a:lnTo>
                    <a:pt x="1615" y="24263"/>
                  </a:lnTo>
                  <a:lnTo>
                    <a:pt x="1488" y="23754"/>
                  </a:lnTo>
                  <a:lnTo>
                    <a:pt x="1381" y="23244"/>
                  </a:lnTo>
                  <a:lnTo>
                    <a:pt x="1275" y="22712"/>
                  </a:lnTo>
                  <a:lnTo>
                    <a:pt x="1190" y="22181"/>
                  </a:lnTo>
                  <a:lnTo>
                    <a:pt x="1105" y="21650"/>
                  </a:lnTo>
                  <a:lnTo>
                    <a:pt x="1063" y="21119"/>
                  </a:lnTo>
                  <a:lnTo>
                    <a:pt x="999" y="20588"/>
                  </a:lnTo>
                  <a:lnTo>
                    <a:pt x="978" y="20035"/>
                  </a:lnTo>
                  <a:lnTo>
                    <a:pt x="957" y="18952"/>
                  </a:lnTo>
                  <a:lnTo>
                    <a:pt x="978" y="17847"/>
                  </a:lnTo>
                  <a:lnTo>
                    <a:pt x="1042" y="16742"/>
                  </a:lnTo>
                  <a:lnTo>
                    <a:pt x="1148" y="15659"/>
                  </a:lnTo>
                  <a:lnTo>
                    <a:pt x="1296" y="14554"/>
                  </a:lnTo>
                  <a:lnTo>
                    <a:pt x="1466" y="13470"/>
                  </a:lnTo>
                  <a:lnTo>
                    <a:pt x="1658" y="12408"/>
                  </a:lnTo>
                  <a:lnTo>
                    <a:pt x="1891" y="11346"/>
                  </a:lnTo>
                  <a:lnTo>
                    <a:pt x="2146" y="10305"/>
                  </a:lnTo>
                  <a:lnTo>
                    <a:pt x="2401" y="9306"/>
                  </a:lnTo>
                  <a:lnTo>
                    <a:pt x="2677" y="8329"/>
                  </a:lnTo>
                  <a:lnTo>
                    <a:pt x="2975" y="7394"/>
                  </a:lnTo>
                  <a:lnTo>
                    <a:pt x="3251" y="6480"/>
                  </a:lnTo>
                  <a:lnTo>
                    <a:pt x="3549" y="5609"/>
                  </a:lnTo>
                  <a:lnTo>
                    <a:pt x="4143" y="4037"/>
                  </a:lnTo>
                  <a:lnTo>
                    <a:pt x="4675" y="2656"/>
                  </a:lnTo>
                  <a:lnTo>
                    <a:pt x="5142" y="1551"/>
                  </a:lnTo>
                  <a:lnTo>
                    <a:pt x="5524" y="702"/>
                  </a:lnTo>
                  <a:lnTo>
                    <a:pt x="586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32"/>
            <p:cNvSpPr/>
            <p:nvPr/>
          </p:nvSpPr>
          <p:spPr>
            <a:xfrm>
              <a:off x="-2820700" y="-85207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97" y="553"/>
                  </a:lnTo>
                  <a:lnTo>
                    <a:pt x="5227" y="829"/>
                  </a:lnTo>
                  <a:lnTo>
                    <a:pt x="5057" y="1084"/>
                  </a:lnTo>
                  <a:lnTo>
                    <a:pt x="4674" y="1615"/>
                  </a:lnTo>
                  <a:lnTo>
                    <a:pt x="4249" y="2147"/>
                  </a:lnTo>
                  <a:lnTo>
                    <a:pt x="3782" y="2635"/>
                  </a:lnTo>
                  <a:lnTo>
                    <a:pt x="3315" y="3103"/>
                  </a:lnTo>
                  <a:lnTo>
                    <a:pt x="2847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66" y="4696"/>
                  </a:lnTo>
                  <a:lnTo>
                    <a:pt x="723" y="5249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5"/>
                  </a:lnTo>
                  <a:lnTo>
                    <a:pt x="2359" y="5142"/>
                  </a:lnTo>
                  <a:lnTo>
                    <a:pt x="3017" y="4484"/>
                  </a:lnTo>
                  <a:lnTo>
                    <a:pt x="3570" y="3846"/>
                  </a:lnTo>
                  <a:lnTo>
                    <a:pt x="4058" y="3273"/>
                  </a:lnTo>
                  <a:lnTo>
                    <a:pt x="4462" y="2720"/>
                  </a:lnTo>
                  <a:lnTo>
                    <a:pt x="4781" y="2232"/>
                  </a:lnTo>
                  <a:lnTo>
                    <a:pt x="5036" y="1764"/>
                  </a:lnTo>
                  <a:lnTo>
                    <a:pt x="5248" y="1360"/>
                  </a:lnTo>
                  <a:lnTo>
                    <a:pt x="5397" y="1021"/>
                  </a:lnTo>
                  <a:lnTo>
                    <a:pt x="5503" y="702"/>
                  </a:lnTo>
                  <a:lnTo>
                    <a:pt x="5588" y="447"/>
                  </a:lnTo>
                  <a:lnTo>
                    <a:pt x="5630" y="256"/>
                  </a:lnTo>
                  <a:lnTo>
                    <a:pt x="5652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32"/>
            <p:cNvSpPr/>
            <p:nvPr/>
          </p:nvSpPr>
          <p:spPr>
            <a:xfrm>
              <a:off x="-2936500" y="-914225"/>
              <a:ext cx="117950" cy="182225"/>
            </a:xfrm>
            <a:custGeom>
              <a:avLst/>
              <a:gdLst/>
              <a:ahLst/>
              <a:cxnLst/>
              <a:rect l="l" t="t" r="r" b="b"/>
              <a:pathLst>
                <a:path w="4718" h="7289" extrusionOk="0">
                  <a:moveTo>
                    <a:pt x="1" y="1"/>
                  </a:moveTo>
                  <a:lnTo>
                    <a:pt x="1" y="107"/>
                  </a:lnTo>
                  <a:lnTo>
                    <a:pt x="1" y="256"/>
                  </a:lnTo>
                  <a:lnTo>
                    <a:pt x="22" y="468"/>
                  </a:lnTo>
                  <a:lnTo>
                    <a:pt x="43" y="723"/>
                  </a:lnTo>
                  <a:lnTo>
                    <a:pt x="107" y="1042"/>
                  </a:lnTo>
                  <a:lnTo>
                    <a:pt x="213" y="1403"/>
                  </a:lnTo>
                  <a:lnTo>
                    <a:pt x="341" y="1849"/>
                  </a:lnTo>
                  <a:lnTo>
                    <a:pt x="532" y="2338"/>
                  </a:lnTo>
                  <a:lnTo>
                    <a:pt x="787" y="2869"/>
                  </a:lnTo>
                  <a:lnTo>
                    <a:pt x="1105" y="3464"/>
                  </a:lnTo>
                  <a:lnTo>
                    <a:pt x="1488" y="4123"/>
                  </a:lnTo>
                  <a:lnTo>
                    <a:pt x="1934" y="4824"/>
                  </a:lnTo>
                  <a:lnTo>
                    <a:pt x="2486" y="5589"/>
                  </a:lnTo>
                  <a:lnTo>
                    <a:pt x="3124" y="6417"/>
                  </a:lnTo>
                  <a:lnTo>
                    <a:pt x="3867" y="7288"/>
                  </a:lnTo>
                  <a:lnTo>
                    <a:pt x="4717" y="6524"/>
                  </a:lnTo>
                  <a:lnTo>
                    <a:pt x="4547" y="6375"/>
                  </a:lnTo>
                  <a:lnTo>
                    <a:pt x="4101" y="5950"/>
                  </a:lnTo>
                  <a:lnTo>
                    <a:pt x="3442" y="5291"/>
                  </a:lnTo>
                  <a:lnTo>
                    <a:pt x="3060" y="4888"/>
                  </a:lnTo>
                  <a:lnTo>
                    <a:pt x="2656" y="4420"/>
                  </a:lnTo>
                  <a:lnTo>
                    <a:pt x="2253" y="3953"/>
                  </a:lnTo>
                  <a:lnTo>
                    <a:pt x="1849" y="3422"/>
                  </a:lnTo>
                  <a:lnTo>
                    <a:pt x="1445" y="2890"/>
                  </a:lnTo>
                  <a:lnTo>
                    <a:pt x="1084" y="2338"/>
                  </a:lnTo>
                  <a:lnTo>
                    <a:pt x="744" y="1764"/>
                  </a:lnTo>
                  <a:lnTo>
                    <a:pt x="426" y="1169"/>
                  </a:lnTo>
                  <a:lnTo>
                    <a:pt x="298" y="872"/>
                  </a:lnTo>
                  <a:lnTo>
                    <a:pt x="192" y="575"/>
                  </a:lnTo>
                  <a:lnTo>
                    <a:pt x="86" y="2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32"/>
            <p:cNvSpPr/>
            <p:nvPr/>
          </p:nvSpPr>
          <p:spPr>
            <a:xfrm>
              <a:off x="-2894000" y="-1110750"/>
              <a:ext cx="72775" cy="201875"/>
            </a:xfrm>
            <a:custGeom>
              <a:avLst/>
              <a:gdLst/>
              <a:ahLst/>
              <a:cxnLst/>
              <a:rect l="l" t="t" r="r" b="b"/>
              <a:pathLst>
                <a:path w="2911" h="8075" extrusionOk="0">
                  <a:moveTo>
                    <a:pt x="213" y="1"/>
                  </a:moveTo>
                  <a:lnTo>
                    <a:pt x="170" y="107"/>
                  </a:lnTo>
                  <a:lnTo>
                    <a:pt x="128" y="256"/>
                  </a:lnTo>
                  <a:lnTo>
                    <a:pt x="85" y="447"/>
                  </a:lnTo>
                  <a:lnTo>
                    <a:pt x="43" y="702"/>
                  </a:lnTo>
                  <a:lnTo>
                    <a:pt x="22" y="1042"/>
                  </a:lnTo>
                  <a:lnTo>
                    <a:pt x="0" y="1424"/>
                  </a:lnTo>
                  <a:lnTo>
                    <a:pt x="22" y="1871"/>
                  </a:lnTo>
                  <a:lnTo>
                    <a:pt x="64" y="2380"/>
                  </a:lnTo>
                  <a:lnTo>
                    <a:pt x="149" y="2975"/>
                  </a:lnTo>
                  <a:lnTo>
                    <a:pt x="298" y="3634"/>
                  </a:lnTo>
                  <a:lnTo>
                    <a:pt x="468" y="4378"/>
                  </a:lnTo>
                  <a:lnTo>
                    <a:pt x="723" y="5185"/>
                  </a:lnTo>
                  <a:lnTo>
                    <a:pt x="1041" y="6056"/>
                  </a:lnTo>
                  <a:lnTo>
                    <a:pt x="1424" y="7033"/>
                  </a:lnTo>
                  <a:lnTo>
                    <a:pt x="1912" y="8074"/>
                  </a:lnTo>
                  <a:lnTo>
                    <a:pt x="2911" y="7586"/>
                  </a:lnTo>
                  <a:lnTo>
                    <a:pt x="2805" y="7395"/>
                  </a:lnTo>
                  <a:lnTo>
                    <a:pt x="2486" y="6863"/>
                  </a:lnTo>
                  <a:lnTo>
                    <a:pt x="2040" y="6035"/>
                  </a:lnTo>
                  <a:lnTo>
                    <a:pt x="1785" y="5546"/>
                  </a:lnTo>
                  <a:lnTo>
                    <a:pt x="1530" y="4994"/>
                  </a:lnTo>
                  <a:lnTo>
                    <a:pt x="1275" y="4420"/>
                  </a:lnTo>
                  <a:lnTo>
                    <a:pt x="1020" y="3804"/>
                  </a:lnTo>
                  <a:lnTo>
                    <a:pt x="786" y="3188"/>
                  </a:lnTo>
                  <a:lnTo>
                    <a:pt x="595" y="2529"/>
                  </a:lnTo>
                  <a:lnTo>
                    <a:pt x="425" y="1892"/>
                  </a:lnTo>
                  <a:lnTo>
                    <a:pt x="298" y="1254"/>
                  </a:lnTo>
                  <a:lnTo>
                    <a:pt x="255" y="936"/>
                  </a:lnTo>
                  <a:lnTo>
                    <a:pt x="213" y="617"/>
                  </a:lnTo>
                  <a:lnTo>
                    <a:pt x="213" y="29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32"/>
            <p:cNvSpPr/>
            <p:nvPr/>
          </p:nvSpPr>
          <p:spPr>
            <a:xfrm>
              <a:off x="-2845675" y="-1007175"/>
              <a:ext cx="141325" cy="165225"/>
            </a:xfrm>
            <a:custGeom>
              <a:avLst/>
              <a:gdLst/>
              <a:ahLst/>
              <a:cxnLst/>
              <a:rect l="l" t="t" r="r" b="b"/>
              <a:pathLst>
                <a:path w="5653" h="6609" extrusionOk="0">
                  <a:moveTo>
                    <a:pt x="5652" y="1"/>
                  </a:moveTo>
                  <a:lnTo>
                    <a:pt x="5525" y="277"/>
                  </a:lnTo>
                  <a:lnTo>
                    <a:pt x="5376" y="553"/>
                  </a:lnTo>
                  <a:lnTo>
                    <a:pt x="5206" y="829"/>
                  </a:lnTo>
                  <a:lnTo>
                    <a:pt x="5036" y="1106"/>
                  </a:lnTo>
                  <a:lnTo>
                    <a:pt x="4654" y="1637"/>
                  </a:lnTo>
                  <a:lnTo>
                    <a:pt x="4229" y="2147"/>
                  </a:lnTo>
                  <a:lnTo>
                    <a:pt x="3782" y="2657"/>
                  </a:lnTo>
                  <a:lnTo>
                    <a:pt x="3294" y="3124"/>
                  </a:lnTo>
                  <a:lnTo>
                    <a:pt x="2826" y="3570"/>
                  </a:lnTo>
                  <a:lnTo>
                    <a:pt x="2338" y="3995"/>
                  </a:lnTo>
                  <a:lnTo>
                    <a:pt x="1892" y="4378"/>
                  </a:lnTo>
                  <a:lnTo>
                    <a:pt x="1445" y="4718"/>
                  </a:lnTo>
                  <a:lnTo>
                    <a:pt x="702" y="5270"/>
                  </a:lnTo>
                  <a:lnTo>
                    <a:pt x="192" y="5631"/>
                  </a:lnTo>
                  <a:lnTo>
                    <a:pt x="1" y="5759"/>
                  </a:lnTo>
                  <a:lnTo>
                    <a:pt x="702" y="6608"/>
                  </a:lnTo>
                  <a:lnTo>
                    <a:pt x="1573" y="5865"/>
                  </a:lnTo>
                  <a:lnTo>
                    <a:pt x="2338" y="5164"/>
                  </a:lnTo>
                  <a:lnTo>
                    <a:pt x="2996" y="4484"/>
                  </a:lnTo>
                  <a:lnTo>
                    <a:pt x="3549" y="3868"/>
                  </a:lnTo>
                  <a:lnTo>
                    <a:pt x="4037" y="3273"/>
                  </a:lnTo>
                  <a:lnTo>
                    <a:pt x="4441" y="2720"/>
                  </a:lnTo>
                  <a:lnTo>
                    <a:pt x="4760" y="2232"/>
                  </a:lnTo>
                  <a:lnTo>
                    <a:pt x="5015" y="1786"/>
                  </a:lnTo>
                  <a:lnTo>
                    <a:pt x="5227" y="1382"/>
                  </a:lnTo>
                  <a:lnTo>
                    <a:pt x="5376" y="1021"/>
                  </a:lnTo>
                  <a:lnTo>
                    <a:pt x="5482" y="723"/>
                  </a:lnTo>
                  <a:lnTo>
                    <a:pt x="5567" y="468"/>
                  </a:lnTo>
                  <a:lnTo>
                    <a:pt x="5610" y="277"/>
                  </a:lnTo>
                  <a:lnTo>
                    <a:pt x="5631" y="128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32"/>
            <p:cNvSpPr/>
            <p:nvPr/>
          </p:nvSpPr>
          <p:spPr>
            <a:xfrm>
              <a:off x="-2822825" y="-119572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76" y="553"/>
                  </a:lnTo>
                  <a:lnTo>
                    <a:pt x="5227" y="829"/>
                  </a:lnTo>
                  <a:lnTo>
                    <a:pt x="5036" y="1084"/>
                  </a:lnTo>
                  <a:lnTo>
                    <a:pt x="4653" y="1615"/>
                  </a:lnTo>
                  <a:lnTo>
                    <a:pt x="4228" y="2146"/>
                  </a:lnTo>
                  <a:lnTo>
                    <a:pt x="3782" y="2635"/>
                  </a:lnTo>
                  <a:lnTo>
                    <a:pt x="3315" y="3102"/>
                  </a:lnTo>
                  <a:lnTo>
                    <a:pt x="2826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45" y="4696"/>
                  </a:lnTo>
                  <a:lnTo>
                    <a:pt x="701" y="5248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4"/>
                  </a:lnTo>
                  <a:lnTo>
                    <a:pt x="2337" y="5142"/>
                  </a:lnTo>
                  <a:lnTo>
                    <a:pt x="2996" y="4483"/>
                  </a:lnTo>
                  <a:lnTo>
                    <a:pt x="3570" y="3846"/>
                  </a:lnTo>
                  <a:lnTo>
                    <a:pt x="4037" y="3272"/>
                  </a:lnTo>
                  <a:lnTo>
                    <a:pt x="4441" y="2720"/>
                  </a:lnTo>
                  <a:lnTo>
                    <a:pt x="4781" y="2231"/>
                  </a:lnTo>
                  <a:lnTo>
                    <a:pt x="5036" y="1764"/>
                  </a:lnTo>
                  <a:lnTo>
                    <a:pt x="5227" y="1360"/>
                  </a:lnTo>
                  <a:lnTo>
                    <a:pt x="5397" y="1020"/>
                  </a:lnTo>
                  <a:lnTo>
                    <a:pt x="5503" y="702"/>
                  </a:lnTo>
                  <a:lnTo>
                    <a:pt x="5567" y="447"/>
                  </a:lnTo>
                  <a:lnTo>
                    <a:pt x="5609" y="255"/>
                  </a:lnTo>
                  <a:lnTo>
                    <a:pt x="5630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32"/>
            <p:cNvSpPr/>
            <p:nvPr/>
          </p:nvSpPr>
          <p:spPr>
            <a:xfrm>
              <a:off x="-2678350" y="-897750"/>
              <a:ext cx="917300" cy="589075"/>
            </a:xfrm>
            <a:custGeom>
              <a:avLst/>
              <a:gdLst/>
              <a:ahLst/>
              <a:cxnLst/>
              <a:rect l="l" t="t" r="r" b="b"/>
              <a:pathLst>
                <a:path w="36692" h="23563" extrusionOk="0">
                  <a:moveTo>
                    <a:pt x="26324" y="1"/>
                  </a:moveTo>
                  <a:lnTo>
                    <a:pt x="25665" y="22"/>
                  </a:lnTo>
                  <a:lnTo>
                    <a:pt x="24985" y="43"/>
                  </a:lnTo>
                  <a:lnTo>
                    <a:pt x="24327" y="107"/>
                  </a:lnTo>
                  <a:lnTo>
                    <a:pt x="23647" y="171"/>
                  </a:lnTo>
                  <a:lnTo>
                    <a:pt x="22988" y="256"/>
                  </a:lnTo>
                  <a:lnTo>
                    <a:pt x="22308" y="362"/>
                  </a:lnTo>
                  <a:lnTo>
                    <a:pt x="21650" y="489"/>
                  </a:lnTo>
                  <a:lnTo>
                    <a:pt x="20991" y="617"/>
                  </a:lnTo>
                  <a:lnTo>
                    <a:pt x="20333" y="765"/>
                  </a:lnTo>
                  <a:lnTo>
                    <a:pt x="19695" y="935"/>
                  </a:lnTo>
                  <a:lnTo>
                    <a:pt x="19037" y="1127"/>
                  </a:lnTo>
                  <a:lnTo>
                    <a:pt x="18399" y="1339"/>
                  </a:lnTo>
                  <a:lnTo>
                    <a:pt x="17762" y="1552"/>
                  </a:lnTo>
                  <a:lnTo>
                    <a:pt x="17124" y="1785"/>
                  </a:lnTo>
                  <a:lnTo>
                    <a:pt x="16508" y="2040"/>
                  </a:lnTo>
                  <a:lnTo>
                    <a:pt x="15892" y="2295"/>
                  </a:lnTo>
                  <a:lnTo>
                    <a:pt x="16083" y="1934"/>
                  </a:lnTo>
                  <a:lnTo>
                    <a:pt x="16253" y="1530"/>
                  </a:lnTo>
                  <a:lnTo>
                    <a:pt x="16360" y="1127"/>
                  </a:lnTo>
                  <a:lnTo>
                    <a:pt x="16423" y="702"/>
                  </a:lnTo>
                  <a:lnTo>
                    <a:pt x="16423" y="702"/>
                  </a:lnTo>
                  <a:lnTo>
                    <a:pt x="15722" y="1063"/>
                  </a:lnTo>
                  <a:lnTo>
                    <a:pt x="15000" y="1424"/>
                  </a:lnTo>
                  <a:lnTo>
                    <a:pt x="14299" y="1807"/>
                  </a:lnTo>
                  <a:lnTo>
                    <a:pt x="13598" y="2210"/>
                  </a:lnTo>
                  <a:lnTo>
                    <a:pt x="12918" y="2635"/>
                  </a:lnTo>
                  <a:lnTo>
                    <a:pt x="12238" y="3060"/>
                  </a:lnTo>
                  <a:lnTo>
                    <a:pt x="11579" y="3527"/>
                  </a:lnTo>
                  <a:lnTo>
                    <a:pt x="10921" y="3995"/>
                  </a:lnTo>
                  <a:lnTo>
                    <a:pt x="10283" y="4462"/>
                  </a:lnTo>
                  <a:lnTo>
                    <a:pt x="9667" y="4951"/>
                  </a:lnTo>
                  <a:lnTo>
                    <a:pt x="9051" y="5482"/>
                  </a:lnTo>
                  <a:lnTo>
                    <a:pt x="8435" y="5992"/>
                  </a:lnTo>
                  <a:lnTo>
                    <a:pt x="7840" y="6544"/>
                  </a:lnTo>
                  <a:lnTo>
                    <a:pt x="7266" y="7097"/>
                  </a:lnTo>
                  <a:lnTo>
                    <a:pt x="6693" y="7649"/>
                  </a:lnTo>
                  <a:lnTo>
                    <a:pt x="6140" y="8244"/>
                  </a:lnTo>
                  <a:lnTo>
                    <a:pt x="6225" y="7968"/>
                  </a:lnTo>
                  <a:lnTo>
                    <a:pt x="6289" y="7692"/>
                  </a:lnTo>
                  <a:lnTo>
                    <a:pt x="6331" y="7415"/>
                  </a:lnTo>
                  <a:lnTo>
                    <a:pt x="6353" y="7139"/>
                  </a:lnTo>
                  <a:lnTo>
                    <a:pt x="6353" y="6863"/>
                  </a:lnTo>
                  <a:lnTo>
                    <a:pt x="6310" y="6566"/>
                  </a:lnTo>
                  <a:lnTo>
                    <a:pt x="6268" y="6289"/>
                  </a:lnTo>
                  <a:lnTo>
                    <a:pt x="6183" y="6034"/>
                  </a:lnTo>
                  <a:lnTo>
                    <a:pt x="5694" y="6587"/>
                  </a:lnTo>
                  <a:lnTo>
                    <a:pt x="5227" y="7161"/>
                  </a:lnTo>
                  <a:lnTo>
                    <a:pt x="4781" y="7755"/>
                  </a:lnTo>
                  <a:lnTo>
                    <a:pt x="4377" y="8372"/>
                  </a:lnTo>
                  <a:lnTo>
                    <a:pt x="3973" y="8988"/>
                  </a:lnTo>
                  <a:lnTo>
                    <a:pt x="3591" y="9625"/>
                  </a:lnTo>
                  <a:lnTo>
                    <a:pt x="3230" y="10262"/>
                  </a:lnTo>
                  <a:lnTo>
                    <a:pt x="2911" y="10921"/>
                  </a:lnTo>
                  <a:lnTo>
                    <a:pt x="2592" y="11601"/>
                  </a:lnTo>
                  <a:lnTo>
                    <a:pt x="2295" y="12281"/>
                  </a:lnTo>
                  <a:lnTo>
                    <a:pt x="2040" y="12982"/>
                  </a:lnTo>
                  <a:lnTo>
                    <a:pt x="1806" y="13683"/>
                  </a:lnTo>
                  <a:lnTo>
                    <a:pt x="1594" y="14384"/>
                  </a:lnTo>
                  <a:lnTo>
                    <a:pt x="1402" y="15107"/>
                  </a:lnTo>
                  <a:lnTo>
                    <a:pt x="1254" y="15829"/>
                  </a:lnTo>
                  <a:lnTo>
                    <a:pt x="1105" y="16551"/>
                  </a:lnTo>
                  <a:lnTo>
                    <a:pt x="1041" y="16955"/>
                  </a:lnTo>
                  <a:lnTo>
                    <a:pt x="893" y="17571"/>
                  </a:lnTo>
                  <a:lnTo>
                    <a:pt x="510" y="19143"/>
                  </a:lnTo>
                  <a:lnTo>
                    <a:pt x="0" y="21204"/>
                  </a:lnTo>
                  <a:lnTo>
                    <a:pt x="489" y="21204"/>
                  </a:lnTo>
                  <a:lnTo>
                    <a:pt x="977" y="21247"/>
                  </a:lnTo>
                  <a:lnTo>
                    <a:pt x="1445" y="21289"/>
                  </a:lnTo>
                  <a:lnTo>
                    <a:pt x="1934" y="21353"/>
                  </a:lnTo>
                  <a:lnTo>
                    <a:pt x="2422" y="21438"/>
                  </a:lnTo>
                  <a:lnTo>
                    <a:pt x="2890" y="21544"/>
                  </a:lnTo>
                  <a:lnTo>
                    <a:pt x="3846" y="21778"/>
                  </a:lnTo>
                  <a:lnTo>
                    <a:pt x="4802" y="22054"/>
                  </a:lnTo>
                  <a:lnTo>
                    <a:pt x="5758" y="22330"/>
                  </a:lnTo>
                  <a:lnTo>
                    <a:pt x="6714" y="22606"/>
                  </a:lnTo>
                  <a:lnTo>
                    <a:pt x="7670" y="22861"/>
                  </a:lnTo>
                  <a:lnTo>
                    <a:pt x="8669" y="23095"/>
                  </a:lnTo>
                  <a:lnTo>
                    <a:pt x="9773" y="23308"/>
                  </a:lnTo>
                  <a:lnTo>
                    <a:pt x="10326" y="23393"/>
                  </a:lnTo>
                  <a:lnTo>
                    <a:pt x="10899" y="23477"/>
                  </a:lnTo>
                  <a:lnTo>
                    <a:pt x="11473" y="23520"/>
                  </a:lnTo>
                  <a:lnTo>
                    <a:pt x="12047" y="23562"/>
                  </a:lnTo>
                  <a:lnTo>
                    <a:pt x="12620" y="23562"/>
                  </a:lnTo>
                  <a:lnTo>
                    <a:pt x="13173" y="23520"/>
                  </a:lnTo>
                  <a:lnTo>
                    <a:pt x="13704" y="23456"/>
                  </a:lnTo>
                  <a:lnTo>
                    <a:pt x="14214" y="23350"/>
                  </a:lnTo>
                  <a:lnTo>
                    <a:pt x="14469" y="23286"/>
                  </a:lnTo>
                  <a:lnTo>
                    <a:pt x="14702" y="23201"/>
                  </a:lnTo>
                  <a:lnTo>
                    <a:pt x="14936" y="23116"/>
                  </a:lnTo>
                  <a:lnTo>
                    <a:pt x="15170" y="23010"/>
                  </a:lnTo>
                  <a:lnTo>
                    <a:pt x="15382" y="22883"/>
                  </a:lnTo>
                  <a:lnTo>
                    <a:pt x="15573" y="22755"/>
                  </a:lnTo>
                  <a:lnTo>
                    <a:pt x="15765" y="22606"/>
                  </a:lnTo>
                  <a:lnTo>
                    <a:pt x="15956" y="22436"/>
                  </a:lnTo>
                  <a:lnTo>
                    <a:pt x="15658" y="22203"/>
                  </a:lnTo>
                  <a:lnTo>
                    <a:pt x="15255" y="21884"/>
                  </a:lnTo>
                  <a:lnTo>
                    <a:pt x="14851" y="21544"/>
                  </a:lnTo>
                  <a:lnTo>
                    <a:pt x="14554" y="21310"/>
                  </a:lnTo>
                  <a:lnTo>
                    <a:pt x="15892" y="20992"/>
                  </a:lnTo>
                  <a:lnTo>
                    <a:pt x="17231" y="20609"/>
                  </a:lnTo>
                  <a:lnTo>
                    <a:pt x="17889" y="20418"/>
                  </a:lnTo>
                  <a:lnTo>
                    <a:pt x="18548" y="20184"/>
                  </a:lnTo>
                  <a:lnTo>
                    <a:pt x="19207" y="19972"/>
                  </a:lnTo>
                  <a:lnTo>
                    <a:pt x="19844" y="19717"/>
                  </a:lnTo>
                  <a:lnTo>
                    <a:pt x="20481" y="19462"/>
                  </a:lnTo>
                  <a:lnTo>
                    <a:pt x="21119" y="19186"/>
                  </a:lnTo>
                  <a:lnTo>
                    <a:pt x="21735" y="18888"/>
                  </a:lnTo>
                  <a:lnTo>
                    <a:pt x="22351" y="18570"/>
                  </a:lnTo>
                  <a:lnTo>
                    <a:pt x="22946" y="18230"/>
                  </a:lnTo>
                  <a:lnTo>
                    <a:pt x="23541" y="17890"/>
                  </a:lnTo>
                  <a:lnTo>
                    <a:pt x="24136" y="17507"/>
                  </a:lnTo>
                  <a:lnTo>
                    <a:pt x="24688" y="17125"/>
                  </a:lnTo>
                  <a:lnTo>
                    <a:pt x="24263" y="16955"/>
                  </a:lnTo>
                  <a:lnTo>
                    <a:pt x="23881" y="16806"/>
                  </a:lnTo>
                  <a:lnTo>
                    <a:pt x="23498" y="16594"/>
                  </a:lnTo>
                  <a:lnTo>
                    <a:pt x="23137" y="16339"/>
                  </a:lnTo>
                  <a:lnTo>
                    <a:pt x="23817" y="16105"/>
                  </a:lnTo>
                  <a:lnTo>
                    <a:pt x="24454" y="15850"/>
                  </a:lnTo>
                  <a:lnTo>
                    <a:pt x="25070" y="15553"/>
                  </a:lnTo>
                  <a:lnTo>
                    <a:pt x="25644" y="15255"/>
                  </a:lnTo>
                  <a:lnTo>
                    <a:pt x="26175" y="14937"/>
                  </a:lnTo>
                  <a:lnTo>
                    <a:pt x="26706" y="14597"/>
                  </a:lnTo>
                  <a:lnTo>
                    <a:pt x="27195" y="14257"/>
                  </a:lnTo>
                  <a:lnTo>
                    <a:pt x="27705" y="13896"/>
                  </a:lnTo>
                  <a:lnTo>
                    <a:pt x="28682" y="13131"/>
                  </a:lnTo>
                  <a:lnTo>
                    <a:pt x="29681" y="12323"/>
                  </a:lnTo>
                  <a:lnTo>
                    <a:pt x="30191" y="11920"/>
                  </a:lnTo>
                  <a:lnTo>
                    <a:pt x="30743" y="11516"/>
                  </a:lnTo>
                  <a:lnTo>
                    <a:pt x="31317" y="11112"/>
                  </a:lnTo>
                  <a:lnTo>
                    <a:pt x="31933" y="10709"/>
                  </a:lnTo>
                  <a:lnTo>
                    <a:pt x="31359" y="10369"/>
                  </a:lnTo>
                  <a:lnTo>
                    <a:pt x="31041" y="10199"/>
                  </a:lnTo>
                  <a:lnTo>
                    <a:pt x="30807" y="10071"/>
                  </a:lnTo>
                  <a:lnTo>
                    <a:pt x="30446" y="9880"/>
                  </a:lnTo>
                  <a:lnTo>
                    <a:pt x="30934" y="9498"/>
                  </a:lnTo>
                  <a:lnTo>
                    <a:pt x="31402" y="9073"/>
                  </a:lnTo>
                  <a:lnTo>
                    <a:pt x="31869" y="8648"/>
                  </a:lnTo>
                  <a:lnTo>
                    <a:pt x="32294" y="8202"/>
                  </a:lnTo>
                  <a:lnTo>
                    <a:pt x="32719" y="7755"/>
                  </a:lnTo>
                  <a:lnTo>
                    <a:pt x="33123" y="7288"/>
                  </a:lnTo>
                  <a:lnTo>
                    <a:pt x="33505" y="6799"/>
                  </a:lnTo>
                  <a:lnTo>
                    <a:pt x="33888" y="6311"/>
                  </a:lnTo>
                  <a:lnTo>
                    <a:pt x="34631" y="5312"/>
                  </a:lnTo>
                  <a:lnTo>
                    <a:pt x="35332" y="4271"/>
                  </a:lnTo>
                  <a:lnTo>
                    <a:pt x="36012" y="3230"/>
                  </a:lnTo>
                  <a:lnTo>
                    <a:pt x="36692" y="2168"/>
                  </a:lnTo>
                  <a:lnTo>
                    <a:pt x="36033" y="1913"/>
                  </a:lnTo>
                  <a:lnTo>
                    <a:pt x="35354" y="1679"/>
                  </a:lnTo>
                  <a:lnTo>
                    <a:pt x="34652" y="1467"/>
                  </a:lnTo>
                  <a:lnTo>
                    <a:pt x="33973" y="1297"/>
                  </a:lnTo>
                  <a:lnTo>
                    <a:pt x="33271" y="1148"/>
                  </a:lnTo>
                  <a:lnTo>
                    <a:pt x="32570" y="1020"/>
                  </a:lnTo>
                  <a:lnTo>
                    <a:pt x="31848" y="935"/>
                  </a:lnTo>
                  <a:lnTo>
                    <a:pt x="31147" y="872"/>
                  </a:lnTo>
                  <a:lnTo>
                    <a:pt x="30424" y="808"/>
                  </a:lnTo>
                  <a:lnTo>
                    <a:pt x="29001" y="808"/>
                  </a:lnTo>
                  <a:lnTo>
                    <a:pt x="28279" y="850"/>
                  </a:lnTo>
                  <a:lnTo>
                    <a:pt x="27577" y="914"/>
                  </a:lnTo>
                  <a:lnTo>
                    <a:pt x="26855" y="999"/>
                  </a:lnTo>
                  <a:lnTo>
                    <a:pt x="26154" y="1105"/>
                  </a:lnTo>
                  <a:lnTo>
                    <a:pt x="25453" y="1254"/>
                  </a:lnTo>
                  <a:lnTo>
                    <a:pt x="25453" y="1254"/>
                  </a:lnTo>
                  <a:lnTo>
                    <a:pt x="26324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32"/>
            <p:cNvSpPr/>
            <p:nvPr/>
          </p:nvSpPr>
          <p:spPr>
            <a:xfrm>
              <a:off x="-2639575" y="-764950"/>
              <a:ext cx="734600" cy="364925"/>
            </a:xfrm>
            <a:custGeom>
              <a:avLst/>
              <a:gdLst/>
              <a:ahLst/>
              <a:cxnLst/>
              <a:rect l="l" t="t" r="r" b="b"/>
              <a:pathLst>
                <a:path w="29384" h="14597" extrusionOk="0">
                  <a:moveTo>
                    <a:pt x="27068" y="0"/>
                  </a:moveTo>
                  <a:lnTo>
                    <a:pt x="25920" y="43"/>
                  </a:lnTo>
                  <a:lnTo>
                    <a:pt x="24794" y="106"/>
                  </a:lnTo>
                  <a:lnTo>
                    <a:pt x="23689" y="213"/>
                  </a:lnTo>
                  <a:lnTo>
                    <a:pt x="22585" y="361"/>
                  </a:lnTo>
                  <a:lnTo>
                    <a:pt x="21501" y="531"/>
                  </a:lnTo>
                  <a:lnTo>
                    <a:pt x="20439" y="765"/>
                  </a:lnTo>
                  <a:lnTo>
                    <a:pt x="19398" y="999"/>
                  </a:lnTo>
                  <a:lnTo>
                    <a:pt x="18378" y="1275"/>
                  </a:lnTo>
                  <a:lnTo>
                    <a:pt x="17379" y="1572"/>
                  </a:lnTo>
                  <a:lnTo>
                    <a:pt x="16381" y="1912"/>
                  </a:lnTo>
                  <a:lnTo>
                    <a:pt x="15446" y="2252"/>
                  </a:lnTo>
                  <a:lnTo>
                    <a:pt x="14511" y="2635"/>
                  </a:lnTo>
                  <a:lnTo>
                    <a:pt x="13598" y="3017"/>
                  </a:lnTo>
                  <a:lnTo>
                    <a:pt x="12726" y="3421"/>
                  </a:lnTo>
                  <a:lnTo>
                    <a:pt x="11898" y="3824"/>
                  </a:lnTo>
                  <a:lnTo>
                    <a:pt x="11091" y="4271"/>
                  </a:lnTo>
                  <a:lnTo>
                    <a:pt x="10326" y="4695"/>
                  </a:lnTo>
                  <a:lnTo>
                    <a:pt x="9582" y="5142"/>
                  </a:lnTo>
                  <a:lnTo>
                    <a:pt x="8881" y="5588"/>
                  </a:lnTo>
                  <a:lnTo>
                    <a:pt x="8222" y="6055"/>
                  </a:lnTo>
                  <a:lnTo>
                    <a:pt x="7585" y="6501"/>
                  </a:lnTo>
                  <a:lnTo>
                    <a:pt x="7011" y="6948"/>
                  </a:lnTo>
                  <a:lnTo>
                    <a:pt x="6480" y="7415"/>
                  </a:lnTo>
                  <a:lnTo>
                    <a:pt x="5970" y="7840"/>
                  </a:lnTo>
                  <a:lnTo>
                    <a:pt x="5524" y="8286"/>
                  </a:lnTo>
                  <a:lnTo>
                    <a:pt x="5120" y="8711"/>
                  </a:lnTo>
                  <a:lnTo>
                    <a:pt x="4780" y="9115"/>
                  </a:lnTo>
                  <a:lnTo>
                    <a:pt x="4462" y="9518"/>
                  </a:lnTo>
                  <a:lnTo>
                    <a:pt x="4207" y="9901"/>
                  </a:lnTo>
                  <a:lnTo>
                    <a:pt x="4016" y="10262"/>
                  </a:lnTo>
                  <a:lnTo>
                    <a:pt x="3676" y="10942"/>
                  </a:lnTo>
                  <a:lnTo>
                    <a:pt x="3315" y="11537"/>
                  </a:lnTo>
                  <a:lnTo>
                    <a:pt x="2975" y="12068"/>
                  </a:lnTo>
                  <a:lnTo>
                    <a:pt x="2613" y="12535"/>
                  </a:lnTo>
                  <a:lnTo>
                    <a:pt x="2273" y="12939"/>
                  </a:lnTo>
                  <a:lnTo>
                    <a:pt x="1934" y="13279"/>
                  </a:lnTo>
                  <a:lnTo>
                    <a:pt x="1615" y="13598"/>
                  </a:lnTo>
                  <a:lnTo>
                    <a:pt x="1317" y="13831"/>
                  </a:lnTo>
                  <a:lnTo>
                    <a:pt x="1041" y="14044"/>
                  </a:lnTo>
                  <a:lnTo>
                    <a:pt x="786" y="14214"/>
                  </a:lnTo>
                  <a:lnTo>
                    <a:pt x="553" y="14341"/>
                  </a:lnTo>
                  <a:lnTo>
                    <a:pt x="361" y="14447"/>
                  </a:lnTo>
                  <a:lnTo>
                    <a:pt x="85" y="14575"/>
                  </a:lnTo>
                  <a:lnTo>
                    <a:pt x="0" y="14596"/>
                  </a:lnTo>
                  <a:lnTo>
                    <a:pt x="106" y="14575"/>
                  </a:lnTo>
                  <a:lnTo>
                    <a:pt x="425" y="14490"/>
                  </a:lnTo>
                  <a:lnTo>
                    <a:pt x="659" y="14405"/>
                  </a:lnTo>
                  <a:lnTo>
                    <a:pt x="914" y="14299"/>
                  </a:lnTo>
                  <a:lnTo>
                    <a:pt x="1211" y="14150"/>
                  </a:lnTo>
                  <a:lnTo>
                    <a:pt x="1551" y="13980"/>
                  </a:lnTo>
                  <a:lnTo>
                    <a:pt x="1934" y="13746"/>
                  </a:lnTo>
                  <a:lnTo>
                    <a:pt x="2316" y="13491"/>
                  </a:lnTo>
                  <a:lnTo>
                    <a:pt x="2741" y="13151"/>
                  </a:lnTo>
                  <a:lnTo>
                    <a:pt x="3187" y="12769"/>
                  </a:lnTo>
                  <a:lnTo>
                    <a:pt x="3633" y="12323"/>
                  </a:lnTo>
                  <a:lnTo>
                    <a:pt x="4101" y="11813"/>
                  </a:lnTo>
                  <a:lnTo>
                    <a:pt x="4589" y="11239"/>
                  </a:lnTo>
                  <a:lnTo>
                    <a:pt x="5057" y="10581"/>
                  </a:lnTo>
                  <a:lnTo>
                    <a:pt x="5375" y="10156"/>
                  </a:lnTo>
                  <a:lnTo>
                    <a:pt x="5694" y="9752"/>
                  </a:lnTo>
                  <a:lnTo>
                    <a:pt x="6034" y="9348"/>
                  </a:lnTo>
                  <a:lnTo>
                    <a:pt x="6395" y="8966"/>
                  </a:lnTo>
                  <a:lnTo>
                    <a:pt x="6756" y="8584"/>
                  </a:lnTo>
                  <a:lnTo>
                    <a:pt x="7139" y="8222"/>
                  </a:lnTo>
                  <a:lnTo>
                    <a:pt x="7521" y="7861"/>
                  </a:lnTo>
                  <a:lnTo>
                    <a:pt x="7946" y="7521"/>
                  </a:lnTo>
                  <a:lnTo>
                    <a:pt x="8350" y="7181"/>
                  </a:lnTo>
                  <a:lnTo>
                    <a:pt x="8775" y="6863"/>
                  </a:lnTo>
                  <a:lnTo>
                    <a:pt x="9221" y="6544"/>
                  </a:lnTo>
                  <a:lnTo>
                    <a:pt x="9667" y="6246"/>
                  </a:lnTo>
                  <a:lnTo>
                    <a:pt x="10602" y="5652"/>
                  </a:lnTo>
                  <a:lnTo>
                    <a:pt x="11558" y="5099"/>
                  </a:lnTo>
                  <a:lnTo>
                    <a:pt x="12535" y="4589"/>
                  </a:lnTo>
                  <a:lnTo>
                    <a:pt x="13513" y="4122"/>
                  </a:lnTo>
                  <a:lnTo>
                    <a:pt x="14532" y="3676"/>
                  </a:lnTo>
                  <a:lnTo>
                    <a:pt x="15552" y="3272"/>
                  </a:lnTo>
                  <a:lnTo>
                    <a:pt x="16572" y="2890"/>
                  </a:lnTo>
                  <a:lnTo>
                    <a:pt x="17592" y="2528"/>
                  </a:lnTo>
                  <a:lnTo>
                    <a:pt x="18612" y="2210"/>
                  </a:lnTo>
                  <a:lnTo>
                    <a:pt x="19610" y="1933"/>
                  </a:lnTo>
                  <a:lnTo>
                    <a:pt x="20588" y="1657"/>
                  </a:lnTo>
                  <a:lnTo>
                    <a:pt x="21544" y="1424"/>
                  </a:lnTo>
                  <a:lnTo>
                    <a:pt x="22478" y="1211"/>
                  </a:lnTo>
                  <a:lnTo>
                    <a:pt x="23371" y="1020"/>
                  </a:lnTo>
                  <a:lnTo>
                    <a:pt x="25028" y="701"/>
                  </a:lnTo>
                  <a:lnTo>
                    <a:pt x="26473" y="446"/>
                  </a:lnTo>
                  <a:lnTo>
                    <a:pt x="27684" y="276"/>
                  </a:lnTo>
                  <a:lnTo>
                    <a:pt x="28597" y="170"/>
                  </a:lnTo>
                  <a:lnTo>
                    <a:pt x="29383" y="85"/>
                  </a:lnTo>
                  <a:lnTo>
                    <a:pt x="28215" y="21"/>
                  </a:lnTo>
                  <a:lnTo>
                    <a:pt x="2706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32"/>
            <p:cNvSpPr/>
            <p:nvPr/>
          </p:nvSpPr>
          <p:spPr>
            <a:xfrm>
              <a:off x="-2496175" y="-548775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3"/>
                  </a:lnTo>
                  <a:lnTo>
                    <a:pt x="1084" y="1402"/>
                  </a:lnTo>
                  <a:lnTo>
                    <a:pt x="2083" y="1700"/>
                  </a:lnTo>
                  <a:lnTo>
                    <a:pt x="2996" y="1912"/>
                  </a:lnTo>
                  <a:lnTo>
                    <a:pt x="3846" y="2082"/>
                  </a:lnTo>
                  <a:lnTo>
                    <a:pt x="4590" y="2189"/>
                  </a:lnTo>
                  <a:lnTo>
                    <a:pt x="5248" y="2252"/>
                  </a:lnTo>
                  <a:lnTo>
                    <a:pt x="5843" y="2274"/>
                  </a:lnTo>
                  <a:lnTo>
                    <a:pt x="6374" y="2252"/>
                  </a:lnTo>
                  <a:lnTo>
                    <a:pt x="6821" y="2231"/>
                  </a:lnTo>
                  <a:lnTo>
                    <a:pt x="7203" y="2167"/>
                  </a:lnTo>
                  <a:lnTo>
                    <a:pt x="7522" y="2104"/>
                  </a:lnTo>
                  <a:lnTo>
                    <a:pt x="7777" y="2040"/>
                  </a:lnTo>
                  <a:lnTo>
                    <a:pt x="7968" y="1976"/>
                  </a:lnTo>
                  <a:lnTo>
                    <a:pt x="8095" y="1934"/>
                  </a:lnTo>
                  <a:lnTo>
                    <a:pt x="8202" y="1870"/>
                  </a:lnTo>
                  <a:lnTo>
                    <a:pt x="7904" y="1912"/>
                  </a:lnTo>
                  <a:lnTo>
                    <a:pt x="7607" y="1934"/>
                  </a:lnTo>
                  <a:lnTo>
                    <a:pt x="7288" y="1934"/>
                  </a:lnTo>
                  <a:lnTo>
                    <a:pt x="6969" y="1912"/>
                  </a:lnTo>
                  <a:lnTo>
                    <a:pt x="6311" y="1870"/>
                  </a:lnTo>
                  <a:lnTo>
                    <a:pt x="5652" y="1764"/>
                  </a:lnTo>
                  <a:lnTo>
                    <a:pt x="4993" y="1636"/>
                  </a:lnTo>
                  <a:lnTo>
                    <a:pt x="4335" y="1466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893"/>
                  </a:lnTo>
                  <a:lnTo>
                    <a:pt x="2019" y="701"/>
                  </a:lnTo>
                  <a:lnTo>
                    <a:pt x="1148" y="340"/>
                  </a:lnTo>
                  <a:lnTo>
                    <a:pt x="574" y="85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32"/>
            <p:cNvSpPr/>
            <p:nvPr/>
          </p:nvSpPr>
          <p:spPr>
            <a:xfrm>
              <a:off x="-2476525" y="-754325"/>
              <a:ext cx="106250" cy="184850"/>
            </a:xfrm>
            <a:custGeom>
              <a:avLst/>
              <a:gdLst/>
              <a:ahLst/>
              <a:cxnLst/>
              <a:rect l="l" t="t" r="r" b="b"/>
              <a:pathLst>
                <a:path w="4250" h="7394" extrusionOk="0">
                  <a:moveTo>
                    <a:pt x="4250" y="0"/>
                  </a:moveTo>
                  <a:lnTo>
                    <a:pt x="4144" y="43"/>
                  </a:lnTo>
                  <a:lnTo>
                    <a:pt x="4016" y="128"/>
                  </a:lnTo>
                  <a:lnTo>
                    <a:pt x="3846" y="234"/>
                  </a:lnTo>
                  <a:lnTo>
                    <a:pt x="3655" y="404"/>
                  </a:lnTo>
                  <a:lnTo>
                    <a:pt x="3421" y="616"/>
                  </a:lnTo>
                  <a:lnTo>
                    <a:pt x="3145" y="892"/>
                  </a:lnTo>
                  <a:lnTo>
                    <a:pt x="2848" y="1232"/>
                  </a:lnTo>
                  <a:lnTo>
                    <a:pt x="2529" y="1657"/>
                  </a:lnTo>
                  <a:lnTo>
                    <a:pt x="2189" y="2146"/>
                  </a:lnTo>
                  <a:lnTo>
                    <a:pt x="1849" y="2720"/>
                  </a:lnTo>
                  <a:lnTo>
                    <a:pt x="1488" y="3378"/>
                  </a:lnTo>
                  <a:lnTo>
                    <a:pt x="1105" y="4143"/>
                  </a:lnTo>
                  <a:lnTo>
                    <a:pt x="744" y="5014"/>
                  </a:lnTo>
                  <a:lnTo>
                    <a:pt x="362" y="5991"/>
                  </a:lnTo>
                  <a:lnTo>
                    <a:pt x="1" y="7075"/>
                  </a:lnTo>
                  <a:lnTo>
                    <a:pt x="1084" y="7394"/>
                  </a:lnTo>
                  <a:lnTo>
                    <a:pt x="1127" y="7181"/>
                  </a:lnTo>
                  <a:lnTo>
                    <a:pt x="1254" y="6565"/>
                  </a:lnTo>
                  <a:lnTo>
                    <a:pt x="1488" y="5673"/>
                  </a:lnTo>
                  <a:lnTo>
                    <a:pt x="1637" y="5120"/>
                  </a:lnTo>
                  <a:lnTo>
                    <a:pt x="1828" y="4568"/>
                  </a:lnTo>
                  <a:lnTo>
                    <a:pt x="2019" y="3952"/>
                  </a:lnTo>
                  <a:lnTo>
                    <a:pt x="2253" y="3336"/>
                  </a:lnTo>
                  <a:lnTo>
                    <a:pt x="2529" y="2720"/>
                  </a:lnTo>
                  <a:lnTo>
                    <a:pt x="2805" y="2125"/>
                  </a:lnTo>
                  <a:lnTo>
                    <a:pt x="3124" y="1530"/>
                  </a:lnTo>
                  <a:lnTo>
                    <a:pt x="3464" y="977"/>
                  </a:lnTo>
                  <a:lnTo>
                    <a:pt x="3655" y="701"/>
                  </a:lnTo>
                  <a:lnTo>
                    <a:pt x="3846" y="467"/>
                  </a:lnTo>
                  <a:lnTo>
                    <a:pt x="4037" y="212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32"/>
            <p:cNvSpPr/>
            <p:nvPr/>
          </p:nvSpPr>
          <p:spPr>
            <a:xfrm>
              <a:off x="-2328325" y="-814900"/>
              <a:ext cx="150875" cy="155675"/>
            </a:xfrm>
            <a:custGeom>
              <a:avLst/>
              <a:gdLst/>
              <a:ahLst/>
              <a:cxnLst/>
              <a:rect l="l" t="t" r="r" b="b"/>
              <a:pathLst>
                <a:path w="6035" h="6227" extrusionOk="0">
                  <a:moveTo>
                    <a:pt x="6034" y="1"/>
                  </a:moveTo>
                  <a:lnTo>
                    <a:pt x="5928" y="22"/>
                  </a:lnTo>
                  <a:lnTo>
                    <a:pt x="5779" y="65"/>
                  </a:lnTo>
                  <a:lnTo>
                    <a:pt x="5588" y="128"/>
                  </a:lnTo>
                  <a:lnTo>
                    <a:pt x="5354" y="235"/>
                  </a:lnTo>
                  <a:lnTo>
                    <a:pt x="5057" y="362"/>
                  </a:lnTo>
                  <a:lnTo>
                    <a:pt x="4717" y="553"/>
                  </a:lnTo>
                  <a:lnTo>
                    <a:pt x="4334" y="808"/>
                  </a:lnTo>
                  <a:lnTo>
                    <a:pt x="3931" y="1106"/>
                  </a:lnTo>
                  <a:lnTo>
                    <a:pt x="3463" y="1488"/>
                  </a:lnTo>
                  <a:lnTo>
                    <a:pt x="2953" y="1956"/>
                  </a:lnTo>
                  <a:lnTo>
                    <a:pt x="2422" y="2487"/>
                  </a:lnTo>
                  <a:lnTo>
                    <a:pt x="1870" y="3103"/>
                  </a:lnTo>
                  <a:lnTo>
                    <a:pt x="1275" y="3847"/>
                  </a:lnTo>
                  <a:lnTo>
                    <a:pt x="638" y="4675"/>
                  </a:lnTo>
                  <a:lnTo>
                    <a:pt x="0" y="5610"/>
                  </a:lnTo>
                  <a:lnTo>
                    <a:pt x="935" y="6226"/>
                  </a:lnTo>
                  <a:lnTo>
                    <a:pt x="1041" y="6035"/>
                  </a:lnTo>
                  <a:lnTo>
                    <a:pt x="1339" y="5482"/>
                  </a:lnTo>
                  <a:lnTo>
                    <a:pt x="1806" y="4675"/>
                  </a:lnTo>
                  <a:lnTo>
                    <a:pt x="2104" y="4208"/>
                  </a:lnTo>
                  <a:lnTo>
                    <a:pt x="2444" y="3698"/>
                  </a:lnTo>
                  <a:lnTo>
                    <a:pt x="2805" y="3188"/>
                  </a:lnTo>
                  <a:lnTo>
                    <a:pt x="3187" y="2657"/>
                  </a:lnTo>
                  <a:lnTo>
                    <a:pt x="3612" y="2147"/>
                  </a:lnTo>
                  <a:lnTo>
                    <a:pt x="4058" y="1637"/>
                  </a:lnTo>
                  <a:lnTo>
                    <a:pt x="4526" y="1148"/>
                  </a:lnTo>
                  <a:lnTo>
                    <a:pt x="5014" y="723"/>
                  </a:lnTo>
                  <a:lnTo>
                    <a:pt x="5269" y="511"/>
                  </a:lnTo>
                  <a:lnTo>
                    <a:pt x="5524" y="320"/>
                  </a:lnTo>
                  <a:lnTo>
                    <a:pt x="5779" y="150"/>
                  </a:lnTo>
                  <a:lnTo>
                    <a:pt x="603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32"/>
            <p:cNvSpPr/>
            <p:nvPr/>
          </p:nvSpPr>
          <p:spPr>
            <a:xfrm>
              <a:off x="-2376675" y="-65075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2"/>
                  </a:lnTo>
                  <a:lnTo>
                    <a:pt x="1084" y="1423"/>
                  </a:lnTo>
                  <a:lnTo>
                    <a:pt x="2104" y="1721"/>
                  </a:lnTo>
                  <a:lnTo>
                    <a:pt x="3018" y="1933"/>
                  </a:lnTo>
                  <a:lnTo>
                    <a:pt x="3846" y="2082"/>
                  </a:lnTo>
                  <a:lnTo>
                    <a:pt x="4590" y="2188"/>
                  </a:lnTo>
                  <a:lnTo>
                    <a:pt x="5249" y="2252"/>
                  </a:lnTo>
                  <a:lnTo>
                    <a:pt x="5844" y="2273"/>
                  </a:lnTo>
                  <a:lnTo>
                    <a:pt x="6375" y="2273"/>
                  </a:lnTo>
                  <a:lnTo>
                    <a:pt x="6821" y="2231"/>
                  </a:lnTo>
                  <a:lnTo>
                    <a:pt x="7203" y="2188"/>
                  </a:lnTo>
                  <a:lnTo>
                    <a:pt x="7522" y="2125"/>
                  </a:lnTo>
                  <a:lnTo>
                    <a:pt x="7777" y="2061"/>
                  </a:lnTo>
                  <a:lnTo>
                    <a:pt x="7968" y="1997"/>
                  </a:lnTo>
                  <a:lnTo>
                    <a:pt x="8096" y="1933"/>
                  </a:lnTo>
                  <a:lnTo>
                    <a:pt x="8202" y="1891"/>
                  </a:lnTo>
                  <a:lnTo>
                    <a:pt x="7904" y="1912"/>
                  </a:lnTo>
                  <a:lnTo>
                    <a:pt x="7607" y="1933"/>
                  </a:lnTo>
                  <a:lnTo>
                    <a:pt x="7288" y="1955"/>
                  </a:lnTo>
                  <a:lnTo>
                    <a:pt x="6970" y="1933"/>
                  </a:lnTo>
                  <a:lnTo>
                    <a:pt x="6311" y="1870"/>
                  </a:lnTo>
                  <a:lnTo>
                    <a:pt x="5652" y="1785"/>
                  </a:lnTo>
                  <a:lnTo>
                    <a:pt x="4994" y="1657"/>
                  </a:lnTo>
                  <a:lnTo>
                    <a:pt x="4335" y="1487"/>
                  </a:lnTo>
                  <a:lnTo>
                    <a:pt x="3698" y="1296"/>
                  </a:lnTo>
                  <a:lnTo>
                    <a:pt x="3103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5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32"/>
            <p:cNvSpPr/>
            <p:nvPr/>
          </p:nvSpPr>
          <p:spPr>
            <a:xfrm>
              <a:off x="-2202975" y="-72830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0" y="1062"/>
                  </a:lnTo>
                  <a:lnTo>
                    <a:pt x="1084" y="1424"/>
                  </a:lnTo>
                  <a:lnTo>
                    <a:pt x="2104" y="1700"/>
                  </a:lnTo>
                  <a:lnTo>
                    <a:pt x="3017" y="1933"/>
                  </a:lnTo>
                  <a:lnTo>
                    <a:pt x="3846" y="2082"/>
                  </a:lnTo>
                  <a:lnTo>
                    <a:pt x="4589" y="2188"/>
                  </a:lnTo>
                  <a:lnTo>
                    <a:pt x="5248" y="2252"/>
                  </a:lnTo>
                  <a:lnTo>
                    <a:pt x="5843" y="2273"/>
                  </a:lnTo>
                  <a:lnTo>
                    <a:pt x="6374" y="2273"/>
                  </a:lnTo>
                  <a:lnTo>
                    <a:pt x="6820" y="2231"/>
                  </a:lnTo>
                  <a:lnTo>
                    <a:pt x="7203" y="2188"/>
                  </a:lnTo>
                  <a:lnTo>
                    <a:pt x="7521" y="2125"/>
                  </a:lnTo>
                  <a:lnTo>
                    <a:pt x="7776" y="2061"/>
                  </a:lnTo>
                  <a:lnTo>
                    <a:pt x="7968" y="1997"/>
                  </a:lnTo>
                  <a:lnTo>
                    <a:pt x="8095" y="1933"/>
                  </a:lnTo>
                  <a:lnTo>
                    <a:pt x="8201" y="1891"/>
                  </a:lnTo>
                  <a:lnTo>
                    <a:pt x="7904" y="1912"/>
                  </a:lnTo>
                  <a:lnTo>
                    <a:pt x="7606" y="1933"/>
                  </a:lnTo>
                  <a:lnTo>
                    <a:pt x="6969" y="1933"/>
                  </a:lnTo>
                  <a:lnTo>
                    <a:pt x="6310" y="1870"/>
                  </a:lnTo>
                  <a:lnTo>
                    <a:pt x="5652" y="1785"/>
                  </a:lnTo>
                  <a:lnTo>
                    <a:pt x="4993" y="1636"/>
                  </a:lnTo>
                  <a:lnTo>
                    <a:pt x="4335" y="1487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4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32"/>
            <p:cNvSpPr/>
            <p:nvPr/>
          </p:nvSpPr>
          <p:spPr>
            <a:xfrm>
              <a:off x="-2930125" y="-599250"/>
              <a:ext cx="348450" cy="301200"/>
            </a:xfrm>
            <a:custGeom>
              <a:avLst/>
              <a:gdLst/>
              <a:ahLst/>
              <a:cxnLst/>
              <a:rect l="l" t="t" r="r" b="b"/>
              <a:pathLst>
                <a:path w="13938" h="12048" extrusionOk="0">
                  <a:moveTo>
                    <a:pt x="4165" y="1"/>
                  </a:moveTo>
                  <a:lnTo>
                    <a:pt x="3867" y="22"/>
                  </a:lnTo>
                  <a:lnTo>
                    <a:pt x="3570" y="43"/>
                  </a:lnTo>
                  <a:lnTo>
                    <a:pt x="3272" y="86"/>
                  </a:lnTo>
                  <a:lnTo>
                    <a:pt x="2996" y="150"/>
                  </a:lnTo>
                  <a:lnTo>
                    <a:pt x="2720" y="213"/>
                  </a:lnTo>
                  <a:lnTo>
                    <a:pt x="2465" y="298"/>
                  </a:lnTo>
                  <a:lnTo>
                    <a:pt x="2210" y="405"/>
                  </a:lnTo>
                  <a:lnTo>
                    <a:pt x="1955" y="511"/>
                  </a:lnTo>
                  <a:lnTo>
                    <a:pt x="1722" y="638"/>
                  </a:lnTo>
                  <a:lnTo>
                    <a:pt x="1509" y="787"/>
                  </a:lnTo>
                  <a:lnTo>
                    <a:pt x="1297" y="936"/>
                  </a:lnTo>
                  <a:lnTo>
                    <a:pt x="1105" y="1106"/>
                  </a:lnTo>
                  <a:lnTo>
                    <a:pt x="914" y="1297"/>
                  </a:lnTo>
                  <a:lnTo>
                    <a:pt x="744" y="1488"/>
                  </a:lnTo>
                  <a:lnTo>
                    <a:pt x="595" y="1701"/>
                  </a:lnTo>
                  <a:lnTo>
                    <a:pt x="468" y="1913"/>
                  </a:lnTo>
                  <a:lnTo>
                    <a:pt x="341" y="2147"/>
                  </a:lnTo>
                  <a:lnTo>
                    <a:pt x="234" y="2380"/>
                  </a:lnTo>
                  <a:lnTo>
                    <a:pt x="149" y="2614"/>
                  </a:lnTo>
                  <a:lnTo>
                    <a:pt x="86" y="2869"/>
                  </a:lnTo>
                  <a:lnTo>
                    <a:pt x="43" y="3124"/>
                  </a:lnTo>
                  <a:lnTo>
                    <a:pt x="1" y="3400"/>
                  </a:lnTo>
                  <a:lnTo>
                    <a:pt x="1" y="3655"/>
                  </a:lnTo>
                  <a:lnTo>
                    <a:pt x="1" y="3931"/>
                  </a:lnTo>
                  <a:lnTo>
                    <a:pt x="22" y="4208"/>
                  </a:lnTo>
                  <a:lnTo>
                    <a:pt x="43" y="4484"/>
                  </a:lnTo>
                  <a:lnTo>
                    <a:pt x="86" y="4760"/>
                  </a:lnTo>
                  <a:lnTo>
                    <a:pt x="171" y="5057"/>
                  </a:lnTo>
                  <a:lnTo>
                    <a:pt x="234" y="5334"/>
                  </a:lnTo>
                  <a:lnTo>
                    <a:pt x="341" y="5631"/>
                  </a:lnTo>
                  <a:lnTo>
                    <a:pt x="447" y="5907"/>
                  </a:lnTo>
                  <a:lnTo>
                    <a:pt x="574" y="6205"/>
                  </a:lnTo>
                  <a:lnTo>
                    <a:pt x="723" y="6481"/>
                  </a:lnTo>
                  <a:lnTo>
                    <a:pt x="872" y="6778"/>
                  </a:lnTo>
                  <a:lnTo>
                    <a:pt x="1042" y="7055"/>
                  </a:lnTo>
                  <a:lnTo>
                    <a:pt x="1233" y="7352"/>
                  </a:lnTo>
                  <a:lnTo>
                    <a:pt x="1424" y="7628"/>
                  </a:lnTo>
                  <a:lnTo>
                    <a:pt x="1870" y="8181"/>
                  </a:lnTo>
                  <a:lnTo>
                    <a:pt x="2359" y="8733"/>
                  </a:lnTo>
                  <a:lnTo>
                    <a:pt x="2614" y="8988"/>
                  </a:lnTo>
                  <a:lnTo>
                    <a:pt x="2890" y="9243"/>
                  </a:lnTo>
                  <a:lnTo>
                    <a:pt x="3187" y="9498"/>
                  </a:lnTo>
                  <a:lnTo>
                    <a:pt x="3485" y="9732"/>
                  </a:lnTo>
                  <a:lnTo>
                    <a:pt x="3804" y="9965"/>
                  </a:lnTo>
                  <a:lnTo>
                    <a:pt x="4122" y="10199"/>
                  </a:lnTo>
                  <a:lnTo>
                    <a:pt x="4441" y="10411"/>
                  </a:lnTo>
                  <a:lnTo>
                    <a:pt x="4781" y="10624"/>
                  </a:lnTo>
                  <a:lnTo>
                    <a:pt x="5121" y="10815"/>
                  </a:lnTo>
                  <a:lnTo>
                    <a:pt x="5461" y="10985"/>
                  </a:lnTo>
                  <a:lnTo>
                    <a:pt x="5801" y="11155"/>
                  </a:lnTo>
                  <a:lnTo>
                    <a:pt x="6141" y="11304"/>
                  </a:lnTo>
                  <a:lnTo>
                    <a:pt x="6821" y="11559"/>
                  </a:lnTo>
                  <a:lnTo>
                    <a:pt x="7500" y="11771"/>
                  </a:lnTo>
                  <a:lnTo>
                    <a:pt x="7840" y="11835"/>
                  </a:lnTo>
                  <a:lnTo>
                    <a:pt x="8159" y="11920"/>
                  </a:lnTo>
                  <a:lnTo>
                    <a:pt x="8499" y="11962"/>
                  </a:lnTo>
                  <a:lnTo>
                    <a:pt x="8818" y="12005"/>
                  </a:lnTo>
                  <a:lnTo>
                    <a:pt x="9136" y="12026"/>
                  </a:lnTo>
                  <a:lnTo>
                    <a:pt x="9455" y="12047"/>
                  </a:lnTo>
                  <a:lnTo>
                    <a:pt x="9752" y="12047"/>
                  </a:lnTo>
                  <a:lnTo>
                    <a:pt x="10071" y="12026"/>
                  </a:lnTo>
                  <a:lnTo>
                    <a:pt x="10369" y="12005"/>
                  </a:lnTo>
                  <a:lnTo>
                    <a:pt x="10645" y="11941"/>
                  </a:lnTo>
                  <a:lnTo>
                    <a:pt x="10921" y="11899"/>
                  </a:lnTo>
                  <a:lnTo>
                    <a:pt x="11197" y="11814"/>
                  </a:lnTo>
                  <a:lnTo>
                    <a:pt x="11473" y="11750"/>
                  </a:lnTo>
                  <a:lnTo>
                    <a:pt x="11728" y="11644"/>
                  </a:lnTo>
                  <a:lnTo>
                    <a:pt x="11962" y="11537"/>
                  </a:lnTo>
                  <a:lnTo>
                    <a:pt x="12196" y="11410"/>
                  </a:lnTo>
                  <a:lnTo>
                    <a:pt x="12408" y="11261"/>
                  </a:lnTo>
                  <a:lnTo>
                    <a:pt x="12621" y="11113"/>
                  </a:lnTo>
                  <a:lnTo>
                    <a:pt x="12812" y="10943"/>
                  </a:lnTo>
                  <a:lnTo>
                    <a:pt x="13003" y="10751"/>
                  </a:lnTo>
                  <a:lnTo>
                    <a:pt x="13173" y="10560"/>
                  </a:lnTo>
                  <a:lnTo>
                    <a:pt x="13322" y="10348"/>
                  </a:lnTo>
                  <a:lnTo>
                    <a:pt x="13471" y="10135"/>
                  </a:lnTo>
                  <a:lnTo>
                    <a:pt x="13577" y="9902"/>
                  </a:lnTo>
                  <a:lnTo>
                    <a:pt x="13683" y="9668"/>
                  </a:lnTo>
                  <a:lnTo>
                    <a:pt x="13768" y="9434"/>
                  </a:lnTo>
                  <a:lnTo>
                    <a:pt x="13832" y="9179"/>
                  </a:lnTo>
                  <a:lnTo>
                    <a:pt x="13895" y="8924"/>
                  </a:lnTo>
                  <a:lnTo>
                    <a:pt x="13917" y="8648"/>
                  </a:lnTo>
                  <a:lnTo>
                    <a:pt x="13938" y="8393"/>
                  </a:lnTo>
                  <a:lnTo>
                    <a:pt x="13938" y="8117"/>
                  </a:lnTo>
                  <a:lnTo>
                    <a:pt x="13917" y="7841"/>
                  </a:lnTo>
                  <a:lnTo>
                    <a:pt x="13874" y="7564"/>
                  </a:lnTo>
                  <a:lnTo>
                    <a:pt x="13832" y="7288"/>
                  </a:lnTo>
                  <a:lnTo>
                    <a:pt x="13768" y="6991"/>
                  </a:lnTo>
                  <a:lnTo>
                    <a:pt x="13683" y="6715"/>
                  </a:lnTo>
                  <a:lnTo>
                    <a:pt x="13577" y="6417"/>
                  </a:lnTo>
                  <a:lnTo>
                    <a:pt x="13471" y="6141"/>
                  </a:lnTo>
                  <a:lnTo>
                    <a:pt x="13343" y="5844"/>
                  </a:lnTo>
                  <a:lnTo>
                    <a:pt x="13194" y="5546"/>
                  </a:lnTo>
                  <a:lnTo>
                    <a:pt x="13046" y="5270"/>
                  </a:lnTo>
                  <a:lnTo>
                    <a:pt x="12876" y="4972"/>
                  </a:lnTo>
                  <a:lnTo>
                    <a:pt x="12684" y="4696"/>
                  </a:lnTo>
                  <a:lnTo>
                    <a:pt x="12493" y="4420"/>
                  </a:lnTo>
                  <a:lnTo>
                    <a:pt x="12068" y="3868"/>
                  </a:lnTo>
                  <a:lnTo>
                    <a:pt x="11580" y="3315"/>
                  </a:lnTo>
                  <a:lnTo>
                    <a:pt x="11303" y="3060"/>
                  </a:lnTo>
                  <a:lnTo>
                    <a:pt x="11027" y="2805"/>
                  </a:lnTo>
                  <a:lnTo>
                    <a:pt x="10751" y="2550"/>
                  </a:lnTo>
                  <a:lnTo>
                    <a:pt x="10432" y="2317"/>
                  </a:lnTo>
                  <a:lnTo>
                    <a:pt x="10135" y="2083"/>
                  </a:lnTo>
                  <a:lnTo>
                    <a:pt x="9816" y="1849"/>
                  </a:lnTo>
                  <a:lnTo>
                    <a:pt x="9476" y="1637"/>
                  </a:lnTo>
                  <a:lnTo>
                    <a:pt x="9136" y="1424"/>
                  </a:lnTo>
                  <a:lnTo>
                    <a:pt x="8796" y="1233"/>
                  </a:lnTo>
                  <a:lnTo>
                    <a:pt x="8456" y="1063"/>
                  </a:lnTo>
                  <a:lnTo>
                    <a:pt x="8117" y="893"/>
                  </a:lnTo>
                  <a:lnTo>
                    <a:pt x="7777" y="744"/>
                  </a:lnTo>
                  <a:lnTo>
                    <a:pt x="7097" y="490"/>
                  </a:lnTo>
                  <a:lnTo>
                    <a:pt x="6438" y="277"/>
                  </a:lnTo>
                  <a:lnTo>
                    <a:pt x="6098" y="213"/>
                  </a:lnTo>
                  <a:lnTo>
                    <a:pt x="5758" y="128"/>
                  </a:lnTo>
                  <a:lnTo>
                    <a:pt x="5440" y="86"/>
                  </a:lnTo>
                  <a:lnTo>
                    <a:pt x="5100" y="43"/>
                  </a:lnTo>
                  <a:lnTo>
                    <a:pt x="4781" y="22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BE9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32"/>
            <p:cNvSpPr/>
            <p:nvPr/>
          </p:nvSpPr>
          <p:spPr>
            <a:xfrm>
              <a:off x="-2906225" y="-570550"/>
              <a:ext cx="317125" cy="217250"/>
            </a:xfrm>
            <a:custGeom>
              <a:avLst/>
              <a:gdLst/>
              <a:ahLst/>
              <a:cxnLst/>
              <a:rect l="l" t="t" r="r" b="b"/>
              <a:pathLst>
                <a:path w="12685" h="8690" extrusionOk="0">
                  <a:moveTo>
                    <a:pt x="43" y="0"/>
                  </a:moveTo>
                  <a:lnTo>
                    <a:pt x="1" y="21"/>
                  </a:lnTo>
                  <a:lnTo>
                    <a:pt x="22" y="276"/>
                  </a:lnTo>
                  <a:lnTo>
                    <a:pt x="86" y="595"/>
                  </a:lnTo>
                  <a:lnTo>
                    <a:pt x="192" y="999"/>
                  </a:lnTo>
                  <a:lnTo>
                    <a:pt x="319" y="1445"/>
                  </a:lnTo>
                  <a:lnTo>
                    <a:pt x="489" y="1934"/>
                  </a:lnTo>
                  <a:lnTo>
                    <a:pt x="702" y="2465"/>
                  </a:lnTo>
                  <a:lnTo>
                    <a:pt x="978" y="2996"/>
                  </a:lnTo>
                  <a:lnTo>
                    <a:pt x="1127" y="3251"/>
                  </a:lnTo>
                  <a:lnTo>
                    <a:pt x="1297" y="3527"/>
                  </a:lnTo>
                  <a:lnTo>
                    <a:pt x="1488" y="3782"/>
                  </a:lnTo>
                  <a:lnTo>
                    <a:pt x="1679" y="4037"/>
                  </a:lnTo>
                  <a:lnTo>
                    <a:pt x="1913" y="4292"/>
                  </a:lnTo>
                  <a:lnTo>
                    <a:pt x="2146" y="4526"/>
                  </a:lnTo>
                  <a:lnTo>
                    <a:pt x="2401" y="4738"/>
                  </a:lnTo>
                  <a:lnTo>
                    <a:pt x="2678" y="4972"/>
                  </a:lnTo>
                  <a:lnTo>
                    <a:pt x="2975" y="5163"/>
                  </a:lnTo>
                  <a:lnTo>
                    <a:pt x="3294" y="5354"/>
                  </a:lnTo>
                  <a:lnTo>
                    <a:pt x="3634" y="5524"/>
                  </a:lnTo>
                  <a:lnTo>
                    <a:pt x="3995" y="5673"/>
                  </a:lnTo>
                  <a:lnTo>
                    <a:pt x="4377" y="5800"/>
                  </a:lnTo>
                  <a:lnTo>
                    <a:pt x="4781" y="5907"/>
                  </a:lnTo>
                  <a:lnTo>
                    <a:pt x="5227" y="5992"/>
                  </a:lnTo>
                  <a:lnTo>
                    <a:pt x="5673" y="6034"/>
                  </a:lnTo>
                  <a:lnTo>
                    <a:pt x="6162" y="6055"/>
                  </a:lnTo>
                  <a:lnTo>
                    <a:pt x="7543" y="6055"/>
                  </a:lnTo>
                  <a:lnTo>
                    <a:pt x="8350" y="6077"/>
                  </a:lnTo>
                  <a:lnTo>
                    <a:pt x="9051" y="6140"/>
                  </a:lnTo>
                  <a:lnTo>
                    <a:pt x="9689" y="6247"/>
                  </a:lnTo>
                  <a:lnTo>
                    <a:pt x="10241" y="6395"/>
                  </a:lnTo>
                  <a:lnTo>
                    <a:pt x="10730" y="6544"/>
                  </a:lnTo>
                  <a:lnTo>
                    <a:pt x="11134" y="6735"/>
                  </a:lnTo>
                  <a:lnTo>
                    <a:pt x="11495" y="6948"/>
                  </a:lnTo>
                  <a:lnTo>
                    <a:pt x="11792" y="7160"/>
                  </a:lnTo>
                  <a:lnTo>
                    <a:pt x="12026" y="7373"/>
                  </a:lnTo>
                  <a:lnTo>
                    <a:pt x="12238" y="7606"/>
                  </a:lnTo>
                  <a:lnTo>
                    <a:pt x="12387" y="7840"/>
                  </a:lnTo>
                  <a:lnTo>
                    <a:pt x="12493" y="8074"/>
                  </a:lnTo>
                  <a:lnTo>
                    <a:pt x="12578" y="8286"/>
                  </a:lnTo>
                  <a:lnTo>
                    <a:pt x="12642" y="8499"/>
                  </a:lnTo>
                  <a:lnTo>
                    <a:pt x="12685" y="8690"/>
                  </a:lnTo>
                  <a:lnTo>
                    <a:pt x="12685" y="8669"/>
                  </a:lnTo>
                  <a:lnTo>
                    <a:pt x="12663" y="8414"/>
                  </a:lnTo>
                  <a:lnTo>
                    <a:pt x="12621" y="8116"/>
                  </a:lnTo>
                  <a:lnTo>
                    <a:pt x="12557" y="7797"/>
                  </a:lnTo>
                  <a:lnTo>
                    <a:pt x="12451" y="7479"/>
                  </a:lnTo>
                  <a:lnTo>
                    <a:pt x="12302" y="7139"/>
                  </a:lnTo>
                  <a:lnTo>
                    <a:pt x="12132" y="6799"/>
                  </a:lnTo>
                  <a:lnTo>
                    <a:pt x="11898" y="6459"/>
                  </a:lnTo>
                  <a:lnTo>
                    <a:pt x="11750" y="6289"/>
                  </a:lnTo>
                  <a:lnTo>
                    <a:pt x="11601" y="6140"/>
                  </a:lnTo>
                  <a:lnTo>
                    <a:pt x="11431" y="5992"/>
                  </a:lnTo>
                  <a:lnTo>
                    <a:pt x="11240" y="5843"/>
                  </a:lnTo>
                  <a:lnTo>
                    <a:pt x="11049" y="5694"/>
                  </a:lnTo>
                  <a:lnTo>
                    <a:pt x="10836" y="5545"/>
                  </a:lnTo>
                  <a:lnTo>
                    <a:pt x="10602" y="5439"/>
                  </a:lnTo>
                  <a:lnTo>
                    <a:pt x="10347" y="5312"/>
                  </a:lnTo>
                  <a:lnTo>
                    <a:pt x="10071" y="5205"/>
                  </a:lnTo>
                  <a:lnTo>
                    <a:pt x="9774" y="5099"/>
                  </a:lnTo>
                  <a:lnTo>
                    <a:pt x="9455" y="5014"/>
                  </a:lnTo>
                  <a:lnTo>
                    <a:pt x="9115" y="4951"/>
                  </a:lnTo>
                  <a:lnTo>
                    <a:pt x="8754" y="4887"/>
                  </a:lnTo>
                  <a:lnTo>
                    <a:pt x="8372" y="4844"/>
                  </a:lnTo>
                  <a:lnTo>
                    <a:pt x="7968" y="4823"/>
                  </a:lnTo>
                  <a:lnTo>
                    <a:pt x="7097" y="4823"/>
                  </a:lnTo>
                  <a:lnTo>
                    <a:pt x="6608" y="4844"/>
                  </a:lnTo>
                  <a:lnTo>
                    <a:pt x="6226" y="4866"/>
                  </a:lnTo>
                  <a:lnTo>
                    <a:pt x="5865" y="4844"/>
                  </a:lnTo>
                  <a:lnTo>
                    <a:pt x="5503" y="4802"/>
                  </a:lnTo>
                  <a:lnTo>
                    <a:pt x="5163" y="4759"/>
                  </a:lnTo>
                  <a:lnTo>
                    <a:pt x="4823" y="4674"/>
                  </a:lnTo>
                  <a:lnTo>
                    <a:pt x="4505" y="4568"/>
                  </a:lnTo>
                  <a:lnTo>
                    <a:pt x="4207" y="4462"/>
                  </a:lnTo>
                  <a:lnTo>
                    <a:pt x="3910" y="4313"/>
                  </a:lnTo>
                  <a:lnTo>
                    <a:pt x="3612" y="4186"/>
                  </a:lnTo>
                  <a:lnTo>
                    <a:pt x="3336" y="4016"/>
                  </a:lnTo>
                  <a:lnTo>
                    <a:pt x="3081" y="3846"/>
                  </a:lnTo>
                  <a:lnTo>
                    <a:pt x="2826" y="3654"/>
                  </a:lnTo>
                  <a:lnTo>
                    <a:pt x="2593" y="3463"/>
                  </a:lnTo>
                  <a:lnTo>
                    <a:pt x="2359" y="3272"/>
                  </a:lnTo>
                  <a:lnTo>
                    <a:pt x="1934" y="2847"/>
                  </a:lnTo>
                  <a:lnTo>
                    <a:pt x="1552" y="2422"/>
                  </a:lnTo>
                  <a:lnTo>
                    <a:pt x="1212" y="1976"/>
                  </a:lnTo>
                  <a:lnTo>
                    <a:pt x="914" y="1551"/>
                  </a:lnTo>
                  <a:lnTo>
                    <a:pt x="659" y="1147"/>
                  </a:lnTo>
                  <a:lnTo>
                    <a:pt x="426" y="786"/>
                  </a:lnTo>
                  <a:lnTo>
                    <a:pt x="256" y="46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9" name="Google Shape;3009;p32"/>
          <p:cNvGrpSpPr/>
          <p:nvPr/>
        </p:nvGrpSpPr>
        <p:grpSpPr>
          <a:xfrm>
            <a:off x="8430780" y="2271601"/>
            <a:ext cx="692648" cy="600283"/>
            <a:chOff x="-3340700" y="1114250"/>
            <a:chExt cx="1318325" cy="1142525"/>
          </a:xfrm>
        </p:grpSpPr>
        <p:sp>
          <p:nvSpPr>
            <p:cNvPr id="3010" name="Google Shape;3010;p32"/>
            <p:cNvSpPr/>
            <p:nvPr/>
          </p:nvSpPr>
          <p:spPr>
            <a:xfrm>
              <a:off x="-2888700" y="1205625"/>
              <a:ext cx="866325" cy="622525"/>
            </a:xfrm>
            <a:custGeom>
              <a:avLst/>
              <a:gdLst/>
              <a:ahLst/>
              <a:cxnLst/>
              <a:rect l="l" t="t" r="r" b="b"/>
              <a:pathLst>
                <a:path w="34653" h="24901" extrusionOk="0">
                  <a:moveTo>
                    <a:pt x="11091" y="0"/>
                  </a:moveTo>
                  <a:lnTo>
                    <a:pt x="10518" y="21"/>
                  </a:lnTo>
                  <a:lnTo>
                    <a:pt x="9944" y="64"/>
                  </a:lnTo>
                  <a:lnTo>
                    <a:pt x="8839" y="170"/>
                  </a:lnTo>
                  <a:lnTo>
                    <a:pt x="7798" y="297"/>
                  </a:lnTo>
                  <a:lnTo>
                    <a:pt x="6842" y="446"/>
                  </a:lnTo>
                  <a:lnTo>
                    <a:pt x="5865" y="616"/>
                  </a:lnTo>
                  <a:lnTo>
                    <a:pt x="4887" y="807"/>
                  </a:lnTo>
                  <a:lnTo>
                    <a:pt x="3910" y="977"/>
                  </a:lnTo>
                  <a:lnTo>
                    <a:pt x="2933" y="1126"/>
                  </a:lnTo>
                  <a:lnTo>
                    <a:pt x="2444" y="1190"/>
                  </a:lnTo>
                  <a:lnTo>
                    <a:pt x="1955" y="1211"/>
                  </a:lnTo>
                  <a:lnTo>
                    <a:pt x="1467" y="1232"/>
                  </a:lnTo>
                  <a:lnTo>
                    <a:pt x="978" y="1232"/>
                  </a:lnTo>
                  <a:lnTo>
                    <a:pt x="489" y="1211"/>
                  </a:lnTo>
                  <a:lnTo>
                    <a:pt x="1" y="1169"/>
                  </a:lnTo>
                  <a:lnTo>
                    <a:pt x="319" y="3272"/>
                  </a:lnTo>
                  <a:lnTo>
                    <a:pt x="553" y="4865"/>
                  </a:lnTo>
                  <a:lnTo>
                    <a:pt x="638" y="5503"/>
                  </a:lnTo>
                  <a:lnTo>
                    <a:pt x="659" y="5906"/>
                  </a:lnTo>
                  <a:lnTo>
                    <a:pt x="723" y="6650"/>
                  </a:lnTo>
                  <a:lnTo>
                    <a:pt x="829" y="7394"/>
                  </a:lnTo>
                  <a:lnTo>
                    <a:pt x="936" y="8116"/>
                  </a:lnTo>
                  <a:lnTo>
                    <a:pt x="1084" y="8838"/>
                  </a:lnTo>
                  <a:lnTo>
                    <a:pt x="1233" y="9561"/>
                  </a:lnTo>
                  <a:lnTo>
                    <a:pt x="1424" y="10283"/>
                  </a:lnTo>
                  <a:lnTo>
                    <a:pt x="1658" y="10984"/>
                  </a:lnTo>
                  <a:lnTo>
                    <a:pt x="1892" y="11685"/>
                  </a:lnTo>
                  <a:lnTo>
                    <a:pt x="2147" y="12386"/>
                  </a:lnTo>
                  <a:lnTo>
                    <a:pt x="2444" y="13066"/>
                  </a:lnTo>
                  <a:lnTo>
                    <a:pt x="2763" y="13725"/>
                  </a:lnTo>
                  <a:lnTo>
                    <a:pt x="3103" y="14384"/>
                  </a:lnTo>
                  <a:lnTo>
                    <a:pt x="3464" y="15042"/>
                  </a:lnTo>
                  <a:lnTo>
                    <a:pt x="3846" y="15680"/>
                  </a:lnTo>
                  <a:lnTo>
                    <a:pt x="4250" y="16296"/>
                  </a:lnTo>
                  <a:lnTo>
                    <a:pt x="4675" y="16891"/>
                  </a:lnTo>
                  <a:lnTo>
                    <a:pt x="4781" y="16636"/>
                  </a:lnTo>
                  <a:lnTo>
                    <a:pt x="4866" y="16360"/>
                  </a:lnTo>
                  <a:lnTo>
                    <a:pt x="4909" y="16083"/>
                  </a:lnTo>
                  <a:lnTo>
                    <a:pt x="4951" y="15807"/>
                  </a:lnTo>
                  <a:lnTo>
                    <a:pt x="4972" y="15531"/>
                  </a:lnTo>
                  <a:lnTo>
                    <a:pt x="4951" y="15255"/>
                  </a:lnTo>
                  <a:lnTo>
                    <a:pt x="4909" y="14957"/>
                  </a:lnTo>
                  <a:lnTo>
                    <a:pt x="4845" y="14681"/>
                  </a:lnTo>
                  <a:lnTo>
                    <a:pt x="5334" y="15318"/>
                  </a:lnTo>
                  <a:lnTo>
                    <a:pt x="5843" y="15935"/>
                  </a:lnTo>
                  <a:lnTo>
                    <a:pt x="6375" y="16551"/>
                  </a:lnTo>
                  <a:lnTo>
                    <a:pt x="6906" y="17146"/>
                  </a:lnTo>
                  <a:lnTo>
                    <a:pt x="7458" y="17719"/>
                  </a:lnTo>
                  <a:lnTo>
                    <a:pt x="8032" y="18293"/>
                  </a:lnTo>
                  <a:lnTo>
                    <a:pt x="8605" y="18845"/>
                  </a:lnTo>
                  <a:lnTo>
                    <a:pt x="9200" y="19398"/>
                  </a:lnTo>
                  <a:lnTo>
                    <a:pt x="9795" y="19929"/>
                  </a:lnTo>
                  <a:lnTo>
                    <a:pt x="10411" y="20439"/>
                  </a:lnTo>
                  <a:lnTo>
                    <a:pt x="11049" y="20927"/>
                  </a:lnTo>
                  <a:lnTo>
                    <a:pt x="11686" y="21416"/>
                  </a:lnTo>
                  <a:lnTo>
                    <a:pt x="12323" y="21883"/>
                  </a:lnTo>
                  <a:lnTo>
                    <a:pt x="12982" y="22330"/>
                  </a:lnTo>
                  <a:lnTo>
                    <a:pt x="13662" y="22776"/>
                  </a:lnTo>
                  <a:lnTo>
                    <a:pt x="14342" y="23201"/>
                  </a:lnTo>
                  <a:lnTo>
                    <a:pt x="14321" y="22776"/>
                  </a:lnTo>
                  <a:lnTo>
                    <a:pt x="14236" y="22351"/>
                  </a:lnTo>
                  <a:lnTo>
                    <a:pt x="14129" y="21947"/>
                  </a:lnTo>
                  <a:lnTo>
                    <a:pt x="13959" y="21565"/>
                  </a:lnTo>
                  <a:lnTo>
                    <a:pt x="14554" y="21883"/>
                  </a:lnTo>
                  <a:lnTo>
                    <a:pt x="15149" y="22202"/>
                  </a:lnTo>
                  <a:lnTo>
                    <a:pt x="15744" y="22500"/>
                  </a:lnTo>
                  <a:lnTo>
                    <a:pt x="16360" y="22776"/>
                  </a:lnTo>
                  <a:lnTo>
                    <a:pt x="16976" y="23031"/>
                  </a:lnTo>
                  <a:lnTo>
                    <a:pt x="17592" y="23286"/>
                  </a:lnTo>
                  <a:lnTo>
                    <a:pt x="18230" y="23519"/>
                  </a:lnTo>
                  <a:lnTo>
                    <a:pt x="18867" y="23732"/>
                  </a:lnTo>
                  <a:lnTo>
                    <a:pt x="19505" y="23944"/>
                  </a:lnTo>
                  <a:lnTo>
                    <a:pt x="20163" y="24136"/>
                  </a:lnTo>
                  <a:lnTo>
                    <a:pt x="20822" y="24306"/>
                  </a:lnTo>
                  <a:lnTo>
                    <a:pt x="21459" y="24454"/>
                  </a:lnTo>
                  <a:lnTo>
                    <a:pt x="22118" y="24582"/>
                  </a:lnTo>
                  <a:lnTo>
                    <a:pt x="22798" y="24709"/>
                  </a:lnTo>
                  <a:lnTo>
                    <a:pt x="23456" y="24815"/>
                  </a:lnTo>
                  <a:lnTo>
                    <a:pt x="24115" y="24900"/>
                  </a:lnTo>
                  <a:lnTo>
                    <a:pt x="23371" y="23541"/>
                  </a:lnTo>
                  <a:lnTo>
                    <a:pt x="23371" y="23541"/>
                  </a:lnTo>
                  <a:lnTo>
                    <a:pt x="24051" y="23753"/>
                  </a:lnTo>
                  <a:lnTo>
                    <a:pt x="24752" y="23944"/>
                  </a:lnTo>
                  <a:lnTo>
                    <a:pt x="25453" y="24114"/>
                  </a:lnTo>
                  <a:lnTo>
                    <a:pt x="26155" y="24242"/>
                  </a:lnTo>
                  <a:lnTo>
                    <a:pt x="26856" y="24348"/>
                  </a:lnTo>
                  <a:lnTo>
                    <a:pt x="27578" y="24433"/>
                  </a:lnTo>
                  <a:lnTo>
                    <a:pt x="28279" y="24476"/>
                  </a:lnTo>
                  <a:lnTo>
                    <a:pt x="29002" y="24497"/>
                  </a:lnTo>
                  <a:lnTo>
                    <a:pt x="29703" y="24497"/>
                  </a:lnTo>
                  <a:lnTo>
                    <a:pt x="30425" y="24476"/>
                  </a:lnTo>
                  <a:lnTo>
                    <a:pt x="31147" y="24433"/>
                  </a:lnTo>
                  <a:lnTo>
                    <a:pt x="31849" y="24348"/>
                  </a:lnTo>
                  <a:lnTo>
                    <a:pt x="32550" y="24242"/>
                  </a:lnTo>
                  <a:lnTo>
                    <a:pt x="33251" y="24114"/>
                  </a:lnTo>
                  <a:lnTo>
                    <a:pt x="33952" y="23944"/>
                  </a:lnTo>
                  <a:lnTo>
                    <a:pt x="34653" y="23774"/>
                  </a:lnTo>
                  <a:lnTo>
                    <a:pt x="34079" y="22648"/>
                  </a:lnTo>
                  <a:lnTo>
                    <a:pt x="33506" y="21522"/>
                  </a:lnTo>
                  <a:lnTo>
                    <a:pt x="32911" y="20418"/>
                  </a:lnTo>
                  <a:lnTo>
                    <a:pt x="32273" y="19355"/>
                  </a:lnTo>
                  <a:lnTo>
                    <a:pt x="31933" y="18824"/>
                  </a:lnTo>
                  <a:lnTo>
                    <a:pt x="31594" y="18314"/>
                  </a:lnTo>
                  <a:lnTo>
                    <a:pt x="31232" y="17804"/>
                  </a:lnTo>
                  <a:lnTo>
                    <a:pt x="30871" y="17316"/>
                  </a:lnTo>
                  <a:lnTo>
                    <a:pt x="30489" y="16827"/>
                  </a:lnTo>
                  <a:lnTo>
                    <a:pt x="30064" y="16360"/>
                  </a:lnTo>
                  <a:lnTo>
                    <a:pt x="29639" y="15892"/>
                  </a:lnTo>
                  <a:lnTo>
                    <a:pt x="29193" y="15467"/>
                  </a:lnTo>
                  <a:lnTo>
                    <a:pt x="29575" y="15297"/>
                  </a:lnTo>
                  <a:lnTo>
                    <a:pt x="29830" y="15191"/>
                  </a:lnTo>
                  <a:lnTo>
                    <a:pt x="30149" y="15063"/>
                  </a:lnTo>
                  <a:lnTo>
                    <a:pt x="30744" y="14787"/>
                  </a:lnTo>
                  <a:lnTo>
                    <a:pt x="30191" y="14320"/>
                  </a:lnTo>
                  <a:lnTo>
                    <a:pt x="29660" y="13852"/>
                  </a:lnTo>
                  <a:lnTo>
                    <a:pt x="29150" y="13406"/>
                  </a:lnTo>
                  <a:lnTo>
                    <a:pt x="28662" y="12939"/>
                  </a:lnTo>
                  <a:lnTo>
                    <a:pt x="27748" y="12068"/>
                  </a:lnTo>
                  <a:lnTo>
                    <a:pt x="26856" y="11197"/>
                  </a:lnTo>
                  <a:lnTo>
                    <a:pt x="26410" y="10793"/>
                  </a:lnTo>
                  <a:lnTo>
                    <a:pt x="25942" y="10389"/>
                  </a:lnTo>
                  <a:lnTo>
                    <a:pt x="25453" y="10007"/>
                  </a:lnTo>
                  <a:lnTo>
                    <a:pt x="24944" y="9625"/>
                  </a:lnTo>
                  <a:lnTo>
                    <a:pt x="24412" y="9285"/>
                  </a:lnTo>
                  <a:lnTo>
                    <a:pt x="23839" y="8945"/>
                  </a:lnTo>
                  <a:lnTo>
                    <a:pt x="23223" y="8626"/>
                  </a:lnTo>
                  <a:lnTo>
                    <a:pt x="22564" y="8307"/>
                  </a:lnTo>
                  <a:lnTo>
                    <a:pt x="22946" y="8095"/>
                  </a:lnTo>
                  <a:lnTo>
                    <a:pt x="23329" y="7925"/>
                  </a:lnTo>
                  <a:lnTo>
                    <a:pt x="23733" y="7797"/>
                  </a:lnTo>
                  <a:lnTo>
                    <a:pt x="24179" y="7691"/>
                  </a:lnTo>
                  <a:lnTo>
                    <a:pt x="23669" y="7245"/>
                  </a:lnTo>
                  <a:lnTo>
                    <a:pt x="23116" y="6820"/>
                  </a:lnTo>
                  <a:lnTo>
                    <a:pt x="22564" y="6416"/>
                  </a:lnTo>
                  <a:lnTo>
                    <a:pt x="22012" y="6013"/>
                  </a:lnTo>
                  <a:lnTo>
                    <a:pt x="21417" y="5651"/>
                  </a:lnTo>
                  <a:lnTo>
                    <a:pt x="20843" y="5290"/>
                  </a:lnTo>
                  <a:lnTo>
                    <a:pt x="20227" y="4950"/>
                  </a:lnTo>
                  <a:lnTo>
                    <a:pt x="19632" y="4632"/>
                  </a:lnTo>
                  <a:lnTo>
                    <a:pt x="18995" y="4313"/>
                  </a:lnTo>
                  <a:lnTo>
                    <a:pt x="18379" y="4016"/>
                  </a:lnTo>
                  <a:lnTo>
                    <a:pt x="17741" y="3739"/>
                  </a:lnTo>
                  <a:lnTo>
                    <a:pt x="17104" y="3463"/>
                  </a:lnTo>
                  <a:lnTo>
                    <a:pt x="15808" y="2974"/>
                  </a:lnTo>
                  <a:lnTo>
                    <a:pt x="14512" y="2507"/>
                  </a:lnTo>
                  <a:lnTo>
                    <a:pt x="14830" y="2316"/>
                  </a:lnTo>
                  <a:lnTo>
                    <a:pt x="15277" y="2018"/>
                  </a:lnTo>
                  <a:lnTo>
                    <a:pt x="15702" y="1721"/>
                  </a:lnTo>
                  <a:lnTo>
                    <a:pt x="16020" y="1530"/>
                  </a:lnTo>
                  <a:lnTo>
                    <a:pt x="15850" y="1339"/>
                  </a:lnTo>
                  <a:lnTo>
                    <a:pt x="15680" y="1190"/>
                  </a:lnTo>
                  <a:lnTo>
                    <a:pt x="15489" y="1020"/>
                  </a:lnTo>
                  <a:lnTo>
                    <a:pt x="15277" y="892"/>
                  </a:lnTo>
                  <a:lnTo>
                    <a:pt x="15064" y="765"/>
                  </a:lnTo>
                  <a:lnTo>
                    <a:pt x="14852" y="637"/>
                  </a:lnTo>
                  <a:lnTo>
                    <a:pt x="14618" y="531"/>
                  </a:lnTo>
                  <a:lnTo>
                    <a:pt x="14384" y="446"/>
                  </a:lnTo>
                  <a:lnTo>
                    <a:pt x="13874" y="297"/>
                  </a:lnTo>
                  <a:lnTo>
                    <a:pt x="13364" y="170"/>
                  </a:lnTo>
                  <a:lnTo>
                    <a:pt x="12812" y="85"/>
                  </a:lnTo>
                  <a:lnTo>
                    <a:pt x="12238" y="21"/>
                  </a:lnTo>
                  <a:lnTo>
                    <a:pt x="11665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32"/>
            <p:cNvSpPr/>
            <p:nvPr/>
          </p:nvSpPr>
          <p:spPr>
            <a:xfrm>
              <a:off x="-2850450" y="1272000"/>
              <a:ext cx="692650" cy="432925"/>
            </a:xfrm>
            <a:custGeom>
              <a:avLst/>
              <a:gdLst/>
              <a:ahLst/>
              <a:cxnLst/>
              <a:rect l="l" t="t" r="r" b="b"/>
              <a:pathLst>
                <a:path w="27706" h="17317" extrusionOk="0">
                  <a:moveTo>
                    <a:pt x="0" y="1"/>
                  </a:moveTo>
                  <a:lnTo>
                    <a:pt x="255" y="150"/>
                  </a:lnTo>
                  <a:lnTo>
                    <a:pt x="447" y="277"/>
                  </a:lnTo>
                  <a:lnTo>
                    <a:pt x="659" y="426"/>
                  </a:lnTo>
                  <a:lnTo>
                    <a:pt x="893" y="617"/>
                  </a:lnTo>
                  <a:lnTo>
                    <a:pt x="1148" y="851"/>
                  </a:lnTo>
                  <a:lnTo>
                    <a:pt x="1424" y="1127"/>
                  </a:lnTo>
                  <a:lnTo>
                    <a:pt x="1700" y="1467"/>
                  </a:lnTo>
                  <a:lnTo>
                    <a:pt x="1998" y="1849"/>
                  </a:lnTo>
                  <a:lnTo>
                    <a:pt x="2316" y="2274"/>
                  </a:lnTo>
                  <a:lnTo>
                    <a:pt x="2614" y="2784"/>
                  </a:lnTo>
                  <a:lnTo>
                    <a:pt x="2911" y="3336"/>
                  </a:lnTo>
                  <a:lnTo>
                    <a:pt x="3187" y="3974"/>
                  </a:lnTo>
                  <a:lnTo>
                    <a:pt x="3485" y="4675"/>
                  </a:lnTo>
                  <a:lnTo>
                    <a:pt x="3634" y="5057"/>
                  </a:lnTo>
                  <a:lnTo>
                    <a:pt x="3846" y="5461"/>
                  </a:lnTo>
                  <a:lnTo>
                    <a:pt x="4101" y="5886"/>
                  </a:lnTo>
                  <a:lnTo>
                    <a:pt x="4420" y="6332"/>
                  </a:lnTo>
                  <a:lnTo>
                    <a:pt x="4781" y="6800"/>
                  </a:lnTo>
                  <a:lnTo>
                    <a:pt x="5184" y="7267"/>
                  </a:lnTo>
                  <a:lnTo>
                    <a:pt x="5631" y="7756"/>
                  </a:lnTo>
                  <a:lnTo>
                    <a:pt x="6119" y="8266"/>
                  </a:lnTo>
                  <a:lnTo>
                    <a:pt x="6650" y="8775"/>
                  </a:lnTo>
                  <a:lnTo>
                    <a:pt x="7224" y="9285"/>
                  </a:lnTo>
                  <a:lnTo>
                    <a:pt x="7840" y="9795"/>
                  </a:lnTo>
                  <a:lnTo>
                    <a:pt x="8499" y="10326"/>
                  </a:lnTo>
                  <a:lnTo>
                    <a:pt x="9200" y="10836"/>
                  </a:lnTo>
                  <a:lnTo>
                    <a:pt x="9922" y="11346"/>
                  </a:lnTo>
                  <a:lnTo>
                    <a:pt x="10687" y="11856"/>
                  </a:lnTo>
                  <a:lnTo>
                    <a:pt x="11473" y="12345"/>
                  </a:lnTo>
                  <a:lnTo>
                    <a:pt x="12302" y="12833"/>
                  </a:lnTo>
                  <a:lnTo>
                    <a:pt x="13152" y="13322"/>
                  </a:lnTo>
                  <a:lnTo>
                    <a:pt x="14044" y="13768"/>
                  </a:lnTo>
                  <a:lnTo>
                    <a:pt x="14958" y="14214"/>
                  </a:lnTo>
                  <a:lnTo>
                    <a:pt x="15892" y="14639"/>
                  </a:lnTo>
                  <a:lnTo>
                    <a:pt x="16870" y="15043"/>
                  </a:lnTo>
                  <a:lnTo>
                    <a:pt x="17868" y="15404"/>
                  </a:lnTo>
                  <a:lnTo>
                    <a:pt x="18888" y="15765"/>
                  </a:lnTo>
                  <a:lnTo>
                    <a:pt x="19908" y="16084"/>
                  </a:lnTo>
                  <a:lnTo>
                    <a:pt x="20970" y="16360"/>
                  </a:lnTo>
                  <a:lnTo>
                    <a:pt x="22054" y="16615"/>
                  </a:lnTo>
                  <a:lnTo>
                    <a:pt x="23159" y="16849"/>
                  </a:lnTo>
                  <a:lnTo>
                    <a:pt x="24263" y="17019"/>
                  </a:lnTo>
                  <a:lnTo>
                    <a:pt x="25389" y="17168"/>
                  </a:lnTo>
                  <a:lnTo>
                    <a:pt x="26537" y="17253"/>
                  </a:lnTo>
                  <a:lnTo>
                    <a:pt x="27705" y="17316"/>
                  </a:lnTo>
                  <a:lnTo>
                    <a:pt x="26919" y="17146"/>
                  </a:lnTo>
                  <a:lnTo>
                    <a:pt x="26027" y="16955"/>
                  </a:lnTo>
                  <a:lnTo>
                    <a:pt x="24837" y="16658"/>
                  </a:lnTo>
                  <a:lnTo>
                    <a:pt x="23414" y="16275"/>
                  </a:lnTo>
                  <a:lnTo>
                    <a:pt x="21799" y="15808"/>
                  </a:lnTo>
                  <a:lnTo>
                    <a:pt x="20928" y="15510"/>
                  </a:lnTo>
                  <a:lnTo>
                    <a:pt x="20035" y="15213"/>
                  </a:lnTo>
                  <a:lnTo>
                    <a:pt x="19101" y="14873"/>
                  </a:lnTo>
                  <a:lnTo>
                    <a:pt x="18166" y="14512"/>
                  </a:lnTo>
                  <a:lnTo>
                    <a:pt x="17188" y="14129"/>
                  </a:lnTo>
                  <a:lnTo>
                    <a:pt x="16211" y="13705"/>
                  </a:lnTo>
                  <a:lnTo>
                    <a:pt x="15234" y="13258"/>
                  </a:lnTo>
                  <a:lnTo>
                    <a:pt x="14257" y="12791"/>
                  </a:lnTo>
                  <a:lnTo>
                    <a:pt x="13279" y="12281"/>
                  </a:lnTo>
                  <a:lnTo>
                    <a:pt x="12323" y="11729"/>
                  </a:lnTo>
                  <a:lnTo>
                    <a:pt x="11388" y="11155"/>
                  </a:lnTo>
                  <a:lnTo>
                    <a:pt x="10454" y="10560"/>
                  </a:lnTo>
                  <a:lnTo>
                    <a:pt x="9561" y="9923"/>
                  </a:lnTo>
                  <a:lnTo>
                    <a:pt x="8711" y="9243"/>
                  </a:lnTo>
                  <a:lnTo>
                    <a:pt x="8286" y="8903"/>
                  </a:lnTo>
                  <a:lnTo>
                    <a:pt x="7883" y="8542"/>
                  </a:lnTo>
                  <a:lnTo>
                    <a:pt x="7479" y="8159"/>
                  </a:lnTo>
                  <a:lnTo>
                    <a:pt x="7097" y="7798"/>
                  </a:lnTo>
                  <a:lnTo>
                    <a:pt x="6735" y="7416"/>
                  </a:lnTo>
                  <a:lnTo>
                    <a:pt x="6374" y="7012"/>
                  </a:lnTo>
                  <a:lnTo>
                    <a:pt x="6034" y="6608"/>
                  </a:lnTo>
                  <a:lnTo>
                    <a:pt x="5694" y="6205"/>
                  </a:lnTo>
                  <a:lnTo>
                    <a:pt x="5397" y="5780"/>
                  </a:lnTo>
                  <a:lnTo>
                    <a:pt x="5100" y="5355"/>
                  </a:lnTo>
                  <a:lnTo>
                    <a:pt x="4802" y="4909"/>
                  </a:lnTo>
                  <a:lnTo>
                    <a:pt x="4547" y="4462"/>
                  </a:lnTo>
                  <a:lnTo>
                    <a:pt x="4143" y="3761"/>
                  </a:lnTo>
                  <a:lnTo>
                    <a:pt x="3719" y="3124"/>
                  </a:lnTo>
                  <a:lnTo>
                    <a:pt x="3294" y="2572"/>
                  </a:lnTo>
                  <a:lnTo>
                    <a:pt x="2890" y="2104"/>
                  </a:lnTo>
                  <a:lnTo>
                    <a:pt x="2486" y="1679"/>
                  </a:lnTo>
                  <a:lnTo>
                    <a:pt x="2104" y="1297"/>
                  </a:lnTo>
                  <a:lnTo>
                    <a:pt x="1743" y="999"/>
                  </a:lnTo>
                  <a:lnTo>
                    <a:pt x="1403" y="744"/>
                  </a:lnTo>
                  <a:lnTo>
                    <a:pt x="1084" y="511"/>
                  </a:lnTo>
                  <a:lnTo>
                    <a:pt x="787" y="341"/>
                  </a:lnTo>
                  <a:lnTo>
                    <a:pt x="532" y="213"/>
                  </a:lnTo>
                  <a:lnTo>
                    <a:pt x="319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32"/>
            <p:cNvSpPr/>
            <p:nvPr/>
          </p:nvSpPr>
          <p:spPr>
            <a:xfrm>
              <a:off x="-2721900" y="1390450"/>
              <a:ext cx="206100" cy="44125"/>
            </a:xfrm>
            <a:custGeom>
              <a:avLst/>
              <a:gdLst/>
              <a:ahLst/>
              <a:cxnLst/>
              <a:rect l="l" t="t" r="r" b="b"/>
              <a:pathLst>
                <a:path w="8244" h="1765" extrusionOk="0">
                  <a:moveTo>
                    <a:pt x="4653" y="1"/>
                  </a:moveTo>
                  <a:lnTo>
                    <a:pt x="3909" y="22"/>
                  </a:lnTo>
                  <a:lnTo>
                    <a:pt x="3059" y="107"/>
                  </a:lnTo>
                  <a:lnTo>
                    <a:pt x="2125" y="234"/>
                  </a:lnTo>
                  <a:lnTo>
                    <a:pt x="1105" y="426"/>
                  </a:lnTo>
                  <a:lnTo>
                    <a:pt x="0" y="659"/>
                  </a:lnTo>
                  <a:lnTo>
                    <a:pt x="255" y="1764"/>
                  </a:lnTo>
                  <a:lnTo>
                    <a:pt x="467" y="1679"/>
                  </a:lnTo>
                  <a:lnTo>
                    <a:pt x="1062" y="1488"/>
                  </a:lnTo>
                  <a:lnTo>
                    <a:pt x="1955" y="1212"/>
                  </a:lnTo>
                  <a:lnTo>
                    <a:pt x="2486" y="1063"/>
                  </a:lnTo>
                  <a:lnTo>
                    <a:pt x="3081" y="935"/>
                  </a:lnTo>
                  <a:lnTo>
                    <a:pt x="3697" y="808"/>
                  </a:lnTo>
                  <a:lnTo>
                    <a:pt x="4334" y="681"/>
                  </a:lnTo>
                  <a:lnTo>
                    <a:pt x="5014" y="596"/>
                  </a:lnTo>
                  <a:lnTo>
                    <a:pt x="5673" y="511"/>
                  </a:lnTo>
                  <a:lnTo>
                    <a:pt x="6353" y="489"/>
                  </a:lnTo>
                  <a:lnTo>
                    <a:pt x="6990" y="489"/>
                  </a:lnTo>
                  <a:lnTo>
                    <a:pt x="7309" y="511"/>
                  </a:lnTo>
                  <a:lnTo>
                    <a:pt x="7627" y="553"/>
                  </a:lnTo>
                  <a:lnTo>
                    <a:pt x="7946" y="596"/>
                  </a:lnTo>
                  <a:lnTo>
                    <a:pt x="8243" y="659"/>
                  </a:lnTo>
                  <a:lnTo>
                    <a:pt x="8137" y="596"/>
                  </a:lnTo>
                  <a:lnTo>
                    <a:pt x="8010" y="532"/>
                  </a:lnTo>
                  <a:lnTo>
                    <a:pt x="7819" y="447"/>
                  </a:lnTo>
                  <a:lnTo>
                    <a:pt x="7585" y="362"/>
                  </a:lnTo>
                  <a:lnTo>
                    <a:pt x="7266" y="277"/>
                  </a:lnTo>
                  <a:lnTo>
                    <a:pt x="6884" y="171"/>
                  </a:lnTo>
                  <a:lnTo>
                    <a:pt x="6438" y="107"/>
                  </a:lnTo>
                  <a:lnTo>
                    <a:pt x="5928" y="43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32"/>
            <p:cNvSpPr/>
            <p:nvPr/>
          </p:nvSpPr>
          <p:spPr>
            <a:xfrm>
              <a:off x="-2708100" y="1458450"/>
              <a:ext cx="88200" cy="191750"/>
            </a:xfrm>
            <a:custGeom>
              <a:avLst/>
              <a:gdLst/>
              <a:ahLst/>
              <a:cxnLst/>
              <a:rect l="l" t="t" r="r" b="b"/>
              <a:pathLst>
                <a:path w="3528" h="7670" extrusionOk="0">
                  <a:moveTo>
                    <a:pt x="1105" y="0"/>
                  </a:moveTo>
                  <a:lnTo>
                    <a:pt x="0" y="213"/>
                  </a:lnTo>
                  <a:lnTo>
                    <a:pt x="255" y="1339"/>
                  </a:lnTo>
                  <a:lnTo>
                    <a:pt x="532" y="2337"/>
                  </a:lnTo>
                  <a:lnTo>
                    <a:pt x="808" y="3230"/>
                  </a:lnTo>
                  <a:lnTo>
                    <a:pt x="1105" y="4037"/>
                  </a:lnTo>
                  <a:lnTo>
                    <a:pt x="1403" y="4738"/>
                  </a:lnTo>
                  <a:lnTo>
                    <a:pt x="1700" y="5333"/>
                  </a:lnTo>
                  <a:lnTo>
                    <a:pt x="1976" y="5864"/>
                  </a:lnTo>
                  <a:lnTo>
                    <a:pt x="2252" y="6310"/>
                  </a:lnTo>
                  <a:lnTo>
                    <a:pt x="2507" y="6671"/>
                  </a:lnTo>
                  <a:lnTo>
                    <a:pt x="2762" y="6969"/>
                  </a:lnTo>
                  <a:lnTo>
                    <a:pt x="2975" y="7203"/>
                  </a:lnTo>
                  <a:lnTo>
                    <a:pt x="3166" y="7394"/>
                  </a:lnTo>
                  <a:lnTo>
                    <a:pt x="3315" y="7521"/>
                  </a:lnTo>
                  <a:lnTo>
                    <a:pt x="3421" y="7606"/>
                  </a:lnTo>
                  <a:lnTo>
                    <a:pt x="3527" y="7670"/>
                  </a:lnTo>
                  <a:lnTo>
                    <a:pt x="3336" y="7436"/>
                  </a:lnTo>
                  <a:lnTo>
                    <a:pt x="3166" y="7181"/>
                  </a:lnTo>
                  <a:lnTo>
                    <a:pt x="2996" y="6905"/>
                  </a:lnTo>
                  <a:lnTo>
                    <a:pt x="2847" y="6629"/>
                  </a:lnTo>
                  <a:lnTo>
                    <a:pt x="2550" y="6034"/>
                  </a:lnTo>
                  <a:lnTo>
                    <a:pt x="2295" y="5418"/>
                  </a:lnTo>
                  <a:lnTo>
                    <a:pt x="2083" y="4781"/>
                  </a:lnTo>
                  <a:lnTo>
                    <a:pt x="1870" y="4143"/>
                  </a:lnTo>
                  <a:lnTo>
                    <a:pt x="1700" y="3527"/>
                  </a:lnTo>
                  <a:lnTo>
                    <a:pt x="1573" y="2911"/>
                  </a:lnTo>
                  <a:lnTo>
                    <a:pt x="1445" y="2316"/>
                  </a:lnTo>
                  <a:lnTo>
                    <a:pt x="1339" y="1764"/>
                  </a:lnTo>
                  <a:lnTo>
                    <a:pt x="1211" y="850"/>
                  </a:lnTo>
                  <a:lnTo>
                    <a:pt x="1126" y="213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32"/>
            <p:cNvSpPr/>
            <p:nvPr/>
          </p:nvSpPr>
          <p:spPr>
            <a:xfrm>
              <a:off x="-2570525" y="1562025"/>
              <a:ext cx="136525" cy="167850"/>
            </a:xfrm>
            <a:custGeom>
              <a:avLst/>
              <a:gdLst/>
              <a:ahLst/>
              <a:cxnLst/>
              <a:rect l="l" t="t" r="r" b="b"/>
              <a:pathLst>
                <a:path w="5461" h="6714" extrusionOk="0">
                  <a:moveTo>
                    <a:pt x="999" y="0"/>
                  </a:moveTo>
                  <a:lnTo>
                    <a:pt x="0" y="531"/>
                  </a:lnTo>
                  <a:lnTo>
                    <a:pt x="553" y="1530"/>
                  </a:lnTo>
                  <a:lnTo>
                    <a:pt x="1105" y="2422"/>
                  </a:lnTo>
                  <a:lnTo>
                    <a:pt x="1615" y="3187"/>
                  </a:lnTo>
                  <a:lnTo>
                    <a:pt x="2125" y="3888"/>
                  </a:lnTo>
                  <a:lnTo>
                    <a:pt x="2592" y="4462"/>
                  </a:lnTo>
                  <a:lnTo>
                    <a:pt x="3038" y="4972"/>
                  </a:lnTo>
                  <a:lnTo>
                    <a:pt x="3463" y="5397"/>
                  </a:lnTo>
                  <a:lnTo>
                    <a:pt x="3846" y="5737"/>
                  </a:lnTo>
                  <a:lnTo>
                    <a:pt x="4207" y="6013"/>
                  </a:lnTo>
                  <a:lnTo>
                    <a:pt x="4526" y="6246"/>
                  </a:lnTo>
                  <a:lnTo>
                    <a:pt x="4802" y="6416"/>
                  </a:lnTo>
                  <a:lnTo>
                    <a:pt x="5035" y="6544"/>
                  </a:lnTo>
                  <a:lnTo>
                    <a:pt x="5205" y="6629"/>
                  </a:lnTo>
                  <a:lnTo>
                    <a:pt x="5354" y="6671"/>
                  </a:lnTo>
                  <a:lnTo>
                    <a:pt x="5460" y="6714"/>
                  </a:lnTo>
                  <a:lnTo>
                    <a:pt x="5205" y="6523"/>
                  </a:lnTo>
                  <a:lnTo>
                    <a:pt x="4972" y="6331"/>
                  </a:lnTo>
                  <a:lnTo>
                    <a:pt x="4738" y="6119"/>
                  </a:lnTo>
                  <a:lnTo>
                    <a:pt x="4504" y="5885"/>
                  </a:lnTo>
                  <a:lnTo>
                    <a:pt x="4079" y="5397"/>
                  </a:lnTo>
                  <a:lnTo>
                    <a:pt x="3654" y="4887"/>
                  </a:lnTo>
                  <a:lnTo>
                    <a:pt x="3251" y="4334"/>
                  </a:lnTo>
                  <a:lnTo>
                    <a:pt x="2890" y="3782"/>
                  </a:lnTo>
                  <a:lnTo>
                    <a:pt x="2550" y="3208"/>
                  </a:lnTo>
                  <a:lnTo>
                    <a:pt x="2252" y="2656"/>
                  </a:lnTo>
                  <a:lnTo>
                    <a:pt x="1976" y="2125"/>
                  </a:lnTo>
                  <a:lnTo>
                    <a:pt x="1721" y="1636"/>
                  </a:lnTo>
                  <a:lnTo>
                    <a:pt x="1339" y="786"/>
                  </a:lnTo>
                  <a:lnTo>
                    <a:pt x="1084" y="213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32"/>
            <p:cNvSpPr/>
            <p:nvPr/>
          </p:nvSpPr>
          <p:spPr>
            <a:xfrm>
              <a:off x="-2613025" y="1503600"/>
              <a:ext cx="206100" cy="44100"/>
            </a:xfrm>
            <a:custGeom>
              <a:avLst/>
              <a:gdLst/>
              <a:ahLst/>
              <a:cxnLst/>
              <a:rect l="l" t="t" r="r" b="b"/>
              <a:pathLst>
                <a:path w="8244" h="1764" extrusionOk="0">
                  <a:moveTo>
                    <a:pt x="4653" y="0"/>
                  </a:moveTo>
                  <a:lnTo>
                    <a:pt x="3910" y="21"/>
                  </a:lnTo>
                  <a:lnTo>
                    <a:pt x="3060" y="106"/>
                  </a:lnTo>
                  <a:lnTo>
                    <a:pt x="2125" y="234"/>
                  </a:lnTo>
                  <a:lnTo>
                    <a:pt x="1105" y="404"/>
                  </a:lnTo>
                  <a:lnTo>
                    <a:pt x="0" y="659"/>
                  </a:lnTo>
                  <a:lnTo>
                    <a:pt x="255" y="1764"/>
                  </a:lnTo>
                  <a:lnTo>
                    <a:pt x="468" y="1679"/>
                  </a:lnTo>
                  <a:lnTo>
                    <a:pt x="1063" y="1466"/>
                  </a:lnTo>
                  <a:lnTo>
                    <a:pt x="1955" y="1211"/>
                  </a:lnTo>
                  <a:lnTo>
                    <a:pt x="2486" y="1062"/>
                  </a:lnTo>
                  <a:lnTo>
                    <a:pt x="3081" y="914"/>
                  </a:lnTo>
                  <a:lnTo>
                    <a:pt x="3697" y="786"/>
                  </a:lnTo>
                  <a:lnTo>
                    <a:pt x="4335" y="680"/>
                  </a:lnTo>
                  <a:lnTo>
                    <a:pt x="5014" y="574"/>
                  </a:lnTo>
                  <a:lnTo>
                    <a:pt x="5673" y="510"/>
                  </a:lnTo>
                  <a:lnTo>
                    <a:pt x="6353" y="467"/>
                  </a:lnTo>
                  <a:lnTo>
                    <a:pt x="6990" y="489"/>
                  </a:lnTo>
                  <a:lnTo>
                    <a:pt x="7330" y="510"/>
                  </a:lnTo>
                  <a:lnTo>
                    <a:pt x="7628" y="552"/>
                  </a:lnTo>
                  <a:lnTo>
                    <a:pt x="7946" y="595"/>
                  </a:lnTo>
                  <a:lnTo>
                    <a:pt x="8244" y="659"/>
                  </a:lnTo>
                  <a:lnTo>
                    <a:pt x="8138" y="595"/>
                  </a:lnTo>
                  <a:lnTo>
                    <a:pt x="8010" y="531"/>
                  </a:lnTo>
                  <a:lnTo>
                    <a:pt x="7819" y="446"/>
                  </a:lnTo>
                  <a:lnTo>
                    <a:pt x="7585" y="361"/>
                  </a:lnTo>
                  <a:lnTo>
                    <a:pt x="7267" y="255"/>
                  </a:lnTo>
                  <a:lnTo>
                    <a:pt x="6884" y="170"/>
                  </a:lnTo>
                  <a:lnTo>
                    <a:pt x="6438" y="85"/>
                  </a:lnTo>
                  <a:lnTo>
                    <a:pt x="5928" y="43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32"/>
            <p:cNvSpPr/>
            <p:nvPr/>
          </p:nvSpPr>
          <p:spPr>
            <a:xfrm>
              <a:off x="-2447850" y="1597600"/>
              <a:ext cx="206125" cy="44125"/>
            </a:xfrm>
            <a:custGeom>
              <a:avLst/>
              <a:gdLst/>
              <a:ahLst/>
              <a:cxnLst/>
              <a:rect l="l" t="t" r="r" b="b"/>
              <a:pathLst>
                <a:path w="8245" h="1765" extrusionOk="0">
                  <a:moveTo>
                    <a:pt x="4654" y="1"/>
                  </a:moveTo>
                  <a:lnTo>
                    <a:pt x="3910" y="43"/>
                  </a:lnTo>
                  <a:lnTo>
                    <a:pt x="3060" y="107"/>
                  </a:lnTo>
                  <a:lnTo>
                    <a:pt x="2126" y="234"/>
                  </a:lnTo>
                  <a:lnTo>
                    <a:pt x="1106" y="426"/>
                  </a:lnTo>
                  <a:lnTo>
                    <a:pt x="1" y="681"/>
                  </a:lnTo>
                  <a:lnTo>
                    <a:pt x="256" y="1764"/>
                  </a:lnTo>
                  <a:lnTo>
                    <a:pt x="468" y="1700"/>
                  </a:lnTo>
                  <a:lnTo>
                    <a:pt x="1063" y="1488"/>
                  </a:lnTo>
                  <a:lnTo>
                    <a:pt x="1956" y="1233"/>
                  </a:lnTo>
                  <a:lnTo>
                    <a:pt x="2487" y="1084"/>
                  </a:lnTo>
                  <a:lnTo>
                    <a:pt x="3082" y="935"/>
                  </a:lnTo>
                  <a:lnTo>
                    <a:pt x="3698" y="808"/>
                  </a:lnTo>
                  <a:lnTo>
                    <a:pt x="4335" y="681"/>
                  </a:lnTo>
                  <a:lnTo>
                    <a:pt x="5015" y="596"/>
                  </a:lnTo>
                  <a:lnTo>
                    <a:pt x="5674" y="532"/>
                  </a:lnTo>
                  <a:lnTo>
                    <a:pt x="6332" y="489"/>
                  </a:lnTo>
                  <a:lnTo>
                    <a:pt x="6991" y="511"/>
                  </a:lnTo>
                  <a:lnTo>
                    <a:pt x="7310" y="532"/>
                  </a:lnTo>
                  <a:lnTo>
                    <a:pt x="7628" y="553"/>
                  </a:lnTo>
                  <a:lnTo>
                    <a:pt x="7947" y="617"/>
                  </a:lnTo>
                  <a:lnTo>
                    <a:pt x="8244" y="681"/>
                  </a:lnTo>
                  <a:lnTo>
                    <a:pt x="8138" y="617"/>
                  </a:lnTo>
                  <a:lnTo>
                    <a:pt x="8011" y="532"/>
                  </a:lnTo>
                  <a:lnTo>
                    <a:pt x="7819" y="468"/>
                  </a:lnTo>
                  <a:lnTo>
                    <a:pt x="7586" y="362"/>
                  </a:lnTo>
                  <a:lnTo>
                    <a:pt x="7267" y="277"/>
                  </a:lnTo>
                  <a:lnTo>
                    <a:pt x="6885" y="192"/>
                  </a:lnTo>
                  <a:lnTo>
                    <a:pt x="6438" y="107"/>
                  </a:lnTo>
                  <a:lnTo>
                    <a:pt x="5929" y="43"/>
                  </a:lnTo>
                  <a:lnTo>
                    <a:pt x="5334" y="22"/>
                  </a:lnTo>
                  <a:lnTo>
                    <a:pt x="465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32"/>
            <p:cNvSpPr/>
            <p:nvPr/>
          </p:nvSpPr>
          <p:spPr>
            <a:xfrm>
              <a:off x="-2997575" y="1229525"/>
              <a:ext cx="488675" cy="1027250"/>
            </a:xfrm>
            <a:custGeom>
              <a:avLst/>
              <a:gdLst/>
              <a:ahLst/>
              <a:cxnLst/>
              <a:rect l="l" t="t" r="r" b="b"/>
              <a:pathLst>
                <a:path w="19547" h="41090" extrusionOk="0">
                  <a:moveTo>
                    <a:pt x="9136" y="0"/>
                  </a:moveTo>
                  <a:lnTo>
                    <a:pt x="7713" y="1572"/>
                  </a:lnTo>
                  <a:lnTo>
                    <a:pt x="6629" y="2783"/>
                  </a:lnTo>
                  <a:lnTo>
                    <a:pt x="6204" y="3230"/>
                  </a:lnTo>
                  <a:lnTo>
                    <a:pt x="5907" y="3527"/>
                  </a:lnTo>
                  <a:lnTo>
                    <a:pt x="5376" y="4058"/>
                  </a:lnTo>
                  <a:lnTo>
                    <a:pt x="4866" y="4589"/>
                  </a:lnTo>
                  <a:lnTo>
                    <a:pt x="4377" y="5142"/>
                  </a:lnTo>
                  <a:lnTo>
                    <a:pt x="3910" y="5715"/>
                  </a:lnTo>
                  <a:lnTo>
                    <a:pt x="3463" y="6310"/>
                  </a:lnTo>
                  <a:lnTo>
                    <a:pt x="3039" y="6905"/>
                  </a:lnTo>
                  <a:lnTo>
                    <a:pt x="2635" y="7521"/>
                  </a:lnTo>
                  <a:lnTo>
                    <a:pt x="2252" y="8159"/>
                  </a:lnTo>
                  <a:lnTo>
                    <a:pt x="1891" y="8796"/>
                  </a:lnTo>
                  <a:lnTo>
                    <a:pt x="1551" y="9455"/>
                  </a:lnTo>
                  <a:lnTo>
                    <a:pt x="1233" y="10134"/>
                  </a:lnTo>
                  <a:lnTo>
                    <a:pt x="935" y="10814"/>
                  </a:lnTo>
                  <a:lnTo>
                    <a:pt x="659" y="11494"/>
                  </a:lnTo>
                  <a:lnTo>
                    <a:pt x="425" y="12195"/>
                  </a:lnTo>
                  <a:lnTo>
                    <a:pt x="213" y="12896"/>
                  </a:lnTo>
                  <a:lnTo>
                    <a:pt x="0" y="13619"/>
                  </a:lnTo>
                  <a:lnTo>
                    <a:pt x="277" y="13534"/>
                  </a:lnTo>
                  <a:lnTo>
                    <a:pt x="531" y="13428"/>
                  </a:lnTo>
                  <a:lnTo>
                    <a:pt x="786" y="13300"/>
                  </a:lnTo>
                  <a:lnTo>
                    <a:pt x="1020" y="13151"/>
                  </a:lnTo>
                  <a:lnTo>
                    <a:pt x="1254" y="12960"/>
                  </a:lnTo>
                  <a:lnTo>
                    <a:pt x="1466" y="12790"/>
                  </a:lnTo>
                  <a:lnTo>
                    <a:pt x="1658" y="12578"/>
                  </a:lnTo>
                  <a:lnTo>
                    <a:pt x="1827" y="12344"/>
                  </a:lnTo>
                  <a:lnTo>
                    <a:pt x="1658" y="13130"/>
                  </a:lnTo>
                  <a:lnTo>
                    <a:pt x="1488" y="13916"/>
                  </a:lnTo>
                  <a:lnTo>
                    <a:pt x="1360" y="14702"/>
                  </a:lnTo>
                  <a:lnTo>
                    <a:pt x="1233" y="15510"/>
                  </a:lnTo>
                  <a:lnTo>
                    <a:pt x="1148" y="16296"/>
                  </a:lnTo>
                  <a:lnTo>
                    <a:pt x="1063" y="17103"/>
                  </a:lnTo>
                  <a:lnTo>
                    <a:pt x="999" y="17889"/>
                  </a:lnTo>
                  <a:lnTo>
                    <a:pt x="956" y="18697"/>
                  </a:lnTo>
                  <a:lnTo>
                    <a:pt x="935" y="19504"/>
                  </a:lnTo>
                  <a:lnTo>
                    <a:pt x="935" y="20290"/>
                  </a:lnTo>
                  <a:lnTo>
                    <a:pt x="956" y="21097"/>
                  </a:lnTo>
                  <a:lnTo>
                    <a:pt x="999" y="21905"/>
                  </a:lnTo>
                  <a:lnTo>
                    <a:pt x="1041" y="22691"/>
                  </a:lnTo>
                  <a:lnTo>
                    <a:pt x="1126" y="23498"/>
                  </a:lnTo>
                  <a:lnTo>
                    <a:pt x="1211" y="24284"/>
                  </a:lnTo>
                  <a:lnTo>
                    <a:pt x="1318" y="25092"/>
                  </a:lnTo>
                  <a:lnTo>
                    <a:pt x="1636" y="24794"/>
                  </a:lnTo>
                  <a:lnTo>
                    <a:pt x="1912" y="24476"/>
                  </a:lnTo>
                  <a:lnTo>
                    <a:pt x="2146" y="24114"/>
                  </a:lnTo>
                  <a:lnTo>
                    <a:pt x="2337" y="23732"/>
                  </a:lnTo>
                  <a:lnTo>
                    <a:pt x="2465" y="24412"/>
                  </a:lnTo>
                  <a:lnTo>
                    <a:pt x="2614" y="25070"/>
                  </a:lnTo>
                  <a:lnTo>
                    <a:pt x="2762" y="25708"/>
                  </a:lnTo>
                  <a:lnTo>
                    <a:pt x="2932" y="26366"/>
                  </a:lnTo>
                  <a:lnTo>
                    <a:pt x="3123" y="27004"/>
                  </a:lnTo>
                  <a:lnTo>
                    <a:pt x="3336" y="27662"/>
                  </a:lnTo>
                  <a:lnTo>
                    <a:pt x="3548" y="28300"/>
                  </a:lnTo>
                  <a:lnTo>
                    <a:pt x="3803" y="28916"/>
                  </a:lnTo>
                  <a:lnTo>
                    <a:pt x="4058" y="29553"/>
                  </a:lnTo>
                  <a:lnTo>
                    <a:pt x="4313" y="30170"/>
                  </a:lnTo>
                  <a:lnTo>
                    <a:pt x="4611" y="30764"/>
                  </a:lnTo>
                  <a:lnTo>
                    <a:pt x="4908" y="31381"/>
                  </a:lnTo>
                  <a:lnTo>
                    <a:pt x="5227" y="31975"/>
                  </a:lnTo>
                  <a:lnTo>
                    <a:pt x="5546" y="32549"/>
                  </a:lnTo>
                  <a:lnTo>
                    <a:pt x="5907" y="33123"/>
                  </a:lnTo>
                  <a:lnTo>
                    <a:pt x="6268" y="33696"/>
                  </a:lnTo>
                  <a:lnTo>
                    <a:pt x="6820" y="32273"/>
                  </a:lnTo>
                  <a:lnTo>
                    <a:pt x="7096" y="32932"/>
                  </a:lnTo>
                  <a:lnTo>
                    <a:pt x="7394" y="33590"/>
                  </a:lnTo>
                  <a:lnTo>
                    <a:pt x="7713" y="34228"/>
                  </a:lnTo>
                  <a:lnTo>
                    <a:pt x="8053" y="34844"/>
                  </a:lnTo>
                  <a:lnTo>
                    <a:pt x="8414" y="35460"/>
                  </a:lnTo>
                  <a:lnTo>
                    <a:pt x="8817" y="36055"/>
                  </a:lnTo>
                  <a:lnTo>
                    <a:pt x="9221" y="36628"/>
                  </a:lnTo>
                  <a:lnTo>
                    <a:pt x="9667" y="37202"/>
                  </a:lnTo>
                  <a:lnTo>
                    <a:pt x="10113" y="37754"/>
                  </a:lnTo>
                  <a:lnTo>
                    <a:pt x="10602" y="38286"/>
                  </a:lnTo>
                  <a:lnTo>
                    <a:pt x="11091" y="38795"/>
                  </a:lnTo>
                  <a:lnTo>
                    <a:pt x="11601" y="39305"/>
                  </a:lnTo>
                  <a:lnTo>
                    <a:pt x="12132" y="39773"/>
                  </a:lnTo>
                  <a:lnTo>
                    <a:pt x="12684" y="40240"/>
                  </a:lnTo>
                  <a:lnTo>
                    <a:pt x="13258" y="40665"/>
                  </a:lnTo>
                  <a:lnTo>
                    <a:pt x="13831" y="41090"/>
                  </a:lnTo>
                  <a:lnTo>
                    <a:pt x="14341" y="39921"/>
                  </a:lnTo>
                  <a:lnTo>
                    <a:pt x="14830" y="38774"/>
                  </a:lnTo>
                  <a:lnTo>
                    <a:pt x="15297" y="37606"/>
                  </a:lnTo>
                  <a:lnTo>
                    <a:pt x="15722" y="36437"/>
                  </a:lnTo>
                  <a:lnTo>
                    <a:pt x="15914" y="35842"/>
                  </a:lnTo>
                  <a:lnTo>
                    <a:pt x="16105" y="35247"/>
                  </a:lnTo>
                  <a:lnTo>
                    <a:pt x="16254" y="34652"/>
                  </a:lnTo>
                  <a:lnTo>
                    <a:pt x="16402" y="34058"/>
                  </a:lnTo>
                  <a:lnTo>
                    <a:pt x="16530" y="33441"/>
                  </a:lnTo>
                  <a:lnTo>
                    <a:pt x="16636" y="32847"/>
                  </a:lnTo>
                  <a:lnTo>
                    <a:pt x="16700" y="32209"/>
                  </a:lnTo>
                  <a:lnTo>
                    <a:pt x="16763" y="31593"/>
                  </a:lnTo>
                  <a:lnTo>
                    <a:pt x="17125" y="31784"/>
                  </a:lnTo>
                  <a:lnTo>
                    <a:pt x="17358" y="31912"/>
                  </a:lnTo>
                  <a:lnTo>
                    <a:pt x="17677" y="32082"/>
                  </a:lnTo>
                  <a:lnTo>
                    <a:pt x="18272" y="32358"/>
                  </a:lnTo>
                  <a:lnTo>
                    <a:pt x="18272" y="31636"/>
                  </a:lnTo>
                  <a:lnTo>
                    <a:pt x="18272" y="30913"/>
                  </a:lnTo>
                  <a:lnTo>
                    <a:pt x="18314" y="30233"/>
                  </a:lnTo>
                  <a:lnTo>
                    <a:pt x="18357" y="29575"/>
                  </a:lnTo>
                  <a:lnTo>
                    <a:pt x="18463" y="28300"/>
                  </a:lnTo>
                  <a:lnTo>
                    <a:pt x="18548" y="27068"/>
                  </a:lnTo>
                  <a:lnTo>
                    <a:pt x="18569" y="26451"/>
                  </a:lnTo>
                  <a:lnTo>
                    <a:pt x="18591" y="25857"/>
                  </a:lnTo>
                  <a:lnTo>
                    <a:pt x="18569" y="25219"/>
                  </a:lnTo>
                  <a:lnTo>
                    <a:pt x="18527" y="24603"/>
                  </a:lnTo>
                  <a:lnTo>
                    <a:pt x="18463" y="23966"/>
                  </a:lnTo>
                  <a:lnTo>
                    <a:pt x="18357" y="23307"/>
                  </a:lnTo>
                  <a:lnTo>
                    <a:pt x="18208" y="22627"/>
                  </a:lnTo>
                  <a:lnTo>
                    <a:pt x="18017" y="21926"/>
                  </a:lnTo>
                  <a:lnTo>
                    <a:pt x="18442" y="22075"/>
                  </a:lnTo>
                  <a:lnTo>
                    <a:pt x="18824" y="22266"/>
                  </a:lnTo>
                  <a:lnTo>
                    <a:pt x="19185" y="22500"/>
                  </a:lnTo>
                  <a:lnTo>
                    <a:pt x="19547" y="22776"/>
                  </a:lnTo>
                  <a:lnTo>
                    <a:pt x="19547" y="22096"/>
                  </a:lnTo>
                  <a:lnTo>
                    <a:pt x="19547" y="21395"/>
                  </a:lnTo>
                  <a:lnTo>
                    <a:pt x="19504" y="20715"/>
                  </a:lnTo>
                  <a:lnTo>
                    <a:pt x="19440" y="20035"/>
                  </a:lnTo>
                  <a:lnTo>
                    <a:pt x="19355" y="19334"/>
                  </a:lnTo>
                  <a:lnTo>
                    <a:pt x="19249" y="18654"/>
                  </a:lnTo>
                  <a:lnTo>
                    <a:pt x="19143" y="17974"/>
                  </a:lnTo>
                  <a:lnTo>
                    <a:pt x="18994" y="17294"/>
                  </a:lnTo>
                  <a:lnTo>
                    <a:pt x="18846" y="16636"/>
                  </a:lnTo>
                  <a:lnTo>
                    <a:pt x="18676" y="15956"/>
                  </a:lnTo>
                  <a:lnTo>
                    <a:pt x="18484" y="15297"/>
                  </a:lnTo>
                  <a:lnTo>
                    <a:pt x="18272" y="14639"/>
                  </a:lnTo>
                  <a:lnTo>
                    <a:pt x="17847" y="13321"/>
                  </a:lnTo>
                  <a:lnTo>
                    <a:pt x="17358" y="12025"/>
                  </a:lnTo>
                  <a:lnTo>
                    <a:pt x="17719" y="12132"/>
                  </a:lnTo>
                  <a:lnTo>
                    <a:pt x="18229" y="12280"/>
                  </a:lnTo>
                  <a:lnTo>
                    <a:pt x="18718" y="12429"/>
                  </a:lnTo>
                  <a:lnTo>
                    <a:pt x="19079" y="12557"/>
                  </a:lnTo>
                  <a:lnTo>
                    <a:pt x="19122" y="12323"/>
                  </a:lnTo>
                  <a:lnTo>
                    <a:pt x="19122" y="12068"/>
                  </a:lnTo>
                  <a:lnTo>
                    <a:pt x="19122" y="11834"/>
                  </a:lnTo>
                  <a:lnTo>
                    <a:pt x="19100" y="11579"/>
                  </a:lnTo>
                  <a:lnTo>
                    <a:pt x="19058" y="11346"/>
                  </a:lnTo>
                  <a:lnTo>
                    <a:pt x="19015" y="11091"/>
                  </a:lnTo>
                  <a:lnTo>
                    <a:pt x="18952" y="10857"/>
                  </a:lnTo>
                  <a:lnTo>
                    <a:pt x="18867" y="10602"/>
                  </a:lnTo>
                  <a:lnTo>
                    <a:pt x="18676" y="10113"/>
                  </a:lnTo>
                  <a:lnTo>
                    <a:pt x="18421" y="9646"/>
                  </a:lnTo>
                  <a:lnTo>
                    <a:pt x="18144" y="9157"/>
                  </a:lnTo>
                  <a:lnTo>
                    <a:pt x="17826" y="8690"/>
                  </a:lnTo>
                  <a:lnTo>
                    <a:pt x="17486" y="8244"/>
                  </a:lnTo>
                  <a:lnTo>
                    <a:pt x="17125" y="7797"/>
                  </a:lnTo>
                  <a:lnTo>
                    <a:pt x="16742" y="7351"/>
                  </a:lnTo>
                  <a:lnTo>
                    <a:pt x="16339" y="6948"/>
                  </a:lnTo>
                  <a:lnTo>
                    <a:pt x="15552" y="6161"/>
                  </a:lnTo>
                  <a:lnTo>
                    <a:pt x="14788" y="5439"/>
                  </a:lnTo>
                  <a:lnTo>
                    <a:pt x="14065" y="4780"/>
                  </a:lnTo>
                  <a:lnTo>
                    <a:pt x="13300" y="4164"/>
                  </a:lnTo>
                  <a:lnTo>
                    <a:pt x="12535" y="3527"/>
                  </a:lnTo>
                  <a:lnTo>
                    <a:pt x="11771" y="2890"/>
                  </a:lnTo>
                  <a:lnTo>
                    <a:pt x="11048" y="2231"/>
                  </a:lnTo>
                  <a:lnTo>
                    <a:pt x="10687" y="1891"/>
                  </a:lnTo>
                  <a:lnTo>
                    <a:pt x="10347" y="1530"/>
                  </a:lnTo>
                  <a:lnTo>
                    <a:pt x="10028" y="1169"/>
                  </a:lnTo>
                  <a:lnTo>
                    <a:pt x="9710" y="786"/>
                  </a:lnTo>
                  <a:lnTo>
                    <a:pt x="9412" y="404"/>
                  </a:lnTo>
                  <a:lnTo>
                    <a:pt x="9136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32"/>
            <p:cNvSpPr/>
            <p:nvPr/>
          </p:nvSpPr>
          <p:spPr>
            <a:xfrm>
              <a:off x="-2836650" y="1279975"/>
              <a:ext cx="171600" cy="811625"/>
            </a:xfrm>
            <a:custGeom>
              <a:avLst/>
              <a:gdLst/>
              <a:ahLst/>
              <a:cxnLst/>
              <a:rect l="l" t="t" r="r" b="b"/>
              <a:pathLst>
                <a:path w="6864" h="32465" extrusionOk="0">
                  <a:moveTo>
                    <a:pt x="2487" y="0"/>
                  </a:moveTo>
                  <a:lnTo>
                    <a:pt x="2529" y="107"/>
                  </a:lnTo>
                  <a:lnTo>
                    <a:pt x="2572" y="383"/>
                  </a:lnTo>
                  <a:lnTo>
                    <a:pt x="2614" y="595"/>
                  </a:lnTo>
                  <a:lnTo>
                    <a:pt x="2614" y="872"/>
                  </a:lnTo>
                  <a:lnTo>
                    <a:pt x="2635" y="1169"/>
                  </a:lnTo>
                  <a:lnTo>
                    <a:pt x="2614" y="1530"/>
                  </a:lnTo>
                  <a:lnTo>
                    <a:pt x="2572" y="1913"/>
                  </a:lnTo>
                  <a:lnTo>
                    <a:pt x="2508" y="2338"/>
                  </a:lnTo>
                  <a:lnTo>
                    <a:pt x="2402" y="2826"/>
                  </a:lnTo>
                  <a:lnTo>
                    <a:pt x="2253" y="3336"/>
                  </a:lnTo>
                  <a:lnTo>
                    <a:pt x="2062" y="3889"/>
                  </a:lnTo>
                  <a:lnTo>
                    <a:pt x="1807" y="4462"/>
                  </a:lnTo>
                  <a:lnTo>
                    <a:pt x="1509" y="5100"/>
                  </a:lnTo>
                  <a:lnTo>
                    <a:pt x="1148" y="5758"/>
                  </a:lnTo>
                  <a:lnTo>
                    <a:pt x="957" y="6119"/>
                  </a:lnTo>
                  <a:lnTo>
                    <a:pt x="787" y="6544"/>
                  </a:lnTo>
                  <a:lnTo>
                    <a:pt x="617" y="7012"/>
                  </a:lnTo>
                  <a:lnTo>
                    <a:pt x="468" y="7543"/>
                  </a:lnTo>
                  <a:lnTo>
                    <a:pt x="341" y="8116"/>
                  </a:lnTo>
                  <a:lnTo>
                    <a:pt x="235" y="8733"/>
                  </a:lnTo>
                  <a:lnTo>
                    <a:pt x="150" y="9391"/>
                  </a:lnTo>
                  <a:lnTo>
                    <a:pt x="86" y="10092"/>
                  </a:lnTo>
                  <a:lnTo>
                    <a:pt x="22" y="10815"/>
                  </a:lnTo>
                  <a:lnTo>
                    <a:pt x="1" y="11580"/>
                  </a:lnTo>
                  <a:lnTo>
                    <a:pt x="1" y="12387"/>
                  </a:lnTo>
                  <a:lnTo>
                    <a:pt x="1" y="13216"/>
                  </a:lnTo>
                  <a:lnTo>
                    <a:pt x="43" y="14087"/>
                  </a:lnTo>
                  <a:lnTo>
                    <a:pt x="128" y="14979"/>
                  </a:lnTo>
                  <a:lnTo>
                    <a:pt x="213" y="15893"/>
                  </a:lnTo>
                  <a:lnTo>
                    <a:pt x="341" y="16806"/>
                  </a:lnTo>
                  <a:lnTo>
                    <a:pt x="490" y="17762"/>
                  </a:lnTo>
                  <a:lnTo>
                    <a:pt x="681" y="18718"/>
                  </a:lnTo>
                  <a:lnTo>
                    <a:pt x="893" y="19696"/>
                  </a:lnTo>
                  <a:lnTo>
                    <a:pt x="1127" y="20694"/>
                  </a:lnTo>
                  <a:lnTo>
                    <a:pt x="1403" y="21671"/>
                  </a:lnTo>
                  <a:lnTo>
                    <a:pt x="1722" y="22691"/>
                  </a:lnTo>
                  <a:lnTo>
                    <a:pt x="2062" y="23690"/>
                  </a:lnTo>
                  <a:lnTo>
                    <a:pt x="2444" y="24688"/>
                  </a:lnTo>
                  <a:lnTo>
                    <a:pt x="2848" y="25687"/>
                  </a:lnTo>
                  <a:lnTo>
                    <a:pt x="3315" y="26686"/>
                  </a:lnTo>
                  <a:lnTo>
                    <a:pt x="3804" y="27684"/>
                  </a:lnTo>
                  <a:lnTo>
                    <a:pt x="4335" y="28661"/>
                  </a:lnTo>
                  <a:lnTo>
                    <a:pt x="4909" y="29639"/>
                  </a:lnTo>
                  <a:lnTo>
                    <a:pt x="5525" y="30595"/>
                  </a:lnTo>
                  <a:lnTo>
                    <a:pt x="6162" y="31551"/>
                  </a:lnTo>
                  <a:lnTo>
                    <a:pt x="6863" y="32464"/>
                  </a:lnTo>
                  <a:lnTo>
                    <a:pt x="6502" y="31785"/>
                  </a:lnTo>
                  <a:lnTo>
                    <a:pt x="6077" y="30956"/>
                  </a:lnTo>
                  <a:lnTo>
                    <a:pt x="5546" y="29851"/>
                  </a:lnTo>
                  <a:lnTo>
                    <a:pt x="4930" y="28513"/>
                  </a:lnTo>
                  <a:lnTo>
                    <a:pt x="4271" y="26962"/>
                  </a:lnTo>
                  <a:lnTo>
                    <a:pt x="3931" y="26112"/>
                  </a:lnTo>
                  <a:lnTo>
                    <a:pt x="3591" y="25241"/>
                  </a:lnTo>
                  <a:lnTo>
                    <a:pt x="3273" y="24306"/>
                  </a:lnTo>
                  <a:lnTo>
                    <a:pt x="2933" y="23350"/>
                  </a:lnTo>
                  <a:lnTo>
                    <a:pt x="2614" y="22351"/>
                  </a:lnTo>
                  <a:lnTo>
                    <a:pt x="2317" y="21332"/>
                  </a:lnTo>
                  <a:lnTo>
                    <a:pt x="2040" y="20290"/>
                  </a:lnTo>
                  <a:lnTo>
                    <a:pt x="1786" y="19228"/>
                  </a:lnTo>
                  <a:lnTo>
                    <a:pt x="1552" y="18166"/>
                  </a:lnTo>
                  <a:lnTo>
                    <a:pt x="1361" y="17082"/>
                  </a:lnTo>
                  <a:lnTo>
                    <a:pt x="1191" y="15978"/>
                  </a:lnTo>
                  <a:lnTo>
                    <a:pt x="1084" y="14873"/>
                  </a:lnTo>
                  <a:lnTo>
                    <a:pt x="999" y="13789"/>
                  </a:lnTo>
                  <a:lnTo>
                    <a:pt x="957" y="12684"/>
                  </a:lnTo>
                  <a:lnTo>
                    <a:pt x="978" y="12153"/>
                  </a:lnTo>
                  <a:lnTo>
                    <a:pt x="978" y="11601"/>
                  </a:lnTo>
                  <a:lnTo>
                    <a:pt x="1021" y="11070"/>
                  </a:lnTo>
                  <a:lnTo>
                    <a:pt x="1063" y="10539"/>
                  </a:lnTo>
                  <a:lnTo>
                    <a:pt x="1127" y="10007"/>
                  </a:lnTo>
                  <a:lnTo>
                    <a:pt x="1191" y="9476"/>
                  </a:lnTo>
                  <a:lnTo>
                    <a:pt x="1297" y="8966"/>
                  </a:lnTo>
                  <a:lnTo>
                    <a:pt x="1403" y="8435"/>
                  </a:lnTo>
                  <a:lnTo>
                    <a:pt x="1531" y="7925"/>
                  </a:lnTo>
                  <a:lnTo>
                    <a:pt x="1658" y="7437"/>
                  </a:lnTo>
                  <a:lnTo>
                    <a:pt x="1828" y="6927"/>
                  </a:lnTo>
                  <a:lnTo>
                    <a:pt x="1998" y="6438"/>
                  </a:lnTo>
                  <a:lnTo>
                    <a:pt x="2274" y="5673"/>
                  </a:lnTo>
                  <a:lnTo>
                    <a:pt x="2487" y="4951"/>
                  </a:lnTo>
                  <a:lnTo>
                    <a:pt x="2657" y="4292"/>
                  </a:lnTo>
                  <a:lnTo>
                    <a:pt x="2763" y="3655"/>
                  </a:lnTo>
                  <a:lnTo>
                    <a:pt x="2848" y="3081"/>
                  </a:lnTo>
                  <a:lnTo>
                    <a:pt x="2869" y="2550"/>
                  </a:lnTo>
                  <a:lnTo>
                    <a:pt x="2869" y="2083"/>
                  </a:lnTo>
                  <a:lnTo>
                    <a:pt x="2869" y="1636"/>
                  </a:lnTo>
                  <a:lnTo>
                    <a:pt x="2827" y="1254"/>
                  </a:lnTo>
                  <a:lnTo>
                    <a:pt x="2763" y="935"/>
                  </a:lnTo>
                  <a:lnTo>
                    <a:pt x="2699" y="638"/>
                  </a:lnTo>
                  <a:lnTo>
                    <a:pt x="2657" y="404"/>
                  </a:lnTo>
                  <a:lnTo>
                    <a:pt x="2550" y="107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32"/>
            <p:cNvSpPr/>
            <p:nvPr/>
          </p:nvSpPr>
          <p:spPr>
            <a:xfrm>
              <a:off x="-2812200" y="1467475"/>
              <a:ext cx="148200" cy="158825"/>
            </a:xfrm>
            <a:custGeom>
              <a:avLst/>
              <a:gdLst/>
              <a:ahLst/>
              <a:cxnLst/>
              <a:rect l="l" t="t" r="r" b="b"/>
              <a:pathLst>
                <a:path w="5928" h="6353" extrusionOk="0">
                  <a:moveTo>
                    <a:pt x="659" y="0"/>
                  </a:moveTo>
                  <a:lnTo>
                    <a:pt x="0" y="893"/>
                  </a:lnTo>
                  <a:lnTo>
                    <a:pt x="191" y="1020"/>
                  </a:lnTo>
                  <a:lnTo>
                    <a:pt x="723" y="1339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32"/>
                  </a:lnTo>
                  <a:lnTo>
                    <a:pt x="3442" y="3357"/>
                  </a:lnTo>
                  <a:lnTo>
                    <a:pt x="3931" y="3803"/>
                  </a:lnTo>
                  <a:lnTo>
                    <a:pt x="4398" y="4271"/>
                  </a:lnTo>
                  <a:lnTo>
                    <a:pt x="4866" y="4781"/>
                  </a:lnTo>
                  <a:lnTo>
                    <a:pt x="5269" y="5291"/>
                  </a:lnTo>
                  <a:lnTo>
                    <a:pt x="5460" y="5546"/>
                  </a:lnTo>
                  <a:lnTo>
                    <a:pt x="5630" y="5801"/>
                  </a:lnTo>
                  <a:lnTo>
                    <a:pt x="5779" y="6077"/>
                  </a:lnTo>
                  <a:lnTo>
                    <a:pt x="5928" y="6353"/>
                  </a:lnTo>
                  <a:lnTo>
                    <a:pt x="5907" y="6225"/>
                  </a:lnTo>
                  <a:lnTo>
                    <a:pt x="5885" y="6098"/>
                  </a:lnTo>
                  <a:lnTo>
                    <a:pt x="5822" y="5886"/>
                  </a:lnTo>
                  <a:lnTo>
                    <a:pt x="5737" y="5652"/>
                  </a:lnTo>
                  <a:lnTo>
                    <a:pt x="5609" y="5354"/>
                  </a:lnTo>
                  <a:lnTo>
                    <a:pt x="5439" y="4993"/>
                  </a:lnTo>
                  <a:lnTo>
                    <a:pt x="5227" y="4611"/>
                  </a:lnTo>
                  <a:lnTo>
                    <a:pt x="4929" y="4165"/>
                  </a:lnTo>
                  <a:lnTo>
                    <a:pt x="4589" y="3697"/>
                  </a:lnTo>
                  <a:lnTo>
                    <a:pt x="4164" y="3166"/>
                  </a:lnTo>
                  <a:lnTo>
                    <a:pt x="3654" y="2614"/>
                  </a:lnTo>
                  <a:lnTo>
                    <a:pt x="3060" y="1997"/>
                  </a:lnTo>
                  <a:lnTo>
                    <a:pt x="2358" y="1381"/>
                  </a:lnTo>
                  <a:lnTo>
                    <a:pt x="1572" y="701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32"/>
            <p:cNvSpPr/>
            <p:nvPr/>
          </p:nvSpPr>
          <p:spPr>
            <a:xfrm>
              <a:off x="-2918450" y="1514750"/>
              <a:ext cx="109975" cy="186450"/>
            </a:xfrm>
            <a:custGeom>
              <a:avLst/>
              <a:gdLst/>
              <a:ahLst/>
              <a:cxnLst/>
              <a:rect l="l" t="t" r="r" b="b"/>
              <a:pathLst>
                <a:path w="4399" h="7458" extrusionOk="0">
                  <a:moveTo>
                    <a:pt x="3528" y="0"/>
                  </a:moveTo>
                  <a:lnTo>
                    <a:pt x="2827" y="914"/>
                  </a:lnTo>
                  <a:lnTo>
                    <a:pt x="2232" y="1742"/>
                  </a:lnTo>
                  <a:lnTo>
                    <a:pt x="1722" y="2550"/>
                  </a:lnTo>
                  <a:lnTo>
                    <a:pt x="1297" y="3272"/>
                  </a:lnTo>
                  <a:lnTo>
                    <a:pt x="936" y="3952"/>
                  </a:lnTo>
                  <a:lnTo>
                    <a:pt x="660" y="4547"/>
                  </a:lnTo>
                  <a:lnTo>
                    <a:pt x="447" y="5121"/>
                  </a:lnTo>
                  <a:lnTo>
                    <a:pt x="277" y="5609"/>
                  </a:lnTo>
                  <a:lnTo>
                    <a:pt x="171" y="6034"/>
                  </a:lnTo>
                  <a:lnTo>
                    <a:pt x="86" y="6417"/>
                  </a:lnTo>
                  <a:lnTo>
                    <a:pt x="43" y="6735"/>
                  </a:lnTo>
                  <a:lnTo>
                    <a:pt x="22" y="6990"/>
                  </a:lnTo>
                  <a:lnTo>
                    <a:pt x="1" y="7203"/>
                  </a:lnTo>
                  <a:lnTo>
                    <a:pt x="22" y="7351"/>
                  </a:lnTo>
                  <a:lnTo>
                    <a:pt x="22" y="7458"/>
                  </a:lnTo>
                  <a:lnTo>
                    <a:pt x="107" y="7160"/>
                  </a:lnTo>
                  <a:lnTo>
                    <a:pt x="192" y="6863"/>
                  </a:lnTo>
                  <a:lnTo>
                    <a:pt x="277" y="6565"/>
                  </a:lnTo>
                  <a:lnTo>
                    <a:pt x="405" y="6268"/>
                  </a:lnTo>
                  <a:lnTo>
                    <a:pt x="681" y="5673"/>
                  </a:lnTo>
                  <a:lnTo>
                    <a:pt x="978" y="5078"/>
                  </a:lnTo>
                  <a:lnTo>
                    <a:pt x="1318" y="4504"/>
                  </a:lnTo>
                  <a:lnTo>
                    <a:pt x="1701" y="3952"/>
                  </a:lnTo>
                  <a:lnTo>
                    <a:pt x="2083" y="3400"/>
                  </a:lnTo>
                  <a:lnTo>
                    <a:pt x="2466" y="2911"/>
                  </a:lnTo>
                  <a:lnTo>
                    <a:pt x="2827" y="2444"/>
                  </a:lnTo>
                  <a:lnTo>
                    <a:pt x="3188" y="2019"/>
                  </a:lnTo>
                  <a:lnTo>
                    <a:pt x="3804" y="1318"/>
                  </a:lnTo>
                  <a:lnTo>
                    <a:pt x="4250" y="850"/>
                  </a:lnTo>
                  <a:lnTo>
                    <a:pt x="4399" y="701"/>
                  </a:lnTo>
                  <a:lnTo>
                    <a:pt x="352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32"/>
            <p:cNvSpPr/>
            <p:nvPr/>
          </p:nvSpPr>
          <p:spPr>
            <a:xfrm>
              <a:off x="-2866925" y="1691625"/>
              <a:ext cx="64825" cy="203450"/>
            </a:xfrm>
            <a:custGeom>
              <a:avLst/>
              <a:gdLst/>
              <a:ahLst/>
              <a:cxnLst/>
              <a:rect l="l" t="t" r="r" b="b"/>
              <a:pathLst>
                <a:path w="2593" h="8138" extrusionOk="0">
                  <a:moveTo>
                    <a:pt x="1552" y="0"/>
                  </a:moveTo>
                  <a:lnTo>
                    <a:pt x="1127" y="1062"/>
                  </a:lnTo>
                  <a:lnTo>
                    <a:pt x="787" y="2040"/>
                  </a:lnTo>
                  <a:lnTo>
                    <a:pt x="532" y="2932"/>
                  </a:lnTo>
                  <a:lnTo>
                    <a:pt x="320" y="3761"/>
                  </a:lnTo>
                  <a:lnTo>
                    <a:pt x="171" y="4504"/>
                  </a:lnTo>
                  <a:lnTo>
                    <a:pt x="65" y="5163"/>
                  </a:lnTo>
                  <a:lnTo>
                    <a:pt x="22" y="5758"/>
                  </a:lnTo>
                  <a:lnTo>
                    <a:pt x="1" y="6289"/>
                  </a:lnTo>
                  <a:lnTo>
                    <a:pt x="1" y="6735"/>
                  </a:lnTo>
                  <a:lnTo>
                    <a:pt x="22" y="7118"/>
                  </a:lnTo>
                  <a:lnTo>
                    <a:pt x="65" y="7436"/>
                  </a:lnTo>
                  <a:lnTo>
                    <a:pt x="128" y="7691"/>
                  </a:lnTo>
                  <a:lnTo>
                    <a:pt x="171" y="7882"/>
                  </a:lnTo>
                  <a:lnTo>
                    <a:pt x="213" y="8031"/>
                  </a:lnTo>
                  <a:lnTo>
                    <a:pt x="277" y="8137"/>
                  </a:lnTo>
                  <a:lnTo>
                    <a:pt x="256" y="7840"/>
                  </a:lnTo>
                  <a:lnTo>
                    <a:pt x="256" y="7521"/>
                  </a:lnTo>
                  <a:lnTo>
                    <a:pt x="256" y="7203"/>
                  </a:lnTo>
                  <a:lnTo>
                    <a:pt x="298" y="6884"/>
                  </a:lnTo>
                  <a:lnTo>
                    <a:pt x="383" y="6247"/>
                  </a:lnTo>
                  <a:lnTo>
                    <a:pt x="532" y="5588"/>
                  </a:lnTo>
                  <a:lnTo>
                    <a:pt x="702" y="4929"/>
                  </a:lnTo>
                  <a:lnTo>
                    <a:pt x="893" y="4292"/>
                  </a:lnTo>
                  <a:lnTo>
                    <a:pt x="1106" y="3676"/>
                  </a:lnTo>
                  <a:lnTo>
                    <a:pt x="1339" y="3081"/>
                  </a:lnTo>
                  <a:lnTo>
                    <a:pt x="1573" y="2528"/>
                  </a:lnTo>
                  <a:lnTo>
                    <a:pt x="1786" y="2019"/>
                  </a:lnTo>
                  <a:lnTo>
                    <a:pt x="2189" y="1190"/>
                  </a:lnTo>
                  <a:lnTo>
                    <a:pt x="2487" y="616"/>
                  </a:lnTo>
                  <a:lnTo>
                    <a:pt x="2593" y="425"/>
                  </a:lnTo>
                  <a:lnTo>
                    <a:pt x="155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32"/>
            <p:cNvSpPr/>
            <p:nvPr/>
          </p:nvSpPr>
          <p:spPr>
            <a:xfrm>
              <a:off x="-2829725" y="1623100"/>
              <a:ext cx="148200" cy="158850"/>
            </a:xfrm>
            <a:custGeom>
              <a:avLst/>
              <a:gdLst/>
              <a:ahLst/>
              <a:cxnLst/>
              <a:rect l="l" t="t" r="r" b="b"/>
              <a:pathLst>
                <a:path w="5928" h="6354" extrusionOk="0">
                  <a:moveTo>
                    <a:pt x="659" y="0"/>
                  </a:moveTo>
                  <a:lnTo>
                    <a:pt x="0" y="914"/>
                  </a:lnTo>
                  <a:lnTo>
                    <a:pt x="191" y="1020"/>
                  </a:lnTo>
                  <a:lnTo>
                    <a:pt x="722" y="1360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54"/>
                  </a:lnTo>
                  <a:lnTo>
                    <a:pt x="3442" y="3379"/>
                  </a:lnTo>
                  <a:lnTo>
                    <a:pt x="3931" y="3825"/>
                  </a:lnTo>
                  <a:lnTo>
                    <a:pt x="4398" y="4292"/>
                  </a:lnTo>
                  <a:lnTo>
                    <a:pt x="4865" y="4781"/>
                  </a:lnTo>
                  <a:lnTo>
                    <a:pt x="5269" y="5291"/>
                  </a:lnTo>
                  <a:lnTo>
                    <a:pt x="5460" y="5567"/>
                  </a:lnTo>
                  <a:lnTo>
                    <a:pt x="5630" y="5822"/>
                  </a:lnTo>
                  <a:lnTo>
                    <a:pt x="5779" y="6098"/>
                  </a:lnTo>
                  <a:lnTo>
                    <a:pt x="5928" y="6353"/>
                  </a:lnTo>
                  <a:lnTo>
                    <a:pt x="5906" y="6247"/>
                  </a:lnTo>
                  <a:lnTo>
                    <a:pt x="5885" y="6098"/>
                  </a:lnTo>
                  <a:lnTo>
                    <a:pt x="5821" y="5907"/>
                  </a:lnTo>
                  <a:lnTo>
                    <a:pt x="5736" y="5652"/>
                  </a:lnTo>
                  <a:lnTo>
                    <a:pt x="5609" y="5354"/>
                  </a:lnTo>
                  <a:lnTo>
                    <a:pt x="5439" y="5015"/>
                  </a:lnTo>
                  <a:lnTo>
                    <a:pt x="5227" y="4611"/>
                  </a:lnTo>
                  <a:lnTo>
                    <a:pt x="4929" y="4186"/>
                  </a:lnTo>
                  <a:lnTo>
                    <a:pt x="4589" y="3697"/>
                  </a:lnTo>
                  <a:lnTo>
                    <a:pt x="4164" y="3187"/>
                  </a:lnTo>
                  <a:lnTo>
                    <a:pt x="3654" y="2614"/>
                  </a:lnTo>
                  <a:lnTo>
                    <a:pt x="3059" y="2019"/>
                  </a:lnTo>
                  <a:lnTo>
                    <a:pt x="2358" y="1381"/>
                  </a:lnTo>
                  <a:lnTo>
                    <a:pt x="1572" y="723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32"/>
            <p:cNvSpPr/>
            <p:nvPr/>
          </p:nvSpPr>
          <p:spPr>
            <a:xfrm>
              <a:off x="-2797325" y="1810600"/>
              <a:ext cx="148725" cy="158825"/>
            </a:xfrm>
            <a:custGeom>
              <a:avLst/>
              <a:gdLst/>
              <a:ahLst/>
              <a:cxnLst/>
              <a:rect l="l" t="t" r="r" b="b"/>
              <a:pathLst>
                <a:path w="5949" h="6353" extrusionOk="0">
                  <a:moveTo>
                    <a:pt x="680" y="0"/>
                  </a:moveTo>
                  <a:lnTo>
                    <a:pt x="0" y="914"/>
                  </a:lnTo>
                  <a:lnTo>
                    <a:pt x="191" y="1020"/>
                  </a:lnTo>
                  <a:lnTo>
                    <a:pt x="744" y="1360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54"/>
                  </a:lnTo>
                  <a:lnTo>
                    <a:pt x="3442" y="3357"/>
                  </a:lnTo>
                  <a:lnTo>
                    <a:pt x="3931" y="3825"/>
                  </a:lnTo>
                  <a:lnTo>
                    <a:pt x="4419" y="4292"/>
                  </a:lnTo>
                  <a:lnTo>
                    <a:pt x="4865" y="4781"/>
                  </a:lnTo>
                  <a:lnTo>
                    <a:pt x="5290" y="5291"/>
                  </a:lnTo>
                  <a:lnTo>
                    <a:pt x="5460" y="5546"/>
                  </a:lnTo>
                  <a:lnTo>
                    <a:pt x="5652" y="5822"/>
                  </a:lnTo>
                  <a:lnTo>
                    <a:pt x="5800" y="6077"/>
                  </a:lnTo>
                  <a:lnTo>
                    <a:pt x="5949" y="6353"/>
                  </a:lnTo>
                  <a:lnTo>
                    <a:pt x="5928" y="6247"/>
                  </a:lnTo>
                  <a:lnTo>
                    <a:pt x="5885" y="6098"/>
                  </a:lnTo>
                  <a:lnTo>
                    <a:pt x="5843" y="5907"/>
                  </a:lnTo>
                  <a:lnTo>
                    <a:pt x="5758" y="5652"/>
                  </a:lnTo>
                  <a:lnTo>
                    <a:pt x="5630" y="5354"/>
                  </a:lnTo>
                  <a:lnTo>
                    <a:pt x="5460" y="5014"/>
                  </a:lnTo>
                  <a:lnTo>
                    <a:pt x="5227" y="4611"/>
                  </a:lnTo>
                  <a:lnTo>
                    <a:pt x="4950" y="4186"/>
                  </a:lnTo>
                  <a:lnTo>
                    <a:pt x="4589" y="3697"/>
                  </a:lnTo>
                  <a:lnTo>
                    <a:pt x="4164" y="3187"/>
                  </a:lnTo>
                  <a:lnTo>
                    <a:pt x="3654" y="2614"/>
                  </a:lnTo>
                  <a:lnTo>
                    <a:pt x="3059" y="2019"/>
                  </a:lnTo>
                  <a:lnTo>
                    <a:pt x="2380" y="1381"/>
                  </a:lnTo>
                  <a:lnTo>
                    <a:pt x="1572" y="701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32"/>
            <p:cNvSpPr/>
            <p:nvPr/>
          </p:nvSpPr>
          <p:spPr>
            <a:xfrm>
              <a:off x="-3340700" y="1240675"/>
              <a:ext cx="575800" cy="934850"/>
            </a:xfrm>
            <a:custGeom>
              <a:avLst/>
              <a:gdLst/>
              <a:ahLst/>
              <a:cxnLst/>
              <a:rect l="l" t="t" r="r" b="b"/>
              <a:pathLst>
                <a:path w="23032" h="37394" extrusionOk="0">
                  <a:moveTo>
                    <a:pt x="20205" y="0"/>
                  </a:moveTo>
                  <a:lnTo>
                    <a:pt x="18166" y="595"/>
                  </a:lnTo>
                  <a:lnTo>
                    <a:pt x="16615" y="1041"/>
                  </a:lnTo>
                  <a:lnTo>
                    <a:pt x="15999" y="1190"/>
                  </a:lnTo>
                  <a:lnTo>
                    <a:pt x="15595" y="1296"/>
                  </a:lnTo>
                  <a:lnTo>
                    <a:pt x="14873" y="1466"/>
                  </a:lnTo>
                  <a:lnTo>
                    <a:pt x="14150" y="1636"/>
                  </a:lnTo>
                  <a:lnTo>
                    <a:pt x="13449" y="1849"/>
                  </a:lnTo>
                  <a:lnTo>
                    <a:pt x="12748" y="2104"/>
                  </a:lnTo>
                  <a:lnTo>
                    <a:pt x="12068" y="2359"/>
                  </a:lnTo>
                  <a:lnTo>
                    <a:pt x="11367" y="2656"/>
                  </a:lnTo>
                  <a:lnTo>
                    <a:pt x="10708" y="2953"/>
                  </a:lnTo>
                  <a:lnTo>
                    <a:pt x="10050" y="3293"/>
                  </a:lnTo>
                  <a:lnTo>
                    <a:pt x="9391" y="3655"/>
                  </a:lnTo>
                  <a:lnTo>
                    <a:pt x="8754" y="4037"/>
                  </a:lnTo>
                  <a:lnTo>
                    <a:pt x="8138" y="4441"/>
                  </a:lnTo>
                  <a:lnTo>
                    <a:pt x="7543" y="4866"/>
                  </a:lnTo>
                  <a:lnTo>
                    <a:pt x="6948" y="5312"/>
                  </a:lnTo>
                  <a:lnTo>
                    <a:pt x="6374" y="5779"/>
                  </a:lnTo>
                  <a:lnTo>
                    <a:pt x="5801" y="6247"/>
                  </a:lnTo>
                  <a:lnTo>
                    <a:pt x="5269" y="6757"/>
                  </a:lnTo>
                  <a:lnTo>
                    <a:pt x="5546" y="6842"/>
                  </a:lnTo>
                  <a:lnTo>
                    <a:pt x="5822" y="6884"/>
                  </a:lnTo>
                  <a:lnTo>
                    <a:pt x="6098" y="6905"/>
                  </a:lnTo>
                  <a:lnTo>
                    <a:pt x="6374" y="6884"/>
                  </a:lnTo>
                  <a:lnTo>
                    <a:pt x="6672" y="6863"/>
                  </a:lnTo>
                  <a:lnTo>
                    <a:pt x="6948" y="6820"/>
                  </a:lnTo>
                  <a:lnTo>
                    <a:pt x="7203" y="6735"/>
                  </a:lnTo>
                  <a:lnTo>
                    <a:pt x="7479" y="6629"/>
                  </a:lnTo>
                  <a:lnTo>
                    <a:pt x="6927" y="7203"/>
                  </a:lnTo>
                  <a:lnTo>
                    <a:pt x="6374" y="7798"/>
                  </a:lnTo>
                  <a:lnTo>
                    <a:pt x="5843" y="8392"/>
                  </a:lnTo>
                  <a:lnTo>
                    <a:pt x="5333" y="9009"/>
                  </a:lnTo>
                  <a:lnTo>
                    <a:pt x="4823" y="9646"/>
                  </a:lnTo>
                  <a:lnTo>
                    <a:pt x="4335" y="10283"/>
                  </a:lnTo>
                  <a:lnTo>
                    <a:pt x="3867" y="10921"/>
                  </a:lnTo>
                  <a:lnTo>
                    <a:pt x="3421" y="11579"/>
                  </a:lnTo>
                  <a:lnTo>
                    <a:pt x="2975" y="12259"/>
                  </a:lnTo>
                  <a:lnTo>
                    <a:pt x="2550" y="12939"/>
                  </a:lnTo>
                  <a:lnTo>
                    <a:pt x="2146" y="13619"/>
                  </a:lnTo>
                  <a:lnTo>
                    <a:pt x="1743" y="14320"/>
                  </a:lnTo>
                  <a:lnTo>
                    <a:pt x="1381" y="15021"/>
                  </a:lnTo>
                  <a:lnTo>
                    <a:pt x="1020" y="15744"/>
                  </a:lnTo>
                  <a:lnTo>
                    <a:pt x="680" y="16466"/>
                  </a:lnTo>
                  <a:lnTo>
                    <a:pt x="340" y="17210"/>
                  </a:lnTo>
                  <a:lnTo>
                    <a:pt x="765" y="17125"/>
                  </a:lnTo>
                  <a:lnTo>
                    <a:pt x="1169" y="16997"/>
                  </a:lnTo>
                  <a:lnTo>
                    <a:pt x="1551" y="16806"/>
                  </a:lnTo>
                  <a:lnTo>
                    <a:pt x="1913" y="16593"/>
                  </a:lnTo>
                  <a:lnTo>
                    <a:pt x="1679" y="17231"/>
                  </a:lnTo>
                  <a:lnTo>
                    <a:pt x="1445" y="17868"/>
                  </a:lnTo>
                  <a:lnTo>
                    <a:pt x="1233" y="18506"/>
                  </a:lnTo>
                  <a:lnTo>
                    <a:pt x="1041" y="19143"/>
                  </a:lnTo>
                  <a:lnTo>
                    <a:pt x="872" y="19802"/>
                  </a:lnTo>
                  <a:lnTo>
                    <a:pt x="702" y="20439"/>
                  </a:lnTo>
                  <a:lnTo>
                    <a:pt x="553" y="21098"/>
                  </a:lnTo>
                  <a:lnTo>
                    <a:pt x="425" y="21756"/>
                  </a:lnTo>
                  <a:lnTo>
                    <a:pt x="319" y="22436"/>
                  </a:lnTo>
                  <a:lnTo>
                    <a:pt x="234" y="23095"/>
                  </a:lnTo>
                  <a:lnTo>
                    <a:pt x="149" y="23775"/>
                  </a:lnTo>
                  <a:lnTo>
                    <a:pt x="85" y="24433"/>
                  </a:lnTo>
                  <a:lnTo>
                    <a:pt x="43" y="25113"/>
                  </a:lnTo>
                  <a:lnTo>
                    <a:pt x="22" y="25772"/>
                  </a:lnTo>
                  <a:lnTo>
                    <a:pt x="0" y="26452"/>
                  </a:lnTo>
                  <a:lnTo>
                    <a:pt x="0" y="27132"/>
                  </a:lnTo>
                  <a:lnTo>
                    <a:pt x="1233" y="26197"/>
                  </a:lnTo>
                  <a:lnTo>
                    <a:pt x="1126" y="26919"/>
                  </a:lnTo>
                  <a:lnTo>
                    <a:pt x="1041" y="27620"/>
                  </a:lnTo>
                  <a:lnTo>
                    <a:pt x="978" y="28321"/>
                  </a:lnTo>
                  <a:lnTo>
                    <a:pt x="935" y="29044"/>
                  </a:lnTo>
                  <a:lnTo>
                    <a:pt x="935" y="29766"/>
                  </a:lnTo>
                  <a:lnTo>
                    <a:pt x="935" y="30467"/>
                  </a:lnTo>
                  <a:lnTo>
                    <a:pt x="999" y="31190"/>
                  </a:lnTo>
                  <a:lnTo>
                    <a:pt x="1063" y="31891"/>
                  </a:lnTo>
                  <a:lnTo>
                    <a:pt x="1169" y="32613"/>
                  </a:lnTo>
                  <a:lnTo>
                    <a:pt x="1275" y="33314"/>
                  </a:lnTo>
                  <a:lnTo>
                    <a:pt x="1424" y="34015"/>
                  </a:lnTo>
                  <a:lnTo>
                    <a:pt x="1615" y="34695"/>
                  </a:lnTo>
                  <a:lnTo>
                    <a:pt x="1806" y="35396"/>
                  </a:lnTo>
                  <a:lnTo>
                    <a:pt x="2040" y="36076"/>
                  </a:lnTo>
                  <a:lnTo>
                    <a:pt x="2295" y="36735"/>
                  </a:lnTo>
                  <a:lnTo>
                    <a:pt x="2571" y="37393"/>
                  </a:lnTo>
                  <a:lnTo>
                    <a:pt x="3612" y="36671"/>
                  </a:lnTo>
                  <a:lnTo>
                    <a:pt x="4632" y="35949"/>
                  </a:lnTo>
                  <a:lnTo>
                    <a:pt x="5631" y="35205"/>
                  </a:lnTo>
                  <a:lnTo>
                    <a:pt x="6608" y="34440"/>
                  </a:lnTo>
                  <a:lnTo>
                    <a:pt x="7097" y="34036"/>
                  </a:lnTo>
                  <a:lnTo>
                    <a:pt x="7564" y="33633"/>
                  </a:lnTo>
                  <a:lnTo>
                    <a:pt x="8010" y="33208"/>
                  </a:lnTo>
                  <a:lnTo>
                    <a:pt x="8456" y="32762"/>
                  </a:lnTo>
                  <a:lnTo>
                    <a:pt x="8881" y="32316"/>
                  </a:lnTo>
                  <a:lnTo>
                    <a:pt x="9285" y="31848"/>
                  </a:lnTo>
                  <a:lnTo>
                    <a:pt x="9667" y="31359"/>
                  </a:lnTo>
                  <a:lnTo>
                    <a:pt x="10050" y="30871"/>
                  </a:lnTo>
                  <a:lnTo>
                    <a:pt x="10262" y="31211"/>
                  </a:lnTo>
                  <a:lnTo>
                    <a:pt x="10390" y="31444"/>
                  </a:lnTo>
                  <a:lnTo>
                    <a:pt x="10581" y="31763"/>
                  </a:lnTo>
                  <a:lnTo>
                    <a:pt x="10921" y="32316"/>
                  </a:lnTo>
                  <a:lnTo>
                    <a:pt x="11303" y="31678"/>
                  </a:lnTo>
                  <a:lnTo>
                    <a:pt x="11686" y="31083"/>
                  </a:lnTo>
                  <a:lnTo>
                    <a:pt x="12089" y="30531"/>
                  </a:lnTo>
                  <a:lnTo>
                    <a:pt x="12472" y="30000"/>
                  </a:lnTo>
                  <a:lnTo>
                    <a:pt x="13215" y="28959"/>
                  </a:lnTo>
                  <a:lnTo>
                    <a:pt x="13938" y="27960"/>
                  </a:lnTo>
                  <a:lnTo>
                    <a:pt x="14299" y="27450"/>
                  </a:lnTo>
                  <a:lnTo>
                    <a:pt x="14618" y="26940"/>
                  </a:lnTo>
                  <a:lnTo>
                    <a:pt x="14936" y="26409"/>
                  </a:lnTo>
                  <a:lnTo>
                    <a:pt x="15234" y="25857"/>
                  </a:lnTo>
                  <a:lnTo>
                    <a:pt x="15510" y="25262"/>
                  </a:lnTo>
                  <a:lnTo>
                    <a:pt x="15786" y="24646"/>
                  </a:lnTo>
                  <a:lnTo>
                    <a:pt x="16020" y="24008"/>
                  </a:lnTo>
                  <a:lnTo>
                    <a:pt x="16211" y="23307"/>
                  </a:lnTo>
                  <a:lnTo>
                    <a:pt x="16487" y="23668"/>
                  </a:lnTo>
                  <a:lnTo>
                    <a:pt x="16700" y="24030"/>
                  </a:lnTo>
                  <a:lnTo>
                    <a:pt x="16891" y="24412"/>
                  </a:lnTo>
                  <a:lnTo>
                    <a:pt x="17061" y="24837"/>
                  </a:lnTo>
                  <a:lnTo>
                    <a:pt x="17422" y="24263"/>
                  </a:lnTo>
                  <a:lnTo>
                    <a:pt x="17783" y="23668"/>
                  </a:lnTo>
                  <a:lnTo>
                    <a:pt x="18102" y="23052"/>
                  </a:lnTo>
                  <a:lnTo>
                    <a:pt x="18421" y="22436"/>
                  </a:lnTo>
                  <a:lnTo>
                    <a:pt x="18718" y="21820"/>
                  </a:lnTo>
                  <a:lnTo>
                    <a:pt x="18973" y="21183"/>
                  </a:lnTo>
                  <a:lnTo>
                    <a:pt x="19228" y="20545"/>
                  </a:lnTo>
                  <a:lnTo>
                    <a:pt x="19462" y="19887"/>
                  </a:lnTo>
                  <a:lnTo>
                    <a:pt x="19695" y="19228"/>
                  </a:lnTo>
                  <a:lnTo>
                    <a:pt x="19908" y="18569"/>
                  </a:lnTo>
                  <a:lnTo>
                    <a:pt x="20099" y="17911"/>
                  </a:lnTo>
                  <a:lnTo>
                    <a:pt x="20269" y="17231"/>
                  </a:lnTo>
                  <a:lnTo>
                    <a:pt x="20588" y="15892"/>
                  </a:lnTo>
                  <a:lnTo>
                    <a:pt x="20864" y="14533"/>
                  </a:lnTo>
                  <a:lnTo>
                    <a:pt x="21119" y="14830"/>
                  </a:lnTo>
                  <a:lnTo>
                    <a:pt x="21459" y="15212"/>
                  </a:lnTo>
                  <a:lnTo>
                    <a:pt x="21799" y="15616"/>
                  </a:lnTo>
                  <a:lnTo>
                    <a:pt x="22054" y="15914"/>
                  </a:lnTo>
                  <a:lnTo>
                    <a:pt x="22202" y="15722"/>
                  </a:lnTo>
                  <a:lnTo>
                    <a:pt x="22330" y="15510"/>
                  </a:lnTo>
                  <a:lnTo>
                    <a:pt x="22457" y="15297"/>
                  </a:lnTo>
                  <a:lnTo>
                    <a:pt x="22585" y="15085"/>
                  </a:lnTo>
                  <a:lnTo>
                    <a:pt x="22670" y="14851"/>
                  </a:lnTo>
                  <a:lnTo>
                    <a:pt x="22755" y="14618"/>
                  </a:lnTo>
                  <a:lnTo>
                    <a:pt x="22840" y="14384"/>
                  </a:lnTo>
                  <a:lnTo>
                    <a:pt x="22882" y="14129"/>
                  </a:lnTo>
                  <a:lnTo>
                    <a:pt x="22989" y="13619"/>
                  </a:lnTo>
                  <a:lnTo>
                    <a:pt x="23031" y="13067"/>
                  </a:lnTo>
                  <a:lnTo>
                    <a:pt x="23031" y="12514"/>
                  </a:lnTo>
                  <a:lnTo>
                    <a:pt x="23010" y="11962"/>
                  </a:lnTo>
                  <a:lnTo>
                    <a:pt x="22967" y="11388"/>
                  </a:lnTo>
                  <a:lnTo>
                    <a:pt x="22882" y="10815"/>
                  </a:lnTo>
                  <a:lnTo>
                    <a:pt x="22776" y="10241"/>
                  </a:lnTo>
                  <a:lnTo>
                    <a:pt x="22670" y="9688"/>
                  </a:lnTo>
                  <a:lnTo>
                    <a:pt x="22415" y="8605"/>
                  </a:lnTo>
                  <a:lnTo>
                    <a:pt x="22139" y="7606"/>
                  </a:lnTo>
                  <a:lnTo>
                    <a:pt x="21863" y="6650"/>
                  </a:lnTo>
                  <a:lnTo>
                    <a:pt x="21544" y="5715"/>
                  </a:lnTo>
                  <a:lnTo>
                    <a:pt x="21225" y="4781"/>
                  </a:lnTo>
                  <a:lnTo>
                    <a:pt x="20928" y="3825"/>
                  </a:lnTo>
                  <a:lnTo>
                    <a:pt x="20652" y="2890"/>
                  </a:lnTo>
                  <a:lnTo>
                    <a:pt x="20524" y="2401"/>
                  </a:lnTo>
                  <a:lnTo>
                    <a:pt x="20418" y="1934"/>
                  </a:lnTo>
                  <a:lnTo>
                    <a:pt x="20333" y="1445"/>
                  </a:lnTo>
                  <a:lnTo>
                    <a:pt x="20269" y="978"/>
                  </a:lnTo>
                  <a:lnTo>
                    <a:pt x="20227" y="489"/>
                  </a:lnTo>
                  <a:lnTo>
                    <a:pt x="20205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32"/>
            <p:cNvSpPr/>
            <p:nvPr/>
          </p:nvSpPr>
          <p:spPr>
            <a:xfrm>
              <a:off x="-3205800" y="1280500"/>
              <a:ext cx="339450" cy="747900"/>
            </a:xfrm>
            <a:custGeom>
              <a:avLst/>
              <a:gdLst/>
              <a:ahLst/>
              <a:cxnLst/>
              <a:rect l="l" t="t" r="r" b="b"/>
              <a:pathLst>
                <a:path w="13578" h="29916" extrusionOk="0">
                  <a:moveTo>
                    <a:pt x="13577" y="1"/>
                  </a:moveTo>
                  <a:lnTo>
                    <a:pt x="13535" y="107"/>
                  </a:lnTo>
                  <a:lnTo>
                    <a:pt x="13428" y="383"/>
                  </a:lnTo>
                  <a:lnTo>
                    <a:pt x="13343" y="574"/>
                  </a:lnTo>
                  <a:lnTo>
                    <a:pt x="13216" y="808"/>
                  </a:lnTo>
                  <a:lnTo>
                    <a:pt x="13067" y="1063"/>
                  </a:lnTo>
                  <a:lnTo>
                    <a:pt x="12855" y="1360"/>
                  </a:lnTo>
                  <a:lnTo>
                    <a:pt x="12621" y="1679"/>
                  </a:lnTo>
                  <a:lnTo>
                    <a:pt x="12345" y="1998"/>
                  </a:lnTo>
                  <a:lnTo>
                    <a:pt x="12005" y="2338"/>
                  </a:lnTo>
                  <a:lnTo>
                    <a:pt x="11601" y="2699"/>
                  </a:lnTo>
                  <a:lnTo>
                    <a:pt x="11155" y="3081"/>
                  </a:lnTo>
                  <a:lnTo>
                    <a:pt x="10624" y="3443"/>
                  </a:lnTo>
                  <a:lnTo>
                    <a:pt x="10050" y="3825"/>
                  </a:lnTo>
                  <a:lnTo>
                    <a:pt x="9392" y="4186"/>
                  </a:lnTo>
                  <a:lnTo>
                    <a:pt x="9030" y="4399"/>
                  </a:lnTo>
                  <a:lnTo>
                    <a:pt x="8669" y="4675"/>
                  </a:lnTo>
                  <a:lnTo>
                    <a:pt x="8287" y="4994"/>
                  </a:lnTo>
                  <a:lnTo>
                    <a:pt x="7883" y="5355"/>
                  </a:lnTo>
                  <a:lnTo>
                    <a:pt x="7479" y="5780"/>
                  </a:lnTo>
                  <a:lnTo>
                    <a:pt x="7055" y="6247"/>
                  </a:lnTo>
                  <a:lnTo>
                    <a:pt x="6630" y="6757"/>
                  </a:lnTo>
                  <a:lnTo>
                    <a:pt x="6205" y="7309"/>
                  </a:lnTo>
                  <a:lnTo>
                    <a:pt x="5780" y="7904"/>
                  </a:lnTo>
                  <a:lnTo>
                    <a:pt x="5334" y="8542"/>
                  </a:lnTo>
                  <a:lnTo>
                    <a:pt x="4909" y="9222"/>
                  </a:lnTo>
                  <a:lnTo>
                    <a:pt x="4484" y="9944"/>
                  </a:lnTo>
                  <a:lnTo>
                    <a:pt x="4080" y="10688"/>
                  </a:lnTo>
                  <a:lnTo>
                    <a:pt x="3676" y="11495"/>
                  </a:lnTo>
                  <a:lnTo>
                    <a:pt x="3273" y="12302"/>
                  </a:lnTo>
                  <a:lnTo>
                    <a:pt x="2890" y="13173"/>
                  </a:lnTo>
                  <a:lnTo>
                    <a:pt x="2508" y="14044"/>
                  </a:lnTo>
                  <a:lnTo>
                    <a:pt x="2168" y="14958"/>
                  </a:lnTo>
                  <a:lnTo>
                    <a:pt x="1828" y="15914"/>
                  </a:lnTo>
                  <a:lnTo>
                    <a:pt x="1509" y="16870"/>
                  </a:lnTo>
                  <a:lnTo>
                    <a:pt x="1233" y="17869"/>
                  </a:lnTo>
                  <a:lnTo>
                    <a:pt x="957" y="18867"/>
                  </a:lnTo>
                  <a:lnTo>
                    <a:pt x="723" y="19908"/>
                  </a:lnTo>
                  <a:lnTo>
                    <a:pt x="511" y="20971"/>
                  </a:lnTo>
                  <a:lnTo>
                    <a:pt x="341" y="22033"/>
                  </a:lnTo>
                  <a:lnTo>
                    <a:pt x="213" y="23138"/>
                  </a:lnTo>
                  <a:lnTo>
                    <a:pt x="107" y="24221"/>
                  </a:lnTo>
                  <a:lnTo>
                    <a:pt x="43" y="25347"/>
                  </a:lnTo>
                  <a:lnTo>
                    <a:pt x="1" y="26473"/>
                  </a:lnTo>
                  <a:lnTo>
                    <a:pt x="22" y="27621"/>
                  </a:lnTo>
                  <a:lnTo>
                    <a:pt x="86" y="28768"/>
                  </a:lnTo>
                  <a:lnTo>
                    <a:pt x="192" y="29915"/>
                  </a:lnTo>
                  <a:lnTo>
                    <a:pt x="235" y="29129"/>
                  </a:lnTo>
                  <a:lnTo>
                    <a:pt x="320" y="28216"/>
                  </a:lnTo>
                  <a:lnTo>
                    <a:pt x="447" y="27004"/>
                  </a:lnTo>
                  <a:lnTo>
                    <a:pt x="638" y="25539"/>
                  </a:lnTo>
                  <a:lnTo>
                    <a:pt x="893" y="23881"/>
                  </a:lnTo>
                  <a:lnTo>
                    <a:pt x="1042" y="22968"/>
                  </a:lnTo>
                  <a:lnTo>
                    <a:pt x="1233" y="22033"/>
                  </a:lnTo>
                  <a:lnTo>
                    <a:pt x="1424" y="21077"/>
                  </a:lnTo>
                  <a:lnTo>
                    <a:pt x="1658" y="20078"/>
                  </a:lnTo>
                  <a:lnTo>
                    <a:pt x="1913" y="19080"/>
                  </a:lnTo>
                  <a:lnTo>
                    <a:pt x="2189" y="18060"/>
                  </a:lnTo>
                  <a:lnTo>
                    <a:pt x="2508" y="17019"/>
                  </a:lnTo>
                  <a:lnTo>
                    <a:pt x="2848" y="15978"/>
                  </a:lnTo>
                  <a:lnTo>
                    <a:pt x="3209" y="14958"/>
                  </a:lnTo>
                  <a:lnTo>
                    <a:pt x="3613" y="13917"/>
                  </a:lnTo>
                  <a:lnTo>
                    <a:pt x="4059" y="12897"/>
                  </a:lnTo>
                  <a:lnTo>
                    <a:pt x="4526" y="11920"/>
                  </a:lnTo>
                  <a:lnTo>
                    <a:pt x="5036" y="10942"/>
                  </a:lnTo>
                  <a:lnTo>
                    <a:pt x="5589" y="9986"/>
                  </a:lnTo>
                  <a:lnTo>
                    <a:pt x="5865" y="9540"/>
                  </a:lnTo>
                  <a:lnTo>
                    <a:pt x="6162" y="9073"/>
                  </a:lnTo>
                  <a:lnTo>
                    <a:pt x="6481" y="8648"/>
                  </a:lnTo>
                  <a:lnTo>
                    <a:pt x="6800" y="8202"/>
                  </a:lnTo>
                  <a:lnTo>
                    <a:pt x="7140" y="7798"/>
                  </a:lnTo>
                  <a:lnTo>
                    <a:pt x="7479" y="7373"/>
                  </a:lnTo>
                  <a:lnTo>
                    <a:pt x="7819" y="6991"/>
                  </a:lnTo>
                  <a:lnTo>
                    <a:pt x="8181" y="6608"/>
                  </a:lnTo>
                  <a:lnTo>
                    <a:pt x="8563" y="6247"/>
                  </a:lnTo>
                  <a:lnTo>
                    <a:pt x="8945" y="5886"/>
                  </a:lnTo>
                  <a:lnTo>
                    <a:pt x="9349" y="5546"/>
                  </a:lnTo>
                  <a:lnTo>
                    <a:pt x="9753" y="5227"/>
                  </a:lnTo>
                  <a:lnTo>
                    <a:pt x="10390" y="4717"/>
                  </a:lnTo>
                  <a:lnTo>
                    <a:pt x="10943" y="4207"/>
                  </a:lnTo>
                  <a:lnTo>
                    <a:pt x="11452" y="3740"/>
                  </a:lnTo>
                  <a:lnTo>
                    <a:pt x="11877" y="3251"/>
                  </a:lnTo>
                  <a:lnTo>
                    <a:pt x="12239" y="2805"/>
                  </a:lnTo>
                  <a:lnTo>
                    <a:pt x="12536" y="2380"/>
                  </a:lnTo>
                  <a:lnTo>
                    <a:pt x="12791" y="1977"/>
                  </a:lnTo>
                  <a:lnTo>
                    <a:pt x="13003" y="1594"/>
                  </a:lnTo>
                  <a:lnTo>
                    <a:pt x="13173" y="1254"/>
                  </a:lnTo>
                  <a:lnTo>
                    <a:pt x="13301" y="936"/>
                  </a:lnTo>
                  <a:lnTo>
                    <a:pt x="13407" y="659"/>
                  </a:lnTo>
                  <a:lnTo>
                    <a:pt x="13471" y="447"/>
                  </a:lnTo>
                  <a:lnTo>
                    <a:pt x="13556" y="107"/>
                  </a:lnTo>
                  <a:lnTo>
                    <a:pt x="1357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32"/>
            <p:cNvSpPr/>
            <p:nvPr/>
          </p:nvSpPr>
          <p:spPr>
            <a:xfrm>
              <a:off x="-3009800" y="1428700"/>
              <a:ext cx="62700" cy="204525"/>
            </a:xfrm>
            <a:custGeom>
              <a:avLst/>
              <a:gdLst/>
              <a:ahLst/>
              <a:cxnLst/>
              <a:rect l="l" t="t" r="r" b="b"/>
              <a:pathLst>
                <a:path w="2508" h="8181" extrusionOk="0">
                  <a:moveTo>
                    <a:pt x="1063" y="0"/>
                  </a:moveTo>
                  <a:lnTo>
                    <a:pt x="1" y="425"/>
                  </a:lnTo>
                  <a:lnTo>
                    <a:pt x="107" y="617"/>
                  </a:lnTo>
                  <a:lnTo>
                    <a:pt x="404" y="1169"/>
                  </a:lnTo>
                  <a:lnTo>
                    <a:pt x="787" y="2019"/>
                  </a:lnTo>
                  <a:lnTo>
                    <a:pt x="999" y="2550"/>
                  </a:lnTo>
                  <a:lnTo>
                    <a:pt x="1212" y="3102"/>
                  </a:lnTo>
                  <a:lnTo>
                    <a:pt x="1424" y="3697"/>
                  </a:lnTo>
                  <a:lnTo>
                    <a:pt x="1637" y="4313"/>
                  </a:lnTo>
                  <a:lnTo>
                    <a:pt x="1828" y="4951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89" y="6927"/>
                  </a:lnTo>
                  <a:lnTo>
                    <a:pt x="2210" y="7245"/>
                  </a:lnTo>
                  <a:lnTo>
                    <a:pt x="2210" y="7564"/>
                  </a:lnTo>
                  <a:lnTo>
                    <a:pt x="2210" y="7861"/>
                  </a:lnTo>
                  <a:lnTo>
                    <a:pt x="2189" y="8180"/>
                  </a:lnTo>
                  <a:lnTo>
                    <a:pt x="2232" y="8074"/>
                  </a:lnTo>
                  <a:lnTo>
                    <a:pt x="2295" y="7925"/>
                  </a:lnTo>
                  <a:lnTo>
                    <a:pt x="2338" y="7734"/>
                  </a:lnTo>
                  <a:lnTo>
                    <a:pt x="2401" y="7479"/>
                  </a:lnTo>
                  <a:lnTo>
                    <a:pt x="2444" y="7160"/>
                  </a:lnTo>
                  <a:lnTo>
                    <a:pt x="2486" y="6778"/>
                  </a:lnTo>
                  <a:lnTo>
                    <a:pt x="2508" y="6332"/>
                  </a:lnTo>
                  <a:lnTo>
                    <a:pt x="2486" y="5801"/>
                  </a:lnTo>
                  <a:lnTo>
                    <a:pt x="2444" y="5206"/>
                  </a:lnTo>
                  <a:lnTo>
                    <a:pt x="2359" y="4547"/>
                  </a:lnTo>
                  <a:lnTo>
                    <a:pt x="2232" y="3803"/>
                  </a:lnTo>
                  <a:lnTo>
                    <a:pt x="2040" y="2975"/>
                  </a:lnTo>
                  <a:lnTo>
                    <a:pt x="1785" y="2061"/>
                  </a:lnTo>
                  <a:lnTo>
                    <a:pt x="1445" y="1084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32"/>
            <p:cNvSpPr/>
            <p:nvPr/>
          </p:nvSpPr>
          <p:spPr>
            <a:xfrm>
              <a:off x="-3210575" y="1450475"/>
              <a:ext cx="182225" cy="113150"/>
            </a:xfrm>
            <a:custGeom>
              <a:avLst/>
              <a:gdLst/>
              <a:ahLst/>
              <a:cxnLst/>
              <a:rect l="l" t="t" r="r" b="b"/>
              <a:pathLst>
                <a:path w="7289" h="4526" extrusionOk="0">
                  <a:moveTo>
                    <a:pt x="6906" y="0"/>
                  </a:moveTo>
                  <a:lnTo>
                    <a:pt x="5843" y="404"/>
                  </a:lnTo>
                  <a:lnTo>
                    <a:pt x="4887" y="808"/>
                  </a:lnTo>
                  <a:lnTo>
                    <a:pt x="4037" y="1211"/>
                  </a:lnTo>
                  <a:lnTo>
                    <a:pt x="3294" y="1615"/>
                  </a:lnTo>
                  <a:lnTo>
                    <a:pt x="2635" y="1998"/>
                  </a:lnTo>
                  <a:lnTo>
                    <a:pt x="2083" y="2380"/>
                  </a:lnTo>
                  <a:lnTo>
                    <a:pt x="1594" y="2741"/>
                  </a:lnTo>
                  <a:lnTo>
                    <a:pt x="1190" y="3060"/>
                  </a:lnTo>
                  <a:lnTo>
                    <a:pt x="872" y="3379"/>
                  </a:lnTo>
                  <a:lnTo>
                    <a:pt x="596" y="3655"/>
                  </a:lnTo>
                  <a:lnTo>
                    <a:pt x="404" y="3910"/>
                  </a:lnTo>
                  <a:lnTo>
                    <a:pt x="234" y="4122"/>
                  </a:lnTo>
                  <a:lnTo>
                    <a:pt x="128" y="4292"/>
                  </a:lnTo>
                  <a:lnTo>
                    <a:pt x="64" y="4420"/>
                  </a:lnTo>
                  <a:lnTo>
                    <a:pt x="1" y="4526"/>
                  </a:lnTo>
                  <a:lnTo>
                    <a:pt x="213" y="4292"/>
                  </a:lnTo>
                  <a:lnTo>
                    <a:pt x="447" y="4101"/>
                  </a:lnTo>
                  <a:lnTo>
                    <a:pt x="702" y="3889"/>
                  </a:lnTo>
                  <a:lnTo>
                    <a:pt x="957" y="3697"/>
                  </a:lnTo>
                  <a:lnTo>
                    <a:pt x="1488" y="3336"/>
                  </a:lnTo>
                  <a:lnTo>
                    <a:pt x="2083" y="2996"/>
                  </a:lnTo>
                  <a:lnTo>
                    <a:pt x="2678" y="2677"/>
                  </a:lnTo>
                  <a:lnTo>
                    <a:pt x="3273" y="2401"/>
                  </a:lnTo>
                  <a:lnTo>
                    <a:pt x="3889" y="2146"/>
                  </a:lnTo>
                  <a:lnTo>
                    <a:pt x="4462" y="1913"/>
                  </a:lnTo>
                  <a:lnTo>
                    <a:pt x="5036" y="1721"/>
                  </a:lnTo>
                  <a:lnTo>
                    <a:pt x="5567" y="1551"/>
                  </a:lnTo>
                  <a:lnTo>
                    <a:pt x="6459" y="1275"/>
                  </a:lnTo>
                  <a:lnTo>
                    <a:pt x="7076" y="1127"/>
                  </a:lnTo>
                  <a:lnTo>
                    <a:pt x="7288" y="1063"/>
                  </a:lnTo>
                  <a:lnTo>
                    <a:pt x="690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32"/>
            <p:cNvSpPr/>
            <p:nvPr/>
          </p:nvSpPr>
          <p:spPr>
            <a:xfrm>
              <a:off x="-3263675" y="1602375"/>
              <a:ext cx="150850" cy="156200"/>
            </a:xfrm>
            <a:custGeom>
              <a:avLst/>
              <a:gdLst/>
              <a:ahLst/>
              <a:cxnLst/>
              <a:rect l="l" t="t" r="r" b="b"/>
              <a:pathLst>
                <a:path w="6034" h="6248" extrusionOk="0">
                  <a:moveTo>
                    <a:pt x="5397" y="1"/>
                  </a:moveTo>
                  <a:lnTo>
                    <a:pt x="4462" y="681"/>
                  </a:lnTo>
                  <a:lnTo>
                    <a:pt x="3654" y="1339"/>
                  </a:lnTo>
                  <a:lnTo>
                    <a:pt x="2953" y="1955"/>
                  </a:lnTo>
                  <a:lnTo>
                    <a:pt x="2358" y="2550"/>
                  </a:lnTo>
                  <a:lnTo>
                    <a:pt x="1827" y="3103"/>
                  </a:lnTo>
                  <a:lnTo>
                    <a:pt x="1402" y="3613"/>
                  </a:lnTo>
                  <a:lnTo>
                    <a:pt x="1041" y="4080"/>
                  </a:lnTo>
                  <a:lnTo>
                    <a:pt x="744" y="4526"/>
                  </a:lnTo>
                  <a:lnTo>
                    <a:pt x="510" y="4909"/>
                  </a:lnTo>
                  <a:lnTo>
                    <a:pt x="340" y="5249"/>
                  </a:lnTo>
                  <a:lnTo>
                    <a:pt x="213" y="5546"/>
                  </a:lnTo>
                  <a:lnTo>
                    <a:pt x="106" y="5780"/>
                  </a:lnTo>
                  <a:lnTo>
                    <a:pt x="64" y="5992"/>
                  </a:lnTo>
                  <a:lnTo>
                    <a:pt x="21" y="6120"/>
                  </a:lnTo>
                  <a:lnTo>
                    <a:pt x="0" y="6247"/>
                  </a:lnTo>
                  <a:lnTo>
                    <a:pt x="149" y="5971"/>
                  </a:lnTo>
                  <a:lnTo>
                    <a:pt x="319" y="5716"/>
                  </a:lnTo>
                  <a:lnTo>
                    <a:pt x="489" y="5440"/>
                  </a:lnTo>
                  <a:lnTo>
                    <a:pt x="680" y="5185"/>
                  </a:lnTo>
                  <a:lnTo>
                    <a:pt x="1105" y="4696"/>
                  </a:lnTo>
                  <a:lnTo>
                    <a:pt x="1572" y="4208"/>
                  </a:lnTo>
                  <a:lnTo>
                    <a:pt x="2061" y="3740"/>
                  </a:lnTo>
                  <a:lnTo>
                    <a:pt x="2550" y="3294"/>
                  </a:lnTo>
                  <a:lnTo>
                    <a:pt x="3060" y="2890"/>
                  </a:lnTo>
                  <a:lnTo>
                    <a:pt x="3569" y="2508"/>
                  </a:lnTo>
                  <a:lnTo>
                    <a:pt x="4058" y="2147"/>
                  </a:lnTo>
                  <a:lnTo>
                    <a:pt x="4525" y="1849"/>
                  </a:lnTo>
                  <a:lnTo>
                    <a:pt x="5312" y="1339"/>
                  </a:lnTo>
                  <a:lnTo>
                    <a:pt x="5843" y="1021"/>
                  </a:lnTo>
                  <a:lnTo>
                    <a:pt x="6034" y="914"/>
                  </a:lnTo>
                  <a:lnTo>
                    <a:pt x="539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32"/>
            <p:cNvSpPr/>
            <p:nvPr/>
          </p:nvSpPr>
          <p:spPr>
            <a:xfrm>
              <a:off x="-3106475" y="1551925"/>
              <a:ext cx="62175" cy="204525"/>
            </a:xfrm>
            <a:custGeom>
              <a:avLst/>
              <a:gdLst/>
              <a:ahLst/>
              <a:cxnLst/>
              <a:rect l="l" t="t" r="r" b="b"/>
              <a:pathLst>
                <a:path w="2487" h="8181" extrusionOk="0">
                  <a:moveTo>
                    <a:pt x="1042" y="0"/>
                  </a:moveTo>
                  <a:lnTo>
                    <a:pt x="1" y="425"/>
                  </a:lnTo>
                  <a:lnTo>
                    <a:pt x="107" y="617"/>
                  </a:lnTo>
                  <a:lnTo>
                    <a:pt x="383" y="1190"/>
                  </a:lnTo>
                  <a:lnTo>
                    <a:pt x="766" y="2040"/>
                  </a:lnTo>
                  <a:lnTo>
                    <a:pt x="978" y="2550"/>
                  </a:lnTo>
                  <a:lnTo>
                    <a:pt x="1212" y="3102"/>
                  </a:lnTo>
                  <a:lnTo>
                    <a:pt x="1424" y="3697"/>
                  </a:lnTo>
                  <a:lnTo>
                    <a:pt x="1637" y="4313"/>
                  </a:lnTo>
                  <a:lnTo>
                    <a:pt x="1807" y="4972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68" y="6927"/>
                  </a:lnTo>
                  <a:lnTo>
                    <a:pt x="2189" y="7245"/>
                  </a:lnTo>
                  <a:lnTo>
                    <a:pt x="2210" y="7564"/>
                  </a:lnTo>
                  <a:lnTo>
                    <a:pt x="2189" y="7883"/>
                  </a:lnTo>
                  <a:lnTo>
                    <a:pt x="2168" y="8180"/>
                  </a:lnTo>
                  <a:lnTo>
                    <a:pt x="2232" y="8074"/>
                  </a:lnTo>
                  <a:lnTo>
                    <a:pt x="2274" y="7925"/>
                  </a:lnTo>
                  <a:lnTo>
                    <a:pt x="2338" y="7734"/>
                  </a:lnTo>
                  <a:lnTo>
                    <a:pt x="2380" y="7479"/>
                  </a:lnTo>
                  <a:lnTo>
                    <a:pt x="2444" y="7160"/>
                  </a:lnTo>
                  <a:lnTo>
                    <a:pt x="2465" y="6778"/>
                  </a:lnTo>
                  <a:lnTo>
                    <a:pt x="2487" y="6332"/>
                  </a:lnTo>
                  <a:lnTo>
                    <a:pt x="2487" y="5801"/>
                  </a:lnTo>
                  <a:lnTo>
                    <a:pt x="2423" y="5206"/>
                  </a:lnTo>
                  <a:lnTo>
                    <a:pt x="2338" y="4547"/>
                  </a:lnTo>
                  <a:lnTo>
                    <a:pt x="2210" y="3804"/>
                  </a:lnTo>
                  <a:lnTo>
                    <a:pt x="2019" y="2975"/>
                  </a:lnTo>
                  <a:lnTo>
                    <a:pt x="1764" y="2061"/>
                  </a:lnTo>
                  <a:lnTo>
                    <a:pt x="1446" y="1084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32"/>
            <p:cNvSpPr/>
            <p:nvPr/>
          </p:nvSpPr>
          <p:spPr>
            <a:xfrm>
              <a:off x="-3177650" y="1728800"/>
              <a:ext cx="62700" cy="203975"/>
            </a:xfrm>
            <a:custGeom>
              <a:avLst/>
              <a:gdLst/>
              <a:ahLst/>
              <a:cxnLst/>
              <a:rect l="l" t="t" r="r" b="b"/>
              <a:pathLst>
                <a:path w="2508" h="8159" extrusionOk="0">
                  <a:moveTo>
                    <a:pt x="1063" y="0"/>
                  </a:moveTo>
                  <a:lnTo>
                    <a:pt x="1" y="404"/>
                  </a:lnTo>
                  <a:lnTo>
                    <a:pt x="107" y="617"/>
                  </a:lnTo>
                  <a:lnTo>
                    <a:pt x="383" y="1169"/>
                  </a:lnTo>
                  <a:lnTo>
                    <a:pt x="787" y="2019"/>
                  </a:lnTo>
                  <a:lnTo>
                    <a:pt x="1000" y="2529"/>
                  </a:lnTo>
                  <a:lnTo>
                    <a:pt x="1212" y="3081"/>
                  </a:lnTo>
                  <a:lnTo>
                    <a:pt x="1424" y="3676"/>
                  </a:lnTo>
                  <a:lnTo>
                    <a:pt x="1637" y="4313"/>
                  </a:lnTo>
                  <a:lnTo>
                    <a:pt x="1828" y="4951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89" y="6905"/>
                  </a:lnTo>
                  <a:lnTo>
                    <a:pt x="2211" y="7224"/>
                  </a:lnTo>
                  <a:lnTo>
                    <a:pt x="2211" y="7543"/>
                  </a:lnTo>
                  <a:lnTo>
                    <a:pt x="2211" y="7861"/>
                  </a:lnTo>
                  <a:lnTo>
                    <a:pt x="2189" y="8159"/>
                  </a:lnTo>
                  <a:lnTo>
                    <a:pt x="2232" y="8053"/>
                  </a:lnTo>
                  <a:lnTo>
                    <a:pt x="2296" y="7925"/>
                  </a:lnTo>
                  <a:lnTo>
                    <a:pt x="2338" y="7734"/>
                  </a:lnTo>
                  <a:lnTo>
                    <a:pt x="2402" y="7458"/>
                  </a:lnTo>
                  <a:lnTo>
                    <a:pt x="2444" y="7139"/>
                  </a:lnTo>
                  <a:lnTo>
                    <a:pt x="2487" y="6757"/>
                  </a:lnTo>
                  <a:lnTo>
                    <a:pt x="2508" y="6310"/>
                  </a:lnTo>
                  <a:lnTo>
                    <a:pt x="2487" y="5801"/>
                  </a:lnTo>
                  <a:lnTo>
                    <a:pt x="2444" y="5206"/>
                  </a:lnTo>
                  <a:lnTo>
                    <a:pt x="2359" y="4526"/>
                  </a:lnTo>
                  <a:lnTo>
                    <a:pt x="2232" y="3782"/>
                  </a:lnTo>
                  <a:lnTo>
                    <a:pt x="2041" y="2954"/>
                  </a:lnTo>
                  <a:lnTo>
                    <a:pt x="1786" y="2061"/>
                  </a:lnTo>
                  <a:lnTo>
                    <a:pt x="1446" y="1063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32"/>
            <p:cNvSpPr/>
            <p:nvPr/>
          </p:nvSpPr>
          <p:spPr>
            <a:xfrm>
              <a:off x="-2967300" y="1114250"/>
              <a:ext cx="228425" cy="256575"/>
            </a:xfrm>
            <a:custGeom>
              <a:avLst/>
              <a:gdLst/>
              <a:ahLst/>
              <a:cxnLst/>
              <a:rect l="l" t="t" r="r" b="b"/>
              <a:pathLst>
                <a:path w="9137" h="10263" extrusionOk="0">
                  <a:moveTo>
                    <a:pt x="6183" y="1"/>
                  </a:moveTo>
                  <a:lnTo>
                    <a:pt x="5779" y="43"/>
                  </a:lnTo>
                  <a:lnTo>
                    <a:pt x="5333" y="149"/>
                  </a:lnTo>
                  <a:lnTo>
                    <a:pt x="4908" y="277"/>
                  </a:lnTo>
                  <a:lnTo>
                    <a:pt x="4462" y="468"/>
                  </a:lnTo>
                  <a:lnTo>
                    <a:pt x="4037" y="702"/>
                  </a:lnTo>
                  <a:lnTo>
                    <a:pt x="3591" y="957"/>
                  </a:lnTo>
                  <a:lnTo>
                    <a:pt x="3166" y="1275"/>
                  </a:lnTo>
                  <a:lnTo>
                    <a:pt x="2741" y="1615"/>
                  </a:lnTo>
                  <a:lnTo>
                    <a:pt x="2337" y="2019"/>
                  </a:lnTo>
                  <a:lnTo>
                    <a:pt x="1955" y="2444"/>
                  </a:lnTo>
                  <a:lnTo>
                    <a:pt x="1594" y="2890"/>
                  </a:lnTo>
                  <a:lnTo>
                    <a:pt x="1254" y="3379"/>
                  </a:lnTo>
                  <a:lnTo>
                    <a:pt x="956" y="3867"/>
                  </a:lnTo>
                  <a:lnTo>
                    <a:pt x="701" y="4377"/>
                  </a:lnTo>
                  <a:lnTo>
                    <a:pt x="468" y="4866"/>
                  </a:lnTo>
                  <a:lnTo>
                    <a:pt x="298" y="5376"/>
                  </a:lnTo>
                  <a:lnTo>
                    <a:pt x="170" y="5865"/>
                  </a:lnTo>
                  <a:lnTo>
                    <a:pt x="64" y="6353"/>
                  </a:lnTo>
                  <a:lnTo>
                    <a:pt x="22" y="6821"/>
                  </a:lnTo>
                  <a:lnTo>
                    <a:pt x="0" y="7267"/>
                  </a:lnTo>
                  <a:lnTo>
                    <a:pt x="43" y="7713"/>
                  </a:lnTo>
                  <a:lnTo>
                    <a:pt x="107" y="8138"/>
                  </a:lnTo>
                  <a:lnTo>
                    <a:pt x="234" y="8520"/>
                  </a:lnTo>
                  <a:lnTo>
                    <a:pt x="298" y="8712"/>
                  </a:lnTo>
                  <a:lnTo>
                    <a:pt x="383" y="8882"/>
                  </a:lnTo>
                  <a:lnTo>
                    <a:pt x="489" y="9052"/>
                  </a:lnTo>
                  <a:lnTo>
                    <a:pt x="595" y="9200"/>
                  </a:lnTo>
                  <a:lnTo>
                    <a:pt x="701" y="9349"/>
                  </a:lnTo>
                  <a:lnTo>
                    <a:pt x="829" y="9498"/>
                  </a:lnTo>
                  <a:lnTo>
                    <a:pt x="978" y="9625"/>
                  </a:lnTo>
                  <a:lnTo>
                    <a:pt x="1126" y="9753"/>
                  </a:lnTo>
                  <a:lnTo>
                    <a:pt x="1275" y="9859"/>
                  </a:lnTo>
                  <a:lnTo>
                    <a:pt x="1445" y="9965"/>
                  </a:lnTo>
                  <a:lnTo>
                    <a:pt x="1615" y="10029"/>
                  </a:lnTo>
                  <a:lnTo>
                    <a:pt x="1785" y="10114"/>
                  </a:lnTo>
                  <a:lnTo>
                    <a:pt x="1976" y="10156"/>
                  </a:lnTo>
                  <a:lnTo>
                    <a:pt x="2167" y="10199"/>
                  </a:lnTo>
                  <a:lnTo>
                    <a:pt x="2359" y="10241"/>
                  </a:lnTo>
                  <a:lnTo>
                    <a:pt x="2550" y="10263"/>
                  </a:lnTo>
                  <a:lnTo>
                    <a:pt x="2954" y="10263"/>
                  </a:lnTo>
                  <a:lnTo>
                    <a:pt x="3378" y="10220"/>
                  </a:lnTo>
                  <a:lnTo>
                    <a:pt x="3803" y="10114"/>
                  </a:lnTo>
                  <a:lnTo>
                    <a:pt x="4250" y="9986"/>
                  </a:lnTo>
                  <a:lnTo>
                    <a:pt x="4674" y="9795"/>
                  </a:lnTo>
                  <a:lnTo>
                    <a:pt x="5121" y="9561"/>
                  </a:lnTo>
                  <a:lnTo>
                    <a:pt x="5546" y="9285"/>
                  </a:lnTo>
                  <a:lnTo>
                    <a:pt x="5970" y="8988"/>
                  </a:lnTo>
                  <a:lnTo>
                    <a:pt x="6395" y="8627"/>
                  </a:lnTo>
                  <a:lnTo>
                    <a:pt x="6799" y="8244"/>
                  </a:lnTo>
                  <a:lnTo>
                    <a:pt x="7182" y="7819"/>
                  </a:lnTo>
                  <a:lnTo>
                    <a:pt x="7564" y="7352"/>
                  </a:lnTo>
                  <a:lnTo>
                    <a:pt x="7904" y="6884"/>
                  </a:lnTo>
                  <a:lnTo>
                    <a:pt x="8201" y="6375"/>
                  </a:lnTo>
                  <a:lnTo>
                    <a:pt x="8456" y="5886"/>
                  </a:lnTo>
                  <a:lnTo>
                    <a:pt x="8669" y="5376"/>
                  </a:lnTo>
                  <a:lnTo>
                    <a:pt x="8839" y="4887"/>
                  </a:lnTo>
                  <a:lnTo>
                    <a:pt x="8987" y="4399"/>
                  </a:lnTo>
                  <a:lnTo>
                    <a:pt x="9072" y="3910"/>
                  </a:lnTo>
                  <a:lnTo>
                    <a:pt x="9136" y="3443"/>
                  </a:lnTo>
                  <a:lnTo>
                    <a:pt x="9136" y="2975"/>
                  </a:lnTo>
                  <a:lnTo>
                    <a:pt x="9115" y="2550"/>
                  </a:lnTo>
                  <a:lnTo>
                    <a:pt x="9030" y="2125"/>
                  </a:lnTo>
                  <a:lnTo>
                    <a:pt x="8924" y="1743"/>
                  </a:lnTo>
                  <a:lnTo>
                    <a:pt x="8839" y="1552"/>
                  </a:lnTo>
                  <a:lnTo>
                    <a:pt x="8754" y="1382"/>
                  </a:lnTo>
                  <a:lnTo>
                    <a:pt x="8669" y="1212"/>
                  </a:lnTo>
                  <a:lnTo>
                    <a:pt x="8562" y="1042"/>
                  </a:lnTo>
                  <a:lnTo>
                    <a:pt x="8435" y="893"/>
                  </a:lnTo>
                  <a:lnTo>
                    <a:pt x="8308" y="766"/>
                  </a:lnTo>
                  <a:lnTo>
                    <a:pt x="8180" y="617"/>
                  </a:lnTo>
                  <a:lnTo>
                    <a:pt x="8031" y="511"/>
                  </a:lnTo>
                  <a:lnTo>
                    <a:pt x="7861" y="404"/>
                  </a:lnTo>
                  <a:lnTo>
                    <a:pt x="7713" y="298"/>
                  </a:lnTo>
                  <a:lnTo>
                    <a:pt x="7543" y="213"/>
                  </a:lnTo>
                  <a:lnTo>
                    <a:pt x="7351" y="149"/>
                  </a:lnTo>
                  <a:lnTo>
                    <a:pt x="7182" y="86"/>
                  </a:lnTo>
                  <a:lnTo>
                    <a:pt x="6990" y="43"/>
                  </a:lnTo>
                  <a:lnTo>
                    <a:pt x="6799" y="22"/>
                  </a:lnTo>
                  <a:lnTo>
                    <a:pt x="6587" y="1"/>
                  </a:lnTo>
                  <a:close/>
                </a:path>
              </a:pathLst>
            </a:custGeom>
            <a:solidFill>
              <a:srgbClr val="BE958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32"/>
            <p:cNvSpPr/>
            <p:nvPr/>
          </p:nvSpPr>
          <p:spPr>
            <a:xfrm>
              <a:off x="-2950850" y="1119575"/>
              <a:ext cx="177975" cy="231075"/>
            </a:xfrm>
            <a:custGeom>
              <a:avLst/>
              <a:gdLst/>
              <a:ahLst/>
              <a:cxnLst/>
              <a:rect l="l" t="t" r="r" b="b"/>
              <a:pathLst>
                <a:path w="7119" h="9243" extrusionOk="0">
                  <a:moveTo>
                    <a:pt x="6970" y="0"/>
                  </a:moveTo>
                  <a:lnTo>
                    <a:pt x="6906" y="383"/>
                  </a:lnTo>
                  <a:lnTo>
                    <a:pt x="6800" y="977"/>
                  </a:lnTo>
                  <a:lnTo>
                    <a:pt x="6715" y="1317"/>
                  </a:lnTo>
                  <a:lnTo>
                    <a:pt x="6608" y="1679"/>
                  </a:lnTo>
                  <a:lnTo>
                    <a:pt x="6481" y="2082"/>
                  </a:lnTo>
                  <a:lnTo>
                    <a:pt x="6311" y="2486"/>
                  </a:lnTo>
                  <a:lnTo>
                    <a:pt x="6099" y="2868"/>
                  </a:lnTo>
                  <a:lnTo>
                    <a:pt x="5865" y="3272"/>
                  </a:lnTo>
                  <a:lnTo>
                    <a:pt x="5589" y="3654"/>
                  </a:lnTo>
                  <a:lnTo>
                    <a:pt x="5440" y="3824"/>
                  </a:lnTo>
                  <a:lnTo>
                    <a:pt x="5270" y="4016"/>
                  </a:lnTo>
                  <a:lnTo>
                    <a:pt x="5079" y="4164"/>
                  </a:lnTo>
                  <a:lnTo>
                    <a:pt x="4888" y="4334"/>
                  </a:lnTo>
                  <a:lnTo>
                    <a:pt x="4696" y="4483"/>
                  </a:lnTo>
                  <a:lnTo>
                    <a:pt x="4484" y="4611"/>
                  </a:lnTo>
                  <a:lnTo>
                    <a:pt x="4250" y="4738"/>
                  </a:lnTo>
                  <a:lnTo>
                    <a:pt x="4016" y="4866"/>
                  </a:lnTo>
                  <a:lnTo>
                    <a:pt x="3762" y="4951"/>
                  </a:lnTo>
                  <a:lnTo>
                    <a:pt x="3485" y="5035"/>
                  </a:lnTo>
                  <a:lnTo>
                    <a:pt x="3145" y="5142"/>
                  </a:lnTo>
                  <a:lnTo>
                    <a:pt x="2827" y="5248"/>
                  </a:lnTo>
                  <a:lnTo>
                    <a:pt x="2508" y="5375"/>
                  </a:lnTo>
                  <a:lnTo>
                    <a:pt x="2232" y="5482"/>
                  </a:lnTo>
                  <a:lnTo>
                    <a:pt x="1977" y="5609"/>
                  </a:lnTo>
                  <a:lnTo>
                    <a:pt x="1743" y="5737"/>
                  </a:lnTo>
                  <a:lnTo>
                    <a:pt x="1531" y="5885"/>
                  </a:lnTo>
                  <a:lnTo>
                    <a:pt x="1318" y="6013"/>
                  </a:lnTo>
                  <a:lnTo>
                    <a:pt x="1127" y="6162"/>
                  </a:lnTo>
                  <a:lnTo>
                    <a:pt x="978" y="6289"/>
                  </a:lnTo>
                  <a:lnTo>
                    <a:pt x="681" y="6586"/>
                  </a:lnTo>
                  <a:lnTo>
                    <a:pt x="447" y="6884"/>
                  </a:lnTo>
                  <a:lnTo>
                    <a:pt x="277" y="7181"/>
                  </a:lnTo>
                  <a:lnTo>
                    <a:pt x="150" y="7479"/>
                  </a:lnTo>
                  <a:lnTo>
                    <a:pt x="65" y="7776"/>
                  </a:lnTo>
                  <a:lnTo>
                    <a:pt x="22" y="8074"/>
                  </a:lnTo>
                  <a:lnTo>
                    <a:pt x="1" y="8350"/>
                  </a:lnTo>
                  <a:lnTo>
                    <a:pt x="1" y="8605"/>
                  </a:lnTo>
                  <a:lnTo>
                    <a:pt x="22" y="8839"/>
                  </a:lnTo>
                  <a:lnTo>
                    <a:pt x="65" y="9051"/>
                  </a:lnTo>
                  <a:lnTo>
                    <a:pt x="107" y="9242"/>
                  </a:lnTo>
                  <a:lnTo>
                    <a:pt x="128" y="9242"/>
                  </a:lnTo>
                  <a:lnTo>
                    <a:pt x="107" y="9115"/>
                  </a:lnTo>
                  <a:lnTo>
                    <a:pt x="86" y="8945"/>
                  </a:lnTo>
                  <a:lnTo>
                    <a:pt x="107" y="8775"/>
                  </a:lnTo>
                  <a:lnTo>
                    <a:pt x="128" y="8584"/>
                  </a:lnTo>
                  <a:lnTo>
                    <a:pt x="192" y="8371"/>
                  </a:lnTo>
                  <a:lnTo>
                    <a:pt x="277" y="8159"/>
                  </a:lnTo>
                  <a:lnTo>
                    <a:pt x="383" y="7946"/>
                  </a:lnTo>
                  <a:lnTo>
                    <a:pt x="553" y="7734"/>
                  </a:lnTo>
                  <a:lnTo>
                    <a:pt x="745" y="7500"/>
                  </a:lnTo>
                  <a:lnTo>
                    <a:pt x="1000" y="7266"/>
                  </a:lnTo>
                  <a:lnTo>
                    <a:pt x="1297" y="7033"/>
                  </a:lnTo>
                  <a:lnTo>
                    <a:pt x="1658" y="6799"/>
                  </a:lnTo>
                  <a:lnTo>
                    <a:pt x="2062" y="6565"/>
                  </a:lnTo>
                  <a:lnTo>
                    <a:pt x="2551" y="6353"/>
                  </a:lnTo>
                  <a:lnTo>
                    <a:pt x="3103" y="6119"/>
                  </a:lnTo>
                  <a:lnTo>
                    <a:pt x="3740" y="5907"/>
                  </a:lnTo>
                  <a:lnTo>
                    <a:pt x="4080" y="5779"/>
                  </a:lnTo>
                  <a:lnTo>
                    <a:pt x="4420" y="5652"/>
                  </a:lnTo>
                  <a:lnTo>
                    <a:pt x="4739" y="5503"/>
                  </a:lnTo>
                  <a:lnTo>
                    <a:pt x="5015" y="5333"/>
                  </a:lnTo>
                  <a:lnTo>
                    <a:pt x="5270" y="5163"/>
                  </a:lnTo>
                  <a:lnTo>
                    <a:pt x="5525" y="4972"/>
                  </a:lnTo>
                  <a:lnTo>
                    <a:pt x="5737" y="4781"/>
                  </a:lnTo>
                  <a:lnTo>
                    <a:pt x="5929" y="4568"/>
                  </a:lnTo>
                  <a:lnTo>
                    <a:pt x="6120" y="4377"/>
                  </a:lnTo>
                  <a:lnTo>
                    <a:pt x="6269" y="4143"/>
                  </a:lnTo>
                  <a:lnTo>
                    <a:pt x="6417" y="3931"/>
                  </a:lnTo>
                  <a:lnTo>
                    <a:pt x="6545" y="3718"/>
                  </a:lnTo>
                  <a:lnTo>
                    <a:pt x="6651" y="3485"/>
                  </a:lnTo>
                  <a:lnTo>
                    <a:pt x="6757" y="3251"/>
                  </a:lnTo>
                  <a:lnTo>
                    <a:pt x="6906" y="2783"/>
                  </a:lnTo>
                  <a:lnTo>
                    <a:pt x="7012" y="2337"/>
                  </a:lnTo>
                  <a:lnTo>
                    <a:pt x="7076" y="1891"/>
                  </a:lnTo>
                  <a:lnTo>
                    <a:pt x="7118" y="1487"/>
                  </a:lnTo>
                  <a:lnTo>
                    <a:pt x="7118" y="1084"/>
                  </a:lnTo>
                  <a:lnTo>
                    <a:pt x="7097" y="744"/>
                  </a:lnTo>
                  <a:lnTo>
                    <a:pt x="7076" y="446"/>
                  </a:lnTo>
                  <a:lnTo>
                    <a:pt x="6991" y="21"/>
                  </a:lnTo>
                  <a:lnTo>
                    <a:pt x="6970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33" name="Google Shape;3033;p32"/>
          <p:cNvGrpSpPr/>
          <p:nvPr/>
        </p:nvGrpSpPr>
        <p:grpSpPr>
          <a:xfrm>
            <a:off x="9" y="-170526"/>
            <a:ext cx="984179" cy="862511"/>
            <a:chOff x="5748659" y="5679224"/>
            <a:chExt cx="984179" cy="862511"/>
          </a:xfrm>
        </p:grpSpPr>
        <p:sp>
          <p:nvSpPr>
            <p:cNvPr id="3034" name="Google Shape;3034;p32"/>
            <p:cNvSpPr/>
            <p:nvPr/>
          </p:nvSpPr>
          <p:spPr>
            <a:xfrm>
              <a:off x="5971616" y="5785079"/>
              <a:ext cx="72117" cy="116062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32"/>
            <p:cNvSpPr/>
            <p:nvPr/>
          </p:nvSpPr>
          <p:spPr>
            <a:xfrm>
              <a:off x="619114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32"/>
            <p:cNvSpPr/>
            <p:nvPr/>
          </p:nvSpPr>
          <p:spPr>
            <a:xfrm>
              <a:off x="574865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32"/>
            <p:cNvSpPr/>
            <p:nvPr/>
          </p:nvSpPr>
          <p:spPr>
            <a:xfrm>
              <a:off x="5971616" y="6153260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32"/>
            <p:cNvSpPr/>
            <p:nvPr/>
          </p:nvSpPr>
          <p:spPr>
            <a:xfrm>
              <a:off x="6452416" y="5679224"/>
              <a:ext cx="73258" cy="117203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32"/>
            <p:cNvSpPr/>
            <p:nvPr/>
          </p:nvSpPr>
          <p:spPr>
            <a:xfrm>
              <a:off x="6344330" y="6211801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32"/>
            <p:cNvSpPr/>
            <p:nvPr/>
          </p:nvSpPr>
          <p:spPr>
            <a:xfrm>
              <a:off x="6317249" y="6457255"/>
              <a:ext cx="54163" cy="84480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2"/>
            <p:cNvSpPr/>
            <p:nvPr/>
          </p:nvSpPr>
          <p:spPr>
            <a:xfrm>
              <a:off x="6651714" y="6005735"/>
              <a:ext cx="54103" cy="83399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32"/>
            <p:cNvSpPr/>
            <p:nvPr/>
          </p:nvSpPr>
          <p:spPr>
            <a:xfrm>
              <a:off x="6678735" y="645725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43" name="Google Shape;3043;p32"/>
          <p:cNvSpPr/>
          <p:nvPr/>
        </p:nvSpPr>
        <p:spPr>
          <a:xfrm>
            <a:off x="8977666" y="4386854"/>
            <a:ext cx="72117" cy="116062"/>
          </a:xfrm>
          <a:custGeom>
            <a:avLst/>
            <a:gdLst/>
            <a:ahLst/>
            <a:cxnLst/>
            <a:rect l="l" t="t" r="r" b="b"/>
            <a:pathLst>
              <a:path w="1201" h="1933" extrusionOk="0">
                <a:moveTo>
                  <a:pt x="600" y="1"/>
                </a:moveTo>
                <a:lnTo>
                  <a:pt x="469" y="19"/>
                </a:lnTo>
                <a:lnTo>
                  <a:pt x="357" y="76"/>
                </a:lnTo>
                <a:lnTo>
                  <a:pt x="263" y="169"/>
                </a:lnTo>
                <a:lnTo>
                  <a:pt x="169" y="282"/>
                </a:lnTo>
                <a:lnTo>
                  <a:pt x="94" y="432"/>
                </a:lnTo>
                <a:lnTo>
                  <a:pt x="38" y="582"/>
                </a:lnTo>
                <a:lnTo>
                  <a:pt x="0" y="769"/>
                </a:lnTo>
                <a:lnTo>
                  <a:pt x="0" y="976"/>
                </a:lnTo>
                <a:lnTo>
                  <a:pt x="0" y="1163"/>
                </a:lnTo>
                <a:lnTo>
                  <a:pt x="38" y="1351"/>
                </a:lnTo>
                <a:lnTo>
                  <a:pt x="94" y="1519"/>
                </a:lnTo>
                <a:lnTo>
                  <a:pt x="169" y="1651"/>
                </a:lnTo>
                <a:lnTo>
                  <a:pt x="263" y="1782"/>
                </a:lnTo>
                <a:lnTo>
                  <a:pt x="357" y="1857"/>
                </a:lnTo>
                <a:lnTo>
                  <a:pt x="469" y="1913"/>
                </a:lnTo>
                <a:lnTo>
                  <a:pt x="600" y="1932"/>
                </a:lnTo>
                <a:lnTo>
                  <a:pt x="713" y="1913"/>
                </a:lnTo>
                <a:lnTo>
                  <a:pt x="825" y="1857"/>
                </a:lnTo>
                <a:lnTo>
                  <a:pt x="938" y="1782"/>
                </a:lnTo>
                <a:lnTo>
                  <a:pt x="1013" y="1651"/>
                </a:lnTo>
                <a:lnTo>
                  <a:pt x="1088" y="1519"/>
                </a:lnTo>
                <a:lnTo>
                  <a:pt x="1144" y="1351"/>
                </a:lnTo>
                <a:lnTo>
                  <a:pt x="1182" y="1163"/>
                </a:lnTo>
                <a:lnTo>
                  <a:pt x="1200" y="976"/>
                </a:lnTo>
                <a:lnTo>
                  <a:pt x="1182" y="769"/>
                </a:lnTo>
                <a:lnTo>
                  <a:pt x="1144" y="582"/>
                </a:lnTo>
                <a:lnTo>
                  <a:pt x="1088" y="432"/>
                </a:lnTo>
                <a:lnTo>
                  <a:pt x="1013" y="282"/>
                </a:lnTo>
                <a:lnTo>
                  <a:pt x="938" y="169"/>
                </a:lnTo>
                <a:lnTo>
                  <a:pt x="825" y="76"/>
                </a:lnTo>
                <a:lnTo>
                  <a:pt x="713" y="19"/>
                </a:lnTo>
                <a:lnTo>
                  <a:pt x="60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4" name="Google Shape;3044;p32"/>
          <p:cNvSpPr/>
          <p:nvPr/>
        </p:nvSpPr>
        <p:spPr>
          <a:xfrm>
            <a:off x="8754709" y="4564760"/>
            <a:ext cx="54103" cy="84480"/>
          </a:xfrm>
          <a:custGeom>
            <a:avLst/>
            <a:gdLst/>
            <a:ahLst/>
            <a:cxnLst/>
            <a:rect l="l" t="t" r="r" b="b"/>
            <a:pathLst>
              <a:path w="901" h="1407" extrusionOk="0">
                <a:moveTo>
                  <a:pt x="450" y="0"/>
                </a:moveTo>
                <a:lnTo>
                  <a:pt x="357" y="19"/>
                </a:lnTo>
                <a:lnTo>
                  <a:pt x="263" y="57"/>
                </a:lnTo>
                <a:lnTo>
                  <a:pt x="188" y="132"/>
                </a:lnTo>
                <a:lnTo>
                  <a:pt x="132" y="207"/>
                </a:lnTo>
                <a:lnTo>
                  <a:pt x="75" y="319"/>
                </a:lnTo>
                <a:lnTo>
                  <a:pt x="19" y="432"/>
                </a:lnTo>
                <a:lnTo>
                  <a:pt x="0" y="563"/>
                </a:lnTo>
                <a:lnTo>
                  <a:pt x="0" y="713"/>
                </a:lnTo>
                <a:lnTo>
                  <a:pt x="0" y="844"/>
                </a:lnTo>
                <a:lnTo>
                  <a:pt x="19" y="975"/>
                </a:lnTo>
                <a:lnTo>
                  <a:pt x="75" y="1107"/>
                </a:lnTo>
                <a:lnTo>
                  <a:pt x="132" y="1200"/>
                </a:lnTo>
                <a:lnTo>
                  <a:pt x="188" y="1294"/>
                </a:lnTo>
                <a:lnTo>
                  <a:pt x="263" y="1350"/>
                </a:lnTo>
                <a:lnTo>
                  <a:pt x="357" y="1388"/>
                </a:lnTo>
                <a:lnTo>
                  <a:pt x="450" y="1407"/>
                </a:lnTo>
                <a:lnTo>
                  <a:pt x="544" y="1388"/>
                </a:lnTo>
                <a:lnTo>
                  <a:pt x="619" y="1350"/>
                </a:lnTo>
                <a:lnTo>
                  <a:pt x="694" y="1294"/>
                </a:lnTo>
                <a:lnTo>
                  <a:pt x="769" y="1200"/>
                </a:lnTo>
                <a:lnTo>
                  <a:pt x="825" y="1107"/>
                </a:lnTo>
                <a:lnTo>
                  <a:pt x="863" y="975"/>
                </a:lnTo>
                <a:lnTo>
                  <a:pt x="882" y="844"/>
                </a:lnTo>
                <a:lnTo>
                  <a:pt x="900" y="713"/>
                </a:lnTo>
                <a:lnTo>
                  <a:pt x="882" y="563"/>
                </a:lnTo>
                <a:lnTo>
                  <a:pt x="863" y="432"/>
                </a:lnTo>
                <a:lnTo>
                  <a:pt x="825" y="319"/>
                </a:lnTo>
                <a:lnTo>
                  <a:pt x="769" y="207"/>
                </a:lnTo>
                <a:lnTo>
                  <a:pt x="694" y="132"/>
                </a:lnTo>
                <a:lnTo>
                  <a:pt x="619" y="57"/>
                </a:lnTo>
                <a:lnTo>
                  <a:pt x="544" y="19"/>
                </a:lnTo>
                <a:lnTo>
                  <a:pt x="45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5" name="Google Shape;3045;p32"/>
          <p:cNvSpPr/>
          <p:nvPr/>
        </p:nvSpPr>
        <p:spPr>
          <a:xfrm>
            <a:off x="8977666" y="4755035"/>
            <a:ext cx="72117" cy="117143"/>
          </a:xfrm>
          <a:custGeom>
            <a:avLst/>
            <a:gdLst/>
            <a:ahLst/>
            <a:cxnLst/>
            <a:rect l="l" t="t" r="r" b="b"/>
            <a:pathLst>
              <a:path w="1201" h="1951" extrusionOk="0">
                <a:moveTo>
                  <a:pt x="600" y="0"/>
                </a:moveTo>
                <a:lnTo>
                  <a:pt x="469" y="19"/>
                </a:lnTo>
                <a:lnTo>
                  <a:pt x="357" y="75"/>
                </a:lnTo>
                <a:lnTo>
                  <a:pt x="263" y="169"/>
                </a:lnTo>
                <a:lnTo>
                  <a:pt x="169" y="300"/>
                </a:lnTo>
                <a:lnTo>
                  <a:pt x="94" y="432"/>
                </a:lnTo>
                <a:lnTo>
                  <a:pt x="38" y="600"/>
                </a:lnTo>
                <a:lnTo>
                  <a:pt x="0" y="788"/>
                </a:lnTo>
                <a:lnTo>
                  <a:pt x="0" y="975"/>
                </a:lnTo>
                <a:lnTo>
                  <a:pt x="0" y="1182"/>
                </a:lnTo>
                <a:lnTo>
                  <a:pt x="38" y="1351"/>
                </a:lnTo>
                <a:lnTo>
                  <a:pt x="94" y="1519"/>
                </a:lnTo>
                <a:lnTo>
                  <a:pt x="169" y="1669"/>
                </a:lnTo>
                <a:lnTo>
                  <a:pt x="263" y="1782"/>
                </a:lnTo>
                <a:lnTo>
                  <a:pt x="357" y="1876"/>
                </a:lnTo>
                <a:lnTo>
                  <a:pt x="469" y="1932"/>
                </a:lnTo>
                <a:lnTo>
                  <a:pt x="600" y="1951"/>
                </a:lnTo>
                <a:lnTo>
                  <a:pt x="713" y="1932"/>
                </a:lnTo>
                <a:lnTo>
                  <a:pt x="825" y="1876"/>
                </a:lnTo>
                <a:lnTo>
                  <a:pt x="938" y="1782"/>
                </a:lnTo>
                <a:lnTo>
                  <a:pt x="1013" y="1669"/>
                </a:lnTo>
                <a:lnTo>
                  <a:pt x="1088" y="1519"/>
                </a:lnTo>
                <a:lnTo>
                  <a:pt x="1144" y="1351"/>
                </a:lnTo>
                <a:lnTo>
                  <a:pt x="1182" y="1182"/>
                </a:lnTo>
                <a:lnTo>
                  <a:pt x="1200" y="975"/>
                </a:lnTo>
                <a:lnTo>
                  <a:pt x="1182" y="788"/>
                </a:lnTo>
                <a:lnTo>
                  <a:pt x="1144" y="600"/>
                </a:lnTo>
                <a:lnTo>
                  <a:pt x="1088" y="432"/>
                </a:lnTo>
                <a:lnTo>
                  <a:pt x="1013" y="300"/>
                </a:lnTo>
                <a:lnTo>
                  <a:pt x="938" y="169"/>
                </a:lnTo>
                <a:lnTo>
                  <a:pt x="825" y="75"/>
                </a:lnTo>
                <a:lnTo>
                  <a:pt x="713" y="19"/>
                </a:lnTo>
                <a:lnTo>
                  <a:pt x="60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6" name="Google Shape;3046;p32"/>
          <p:cNvSpPr/>
          <p:nvPr/>
        </p:nvSpPr>
        <p:spPr>
          <a:xfrm rot="294481">
            <a:off x="485527" y="891219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47" name="Google Shape;3047;p32"/>
          <p:cNvGrpSpPr/>
          <p:nvPr/>
        </p:nvGrpSpPr>
        <p:grpSpPr>
          <a:xfrm>
            <a:off x="8733493" y="3460797"/>
            <a:ext cx="265776" cy="229685"/>
            <a:chOff x="-711450" y="730125"/>
            <a:chExt cx="350350" cy="302775"/>
          </a:xfrm>
        </p:grpSpPr>
        <p:sp>
          <p:nvSpPr>
            <p:cNvPr id="3048" name="Google Shape;3048;p32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32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0" name="Google Shape;3050;p32"/>
          <p:cNvGrpSpPr/>
          <p:nvPr/>
        </p:nvGrpSpPr>
        <p:grpSpPr>
          <a:xfrm>
            <a:off x="9034504" y="3090199"/>
            <a:ext cx="126193" cy="189100"/>
            <a:chOff x="-682500" y="-141275"/>
            <a:chExt cx="166350" cy="249275"/>
          </a:xfrm>
        </p:grpSpPr>
        <p:sp>
          <p:nvSpPr>
            <p:cNvPr id="3051" name="Google Shape;3051;p3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3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3" name="Google Shape;3053;p32"/>
          <p:cNvGrpSpPr/>
          <p:nvPr/>
        </p:nvGrpSpPr>
        <p:grpSpPr>
          <a:xfrm>
            <a:off x="8770188" y="3119278"/>
            <a:ext cx="174212" cy="195814"/>
            <a:chOff x="-1062750" y="-633900"/>
            <a:chExt cx="229650" cy="258125"/>
          </a:xfrm>
        </p:grpSpPr>
        <p:sp>
          <p:nvSpPr>
            <p:cNvPr id="3054" name="Google Shape;3054;p32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32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56" name="Google Shape;3056;p32"/>
          <p:cNvSpPr/>
          <p:nvPr/>
        </p:nvSpPr>
        <p:spPr>
          <a:xfrm rot="10357306" flipH="1">
            <a:off x="6809907" y="4803711"/>
            <a:ext cx="3241721" cy="933950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7" name="Google Shape;3057;p32"/>
          <p:cNvSpPr/>
          <p:nvPr/>
        </p:nvSpPr>
        <p:spPr>
          <a:xfrm>
            <a:off x="4325425" y="-389000"/>
            <a:ext cx="2807016" cy="808710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"/>
          <p:cNvSpPr txBox="1">
            <a:spLocks noGrp="1"/>
          </p:cNvSpPr>
          <p:nvPr>
            <p:ph type="title"/>
          </p:nvPr>
        </p:nvSpPr>
        <p:spPr>
          <a:xfrm>
            <a:off x="2405925" y="3081688"/>
            <a:ext cx="50676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6" name="Google Shape;56;p3"/>
          <p:cNvSpPr txBox="1">
            <a:spLocks noGrp="1"/>
          </p:cNvSpPr>
          <p:nvPr>
            <p:ph type="title" idx="2" hasCustomPrompt="1"/>
          </p:nvPr>
        </p:nvSpPr>
        <p:spPr>
          <a:xfrm>
            <a:off x="6477639" y="1751735"/>
            <a:ext cx="9009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7" name="Google Shape;57;p3"/>
          <p:cNvSpPr txBox="1">
            <a:spLocks noGrp="1"/>
          </p:cNvSpPr>
          <p:nvPr>
            <p:ph type="subTitle" idx="1"/>
          </p:nvPr>
        </p:nvSpPr>
        <p:spPr>
          <a:xfrm>
            <a:off x="2405925" y="3901088"/>
            <a:ext cx="5067600" cy="375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" name="Google Shape;58;p3"/>
          <p:cNvGrpSpPr/>
          <p:nvPr/>
        </p:nvGrpSpPr>
        <p:grpSpPr>
          <a:xfrm rot="-1122620">
            <a:off x="8033683" y="4015683"/>
            <a:ext cx="775904" cy="775385"/>
            <a:chOff x="2591738" y="4137603"/>
            <a:chExt cx="775865" cy="775346"/>
          </a:xfrm>
        </p:grpSpPr>
        <p:sp>
          <p:nvSpPr>
            <p:cNvPr id="59" name="Google Shape;59;p3"/>
            <p:cNvSpPr/>
            <p:nvPr/>
          </p:nvSpPr>
          <p:spPr>
            <a:xfrm rot="-2862761">
              <a:off x="2730160" y="4286608"/>
              <a:ext cx="527595" cy="477335"/>
            </a:xfrm>
            <a:custGeom>
              <a:avLst/>
              <a:gdLst/>
              <a:ahLst/>
              <a:cxnLst/>
              <a:rect l="l" t="t" r="r" b="b"/>
              <a:pathLst>
                <a:path w="15221" h="13771" extrusionOk="0">
                  <a:moveTo>
                    <a:pt x="10062" y="1"/>
                  </a:moveTo>
                  <a:cubicBezTo>
                    <a:pt x="6263" y="1"/>
                    <a:pt x="705" y="5067"/>
                    <a:pt x="141" y="6147"/>
                  </a:cubicBezTo>
                  <a:cubicBezTo>
                    <a:pt x="0" y="6429"/>
                    <a:pt x="0" y="6738"/>
                    <a:pt x="113" y="7047"/>
                  </a:cubicBezTo>
                  <a:cubicBezTo>
                    <a:pt x="338" y="8004"/>
                    <a:pt x="1604" y="9354"/>
                    <a:pt x="3460" y="10620"/>
                  </a:cubicBezTo>
                  <a:cubicBezTo>
                    <a:pt x="3517" y="10649"/>
                    <a:pt x="3573" y="10705"/>
                    <a:pt x="3629" y="10733"/>
                  </a:cubicBezTo>
                  <a:lnTo>
                    <a:pt x="3826" y="10874"/>
                  </a:lnTo>
                  <a:cubicBezTo>
                    <a:pt x="4333" y="11211"/>
                    <a:pt x="4895" y="11521"/>
                    <a:pt x="5486" y="11858"/>
                  </a:cubicBezTo>
                  <a:lnTo>
                    <a:pt x="5514" y="11858"/>
                  </a:lnTo>
                  <a:cubicBezTo>
                    <a:pt x="7869" y="13091"/>
                    <a:pt x="10139" y="13770"/>
                    <a:pt x="11602" y="13770"/>
                  </a:cubicBezTo>
                  <a:cubicBezTo>
                    <a:pt x="12376" y="13770"/>
                    <a:pt x="12924" y="13580"/>
                    <a:pt x="13138" y="13181"/>
                  </a:cubicBezTo>
                  <a:cubicBezTo>
                    <a:pt x="13138" y="13152"/>
                    <a:pt x="13138" y="13152"/>
                    <a:pt x="13138" y="13124"/>
                  </a:cubicBezTo>
                  <a:cubicBezTo>
                    <a:pt x="13166" y="13096"/>
                    <a:pt x="13166" y="13068"/>
                    <a:pt x="13195" y="13068"/>
                  </a:cubicBezTo>
                  <a:cubicBezTo>
                    <a:pt x="13870" y="11858"/>
                    <a:pt x="15220" y="2265"/>
                    <a:pt x="11591" y="352"/>
                  </a:cubicBezTo>
                  <a:cubicBezTo>
                    <a:pt x="11133" y="108"/>
                    <a:pt x="10616" y="1"/>
                    <a:pt x="10062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3"/>
            <p:cNvGrpSpPr/>
            <p:nvPr/>
          </p:nvGrpSpPr>
          <p:grpSpPr>
            <a:xfrm rot="-2862761">
              <a:off x="2707086" y="4248809"/>
              <a:ext cx="545169" cy="552933"/>
              <a:chOff x="2948750" y="2167175"/>
              <a:chExt cx="393200" cy="398800"/>
            </a:xfrm>
          </p:grpSpPr>
          <p:sp>
            <p:nvSpPr>
              <p:cNvPr id="61" name="Google Shape;61;p3"/>
              <p:cNvSpPr/>
              <p:nvPr/>
            </p:nvSpPr>
            <p:spPr>
              <a:xfrm>
                <a:off x="2948750" y="2167175"/>
                <a:ext cx="393200" cy="396700"/>
              </a:xfrm>
              <a:custGeom>
                <a:avLst/>
                <a:gdLst/>
                <a:ahLst/>
                <a:cxnLst/>
                <a:rect l="l" t="t" r="r" b="b"/>
                <a:pathLst>
                  <a:path w="15728" h="15868" extrusionOk="0">
                    <a:moveTo>
                      <a:pt x="676" y="7737"/>
                    </a:moveTo>
                    <a:cubicBezTo>
                      <a:pt x="1" y="8947"/>
                      <a:pt x="2420" y="11507"/>
                      <a:pt x="6021" y="13420"/>
                    </a:cubicBezTo>
                    <a:cubicBezTo>
                      <a:pt x="9622" y="15333"/>
                      <a:pt x="13083" y="15867"/>
                      <a:pt x="13730" y="14658"/>
                    </a:cubicBezTo>
                    <a:cubicBezTo>
                      <a:pt x="14377" y="13420"/>
                      <a:pt x="15727" y="3826"/>
                      <a:pt x="12126" y="1913"/>
                    </a:cubicBezTo>
                    <a:cubicBezTo>
                      <a:pt x="8497" y="0"/>
                      <a:pt x="1323" y="6499"/>
                      <a:pt x="676" y="77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2950175" y="2335275"/>
                <a:ext cx="355900" cy="230700"/>
              </a:xfrm>
              <a:custGeom>
                <a:avLst/>
                <a:gdLst/>
                <a:ahLst/>
                <a:cxnLst/>
                <a:rect l="l" t="t" r="r" b="b"/>
                <a:pathLst>
                  <a:path w="14236" h="9228" extrusionOk="0">
                    <a:moveTo>
                      <a:pt x="5992" y="6724"/>
                    </a:moveTo>
                    <a:cubicBezTo>
                      <a:pt x="9593" y="8609"/>
                      <a:pt x="12998" y="9228"/>
                      <a:pt x="13617" y="8046"/>
                    </a:cubicBezTo>
                    <a:cubicBezTo>
                      <a:pt x="14235" y="6893"/>
                      <a:pt x="11816" y="4417"/>
                      <a:pt x="8243" y="2504"/>
                    </a:cubicBezTo>
                    <a:cubicBezTo>
                      <a:pt x="4642" y="591"/>
                      <a:pt x="1238" y="0"/>
                      <a:pt x="619" y="1154"/>
                    </a:cubicBezTo>
                    <a:cubicBezTo>
                      <a:pt x="0" y="2335"/>
                      <a:pt x="2420" y="4811"/>
                      <a:pt x="5992" y="6724"/>
                    </a:cubicBezTo>
                    <a:close/>
                  </a:path>
                </a:pathLst>
              </a:custGeom>
              <a:solidFill>
                <a:srgbClr val="EC3850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2963525" y="2349400"/>
                <a:ext cx="335525" cy="182125"/>
              </a:xfrm>
              <a:custGeom>
                <a:avLst/>
                <a:gdLst/>
                <a:ahLst/>
                <a:cxnLst/>
                <a:rect l="l" t="t" r="r" b="b"/>
                <a:pathLst>
                  <a:path w="13421" h="7285" extrusionOk="0">
                    <a:moveTo>
                      <a:pt x="1614" y="0"/>
                    </a:moveTo>
                    <a:cubicBezTo>
                      <a:pt x="844" y="0"/>
                      <a:pt x="299" y="191"/>
                      <a:pt x="85" y="589"/>
                    </a:cubicBezTo>
                    <a:cubicBezTo>
                      <a:pt x="57" y="701"/>
                      <a:pt x="1" y="785"/>
                      <a:pt x="1" y="898"/>
                    </a:cubicBezTo>
                    <a:cubicBezTo>
                      <a:pt x="555" y="559"/>
                      <a:pt x="1179" y="424"/>
                      <a:pt x="1830" y="424"/>
                    </a:cubicBezTo>
                    <a:cubicBezTo>
                      <a:pt x="3393" y="424"/>
                      <a:pt x="5107" y="1202"/>
                      <a:pt x="6359" y="1798"/>
                    </a:cubicBezTo>
                    <a:cubicBezTo>
                      <a:pt x="8891" y="2980"/>
                      <a:pt x="11901" y="4612"/>
                      <a:pt x="13139" y="7284"/>
                    </a:cubicBezTo>
                    <a:cubicBezTo>
                      <a:pt x="13420" y="6046"/>
                      <a:pt x="11085" y="3739"/>
                      <a:pt x="7709" y="1939"/>
                    </a:cubicBezTo>
                    <a:cubicBezTo>
                      <a:pt x="5351" y="686"/>
                      <a:pt x="3077" y="0"/>
                      <a:pt x="1614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2974775" y="2217400"/>
                <a:ext cx="261675" cy="229725"/>
              </a:xfrm>
              <a:custGeom>
                <a:avLst/>
                <a:gdLst/>
                <a:ahLst/>
                <a:cxnLst/>
                <a:rect l="l" t="t" r="r" b="b"/>
                <a:pathLst>
                  <a:path w="10467" h="9189" extrusionOk="0">
                    <a:moveTo>
                      <a:pt x="9467" y="0"/>
                    </a:moveTo>
                    <a:cubicBezTo>
                      <a:pt x="6964" y="0"/>
                      <a:pt x="4613" y="1841"/>
                      <a:pt x="2898" y="3505"/>
                    </a:cubicBezTo>
                    <a:cubicBezTo>
                      <a:pt x="1886" y="4518"/>
                      <a:pt x="901" y="5587"/>
                      <a:pt x="1" y="6684"/>
                    </a:cubicBezTo>
                    <a:cubicBezTo>
                      <a:pt x="507" y="7669"/>
                      <a:pt x="1210" y="8513"/>
                      <a:pt x="2054" y="9188"/>
                    </a:cubicBezTo>
                    <a:cubicBezTo>
                      <a:pt x="4502" y="4771"/>
                      <a:pt x="7147" y="1874"/>
                      <a:pt x="10466" y="101"/>
                    </a:cubicBezTo>
                    <a:cubicBezTo>
                      <a:pt x="10131" y="32"/>
                      <a:pt x="9798" y="0"/>
                      <a:pt x="9467" y="0"/>
                    </a:cubicBezTo>
                    <a:close/>
                  </a:path>
                </a:pathLst>
              </a:custGeom>
              <a:solidFill>
                <a:srgbClr val="FFFFFF">
                  <a:alpha val="71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3149900" y="2233275"/>
                <a:ext cx="156875" cy="306925"/>
              </a:xfrm>
              <a:custGeom>
                <a:avLst/>
                <a:gdLst/>
                <a:ahLst/>
                <a:cxnLst/>
                <a:rect l="l" t="t" r="r" b="b"/>
                <a:pathLst>
                  <a:path w="6275" h="12277" extrusionOk="0">
                    <a:moveTo>
                      <a:pt x="4530" y="1"/>
                    </a:moveTo>
                    <a:cubicBezTo>
                      <a:pt x="4812" y="1632"/>
                      <a:pt x="4333" y="5627"/>
                      <a:pt x="929" y="10016"/>
                    </a:cubicBezTo>
                    <a:cubicBezTo>
                      <a:pt x="676" y="10326"/>
                      <a:pt x="367" y="10804"/>
                      <a:pt x="1" y="11282"/>
                    </a:cubicBezTo>
                    <a:cubicBezTo>
                      <a:pt x="1173" y="11803"/>
                      <a:pt x="2563" y="12276"/>
                      <a:pt x="4013" y="12276"/>
                    </a:cubicBezTo>
                    <a:cubicBezTo>
                      <a:pt x="4129" y="12276"/>
                      <a:pt x="4245" y="12273"/>
                      <a:pt x="4362" y="12267"/>
                    </a:cubicBezTo>
                    <a:cubicBezTo>
                      <a:pt x="4924" y="10916"/>
                      <a:pt x="5346" y="9482"/>
                      <a:pt x="5571" y="8047"/>
                    </a:cubicBezTo>
                    <a:cubicBezTo>
                      <a:pt x="6021" y="5374"/>
                      <a:pt x="6275" y="2251"/>
                      <a:pt x="4530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3002925" y="2223425"/>
                <a:ext cx="204675" cy="163500"/>
              </a:xfrm>
              <a:custGeom>
                <a:avLst/>
                <a:gdLst/>
                <a:ahLst/>
                <a:cxnLst/>
                <a:rect l="l" t="t" r="r" b="b"/>
                <a:pathLst>
                  <a:path w="8187" h="6540" extrusionOk="0">
                    <a:moveTo>
                      <a:pt x="8018" y="1"/>
                    </a:moveTo>
                    <a:cubicBezTo>
                      <a:pt x="3882" y="507"/>
                      <a:pt x="675" y="4868"/>
                      <a:pt x="0" y="6331"/>
                    </a:cubicBezTo>
                    <a:cubicBezTo>
                      <a:pt x="44" y="6476"/>
                      <a:pt x="132" y="6540"/>
                      <a:pt x="251" y="6540"/>
                    </a:cubicBezTo>
                    <a:cubicBezTo>
                      <a:pt x="896" y="6540"/>
                      <a:pt x="2472" y="4703"/>
                      <a:pt x="3207" y="3968"/>
                    </a:cubicBezTo>
                    <a:cubicBezTo>
                      <a:pt x="3742" y="3433"/>
                      <a:pt x="5205" y="1998"/>
                      <a:pt x="5852" y="1492"/>
                    </a:cubicBezTo>
                    <a:cubicBezTo>
                      <a:pt x="6808" y="732"/>
                      <a:pt x="8187" y="113"/>
                      <a:pt x="8018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3197725" y="2260475"/>
                <a:ext cx="11560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4624" h="10668" extrusionOk="0">
                    <a:moveTo>
                      <a:pt x="2955" y="0"/>
                    </a:moveTo>
                    <a:lnTo>
                      <a:pt x="2955" y="0"/>
                    </a:lnTo>
                    <a:cubicBezTo>
                      <a:pt x="2953" y="0"/>
                      <a:pt x="2953" y="3"/>
                      <a:pt x="2955" y="10"/>
                    </a:cubicBezTo>
                    <a:cubicBezTo>
                      <a:pt x="3968" y="4005"/>
                      <a:pt x="1" y="10307"/>
                      <a:pt x="1" y="10307"/>
                    </a:cubicBezTo>
                    <a:cubicBezTo>
                      <a:pt x="620" y="10576"/>
                      <a:pt x="1059" y="10668"/>
                      <a:pt x="1370" y="10668"/>
                    </a:cubicBezTo>
                    <a:cubicBezTo>
                      <a:pt x="2033" y="10668"/>
                      <a:pt x="2111" y="10250"/>
                      <a:pt x="2111" y="10250"/>
                    </a:cubicBezTo>
                    <a:cubicBezTo>
                      <a:pt x="4624" y="3640"/>
                      <a:pt x="3000" y="0"/>
                      <a:pt x="2955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" name="Google Shape;68;p3"/>
          <p:cNvGrpSpPr/>
          <p:nvPr/>
        </p:nvGrpSpPr>
        <p:grpSpPr>
          <a:xfrm rot="1717465">
            <a:off x="534130" y="4333381"/>
            <a:ext cx="521810" cy="349527"/>
            <a:chOff x="55613" y="5243013"/>
            <a:chExt cx="300350" cy="201175"/>
          </a:xfrm>
        </p:grpSpPr>
        <p:sp>
          <p:nvSpPr>
            <p:cNvPr id="69" name="Google Shape;69;p3"/>
            <p:cNvSpPr/>
            <p:nvPr/>
          </p:nvSpPr>
          <p:spPr>
            <a:xfrm>
              <a:off x="55613" y="5243363"/>
              <a:ext cx="300350" cy="200475"/>
            </a:xfrm>
            <a:custGeom>
              <a:avLst/>
              <a:gdLst/>
              <a:ahLst/>
              <a:cxnLst/>
              <a:rect l="l" t="t" r="r" b="b"/>
              <a:pathLst>
                <a:path w="12014" h="8019" extrusionOk="0">
                  <a:moveTo>
                    <a:pt x="5993" y="0"/>
                  </a:moveTo>
                  <a:cubicBezTo>
                    <a:pt x="2701" y="0"/>
                    <a:pt x="57" y="1773"/>
                    <a:pt x="1" y="3967"/>
                  </a:cubicBezTo>
                  <a:cubicBezTo>
                    <a:pt x="1" y="3967"/>
                    <a:pt x="1" y="3995"/>
                    <a:pt x="1" y="4023"/>
                  </a:cubicBezTo>
                  <a:cubicBezTo>
                    <a:pt x="1" y="5458"/>
                    <a:pt x="1126" y="6696"/>
                    <a:pt x="2814" y="7427"/>
                  </a:cubicBezTo>
                  <a:lnTo>
                    <a:pt x="2898" y="7455"/>
                  </a:lnTo>
                  <a:cubicBezTo>
                    <a:pt x="3067" y="7512"/>
                    <a:pt x="3236" y="7568"/>
                    <a:pt x="3405" y="7624"/>
                  </a:cubicBezTo>
                  <a:lnTo>
                    <a:pt x="3574" y="7681"/>
                  </a:lnTo>
                  <a:lnTo>
                    <a:pt x="3827" y="7765"/>
                  </a:lnTo>
                  <a:lnTo>
                    <a:pt x="4080" y="7821"/>
                  </a:lnTo>
                  <a:lnTo>
                    <a:pt x="4305" y="7877"/>
                  </a:lnTo>
                  <a:cubicBezTo>
                    <a:pt x="4446" y="7906"/>
                    <a:pt x="4614" y="7934"/>
                    <a:pt x="4755" y="7934"/>
                  </a:cubicBezTo>
                  <a:lnTo>
                    <a:pt x="4924" y="7962"/>
                  </a:lnTo>
                  <a:lnTo>
                    <a:pt x="5318" y="8018"/>
                  </a:lnTo>
                  <a:lnTo>
                    <a:pt x="6021" y="8018"/>
                  </a:lnTo>
                  <a:cubicBezTo>
                    <a:pt x="9341" y="8018"/>
                    <a:pt x="12014" y="6218"/>
                    <a:pt x="12014" y="3995"/>
                  </a:cubicBezTo>
                  <a:cubicBezTo>
                    <a:pt x="12014" y="3883"/>
                    <a:pt x="11985" y="3798"/>
                    <a:pt x="11957" y="3686"/>
                  </a:cubicBezTo>
                  <a:cubicBezTo>
                    <a:pt x="11957" y="3629"/>
                    <a:pt x="11957" y="3601"/>
                    <a:pt x="11957" y="3573"/>
                  </a:cubicBezTo>
                  <a:cubicBezTo>
                    <a:pt x="11929" y="3489"/>
                    <a:pt x="11901" y="3376"/>
                    <a:pt x="11873" y="3264"/>
                  </a:cubicBezTo>
                  <a:cubicBezTo>
                    <a:pt x="11873" y="3264"/>
                    <a:pt x="11873" y="3236"/>
                    <a:pt x="11873" y="3236"/>
                  </a:cubicBezTo>
                  <a:cubicBezTo>
                    <a:pt x="11845" y="3095"/>
                    <a:pt x="11788" y="2982"/>
                    <a:pt x="11760" y="2870"/>
                  </a:cubicBezTo>
                  <a:cubicBezTo>
                    <a:pt x="11732" y="2842"/>
                    <a:pt x="11732" y="2814"/>
                    <a:pt x="11704" y="2785"/>
                  </a:cubicBezTo>
                  <a:cubicBezTo>
                    <a:pt x="11648" y="2701"/>
                    <a:pt x="11620" y="2588"/>
                    <a:pt x="11563" y="2504"/>
                  </a:cubicBezTo>
                  <a:cubicBezTo>
                    <a:pt x="11535" y="2476"/>
                    <a:pt x="11535" y="2476"/>
                    <a:pt x="11507" y="2448"/>
                  </a:cubicBezTo>
                  <a:cubicBezTo>
                    <a:pt x="11451" y="2335"/>
                    <a:pt x="11366" y="2251"/>
                    <a:pt x="11310" y="2138"/>
                  </a:cubicBezTo>
                  <a:lnTo>
                    <a:pt x="11226" y="2082"/>
                  </a:lnTo>
                  <a:cubicBezTo>
                    <a:pt x="11198" y="2026"/>
                    <a:pt x="11170" y="1998"/>
                    <a:pt x="11141" y="1941"/>
                  </a:cubicBezTo>
                  <a:cubicBezTo>
                    <a:pt x="10072" y="788"/>
                    <a:pt x="8187" y="0"/>
                    <a:pt x="5993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55613" y="5243013"/>
              <a:ext cx="300350" cy="201175"/>
              <a:chOff x="1402125" y="1705775"/>
              <a:chExt cx="300350" cy="201175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1402125" y="1705775"/>
                <a:ext cx="300350" cy="20117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8047" extrusionOk="0">
                    <a:moveTo>
                      <a:pt x="1" y="4024"/>
                    </a:moveTo>
                    <a:cubicBezTo>
                      <a:pt x="1" y="6246"/>
                      <a:pt x="2701" y="8047"/>
                      <a:pt x="6021" y="8047"/>
                    </a:cubicBezTo>
                    <a:cubicBezTo>
                      <a:pt x="9313" y="8047"/>
                      <a:pt x="12014" y="6246"/>
                      <a:pt x="12014" y="4024"/>
                    </a:cubicBezTo>
                    <a:cubicBezTo>
                      <a:pt x="12014" y="1801"/>
                      <a:pt x="9341" y="1"/>
                      <a:pt x="6021" y="1"/>
                    </a:cubicBezTo>
                    <a:cubicBezTo>
                      <a:pt x="2701" y="1"/>
                      <a:pt x="1" y="1801"/>
                      <a:pt x="1" y="40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1402125" y="1754325"/>
                <a:ext cx="300350" cy="15262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6105" extrusionOk="0">
                    <a:moveTo>
                      <a:pt x="141" y="2166"/>
                    </a:moveTo>
                    <a:cubicBezTo>
                      <a:pt x="113" y="2110"/>
                      <a:pt x="57" y="2082"/>
                      <a:pt x="1" y="2026"/>
                    </a:cubicBezTo>
                    <a:cubicBezTo>
                      <a:pt x="1" y="2026"/>
                      <a:pt x="1" y="2054"/>
                      <a:pt x="1" y="2082"/>
                    </a:cubicBezTo>
                    <a:cubicBezTo>
                      <a:pt x="1" y="4304"/>
                      <a:pt x="2701" y="6105"/>
                      <a:pt x="6021" y="6105"/>
                    </a:cubicBezTo>
                    <a:cubicBezTo>
                      <a:pt x="9341" y="6105"/>
                      <a:pt x="12014" y="4304"/>
                      <a:pt x="12014" y="2082"/>
                    </a:cubicBezTo>
                    <a:cubicBezTo>
                      <a:pt x="12014" y="1294"/>
                      <a:pt x="11704" y="563"/>
                      <a:pt x="11141" y="0"/>
                    </a:cubicBezTo>
                    <a:cubicBezTo>
                      <a:pt x="10776" y="3179"/>
                      <a:pt x="6753" y="4220"/>
                      <a:pt x="4024" y="3714"/>
                    </a:cubicBezTo>
                    <a:cubicBezTo>
                      <a:pt x="2730" y="3489"/>
                      <a:pt x="1154" y="3095"/>
                      <a:pt x="141" y="216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1416900" y="1766975"/>
                <a:ext cx="2799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5318" extrusionOk="0">
                    <a:moveTo>
                      <a:pt x="8018" y="3770"/>
                    </a:moveTo>
                    <a:cubicBezTo>
                      <a:pt x="6668" y="4164"/>
                      <a:pt x="5261" y="4333"/>
                      <a:pt x="3855" y="4249"/>
                    </a:cubicBezTo>
                    <a:cubicBezTo>
                      <a:pt x="2504" y="4080"/>
                      <a:pt x="1210" y="3686"/>
                      <a:pt x="0" y="3067"/>
                    </a:cubicBezTo>
                    <a:cubicBezTo>
                      <a:pt x="901" y="4361"/>
                      <a:pt x="3292" y="5318"/>
                      <a:pt x="5543" y="5318"/>
                    </a:cubicBezTo>
                    <a:cubicBezTo>
                      <a:pt x="8665" y="5318"/>
                      <a:pt x="11197" y="3601"/>
                      <a:pt x="11197" y="1491"/>
                    </a:cubicBezTo>
                    <a:cubicBezTo>
                      <a:pt x="11197" y="957"/>
                      <a:pt x="11029" y="451"/>
                      <a:pt x="10747" y="0"/>
                    </a:cubicBezTo>
                    <a:cubicBezTo>
                      <a:pt x="10775" y="1717"/>
                      <a:pt x="9678" y="3264"/>
                      <a:pt x="8018" y="377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1410325" y="1722675"/>
                <a:ext cx="2619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476" h="3387" extrusionOk="0">
                    <a:moveTo>
                      <a:pt x="4877" y="0"/>
                    </a:moveTo>
                    <a:cubicBezTo>
                      <a:pt x="3414" y="169"/>
                      <a:pt x="1529" y="703"/>
                      <a:pt x="685" y="2026"/>
                    </a:cubicBezTo>
                    <a:cubicBezTo>
                      <a:pt x="0" y="3102"/>
                      <a:pt x="628" y="3387"/>
                      <a:pt x="1551" y="3387"/>
                    </a:cubicBezTo>
                    <a:cubicBezTo>
                      <a:pt x="2485" y="3387"/>
                      <a:pt x="3721" y="3095"/>
                      <a:pt x="4202" y="3038"/>
                    </a:cubicBezTo>
                    <a:cubicBezTo>
                      <a:pt x="4353" y="3020"/>
                      <a:pt x="4507" y="3012"/>
                      <a:pt x="4664" y="3012"/>
                    </a:cubicBezTo>
                    <a:cubicBezTo>
                      <a:pt x="5584" y="3012"/>
                      <a:pt x="6602" y="3287"/>
                      <a:pt x="7522" y="3287"/>
                    </a:cubicBezTo>
                    <a:cubicBezTo>
                      <a:pt x="8091" y="3287"/>
                      <a:pt x="8622" y="3182"/>
                      <a:pt x="9069" y="2841"/>
                    </a:cubicBezTo>
                    <a:cubicBezTo>
                      <a:pt x="10476" y="1772"/>
                      <a:pt x="9660" y="591"/>
                      <a:pt x="8000" y="309"/>
                    </a:cubicBezTo>
                    <a:cubicBezTo>
                      <a:pt x="6959" y="84"/>
                      <a:pt x="5918" y="0"/>
                      <a:pt x="4877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1472450" y="1788775"/>
                <a:ext cx="2300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9201" h="4727" extrusionOk="0">
                    <a:moveTo>
                      <a:pt x="9116" y="1"/>
                    </a:moveTo>
                    <a:lnTo>
                      <a:pt x="9116" y="1"/>
                    </a:lnTo>
                    <a:cubicBezTo>
                      <a:pt x="9144" y="1576"/>
                      <a:pt x="7822" y="2926"/>
                      <a:pt x="6472" y="3573"/>
                    </a:cubicBezTo>
                    <a:cubicBezTo>
                      <a:pt x="6134" y="3742"/>
                      <a:pt x="5796" y="3855"/>
                      <a:pt x="5431" y="3967"/>
                    </a:cubicBezTo>
                    <a:cubicBezTo>
                      <a:pt x="5065" y="4108"/>
                      <a:pt x="4671" y="4192"/>
                      <a:pt x="4277" y="4277"/>
                    </a:cubicBezTo>
                    <a:cubicBezTo>
                      <a:pt x="3680" y="4406"/>
                      <a:pt x="3077" y="4471"/>
                      <a:pt x="2478" y="4471"/>
                    </a:cubicBezTo>
                    <a:cubicBezTo>
                      <a:pt x="1639" y="4471"/>
                      <a:pt x="805" y="4343"/>
                      <a:pt x="1" y="4080"/>
                    </a:cubicBezTo>
                    <a:lnTo>
                      <a:pt x="1" y="4080"/>
                    </a:lnTo>
                    <a:cubicBezTo>
                      <a:pt x="1014" y="4502"/>
                      <a:pt x="2111" y="4727"/>
                      <a:pt x="3208" y="4727"/>
                    </a:cubicBezTo>
                    <a:cubicBezTo>
                      <a:pt x="6528" y="4727"/>
                      <a:pt x="9201" y="2926"/>
                      <a:pt x="9201" y="704"/>
                    </a:cubicBezTo>
                    <a:cubicBezTo>
                      <a:pt x="9201" y="479"/>
                      <a:pt x="9172" y="226"/>
                      <a:pt x="911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1436025" y="1728300"/>
                <a:ext cx="126500" cy="60125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2405" extrusionOk="0">
                    <a:moveTo>
                      <a:pt x="3793" y="0"/>
                    </a:moveTo>
                    <a:cubicBezTo>
                      <a:pt x="3258" y="28"/>
                      <a:pt x="2724" y="141"/>
                      <a:pt x="2218" y="310"/>
                    </a:cubicBezTo>
                    <a:cubicBezTo>
                      <a:pt x="1486" y="478"/>
                      <a:pt x="839" y="872"/>
                      <a:pt x="361" y="1435"/>
                    </a:cubicBezTo>
                    <a:cubicBezTo>
                      <a:pt x="4" y="1858"/>
                      <a:pt x="1" y="2405"/>
                      <a:pt x="405" y="2405"/>
                    </a:cubicBezTo>
                    <a:cubicBezTo>
                      <a:pt x="512" y="2405"/>
                      <a:pt x="647" y="2367"/>
                      <a:pt x="811" y="2279"/>
                    </a:cubicBezTo>
                    <a:cubicBezTo>
                      <a:pt x="1486" y="1941"/>
                      <a:pt x="2077" y="1435"/>
                      <a:pt x="2724" y="1041"/>
                    </a:cubicBezTo>
                    <a:cubicBezTo>
                      <a:pt x="3005" y="872"/>
                      <a:pt x="3315" y="732"/>
                      <a:pt x="3652" y="619"/>
                    </a:cubicBezTo>
                    <a:cubicBezTo>
                      <a:pt x="3877" y="563"/>
                      <a:pt x="4440" y="591"/>
                      <a:pt x="4609" y="450"/>
                    </a:cubicBezTo>
                    <a:cubicBezTo>
                      <a:pt x="5059" y="84"/>
                      <a:pt x="4271" y="0"/>
                      <a:pt x="3793" y="0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1561075" y="1732500"/>
                <a:ext cx="422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480" extrusionOk="0">
                    <a:moveTo>
                      <a:pt x="845" y="1"/>
                    </a:moveTo>
                    <a:cubicBezTo>
                      <a:pt x="1" y="85"/>
                      <a:pt x="366" y="479"/>
                      <a:pt x="845" y="479"/>
                    </a:cubicBezTo>
                    <a:cubicBezTo>
                      <a:pt x="1689" y="479"/>
                      <a:pt x="1520" y="57"/>
                      <a:pt x="845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8" name="Google Shape;78;p3"/>
          <p:cNvGrpSpPr/>
          <p:nvPr/>
        </p:nvGrpSpPr>
        <p:grpSpPr>
          <a:xfrm>
            <a:off x="-727400" y="0"/>
            <a:ext cx="10810035" cy="2642393"/>
            <a:chOff x="-727400" y="0"/>
            <a:chExt cx="10810035" cy="2642393"/>
          </a:xfrm>
        </p:grpSpPr>
        <p:sp>
          <p:nvSpPr>
            <p:cNvPr id="79" name="Google Shape;79;p3"/>
            <p:cNvSpPr/>
            <p:nvPr/>
          </p:nvSpPr>
          <p:spPr>
            <a:xfrm>
              <a:off x="-727400" y="0"/>
              <a:ext cx="10810035" cy="2638411"/>
            </a:xfrm>
            <a:custGeom>
              <a:avLst/>
              <a:gdLst/>
              <a:ahLst/>
              <a:cxnLst/>
              <a:rect l="l" t="t" r="r" b="b"/>
              <a:pathLst>
                <a:path w="119109" h="29071" extrusionOk="0">
                  <a:moveTo>
                    <a:pt x="47240" y="0"/>
                  </a:moveTo>
                  <a:lnTo>
                    <a:pt x="0" y="0"/>
                  </a:lnTo>
                  <a:cubicBezTo>
                    <a:pt x="0" y="0"/>
                    <a:pt x="2423" y="9287"/>
                    <a:pt x="8479" y="9287"/>
                  </a:cubicBezTo>
                  <a:cubicBezTo>
                    <a:pt x="11305" y="8479"/>
                    <a:pt x="14939" y="8075"/>
                    <a:pt x="18169" y="8479"/>
                  </a:cubicBezTo>
                  <a:cubicBezTo>
                    <a:pt x="22207" y="9690"/>
                    <a:pt x="26244" y="20996"/>
                    <a:pt x="31897" y="20996"/>
                  </a:cubicBezTo>
                  <a:cubicBezTo>
                    <a:pt x="38761" y="20996"/>
                    <a:pt x="41991" y="5653"/>
                    <a:pt x="50470" y="9690"/>
                  </a:cubicBezTo>
                  <a:cubicBezTo>
                    <a:pt x="55315" y="12113"/>
                    <a:pt x="57334" y="4845"/>
                    <a:pt x="63390" y="4845"/>
                  </a:cubicBezTo>
                  <a:cubicBezTo>
                    <a:pt x="68639" y="4845"/>
                    <a:pt x="70254" y="12517"/>
                    <a:pt x="76310" y="12517"/>
                  </a:cubicBezTo>
                  <a:cubicBezTo>
                    <a:pt x="82770" y="12517"/>
                    <a:pt x="83174" y="6864"/>
                    <a:pt x="88827" y="6864"/>
                  </a:cubicBezTo>
                  <a:cubicBezTo>
                    <a:pt x="94883" y="6864"/>
                    <a:pt x="94075" y="29071"/>
                    <a:pt x="98921" y="29071"/>
                  </a:cubicBezTo>
                  <a:cubicBezTo>
                    <a:pt x="104169" y="29071"/>
                    <a:pt x="103766" y="6864"/>
                    <a:pt x="109014" y="6864"/>
                  </a:cubicBezTo>
                  <a:cubicBezTo>
                    <a:pt x="113456" y="6864"/>
                    <a:pt x="117897" y="4038"/>
                    <a:pt x="1191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284156" y="578068"/>
              <a:ext cx="1136000" cy="2064325"/>
            </a:xfrm>
            <a:custGeom>
              <a:avLst/>
              <a:gdLst/>
              <a:ahLst/>
              <a:cxnLst/>
              <a:rect l="l" t="t" r="r" b="b"/>
              <a:pathLst>
                <a:path w="45440" h="82573" extrusionOk="0">
                  <a:moveTo>
                    <a:pt x="290" y="1833"/>
                  </a:moveTo>
                  <a:cubicBezTo>
                    <a:pt x="-789" y="2087"/>
                    <a:pt x="2131" y="1578"/>
                    <a:pt x="3147" y="1737"/>
                  </a:cubicBezTo>
                  <a:cubicBezTo>
                    <a:pt x="4163" y="1896"/>
                    <a:pt x="5227" y="2087"/>
                    <a:pt x="6386" y="2785"/>
                  </a:cubicBezTo>
                  <a:cubicBezTo>
                    <a:pt x="7545" y="3484"/>
                    <a:pt x="9164" y="4912"/>
                    <a:pt x="10100" y="5928"/>
                  </a:cubicBezTo>
                  <a:cubicBezTo>
                    <a:pt x="11037" y="6944"/>
                    <a:pt x="11354" y="7738"/>
                    <a:pt x="12005" y="8881"/>
                  </a:cubicBezTo>
                  <a:cubicBezTo>
                    <a:pt x="12656" y="10024"/>
                    <a:pt x="13196" y="10833"/>
                    <a:pt x="14006" y="12786"/>
                  </a:cubicBezTo>
                  <a:cubicBezTo>
                    <a:pt x="14816" y="14739"/>
                    <a:pt x="15990" y="17835"/>
                    <a:pt x="16863" y="20597"/>
                  </a:cubicBezTo>
                  <a:cubicBezTo>
                    <a:pt x="17736" y="23359"/>
                    <a:pt x="18561" y="26614"/>
                    <a:pt x="19244" y="29360"/>
                  </a:cubicBezTo>
                  <a:cubicBezTo>
                    <a:pt x="19927" y="32106"/>
                    <a:pt x="20372" y="34376"/>
                    <a:pt x="20959" y="37075"/>
                  </a:cubicBezTo>
                  <a:cubicBezTo>
                    <a:pt x="21547" y="39774"/>
                    <a:pt x="22245" y="43060"/>
                    <a:pt x="22769" y="45552"/>
                  </a:cubicBezTo>
                  <a:cubicBezTo>
                    <a:pt x="23293" y="48044"/>
                    <a:pt x="23388" y="48854"/>
                    <a:pt x="24102" y="52029"/>
                  </a:cubicBezTo>
                  <a:cubicBezTo>
                    <a:pt x="24816" y="55204"/>
                    <a:pt x="26118" y="61125"/>
                    <a:pt x="27055" y="64602"/>
                  </a:cubicBezTo>
                  <a:cubicBezTo>
                    <a:pt x="27992" y="68079"/>
                    <a:pt x="28801" y="70587"/>
                    <a:pt x="29722" y="72889"/>
                  </a:cubicBezTo>
                  <a:cubicBezTo>
                    <a:pt x="30643" y="75191"/>
                    <a:pt x="31722" y="77033"/>
                    <a:pt x="32579" y="78414"/>
                  </a:cubicBezTo>
                  <a:cubicBezTo>
                    <a:pt x="33436" y="79795"/>
                    <a:pt x="34008" y="80494"/>
                    <a:pt x="34865" y="81176"/>
                  </a:cubicBezTo>
                  <a:cubicBezTo>
                    <a:pt x="35722" y="81859"/>
                    <a:pt x="36675" y="82382"/>
                    <a:pt x="37723" y="82509"/>
                  </a:cubicBezTo>
                  <a:cubicBezTo>
                    <a:pt x="38771" y="82636"/>
                    <a:pt x="39977" y="82478"/>
                    <a:pt x="41152" y="81938"/>
                  </a:cubicBezTo>
                  <a:cubicBezTo>
                    <a:pt x="42327" y="81398"/>
                    <a:pt x="44104" y="80097"/>
                    <a:pt x="44771" y="79271"/>
                  </a:cubicBezTo>
                  <a:cubicBezTo>
                    <a:pt x="45438" y="78446"/>
                    <a:pt x="45660" y="76953"/>
                    <a:pt x="45152" y="76985"/>
                  </a:cubicBezTo>
                  <a:cubicBezTo>
                    <a:pt x="44644" y="77017"/>
                    <a:pt x="43025" y="79064"/>
                    <a:pt x="41723" y="79461"/>
                  </a:cubicBezTo>
                  <a:cubicBezTo>
                    <a:pt x="40421" y="79858"/>
                    <a:pt x="38850" y="80446"/>
                    <a:pt x="37342" y="79366"/>
                  </a:cubicBezTo>
                  <a:cubicBezTo>
                    <a:pt x="35834" y="78287"/>
                    <a:pt x="34580" y="78270"/>
                    <a:pt x="32675" y="72984"/>
                  </a:cubicBezTo>
                  <a:cubicBezTo>
                    <a:pt x="30770" y="67698"/>
                    <a:pt x="27960" y="56094"/>
                    <a:pt x="25912" y="47648"/>
                  </a:cubicBezTo>
                  <a:cubicBezTo>
                    <a:pt x="23864" y="39203"/>
                    <a:pt x="22149" y="29074"/>
                    <a:pt x="20387" y="22311"/>
                  </a:cubicBezTo>
                  <a:cubicBezTo>
                    <a:pt x="18625" y="15548"/>
                    <a:pt x="17133" y="10754"/>
                    <a:pt x="15339" y="7071"/>
                  </a:cubicBezTo>
                  <a:cubicBezTo>
                    <a:pt x="13545" y="3388"/>
                    <a:pt x="12132" y="1086"/>
                    <a:pt x="9624" y="213"/>
                  </a:cubicBezTo>
                  <a:cubicBezTo>
                    <a:pt x="7116" y="-660"/>
                    <a:pt x="1370" y="1579"/>
                    <a:pt x="290" y="1833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1" name="Google Shape;81;p3"/>
            <p:cNvSpPr/>
            <p:nvPr/>
          </p:nvSpPr>
          <p:spPr>
            <a:xfrm>
              <a:off x="4966376" y="396497"/>
              <a:ext cx="1443325" cy="740750"/>
            </a:xfrm>
            <a:custGeom>
              <a:avLst/>
              <a:gdLst/>
              <a:ahLst/>
              <a:cxnLst/>
              <a:rect l="l" t="t" r="r" b="b"/>
              <a:pathLst>
                <a:path w="57733" h="29630" extrusionOk="0">
                  <a:moveTo>
                    <a:pt x="132" y="1761"/>
                  </a:moveTo>
                  <a:cubicBezTo>
                    <a:pt x="-678" y="2047"/>
                    <a:pt x="3021" y="1618"/>
                    <a:pt x="4418" y="1761"/>
                  </a:cubicBezTo>
                  <a:cubicBezTo>
                    <a:pt x="5815" y="1904"/>
                    <a:pt x="7244" y="2175"/>
                    <a:pt x="8514" y="2619"/>
                  </a:cubicBezTo>
                  <a:cubicBezTo>
                    <a:pt x="9784" y="3064"/>
                    <a:pt x="10641" y="3587"/>
                    <a:pt x="12038" y="4428"/>
                  </a:cubicBezTo>
                  <a:cubicBezTo>
                    <a:pt x="13435" y="5269"/>
                    <a:pt x="14975" y="6000"/>
                    <a:pt x="16896" y="7667"/>
                  </a:cubicBezTo>
                  <a:cubicBezTo>
                    <a:pt x="18817" y="9334"/>
                    <a:pt x="21579" y="12398"/>
                    <a:pt x="23563" y="14430"/>
                  </a:cubicBezTo>
                  <a:cubicBezTo>
                    <a:pt x="25547" y="16462"/>
                    <a:pt x="27056" y="18208"/>
                    <a:pt x="28802" y="19859"/>
                  </a:cubicBezTo>
                  <a:cubicBezTo>
                    <a:pt x="30548" y="21510"/>
                    <a:pt x="32295" y="23066"/>
                    <a:pt x="34041" y="24336"/>
                  </a:cubicBezTo>
                  <a:cubicBezTo>
                    <a:pt x="35787" y="25606"/>
                    <a:pt x="37566" y="26670"/>
                    <a:pt x="39280" y="27479"/>
                  </a:cubicBezTo>
                  <a:cubicBezTo>
                    <a:pt x="40995" y="28289"/>
                    <a:pt x="42280" y="28844"/>
                    <a:pt x="44328" y="29193"/>
                  </a:cubicBezTo>
                  <a:cubicBezTo>
                    <a:pt x="46376" y="29542"/>
                    <a:pt x="49360" y="29685"/>
                    <a:pt x="51567" y="29574"/>
                  </a:cubicBezTo>
                  <a:cubicBezTo>
                    <a:pt x="53774" y="29463"/>
                    <a:pt x="57012" y="28829"/>
                    <a:pt x="57568" y="28527"/>
                  </a:cubicBezTo>
                  <a:cubicBezTo>
                    <a:pt x="58124" y="28226"/>
                    <a:pt x="56870" y="28067"/>
                    <a:pt x="54901" y="27765"/>
                  </a:cubicBezTo>
                  <a:cubicBezTo>
                    <a:pt x="52933" y="27463"/>
                    <a:pt x="48758" y="27416"/>
                    <a:pt x="45757" y="26717"/>
                  </a:cubicBezTo>
                  <a:cubicBezTo>
                    <a:pt x="42757" y="26019"/>
                    <a:pt x="39835" y="25447"/>
                    <a:pt x="36898" y="23574"/>
                  </a:cubicBezTo>
                  <a:cubicBezTo>
                    <a:pt x="33961" y="21701"/>
                    <a:pt x="31469" y="18795"/>
                    <a:pt x="28135" y="15477"/>
                  </a:cubicBezTo>
                  <a:cubicBezTo>
                    <a:pt x="24801" y="12159"/>
                    <a:pt x="20039" y="6238"/>
                    <a:pt x="16896" y="3666"/>
                  </a:cubicBezTo>
                  <a:cubicBezTo>
                    <a:pt x="13753" y="1094"/>
                    <a:pt x="12070" y="365"/>
                    <a:pt x="9276" y="47"/>
                  </a:cubicBezTo>
                  <a:cubicBezTo>
                    <a:pt x="6482" y="-270"/>
                    <a:pt x="942" y="1475"/>
                    <a:pt x="132" y="1761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2" name="Google Shape;82;p3"/>
            <p:cNvSpPr/>
            <p:nvPr/>
          </p:nvSpPr>
          <p:spPr>
            <a:xfrm>
              <a:off x="3502423" y="778328"/>
              <a:ext cx="841275" cy="150350"/>
            </a:xfrm>
            <a:custGeom>
              <a:avLst/>
              <a:gdLst/>
              <a:ahLst/>
              <a:cxnLst/>
              <a:rect l="l" t="t" r="r" b="b"/>
              <a:pathLst>
                <a:path w="33651" h="6014" extrusionOk="0">
                  <a:moveTo>
                    <a:pt x="111" y="2109"/>
                  </a:moveTo>
                  <a:cubicBezTo>
                    <a:pt x="333" y="1950"/>
                    <a:pt x="2111" y="855"/>
                    <a:pt x="3921" y="585"/>
                  </a:cubicBezTo>
                  <a:cubicBezTo>
                    <a:pt x="5731" y="315"/>
                    <a:pt x="8382" y="14"/>
                    <a:pt x="10970" y="490"/>
                  </a:cubicBezTo>
                  <a:cubicBezTo>
                    <a:pt x="13558" y="966"/>
                    <a:pt x="17018" y="3030"/>
                    <a:pt x="19447" y="3443"/>
                  </a:cubicBezTo>
                  <a:cubicBezTo>
                    <a:pt x="21876" y="3856"/>
                    <a:pt x="23209" y="3539"/>
                    <a:pt x="25543" y="2967"/>
                  </a:cubicBezTo>
                  <a:cubicBezTo>
                    <a:pt x="27877" y="2396"/>
                    <a:pt x="32560" y="125"/>
                    <a:pt x="33449" y="14"/>
                  </a:cubicBezTo>
                  <a:cubicBezTo>
                    <a:pt x="34338" y="-97"/>
                    <a:pt x="31877" y="1570"/>
                    <a:pt x="30877" y="2300"/>
                  </a:cubicBezTo>
                  <a:cubicBezTo>
                    <a:pt x="29877" y="3030"/>
                    <a:pt x="28623" y="3839"/>
                    <a:pt x="27448" y="4395"/>
                  </a:cubicBezTo>
                  <a:cubicBezTo>
                    <a:pt x="26273" y="4951"/>
                    <a:pt x="25066" y="5380"/>
                    <a:pt x="23828" y="5634"/>
                  </a:cubicBezTo>
                  <a:cubicBezTo>
                    <a:pt x="22590" y="5888"/>
                    <a:pt x="21510" y="6110"/>
                    <a:pt x="20018" y="5919"/>
                  </a:cubicBezTo>
                  <a:cubicBezTo>
                    <a:pt x="18526" y="5729"/>
                    <a:pt x="16399" y="5031"/>
                    <a:pt x="14875" y="4491"/>
                  </a:cubicBezTo>
                  <a:cubicBezTo>
                    <a:pt x="13351" y="3951"/>
                    <a:pt x="12319" y="3157"/>
                    <a:pt x="10874" y="2681"/>
                  </a:cubicBezTo>
                  <a:cubicBezTo>
                    <a:pt x="9429" y="2205"/>
                    <a:pt x="7588" y="1824"/>
                    <a:pt x="6207" y="1633"/>
                  </a:cubicBezTo>
                  <a:cubicBezTo>
                    <a:pt x="4826" y="1443"/>
                    <a:pt x="3604" y="1459"/>
                    <a:pt x="2588" y="1538"/>
                  </a:cubicBezTo>
                  <a:cubicBezTo>
                    <a:pt x="1572" y="1617"/>
                    <a:pt x="-111" y="2268"/>
                    <a:pt x="111" y="2109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3" name="Google Shape;83;p3"/>
            <p:cNvSpPr/>
            <p:nvPr/>
          </p:nvSpPr>
          <p:spPr>
            <a:xfrm>
              <a:off x="648884" y="716905"/>
              <a:ext cx="1968350" cy="1191650"/>
            </a:xfrm>
            <a:custGeom>
              <a:avLst/>
              <a:gdLst/>
              <a:ahLst/>
              <a:cxnLst/>
              <a:rect l="l" t="t" r="r" b="b"/>
              <a:pathLst>
                <a:path w="78734" h="47666" extrusionOk="0">
                  <a:moveTo>
                    <a:pt x="48" y="1518"/>
                  </a:moveTo>
                  <a:cubicBezTo>
                    <a:pt x="-142" y="1264"/>
                    <a:pt x="5477" y="486"/>
                    <a:pt x="8049" y="280"/>
                  </a:cubicBezTo>
                  <a:cubicBezTo>
                    <a:pt x="10621" y="74"/>
                    <a:pt x="13193" y="-212"/>
                    <a:pt x="15479" y="280"/>
                  </a:cubicBezTo>
                  <a:cubicBezTo>
                    <a:pt x="17765" y="772"/>
                    <a:pt x="18971" y="677"/>
                    <a:pt x="21765" y="3233"/>
                  </a:cubicBezTo>
                  <a:cubicBezTo>
                    <a:pt x="24559" y="5789"/>
                    <a:pt x="28417" y="10837"/>
                    <a:pt x="32243" y="15615"/>
                  </a:cubicBezTo>
                  <a:cubicBezTo>
                    <a:pt x="36069" y="20393"/>
                    <a:pt x="41038" y="27712"/>
                    <a:pt x="44721" y="31903"/>
                  </a:cubicBezTo>
                  <a:cubicBezTo>
                    <a:pt x="48404" y="36094"/>
                    <a:pt x="51293" y="38999"/>
                    <a:pt x="54341" y="40761"/>
                  </a:cubicBezTo>
                  <a:cubicBezTo>
                    <a:pt x="57389" y="42523"/>
                    <a:pt x="59961" y="42524"/>
                    <a:pt x="63009" y="42476"/>
                  </a:cubicBezTo>
                  <a:cubicBezTo>
                    <a:pt x="66057" y="42429"/>
                    <a:pt x="70026" y="41286"/>
                    <a:pt x="72629" y="40476"/>
                  </a:cubicBezTo>
                  <a:cubicBezTo>
                    <a:pt x="75233" y="39666"/>
                    <a:pt x="78043" y="37682"/>
                    <a:pt x="78630" y="37618"/>
                  </a:cubicBezTo>
                  <a:cubicBezTo>
                    <a:pt x="79217" y="37555"/>
                    <a:pt x="77090" y="39238"/>
                    <a:pt x="76153" y="40095"/>
                  </a:cubicBezTo>
                  <a:cubicBezTo>
                    <a:pt x="75216" y="40952"/>
                    <a:pt x="74058" y="41984"/>
                    <a:pt x="73010" y="42762"/>
                  </a:cubicBezTo>
                  <a:cubicBezTo>
                    <a:pt x="71962" y="43540"/>
                    <a:pt x="70883" y="44191"/>
                    <a:pt x="69867" y="44762"/>
                  </a:cubicBezTo>
                  <a:cubicBezTo>
                    <a:pt x="68851" y="45334"/>
                    <a:pt x="67914" y="45794"/>
                    <a:pt x="66914" y="46191"/>
                  </a:cubicBezTo>
                  <a:cubicBezTo>
                    <a:pt x="65914" y="46588"/>
                    <a:pt x="64961" y="46905"/>
                    <a:pt x="63866" y="47143"/>
                  </a:cubicBezTo>
                  <a:cubicBezTo>
                    <a:pt x="62771" y="47381"/>
                    <a:pt x="61755" y="47714"/>
                    <a:pt x="60342" y="47619"/>
                  </a:cubicBezTo>
                  <a:cubicBezTo>
                    <a:pt x="58929" y="47524"/>
                    <a:pt x="56881" y="47064"/>
                    <a:pt x="55389" y="46572"/>
                  </a:cubicBezTo>
                  <a:cubicBezTo>
                    <a:pt x="53897" y="46080"/>
                    <a:pt x="52849" y="45540"/>
                    <a:pt x="51388" y="44667"/>
                  </a:cubicBezTo>
                  <a:cubicBezTo>
                    <a:pt x="49928" y="43794"/>
                    <a:pt x="48658" y="43159"/>
                    <a:pt x="46626" y="41333"/>
                  </a:cubicBezTo>
                  <a:cubicBezTo>
                    <a:pt x="44594" y="39507"/>
                    <a:pt x="41863" y="36856"/>
                    <a:pt x="39196" y="33713"/>
                  </a:cubicBezTo>
                  <a:cubicBezTo>
                    <a:pt x="36529" y="30570"/>
                    <a:pt x="33116" y="25823"/>
                    <a:pt x="30624" y="22473"/>
                  </a:cubicBezTo>
                  <a:cubicBezTo>
                    <a:pt x="28132" y="19123"/>
                    <a:pt x="26084" y="15980"/>
                    <a:pt x="24242" y="13615"/>
                  </a:cubicBezTo>
                  <a:cubicBezTo>
                    <a:pt x="22401" y="11250"/>
                    <a:pt x="20861" y="9646"/>
                    <a:pt x="19575" y="8281"/>
                  </a:cubicBezTo>
                  <a:cubicBezTo>
                    <a:pt x="18289" y="6916"/>
                    <a:pt x="17686" y="6377"/>
                    <a:pt x="16527" y="5424"/>
                  </a:cubicBezTo>
                  <a:cubicBezTo>
                    <a:pt x="15368" y="4472"/>
                    <a:pt x="13844" y="3169"/>
                    <a:pt x="12621" y="2566"/>
                  </a:cubicBezTo>
                  <a:cubicBezTo>
                    <a:pt x="11399" y="1963"/>
                    <a:pt x="11288" y="1979"/>
                    <a:pt x="9192" y="1804"/>
                  </a:cubicBezTo>
                  <a:cubicBezTo>
                    <a:pt x="7097" y="1629"/>
                    <a:pt x="239" y="1772"/>
                    <a:pt x="48" y="1518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4" name="Google Shape;84;p3"/>
            <p:cNvSpPr/>
            <p:nvPr/>
          </p:nvSpPr>
          <p:spPr>
            <a:xfrm>
              <a:off x="6964691" y="451516"/>
              <a:ext cx="770800" cy="291825"/>
            </a:xfrm>
            <a:custGeom>
              <a:avLst/>
              <a:gdLst/>
              <a:ahLst/>
              <a:cxnLst/>
              <a:rect l="l" t="t" r="r" b="b"/>
              <a:pathLst>
                <a:path w="30832" h="11673" extrusionOk="0">
                  <a:moveTo>
                    <a:pt x="399" y="5085"/>
                  </a:moveTo>
                  <a:cubicBezTo>
                    <a:pt x="1209" y="5022"/>
                    <a:pt x="3463" y="3196"/>
                    <a:pt x="6400" y="2704"/>
                  </a:cubicBezTo>
                  <a:cubicBezTo>
                    <a:pt x="9337" y="2212"/>
                    <a:pt x="14656" y="1624"/>
                    <a:pt x="18021" y="2132"/>
                  </a:cubicBezTo>
                  <a:cubicBezTo>
                    <a:pt x="21387" y="2640"/>
                    <a:pt x="24466" y="4165"/>
                    <a:pt x="26593" y="5752"/>
                  </a:cubicBezTo>
                  <a:cubicBezTo>
                    <a:pt x="28720" y="7340"/>
                    <a:pt x="30594" y="11689"/>
                    <a:pt x="30784" y="11657"/>
                  </a:cubicBezTo>
                  <a:cubicBezTo>
                    <a:pt x="30975" y="11625"/>
                    <a:pt x="29800" y="7450"/>
                    <a:pt x="27736" y="5561"/>
                  </a:cubicBezTo>
                  <a:cubicBezTo>
                    <a:pt x="25672" y="3672"/>
                    <a:pt x="21561" y="1100"/>
                    <a:pt x="18402" y="322"/>
                  </a:cubicBezTo>
                  <a:cubicBezTo>
                    <a:pt x="15243" y="-456"/>
                    <a:pt x="11591" y="434"/>
                    <a:pt x="8781" y="894"/>
                  </a:cubicBezTo>
                  <a:cubicBezTo>
                    <a:pt x="5971" y="1355"/>
                    <a:pt x="2939" y="2387"/>
                    <a:pt x="1542" y="3085"/>
                  </a:cubicBezTo>
                  <a:cubicBezTo>
                    <a:pt x="145" y="3784"/>
                    <a:pt x="-411" y="5149"/>
                    <a:pt x="399" y="508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5" name="Google Shape;85;p3"/>
            <p:cNvSpPr/>
            <p:nvPr/>
          </p:nvSpPr>
          <p:spPr>
            <a:xfrm>
              <a:off x="7748402" y="787439"/>
              <a:ext cx="362050" cy="1527675"/>
            </a:xfrm>
            <a:custGeom>
              <a:avLst/>
              <a:gdLst/>
              <a:ahLst/>
              <a:cxnLst/>
              <a:rect l="l" t="t" r="r" b="b"/>
              <a:pathLst>
                <a:path w="14482" h="61107" extrusionOk="0">
                  <a:moveTo>
                    <a:pt x="8" y="125"/>
                  </a:moveTo>
                  <a:cubicBezTo>
                    <a:pt x="135" y="1554"/>
                    <a:pt x="4406" y="19001"/>
                    <a:pt x="6104" y="26224"/>
                  </a:cubicBezTo>
                  <a:cubicBezTo>
                    <a:pt x="7803" y="33447"/>
                    <a:pt x="8834" y="37749"/>
                    <a:pt x="10199" y="43464"/>
                  </a:cubicBezTo>
                  <a:cubicBezTo>
                    <a:pt x="11564" y="49179"/>
                    <a:pt x="13755" y="58577"/>
                    <a:pt x="14295" y="60514"/>
                  </a:cubicBezTo>
                  <a:cubicBezTo>
                    <a:pt x="14835" y="62451"/>
                    <a:pt x="14041" y="58370"/>
                    <a:pt x="13438" y="55084"/>
                  </a:cubicBezTo>
                  <a:cubicBezTo>
                    <a:pt x="12835" y="51798"/>
                    <a:pt x="12025" y="47036"/>
                    <a:pt x="10676" y="40797"/>
                  </a:cubicBezTo>
                  <a:cubicBezTo>
                    <a:pt x="9327" y="34558"/>
                    <a:pt x="7120" y="24430"/>
                    <a:pt x="5342" y="17651"/>
                  </a:cubicBezTo>
                  <a:cubicBezTo>
                    <a:pt x="3564" y="10872"/>
                    <a:pt x="-119" y="-1304"/>
                    <a:pt x="8" y="12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6" name="Google Shape;86;p3"/>
            <p:cNvSpPr/>
            <p:nvPr/>
          </p:nvSpPr>
          <p:spPr>
            <a:xfrm>
              <a:off x="8119877" y="2356074"/>
              <a:ext cx="102975" cy="157250"/>
            </a:xfrm>
            <a:custGeom>
              <a:avLst/>
              <a:gdLst/>
              <a:ahLst/>
              <a:cxnLst/>
              <a:rect l="l" t="t" r="r" b="b"/>
              <a:pathLst>
                <a:path w="4119" h="6290" extrusionOk="0">
                  <a:moveTo>
                    <a:pt x="8" y="245"/>
                  </a:moveTo>
                  <a:cubicBezTo>
                    <a:pt x="40" y="753"/>
                    <a:pt x="801" y="2960"/>
                    <a:pt x="1341" y="3960"/>
                  </a:cubicBezTo>
                  <a:cubicBezTo>
                    <a:pt x="1881" y="4960"/>
                    <a:pt x="2802" y="6071"/>
                    <a:pt x="3246" y="6246"/>
                  </a:cubicBezTo>
                  <a:cubicBezTo>
                    <a:pt x="3691" y="6421"/>
                    <a:pt x="4357" y="5897"/>
                    <a:pt x="4008" y="5008"/>
                  </a:cubicBezTo>
                  <a:cubicBezTo>
                    <a:pt x="3659" y="4119"/>
                    <a:pt x="1818" y="1706"/>
                    <a:pt x="1151" y="912"/>
                  </a:cubicBezTo>
                  <a:cubicBezTo>
                    <a:pt x="484" y="118"/>
                    <a:pt x="-24" y="-263"/>
                    <a:pt x="8" y="24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7" name="Google Shape;87;p3"/>
            <p:cNvSpPr/>
            <p:nvPr/>
          </p:nvSpPr>
          <p:spPr>
            <a:xfrm>
              <a:off x="8353425" y="1353535"/>
              <a:ext cx="339750" cy="1117525"/>
            </a:xfrm>
            <a:custGeom>
              <a:avLst/>
              <a:gdLst/>
              <a:ahLst/>
              <a:cxnLst/>
              <a:rect l="l" t="t" r="r" b="b"/>
              <a:pathLst>
                <a:path w="13590" h="44701" extrusionOk="0">
                  <a:moveTo>
                    <a:pt x="0" y="44538"/>
                  </a:moveTo>
                  <a:cubicBezTo>
                    <a:pt x="0" y="45014"/>
                    <a:pt x="1127" y="44491"/>
                    <a:pt x="2381" y="41776"/>
                  </a:cubicBezTo>
                  <a:cubicBezTo>
                    <a:pt x="3635" y="39061"/>
                    <a:pt x="5874" y="33981"/>
                    <a:pt x="7525" y="28250"/>
                  </a:cubicBezTo>
                  <a:cubicBezTo>
                    <a:pt x="9176" y="22519"/>
                    <a:pt x="11287" y="12090"/>
                    <a:pt x="12287" y="7391"/>
                  </a:cubicBezTo>
                  <a:cubicBezTo>
                    <a:pt x="13287" y="2692"/>
                    <a:pt x="13653" y="167"/>
                    <a:pt x="13526" y="56"/>
                  </a:cubicBezTo>
                  <a:cubicBezTo>
                    <a:pt x="13399" y="-55"/>
                    <a:pt x="12557" y="2755"/>
                    <a:pt x="11525" y="6724"/>
                  </a:cubicBezTo>
                  <a:cubicBezTo>
                    <a:pt x="10493" y="10693"/>
                    <a:pt x="8858" y="18503"/>
                    <a:pt x="7334" y="23869"/>
                  </a:cubicBezTo>
                  <a:cubicBezTo>
                    <a:pt x="5810" y="29235"/>
                    <a:pt x="3603" y="35473"/>
                    <a:pt x="2381" y="38918"/>
                  </a:cubicBezTo>
                  <a:cubicBezTo>
                    <a:pt x="1159" y="42363"/>
                    <a:pt x="0" y="44062"/>
                    <a:pt x="0" y="4453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8" name="Google Shape;88;p3"/>
            <p:cNvSpPr/>
            <p:nvPr/>
          </p:nvSpPr>
          <p:spPr>
            <a:xfrm>
              <a:off x="8720389" y="592230"/>
              <a:ext cx="405075" cy="633750"/>
            </a:xfrm>
            <a:custGeom>
              <a:avLst/>
              <a:gdLst/>
              <a:ahLst/>
              <a:cxnLst/>
              <a:rect l="l" t="t" r="r" b="b"/>
              <a:pathLst>
                <a:path w="16203" h="25350" extrusionOk="0">
                  <a:moveTo>
                    <a:pt x="16087" y="28"/>
                  </a:moveTo>
                  <a:cubicBezTo>
                    <a:pt x="16548" y="-83"/>
                    <a:pt x="10912" y="838"/>
                    <a:pt x="8753" y="3457"/>
                  </a:cubicBezTo>
                  <a:cubicBezTo>
                    <a:pt x="6594" y="6077"/>
                    <a:pt x="4483" y="12157"/>
                    <a:pt x="3133" y="15745"/>
                  </a:cubicBezTo>
                  <a:cubicBezTo>
                    <a:pt x="1784" y="19333"/>
                    <a:pt x="1101" y="24016"/>
                    <a:pt x="656" y="24984"/>
                  </a:cubicBezTo>
                  <a:cubicBezTo>
                    <a:pt x="212" y="25952"/>
                    <a:pt x="-423" y="25032"/>
                    <a:pt x="466" y="21555"/>
                  </a:cubicBezTo>
                  <a:cubicBezTo>
                    <a:pt x="1355" y="18078"/>
                    <a:pt x="3387" y="7712"/>
                    <a:pt x="5990" y="4124"/>
                  </a:cubicBezTo>
                  <a:cubicBezTo>
                    <a:pt x="8594" y="536"/>
                    <a:pt x="15627" y="139"/>
                    <a:pt x="16087" y="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9" name="Google Shape;89;p3"/>
            <p:cNvSpPr/>
            <p:nvPr/>
          </p:nvSpPr>
          <p:spPr>
            <a:xfrm>
              <a:off x="6293034" y="619516"/>
              <a:ext cx="648325" cy="410575"/>
            </a:xfrm>
            <a:custGeom>
              <a:avLst/>
              <a:gdLst/>
              <a:ahLst/>
              <a:cxnLst/>
              <a:rect l="l" t="t" r="r" b="b"/>
              <a:pathLst>
                <a:path w="25933" h="16423" extrusionOk="0">
                  <a:moveTo>
                    <a:pt x="25933" y="79"/>
                  </a:moveTo>
                  <a:cubicBezTo>
                    <a:pt x="25933" y="397"/>
                    <a:pt x="18821" y="6271"/>
                    <a:pt x="15932" y="8557"/>
                  </a:cubicBezTo>
                  <a:cubicBezTo>
                    <a:pt x="13043" y="10843"/>
                    <a:pt x="11169" y="12493"/>
                    <a:pt x="8597" y="13795"/>
                  </a:cubicBezTo>
                  <a:cubicBezTo>
                    <a:pt x="6025" y="15097"/>
                    <a:pt x="1644" y="16145"/>
                    <a:pt x="501" y="16367"/>
                  </a:cubicBezTo>
                  <a:cubicBezTo>
                    <a:pt x="-642" y="16589"/>
                    <a:pt x="485" y="15764"/>
                    <a:pt x="1739" y="15129"/>
                  </a:cubicBezTo>
                  <a:cubicBezTo>
                    <a:pt x="2993" y="14494"/>
                    <a:pt x="5661" y="13970"/>
                    <a:pt x="8026" y="12557"/>
                  </a:cubicBezTo>
                  <a:cubicBezTo>
                    <a:pt x="10392" y="11144"/>
                    <a:pt x="12948" y="8732"/>
                    <a:pt x="15932" y="6652"/>
                  </a:cubicBezTo>
                  <a:cubicBezTo>
                    <a:pt x="18917" y="4572"/>
                    <a:pt x="25933" y="-238"/>
                    <a:pt x="25933" y="79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0" name="Google Shape;90;p3"/>
            <p:cNvSpPr/>
            <p:nvPr/>
          </p:nvSpPr>
          <p:spPr>
            <a:xfrm>
              <a:off x="6017425" y="999428"/>
              <a:ext cx="180975" cy="44625"/>
            </a:xfrm>
            <a:custGeom>
              <a:avLst/>
              <a:gdLst/>
              <a:ahLst/>
              <a:cxnLst/>
              <a:rect l="l" t="t" r="r" b="b"/>
              <a:pathLst>
                <a:path w="7239" h="1785" extrusionOk="0">
                  <a:moveTo>
                    <a:pt x="7239" y="1647"/>
                  </a:moveTo>
                  <a:cubicBezTo>
                    <a:pt x="7239" y="1885"/>
                    <a:pt x="3969" y="1774"/>
                    <a:pt x="2762" y="1552"/>
                  </a:cubicBezTo>
                  <a:cubicBezTo>
                    <a:pt x="1556" y="1330"/>
                    <a:pt x="0" y="552"/>
                    <a:pt x="0" y="314"/>
                  </a:cubicBezTo>
                  <a:cubicBezTo>
                    <a:pt x="0" y="76"/>
                    <a:pt x="1556" y="-99"/>
                    <a:pt x="2762" y="123"/>
                  </a:cubicBezTo>
                  <a:cubicBezTo>
                    <a:pt x="3969" y="345"/>
                    <a:pt x="7239" y="1409"/>
                    <a:pt x="7239" y="164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1" name="Google Shape;91;p3"/>
            <p:cNvSpPr/>
            <p:nvPr/>
          </p:nvSpPr>
          <p:spPr>
            <a:xfrm>
              <a:off x="5021297" y="311851"/>
              <a:ext cx="921600" cy="667200"/>
            </a:xfrm>
            <a:custGeom>
              <a:avLst/>
              <a:gdLst/>
              <a:ahLst/>
              <a:cxnLst/>
              <a:rect l="l" t="t" r="r" b="b"/>
              <a:pathLst>
                <a:path w="36864" h="26688" extrusionOk="0">
                  <a:moveTo>
                    <a:pt x="221" y="1528"/>
                  </a:moveTo>
                  <a:cubicBezTo>
                    <a:pt x="920" y="1782"/>
                    <a:pt x="4603" y="1147"/>
                    <a:pt x="6984" y="1528"/>
                  </a:cubicBezTo>
                  <a:cubicBezTo>
                    <a:pt x="9365" y="1909"/>
                    <a:pt x="11968" y="2115"/>
                    <a:pt x="14508" y="3814"/>
                  </a:cubicBezTo>
                  <a:cubicBezTo>
                    <a:pt x="17048" y="5513"/>
                    <a:pt x="19160" y="8434"/>
                    <a:pt x="22224" y="11720"/>
                  </a:cubicBezTo>
                  <a:cubicBezTo>
                    <a:pt x="25288" y="15006"/>
                    <a:pt x="30463" y="21071"/>
                    <a:pt x="32892" y="23531"/>
                  </a:cubicBezTo>
                  <a:cubicBezTo>
                    <a:pt x="35321" y="25992"/>
                    <a:pt x="37210" y="27182"/>
                    <a:pt x="36797" y="26483"/>
                  </a:cubicBezTo>
                  <a:cubicBezTo>
                    <a:pt x="36384" y="25785"/>
                    <a:pt x="33336" y="22642"/>
                    <a:pt x="30415" y="19340"/>
                  </a:cubicBezTo>
                  <a:cubicBezTo>
                    <a:pt x="27494" y="16038"/>
                    <a:pt x="22097" y="9656"/>
                    <a:pt x="19271" y="6671"/>
                  </a:cubicBezTo>
                  <a:cubicBezTo>
                    <a:pt x="16445" y="3687"/>
                    <a:pt x="16207" y="2544"/>
                    <a:pt x="13461" y="1433"/>
                  </a:cubicBezTo>
                  <a:cubicBezTo>
                    <a:pt x="10715" y="322"/>
                    <a:pt x="5000" y="-12"/>
                    <a:pt x="2793" y="4"/>
                  </a:cubicBezTo>
                  <a:cubicBezTo>
                    <a:pt x="586" y="20"/>
                    <a:pt x="-477" y="1274"/>
                    <a:pt x="221" y="15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2" name="Google Shape;92;p3"/>
            <p:cNvSpPr/>
            <p:nvPr/>
          </p:nvSpPr>
          <p:spPr>
            <a:xfrm>
              <a:off x="4182164" y="369896"/>
              <a:ext cx="758675" cy="425850"/>
            </a:xfrm>
            <a:custGeom>
              <a:avLst/>
              <a:gdLst/>
              <a:ahLst/>
              <a:cxnLst/>
              <a:rect l="l" t="t" r="r" b="b"/>
              <a:pathLst>
                <a:path w="30347" h="17034" extrusionOk="0">
                  <a:moveTo>
                    <a:pt x="29976" y="444"/>
                  </a:moveTo>
                  <a:cubicBezTo>
                    <a:pt x="28881" y="952"/>
                    <a:pt x="24071" y="1953"/>
                    <a:pt x="21118" y="3302"/>
                  </a:cubicBezTo>
                  <a:cubicBezTo>
                    <a:pt x="18165" y="4651"/>
                    <a:pt x="14974" y="6651"/>
                    <a:pt x="12259" y="8540"/>
                  </a:cubicBezTo>
                  <a:cubicBezTo>
                    <a:pt x="9544" y="10429"/>
                    <a:pt x="6862" y="13223"/>
                    <a:pt x="4830" y="14636"/>
                  </a:cubicBezTo>
                  <a:cubicBezTo>
                    <a:pt x="2798" y="16049"/>
                    <a:pt x="337" y="17050"/>
                    <a:pt x="67" y="17018"/>
                  </a:cubicBezTo>
                  <a:cubicBezTo>
                    <a:pt x="-203" y="16986"/>
                    <a:pt x="1354" y="15986"/>
                    <a:pt x="3211" y="14446"/>
                  </a:cubicBezTo>
                  <a:cubicBezTo>
                    <a:pt x="5069" y="12906"/>
                    <a:pt x="8386" y="9762"/>
                    <a:pt x="11212" y="7778"/>
                  </a:cubicBezTo>
                  <a:cubicBezTo>
                    <a:pt x="14038" y="5794"/>
                    <a:pt x="17419" y="3794"/>
                    <a:pt x="20165" y="2540"/>
                  </a:cubicBezTo>
                  <a:cubicBezTo>
                    <a:pt x="22911" y="1286"/>
                    <a:pt x="26055" y="603"/>
                    <a:pt x="27690" y="254"/>
                  </a:cubicBezTo>
                  <a:cubicBezTo>
                    <a:pt x="29325" y="-95"/>
                    <a:pt x="31071" y="-64"/>
                    <a:pt x="29976" y="444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3" name="Google Shape;93;p3"/>
            <p:cNvSpPr/>
            <p:nvPr/>
          </p:nvSpPr>
          <p:spPr>
            <a:xfrm>
              <a:off x="2711406" y="698114"/>
              <a:ext cx="1325125" cy="753800"/>
            </a:xfrm>
            <a:custGeom>
              <a:avLst/>
              <a:gdLst/>
              <a:ahLst/>
              <a:cxnLst/>
              <a:rect l="l" t="t" r="r" b="b"/>
              <a:pathLst>
                <a:path w="53005" h="30152" extrusionOk="0">
                  <a:moveTo>
                    <a:pt x="52993" y="5413"/>
                  </a:moveTo>
                  <a:cubicBezTo>
                    <a:pt x="53041" y="5651"/>
                    <a:pt x="47246" y="3143"/>
                    <a:pt x="44706" y="2460"/>
                  </a:cubicBezTo>
                  <a:cubicBezTo>
                    <a:pt x="42166" y="1777"/>
                    <a:pt x="40722" y="1142"/>
                    <a:pt x="37753" y="1317"/>
                  </a:cubicBezTo>
                  <a:cubicBezTo>
                    <a:pt x="34784" y="1492"/>
                    <a:pt x="29942" y="2333"/>
                    <a:pt x="26894" y="3508"/>
                  </a:cubicBezTo>
                  <a:cubicBezTo>
                    <a:pt x="23846" y="4683"/>
                    <a:pt x="21862" y="6460"/>
                    <a:pt x="19465" y="8365"/>
                  </a:cubicBezTo>
                  <a:cubicBezTo>
                    <a:pt x="17068" y="10270"/>
                    <a:pt x="15719" y="11334"/>
                    <a:pt x="12512" y="14938"/>
                  </a:cubicBezTo>
                  <a:cubicBezTo>
                    <a:pt x="9305" y="18542"/>
                    <a:pt x="1367" y="28892"/>
                    <a:pt x="224" y="29987"/>
                  </a:cubicBezTo>
                  <a:cubicBezTo>
                    <a:pt x="-919" y="31082"/>
                    <a:pt x="2654" y="25209"/>
                    <a:pt x="5654" y="21510"/>
                  </a:cubicBezTo>
                  <a:cubicBezTo>
                    <a:pt x="8655" y="17811"/>
                    <a:pt x="14782" y="10985"/>
                    <a:pt x="18227" y="7794"/>
                  </a:cubicBezTo>
                  <a:cubicBezTo>
                    <a:pt x="21672" y="4603"/>
                    <a:pt x="23243" y="3651"/>
                    <a:pt x="26323" y="2365"/>
                  </a:cubicBezTo>
                  <a:cubicBezTo>
                    <a:pt x="29403" y="1079"/>
                    <a:pt x="33689" y="301"/>
                    <a:pt x="36705" y="79"/>
                  </a:cubicBezTo>
                  <a:cubicBezTo>
                    <a:pt x="39721" y="-143"/>
                    <a:pt x="41705" y="142"/>
                    <a:pt x="44420" y="1031"/>
                  </a:cubicBezTo>
                  <a:cubicBezTo>
                    <a:pt x="47135" y="1920"/>
                    <a:pt x="52945" y="5175"/>
                    <a:pt x="52993" y="5413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4" name="Google Shape;94;p3"/>
            <p:cNvSpPr/>
            <p:nvPr/>
          </p:nvSpPr>
          <p:spPr>
            <a:xfrm>
              <a:off x="2331870" y="1505639"/>
              <a:ext cx="337450" cy="202925"/>
            </a:xfrm>
            <a:custGeom>
              <a:avLst/>
              <a:gdLst/>
              <a:ahLst/>
              <a:cxnLst/>
              <a:rect l="l" t="t" r="r" b="b"/>
              <a:pathLst>
                <a:path w="13498" h="8117" extrusionOk="0">
                  <a:moveTo>
                    <a:pt x="13405" y="67"/>
                  </a:moveTo>
                  <a:cubicBezTo>
                    <a:pt x="13929" y="337"/>
                    <a:pt x="11993" y="2607"/>
                    <a:pt x="10548" y="3877"/>
                  </a:cubicBezTo>
                  <a:cubicBezTo>
                    <a:pt x="9103" y="5147"/>
                    <a:pt x="6483" y="7036"/>
                    <a:pt x="4737" y="7687"/>
                  </a:cubicBezTo>
                  <a:cubicBezTo>
                    <a:pt x="2991" y="8338"/>
                    <a:pt x="467" y="8132"/>
                    <a:pt x="70" y="7783"/>
                  </a:cubicBezTo>
                  <a:cubicBezTo>
                    <a:pt x="-327" y="7434"/>
                    <a:pt x="1134" y="6513"/>
                    <a:pt x="2356" y="5592"/>
                  </a:cubicBezTo>
                  <a:cubicBezTo>
                    <a:pt x="3578" y="4671"/>
                    <a:pt x="5563" y="3179"/>
                    <a:pt x="7404" y="2258"/>
                  </a:cubicBezTo>
                  <a:cubicBezTo>
                    <a:pt x="9246" y="1337"/>
                    <a:pt x="12881" y="-203"/>
                    <a:pt x="13405" y="6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5" name="Google Shape;95;p3"/>
            <p:cNvSpPr/>
            <p:nvPr/>
          </p:nvSpPr>
          <p:spPr>
            <a:xfrm>
              <a:off x="1784532" y="1434813"/>
              <a:ext cx="402450" cy="295050"/>
            </a:xfrm>
            <a:custGeom>
              <a:avLst/>
              <a:gdLst/>
              <a:ahLst/>
              <a:cxnLst/>
              <a:rect l="l" t="t" r="r" b="b"/>
              <a:pathLst>
                <a:path w="16098" h="11802" extrusionOk="0">
                  <a:moveTo>
                    <a:pt x="16059" y="11187"/>
                  </a:moveTo>
                  <a:cubicBezTo>
                    <a:pt x="16138" y="10997"/>
                    <a:pt x="13614" y="11870"/>
                    <a:pt x="11010" y="10044"/>
                  </a:cubicBezTo>
                  <a:cubicBezTo>
                    <a:pt x="8407" y="8218"/>
                    <a:pt x="1787" y="1265"/>
                    <a:pt x="438" y="233"/>
                  </a:cubicBezTo>
                  <a:cubicBezTo>
                    <a:pt x="-911" y="-799"/>
                    <a:pt x="1231" y="2027"/>
                    <a:pt x="2914" y="3853"/>
                  </a:cubicBezTo>
                  <a:cubicBezTo>
                    <a:pt x="4597" y="5679"/>
                    <a:pt x="8343" y="9965"/>
                    <a:pt x="10534" y="11187"/>
                  </a:cubicBezTo>
                  <a:cubicBezTo>
                    <a:pt x="12725" y="12409"/>
                    <a:pt x="15980" y="11378"/>
                    <a:pt x="16059" y="1118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6" name="Google Shape;96;p3"/>
            <p:cNvSpPr/>
            <p:nvPr/>
          </p:nvSpPr>
          <p:spPr>
            <a:xfrm>
              <a:off x="496088" y="612106"/>
              <a:ext cx="1164050" cy="688650"/>
            </a:xfrm>
            <a:custGeom>
              <a:avLst/>
              <a:gdLst/>
              <a:ahLst/>
              <a:cxnLst/>
              <a:rect l="l" t="t" r="r" b="b"/>
              <a:pathLst>
                <a:path w="46562" h="27546" extrusionOk="0">
                  <a:moveTo>
                    <a:pt x="45880" y="27046"/>
                  </a:moveTo>
                  <a:cubicBezTo>
                    <a:pt x="43943" y="24887"/>
                    <a:pt x="35784" y="12425"/>
                    <a:pt x="32164" y="8282"/>
                  </a:cubicBezTo>
                  <a:cubicBezTo>
                    <a:pt x="28545" y="4139"/>
                    <a:pt x="27354" y="3345"/>
                    <a:pt x="24163" y="2186"/>
                  </a:cubicBezTo>
                  <a:cubicBezTo>
                    <a:pt x="20972" y="1027"/>
                    <a:pt x="16273" y="1281"/>
                    <a:pt x="13018" y="1329"/>
                  </a:cubicBezTo>
                  <a:cubicBezTo>
                    <a:pt x="9764" y="1377"/>
                    <a:pt x="6795" y="2123"/>
                    <a:pt x="4636" y="2472"/>
                  </a:cubicBezTo>
                  <a:cubicBezTo>
                    <a:pt x="2477" y="2821"/>
                    <a:pt x="318" y="3535"/>
                    <a:pt x="64" y="3424"/>
                  </a:cubicBezTo>
                  <a:cubicBezTo>
                    <a:pt x="-190" y="3313"/>
                    <a:pt x="953" y="2329"/>
                    <a:pt x="3112" y="1805"/>
                  </a:cubicBezTo>
                  <a:cubicBezTo>
                    <a:pt x="5271" y="1281"/>
                    <a:pt x="9907" y="535"/>
                    <a:pt x="13018" y="281"/>
                  </a:cubicBezTo>
                  <a:cubicBezTo>
                    <a:pt x="16130" y="27"/>
                    <a:pt x="19051" y="-179"/>
                    <a:pt x="21781" y="281"/>
                  </a:cubicBezTo>
                  <a:cubicBezTo>
                    <a:pt x="24512" y="741"/>
                    <a:pt x="26750" y="1075"/>
                    <a:pt x="29401" y="3043"/>
                  </a:cubicBezTo>
                  <a:cubicBezTo>
                    <a:pt x="32052" y="5012"/>
                    <a:pt x="35291" y="9060"/>
                    <a:pt x="37688" y="12092"/>
                  </a:cubicBezTo>
                  <a:cubicBezTo>
                    <a:pt x="40085" y="15124"/>
                    <a:pt x="42419" y="18744"/>
                    <a:pt x="43784" y="21236"/>
                  </a:cubicBezTo>
                  <a:cubicBezTo>
                    <a:pt x="45149" y="23728"/>
                    <a:pt x="47817" y="29205"/>
                    <a:pt x="45880" y="27046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1046095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3"/>
          <p:cNvSpPr txBox="1">
            <a:spLocks noGrp="1"/>
          </p:cNvSpPr>
          <p:nvPr>
            <p:ph type="title" hasCustomPrompt="1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9" name="Google Shape;469;p13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2" name="Google Shape;472;p13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5" name="Google Shape;475;p13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476" name="Google Shape;476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13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482" name="Google Shape;482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13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488" name="Google Shape;488;p13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41423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7454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7461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23"/>
          <p:cNvSpPr/>
          <p:nvPr/>
        </p:nvSpPr>
        <p:spPr>
          <a:xfrm rot="5062382" flipH="1">
            <a:off x="6228113" y="-916395"/>
            <a:ext cx="5086533" cy="5069836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23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13" name="Google Shape;1413;p23"/>
          <p:cNvSpPr txBox="1">
            <a:spLocks noGrp="1"/>
          </p:cNvSpPr>
          <p:nvPr>
            <p:ph type="title" idx="2" hasCustomPrompt="1"/>
          </p:nvPr>
        </p:nvSpPr>
        <p:spPr>
          <a:xfrm>
            <a:off x="7194588" y="806900"/>
            <a:ext cx="1008300" cy="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14" name="Google Shape;1414;p23"/>
          <p:cNvSpPr txBox="1">
            <a:spLocks noGrp="1"/>
          </p:cNvSpPr>
          <p:nvPr>
            <p:ph type="subTitle" idx="1"/>
          </p:nvPr>
        </p:nvSpPr>
        <p:spPr>
          <a:xfrm>
            <a:off x="5667250" y="3636502"/>
            <a:ext cx="2556600" cy="5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5" name="Google Shape;1415;p23"/>
          <p:cNvSpPr/>
          <p:nvPr/>
        </p:nvSpPr>
        <p:spPr>
          <a:xfrm>
            <a:off x="5488900" y="4561775"/>
            <a:ext cx="2556600" cy="14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23"/>
          <p:cNvSpPr/>
          <p:nvPr/>
        </p:nvSpPr>
        <p:spPr>
          <a:xfrm rot="-275769">
            <a:off x="-589887" y="2863602"/>
            <a:ext cx="2475700" cy="3341850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7" name="Google Shape;1417;p23"/>
          <p:cNvGrpSpPr/>
          <p:nvPr/>
        </p:nvGrpSpPr>
        <p:grpSpPr>
          <a:xfrm rot="5400000" flipH="1">
            <a:off x="7699816" y="3721896"/>
            <a:ext cx="970042" cy="1918341"/>
            <a:chOff x="961675" y="1958725"/>
            <a:chExt cx="563225" cy="1113825"/>
          </a:xfrm>
        </p:grpSpPr>
        <p:sp>
          <p:nvSpPr>
            <p:cNvPr id="1418" name="Google Shape;1418;p2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0" name="Google Shape;1420;p23"/>
          <p:cNvSpPr/>
          <p:nvPr/>
        </p:nvSpPr>
        <p:spPr>
          <a:xfrm>
            <a:off x="5438040" y="6300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23"/>
          <p:cNvSpPr/>
          <p:nvPr/>
        </p:nvSpPr>
        <p:spPr>
          <a:xfrm>
            <a:off x="5337565" y="45764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23"/>
          <p:cNvSpPr/>
          <p:nvPr/>
        </p:nvSpPr>
        <p:spPr>
          <a:xfrm>
            <a:off x="322788" y="41762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3" name="Google Shape;1423;p23"/>
          <p:cNvGrpSpPr/>
          <p:nvPr/>
        </p:nvGrpSpPr>
        <p:grpSpPr>
          <a:xfrm flipH="1">
            <a:off x="-103632" y="-73189"/>
            <a:ext cx="4260475" cy="2523978"/>
            <a:chOff x="238125" y="3383650"/>
            <a:chExt cx="1287775" cy="762900"/>
          </a:xfrm>
        </p:grpSpPr>
        <p:sp>
          <p:nvSpPr>
            <p:cNvPr id="1424" name="Google Shape;1424;p2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00663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A61A9-3111-4999-8E27-12CA8AC336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2011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906543" y="762809"/>
            <a:ext cx="3330914" cy="3160683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10800000">
            <a:off x="-76167" y="4053886"/>
            <a:ext cx="3419861" cy="1089639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905558" y="0"/>
            <a:ext cx="1238448" cy="5143525"/>
          </a:xfrm>
          <a:custGeom>
            <a:avLst/>
            <a:gdLst/>
            <a:ahLst/>
            <a:cxnLst/>
            <a:rect l="l" t="t" r="r" b="b"/>
            <a:pathLst>
              <a:path w="17121" h="71107" extrusionOk="0">
                <a:moveTo>
                  <a:pt x="694" y="1"/>
                </a:moveTo>
                <a:lnTo>
                  <a:pt x="507" y="376"/>
                </a:lnTo>
                <a:lnTo>
                  <a:pt x="357" y="769"/>
                </a:lnTo>
                <a:lnTo>
                  <a:pt x="244" y="1144"/>
                </a:lnTo>
                <a:lnTo>
                  <a:pt x="132" y="1538"/>
                </a:lnTo>
                <a:lnTo>
                  <a:pt x="76" y="1932"/>
                </a:lnTo>
                <a:lnTo>
                  <a:pt x="19" y="2326"/>
                </a:lnTo>
                <a:lnTo>
                  <a:pt x="1" y="2719"/>
                </a:lnTo>
                <a:lnTo>
                  <a:pt x="1" y="3113"/>
                </a:lnTo>
                <a:lnTo>
                  <a:pt x="19" y="3507"/>
                </a:lnTo>
                <a:lnTo>
                  <a:pt x="57" y="3901"/>
                </a:lnTo>
                <a:lnTo>
                  <a:pt x="113" y="4313"/>
                </a:lnTo>
                <a:lnTo>
                  <a:pt x="188" y="4707"/>
                </a:lnTo>
                <a:lnTo>
                  <a:pt x="301" y="5101"/>
                </a:lnTo>
                <a:lnTo>
                  <a:pt x="413" y="5495"/>
                </a:lnTo>
                <a:lnTo>
                  <a:pt x="544" y="5889"/>
                </a:lnTo>
                <a:lnTo>
                  <a:pt x="694" y="6282"/>
                </a:lnTo>
                <a:lnTo>
                  <a:pt x="863" y="6676"/>
                </a:lnTo>
                <a:lnTo>
                  <a:pt x="1032" y="7070"/>
                </a:lnTo>
                <a:lnTo>
                  <a:pt x="1238" y="7464"/>
                </a:lnTo>
                <a:lnTo>
                  <a:pt x="1444" y="7839"/>
                </a:lnTo>
                <a:lnTo>
                  <a:pt x="1651" y="8214"/>
                </a:lnTo>
                <a:lnTo>
                  <a:pt x="1895" y="8589"/>
                </a:lnTo>
                <a:lnTo>
                  <a:pt x="2382" y="9320"/>
                </a:lnTo>
                <a:lnTo>
                  <a:pt x="2907" y="10033"/>
                </a:lnTo>
                <a:lnTo>
                  <a:pt x="3451" y="10726"/>
                </a:lnTo>
                <a:lnTo>
                  <a:pt x="4032" y="11383"/>
                </a:lnTo>
                <a:lnTo>
                  <a:pt x="4632" y="12020"/>
                </a:lnTo>
                <a:lnTo>
                  <a:pt x="5851" y="13239"/>
                </a:lnTo>
                <a:lnTo>
                  <a:pt x="7089" y="14477"/>
                </a:lnTo>
                <a:lnTo>
                  <a:pt x="7708" y="15096"/>
                </a:lnTo>
                <a:lnTo>
                  <a:pt x="8326" y="15733"/>
                </a:lnTo>
                <a:lnTo>
                  <a:pt x="8908" y="16371"/>
                </a:lnTo>
                <a:lnTo>
                  <a:pt x="9470" y="17027"/>
                </a:lnTo>
                <a:lnTo>
                  <a:pt x="10014" y="17683"/>
                </a:lnTo>
                <a:lnTo>
                  <a:pt x="10520" y="18358"/>
                </a:lnTo>
                <a:lnTo>
                  <a:pt x="10745" y="18715"/>
                </a:lnTo>
                <a:lnTo>
                  <a:pt x="10970" y="19071"/>
                </a:lnTo>
                <a:lnTo>
                  <a:pt x="11195" y="19427"/>
                </a:lnTo>
                <a:lnTo>
                  <a:pt x="11383" y="19784"/>
                </a:lnTo>
                <a:lnTo>
                  <a:pt x="11570" y="20140"/>
                </a:lnTo>
                <a:lnTo>
                  <a:pt x="11758" y="20515"/>
                </a:lnTo>
                <a:lnTo>
                  <a:pt x="11908" y="20890"/>
                </a:lnTo>
                <a:lnTo>
                  <a:pt x="12058" y="21284"/>
                </a:lnTo>
                <a:lnTo>
                  <a:pt x="12189" y="21677"/>
                </a:lnTo>
                <a:lnTo>
                  <a:pt x="12302" y="22071"/>
                </a:lnTo>
                <a:lnTo>
                  <a:pt x="12395" y="22465"/>
                </a:lnTo>
                <a:lnTo>
                  <a:pt x="12470" y="22878"/>
                </a:lnTo>
                <a:lnTo>
                  <a:pt x="12527" y="23309"/>
                </a:lnTo>
                <a:lnTo>
                  <a:pt x="12583" y="23721"/>
                </a:lnTo>
                <a:lnTo>
                  <a:pt x="12602" y="24153"/>
                </a:lnTo>
                <a:lnTo>
                  <a:pt x="12602" y="24565"/>
                </a:lnTo>
                <a:lnTo>
                  <a:pt x="12583" y="24978"/>
                </a:lnTo>
                <a:lnTo>
                  <a:pt x="12545" y="25409"/>
                </a:lnTo>
                <a:lnTo>
                  <a:pt x="12489" y="25822"/>
                </a:lnTo>
                <a:lnTo>
                  <a:pt x="12414" y="26234"/>
                </a:lnTo>
                <a:lnTo>
                  <a:pt x="12339" y="26647"/>
                </a:lnTo>
                <a:lnTo>
                  <a:pt x="12245" y="27059"/>
                </a:lnTo>
                <a:lnTo>
                  <a:pt x="12133" y="27453"/>
                </a:lnTo>
                <a:lnTo>
                  <a:pt x="12002" y="27865"/>
                </a:lnTo>
                <a:lnTo>
                  <a:pt x="11870" y="28278"/>
                </a:lnTo>
                <a:lnTo>
                  <a:pt x="11720" y="28672"/>
                </a:lnTo>
                <a:lnTo>
                  <a:pt x="11383" y="29478"/>
                </a:lnTo>
                <a:lnTo>
                  <a:pt x="11027" y="30266"/>
                </a:lnTo>
                <a:lnTo>
                  <a:pt x="10633" y="31053"/>
                </a:lnTo>
                <a:lnTo>
                  <a:pt x="10202" y="31841"/>
                </a:lnTo>
                <a:lnTo>
                  <a:pt x="9770" y="32610"/>
                </a:lnTo>
                <a:lnTo>
                  <a:pt x="9301" y="33378"/>
                </a:lnTo>
                <a:lnTo>
                  <a:pt x="8851" y="34147"/>
                </a:lnTo>
                <a:lnTo>
                  <a:pt x="7914" y="35647"/>
                </a:lnTo>
                <a:lnTo>
                  <a:pt x="7464" y="36398"/>
                </a:lnTo>
                <a:lnTo>
                  <a:pt x="7032" y="37166"/>
                </a:lnTo>
                <a:lnTo>
                  <a:pt x="6601" y="37973"/>
                </a:lnTo>
                <a:lnTo>
                  <a:pt x="6207" y="38779"/>
                </a:lnTo>
                <a:lnTo>
                  <a:pt x="5832" y="39585"/>
                </a:lnTo>
                <a:lnTo>
                  <a:pt x="5514" y="40410"/>
                </a:lnTo>
                <a:lnTo>
                  <a:pt x="5364" y="40823"/>
                </a:lnTo>
                <a:lnTo>
                  <a:pt x="5232" y="41254"/>
                </a:lnTo>
                <a:lnTo>
                  <a:pt x="5101" y="41667"/>
                </a:lnTo>
                <a:lnTo>
                  <a:pt x="4989" y="42079"/>
                </a:lnTo>
                <a:lnTo>
                  <a:pt x="4895" y="42511"/>
                </a:lnTo>
                <a:lnTo>
                  <a:pt x="4801" y="42923"/>
                </a:lnTo>
                <a:lnTo>
                  <a:pt x="4726" y="43354"/>
                </a:lnTo>
                <a:lnTo>
                  <a:pt x="4670" y="43767"/>
                </a:lnTo>
                <a:lnTo>
                  <a:pt x="4632" y="44179"/>
                </a:lnTo>
                <a:lnTo>
                  <a:pt x="4614" y="44611"/>
                </a:lnTo>
                <a:lnTo>
                  <a:pt x="4614" y="45023"/>
                </a:lnTo>
                <a:lnTo>
                  <a:pt x="4632" y="45436"/>
                </a:lnTo>
                <a:lnTo>
                  <a:pt x="4670" y="45848"/>
                </a:lnTo>
                <a:lnTo>
                  <a:pt x="4726" y="46261"/>
                </a:lnTo>
                <a:lnTo>
                  <a:pt x="4801" y="46655"/>
                </a:lnTo>
                <a:lnTo>
                  <a:pt x="4895" y="47067"/>
                </a:lnTo>
                <a:lnTo>
                  <a:pt x="5007" y="47461"/>
                </a:lnTo>
                <a:lnTo>
                  <a:pt x="5157" y="47855"/>
                </a:lnTo>
                <a:lnTo>
                  <a:pt x="5326" y="48249"/>
                </a:lnTo>
                <a:lnTo>
                  <a:pt x="5514" y="48642"/>
                </a:lnTo>
                <a:lnTo>
                  <a:pt x="5757" y="49074"/>
                </a:lnTo>
                <a:lnTo>
                  <a:pt x="6039" y="49505"/>
                </a:lnTo>
                <a:lnTo>
                  <a:pt x="6339" y="49936"/>
                </a:lnTo>
                <a:lnTo>
                  <a:pt x="6657" y="50349"/>
                </a:lnTo>
                <a:lnTo>
                  <a:pt x="7333" y="51155"/>
                </a:lnTo>
                <a:lnTo>
                  <a:pt x="7989" y="51980"/>
                </a:lnTo>
                <a:lnTo>
                  <a:pt x="8308" y="52374"/>
                </a:lnTo>
                <a:lnTo>
                  <a:pt x="8626" y="52786"/>
                </a:lnTo>
                <a:lnTo>
                  <a:pt x="8908" y="53218"/>
                </a:lnTo>
                <a:lnTo>
                  <a:pt x="9170" y="53649"/>
                </a:lnTo>
                <a:lnTo>
                  <a:pt x="9395" y="54080"/>
                </a:lnTo>
                <a:lnTo>
                  <a:pt x="9601" y="54530"/>
                </a:lnTo>
                <a:lnTo>
                  <a:pt x="9676" y="54774"/>
                </a:lnTo>
                <a:lnTo>
                  <a:pt x="9751" y="54999"/>
                </a:lnTo>
                <a:lnTo>
                  <a:pt x="9808" y="55243"/>
                </a:lnTo>
                <a:lnTo>
                  <a:pt x="9845" y="55505"/>
                </a:lnTo>
                <a:lnTo>
                  <a:pt x="9883" y="55768"/>
                </a:lnTo>
                <a:lnTo>
                  <a:pt x="9920" y="56031"/>
                </a:lnTo>
                <a:lnTo>
                  <a:pt x="9920" y="56293"/>
                </a:lnTo>
                <a:lnTo>
                  <a:pt x="9920" y="56556"/>
                </a:lnTo>
                <a:lnTo>
                  <a:pt x="9883" y="56818"/>
                </a:lnTo>
                <a:lnTo>
                  <a:pt x="9864" y="57081"/>
                </a:lnTo>
                <a:lnTo>
                  <a:pt x="9808" y="57324"/>
                </a:lnTo>
                <a:lnTo>
                  <a:pt x="9751" y="57587"/>
                </a:lnTo>
                <a:lnTo>
                  <a:pt x="9601" y="58093"/>
                </a:lnTo>
                <a:lnTo>
                  <a:pt x="9414" y="58581"/>
                </a:lnTo>
                <a:lnTo>
                  <a:pt x="9189" y="59068"/>
                </a:lnTo>
                <a:lnTo>
                  <a:pt x="8926" y="59556"/>
                </a:lnTo>
                <a:lnTo>
                  <a:pt x="8645" y="60025"/>
                </a:lnTo>
                <a:lnTo>
                  <a:pt x="8326" y="60493"/>
                </a:lnTo>
                <a:lnTo>
                  <a:pt x="8008" y="60962"/>
                </a:lnTo>
                <a:lnTo>
                  <a:pt x="7651" y="61412"/>
                </a:lnTo>
                <a:lnTo>
                  <a:pt x="6957" y="62312"/>
                </a:lnTo>
                <a:lnTo>
                  <a:pt x="6245" y="63175"/>
                </a:lnTo>
                <a:lnTo>
                  <a:pt x="5889" y="63625"/>
                </a:lnTo>
                <a:lnTo>
                  <a:pt x="5551" y="64075"/>
                </a:lnTo>
                <a:lnTo>
                  <a:pt x="5214" y="64544"/>
                </a:lnTo>
                <a:lnTo>
                  <a:pt x="4914" y="65031"/>
                </a:lnTo>
                <a:lnTo>
                  <a:pt x="4614" y="65519"/>
                </a:lnTo>
                <a:lnTo>
                  <a:pt x="4351" y="66025"/>
                </a:lnTo>
                <a:lnTo>
                  <a:pt x="4126" y="66531"/>
                </a:lnTo>
                <a:lnTo>
                  <a:pt x="3920" y="67057"/>
                </a:lnTo>
                <a:lnTo>
                  <a:pt x="3770" y="67563"/>
                </a:lnTo>
                <a:lnTo>
                  <a:pt x="3713" y="67825"/>
                </a:lnTo>
                <a:lnTo>
                  <a:pt x="3657" y="68088"/>
                </a:lnTo>
                <a:lnTo>
                  <a:pt x="3620" y="68350"/>
                </a:lnTo>
                <a:lnTo>
                  <a:pt x="3582" y="68613"/>
                </a:lnTo>
                <a:lnTo>
                  <a:pt x="3582" y="68857"/>
                </a:lnTo>
                <a:lnTo>
                  <a:pt x="3582" y="69119"/>
                </a:lnTo>
                <a:lnTo>
                  <a:pt x="3582" y="69382"/>
                </a:lnTo>
                <a:lnTo>
                  <a:pt x="3620" y="69625"/>
                </a:lnTo>
                <a:lnTo>
                  <a:pt x="3657" y="69888"/>
                </a:lnTo>
                <a:lnTo>
                  <a:pt x="3732" y="70132"/>
                </a:lnTo>
                <a:lnTo>
                  <a:pt x="3807" y="70376"/>
                </a:lnTo>
                <a:lnTo>
                  <a:pt x="3901" y="70619"/>
                </a:lnTo>
                <a:lnTo>
                  <a:pt x="4013" y="70863"/>
                </a:lnTo>
                <a:lnTo>
                  <a:pt x="4145" y="71107"/>
                </a:lnTo>
                <a:lnTo>
                  <a:pt x="17121" y="71107"/>
                </a:lnTo>
                <a:lnTo>
                  <a:pt x="1712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 flipH="1">
            <a:off x="25" y="20"/>
            <a:ext cx="1746202" cy="1467105"/>
          </a:xfrm>
          <a:custGeom>
            <a:avLst/>
            <a:gdLst/>
            <a:ahLst/>
            <a:cxnLst/>
            <a:rect l="l" t="t" r="r" b="b"/>
            <a:pathLst>
              <a:path w="33792" h="28391" extrusionOk="0">
                <a:moveTo>
                  <a:pt x="2532" y="1"/>
                </a:moveTo>
                <a:lnTo>
                  <a:pt x="2101" y="19"/>
                </a:lnTo>
                <a:lnTo>
                  <a:pt x="1688" y="57"/>
                </a:lnTo>
                <a:lnTo>
                  <a:pt x="1257" y="113"/>
                </a:lnTo>
                <a:lnTo>
                  <a:pt x="826" y="169"/>
                </a:lnTo>
                <a:lnTo>
                  <a:pt x="413" y="263"/>
                </a:lnTo>
                <a:lnTo>
                  <a:pt x="1" y="376"/>
                </a:lnTo>
                <a:lnTo>
                  <a:pt x="1" y="28391"/>
                </a:lnTo>
                <a:lnTo>
                  <a:pt x="33791" y="28391"/>
                </a:lnTo>
                <a:lnTo>
                  <a:pt x="33772" y="27791"/>
                </a:lnTo>
                <a:lnTo>
                  <a:pt x="33716" y="27172"/>
                </a:lnTo>
                <a:lnTo>
                  <a:pt x="33622" y="26553"/>
                </a:lnTo>
                <a:lnTo>
                  <a:pt x="33510" y="25953"/>
                </a:lnTo>
                <a:lnTo>
                  <a:pt x="33360" y="25372"/>
                </a:lnTo>
                <a:lnTo>
                  <a:pt x="33154" y="24772"/>
                </a:lnTo>
                <a:lnTo>
                  <a:pt x="32928" y="24209"/>
                </a:lnTo>
                <a:lnTo>
                  <a:pt x="32685" y="23647"/>
                </a:lnTo>
                <a:lnTo>
                  <a:pt x="32366" y="23065"/>
                </a:lnTo>
                <a:lnTo>
                  <a:pt x="32010" y="22503"/>
                </a:lnTo>
                <a:lnTo>
                  <a:pt x="31616" y="21978"/>
                </a:lnTo>
                <a:lnTo>
                  <a:pt x="31203" y="21471"/>
                </a:lnTo>
                <a:lnTo>
                  <a:pt x="30772" y="21003"/>
                </a:lnTo>
                <a:lnTo>
                  <a:pt x="30285" y="20553"/>
                </a:lnTo>
                <a:lnTo>
                  <a:pt x="29797" y="20140"/>
                </a:lnTo>
                <a:lnTo>
                  <a:pt x="29272" y="19746"/>
                </a:lnTo>
                <a:lnTo>
                  <a:pt x="28728" y="19409"/>
                </a:lnTo>
                <a:lnTo>
                  <a:pt x="28147" y="19090"/>
                </a:lnTo>
                <a:lnTo>
                  <a:pt x="27566" y="18790"/>
                </a:lnTo>
                <a:lnTo>
                  <a:pt x="26965" y="18546"/>
                </a:lnTo>
                <a:lnTo>
                  <a:pt x="26347" y="18340"/>
                </a:lnTo>
                <a:lnTo>
                  <a:pt x="25709" y="18171"/>
                </a:lnTo>
                <a:lnTo>
                  <a:pt x="25053" y="18021"/>
                </a:lnTo>
                <a:lnTo>
                  <a:pt x="24396" y="17927"/>
                </a:lnTo>
                <a:lnTo>
                  <a:pt x="23065" y="17777"/>
                </a:lnTo>
                <a:lnTo>
                  <a:pt x="22390" y="17702"/>
                </a:lnTo>
                <a:lnTo>
                  <a:pt x="21753" y="17609"/>
                </a:lnTo>
                <a:lnTo>
                  <a:pt x="21115" y="17496"/>
                </a:lnTo>
                <a:lnTo>
                  <a:pt x="20496" y="17384"/>
                </a:lnTo>
                <a:lnTo>
                  <a:pt x="19896" y="17215"/>
                </a:lnTo>
                <a:lnTo>
                  <a:pt x="19296" y="17046"/>
                </a:lnTo>
                <a:lnTo>
                  <a:pt x="19015" y="16933"/>
                </a:lnTo>
                <a:lnTo>
                  <a:pt x="18733" y="16821"/>
                </a:lnTo>
                <a:lnTo>
                  <a:pt x="18452" y="16690"/>
                </a:lnTo>
                <a:lnTo>
                  <a:pt x="18171" y="16558"/>
                </a:lnTo>
                <a:lnTo>
                  <a:pt x="17908" y="16408"/>
                </a:lnTo>
                <a:lnTo>
                  <a:pt x="17646" y="16240"/>
                </a:lnTo>
                <a:lnTo>
                  <a:pt x="17402" y="16052"/>
                </a:lnTo>
                <a:lnTo>
                  <a:pt x="17140" y="15865"/>
                </a:lnTo>
                <a:lnTo>
                  <a:pt x="16896" y="15658"/>
                </a:lnTo>
                <a:lnTo>
                  <a:pt x="16671" y="15433"/>
                </a:lnTo>
                <a:lnTo>
                  <a:pt x="16427" y="15190"/>
                </a:lnTo>
                <a:lnTo>
                  <a:pt x="16202" y="14946"/>
                </a:lnTo>
                <a:lnTo>
                  <a:pt x="15996" y="14665"/>
                </a:lnTo>
                <a:lnTo>
                  <a:pt x="15789" y="14365"/>
                </a:lnTo>
                <a:lnTo>
                  <a:pt x="15583" y="14046"/>
                </a:lnTo>
                <a:lnTo>
                  <a:pt x="15377" y="13727"/>
                </a:lnTo>
                <a:lnTo>
                  <a:pt x="15246" y="13446"/>
                </a:lnTo>
                <a:lnTo>
                  <a:pt x="15114" y="13164"/>
                </a:lnTo>
                <a:lnTo>
                  <a:pt x="14871" y="12602"/>
                </a:lnTo>
                <a:lnTo>
                  <a:pt x="14683" y="12039"/>
                </a:lnTo>
                <a:lnTo>
                  <a:pt x="14533" y="11458"/>
                </a:lnTo>
                <a:lnTo>
                  <a:pt x="14383" y="10877"/>
                </a:lnTo>
                <a:lnTo>
                  <a:pt x="14271" y="10295"/>
                </a:lnTo>
                <a:lnTo>
                  <a:pt x="14046" y="9133"/>
                </a:lnTo>
                <a:lnTo>
                  <a:pt x="13933" y="8551"/>
                </a:lnTo>
                <a:lnTo>
                  <a:pt x="13802" y="7951"/>
                </a:lnTo>
                <a:lnTo>
                  <a:pt x="13652" y="7389"/>
                </a:lnTo>
                <a:lnTo>
                  <a:pt x="13483" y="6808"/>
                </a:lnTo>
                <a:lnTo>
                  <a:pt x="13258" y="6245"/>
                </a:lnTo>
                <a:lnTo>
                  <a:pt x="13145" y="5964"/>
                </a:lnTo>
                <a:lnTo>
                  <a:pt x="12995" y="5682"/>
                </a:lnTo>
                <a:lnTo>
                  <a:pt x="12845" y="5401"/>
                </a:lnTo>
                <a:lnTo>
                  <a:pt x="12695" y="5120"/>
                </a:lnTo>
                <a:lnTo>
                  <a:pt x="12508" y="4857"/>
                </a:lnTo>
                <a:lnTo>
                  <a:pt x="12320" y="4576"/>
                </a:lnTo>
                <a:lnTo>
                  <a:pt x="12058" y="4257"/>
                </a:lnTo>
                <a:lnTo>
                  <a:pt x="11795" y="3939"/>
                </a:lnTo>
                <a:lnTo>
                  <a:pt x="11495" y="3620"/>
                </a:lnTo>
                <a:lnTo>
                  <a:pt x="11214" y="3320"/>
                </a:lnTo>
                <a:lnTo>
                  <a:pt x="10895" y="3039"/>
                </a:lnTo>
                <a:lnTo>
                  <a:pt x="10577" y="2757"/>
                </a:lnTo>
                <a:lnTo>
                  <a:pt x="10239" y="2495"/>
                </a:lnTo>
                <a:lnTo>
                  <a:pt x="9883" y="2251"/>
                </a:lnTo>
                <a:lnTo>
                  <a:pt x="9526" y="2007"/>
                </a:lnTo>
                <a:lnTo>
                  <a:pt x="9170" y="1782"/>
                </a:lnTo>
                <a:lnTo>
                  <a:pt x="8795" y="1557"/>
                </a:lnTo>
                <a:lnTo>
                  <a:pt x="8401" y="1351"/>
                </a:lnTo>
                <a:lnTo>
                  <a:pt x="8008" y="1163"/>
                </a:lnTo>
                <a:lnTo>
                  <a:pt x="7614" y="995"/>
                </a:lnTo>
                <a:lnTo>
                  <a:pt x="7220" y="826"/>
                </a:lnTo>
                <a:lnTo>
                  <a:pt x="6807" y="676"/>
                </a:lnTo>
                <a:lnTo>
                  <a:pt x="6395" y="545"/>
                </a:lnTo>
                <a:lnTo>
                  <a:pt x="5964" y="413"/>
                </a:lnTo>
                <a:lnTo>
                  <a:pt x="5551" y="320"/>
                </a:lnTo>
                <a:lnTo>
                  <a:pt x="5120" y="226"/>
                </a:lnTo>
                <a:lnTo>
                  <a:pt x="4688" y="151"/>
                </a:lnTo>
                <a:lnTo>
                  <a:pt x="4257" y="76"/>
                </a:lnTo>
                <a:lnTo>
                  <a:pt x="3826" y="38"/>
                </a:lnTo>
                <a:lnTo>
                  <a:pt x="339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207050" y="1688638"/>
            <a:ext cx="6729900" cy="1560900"/>
          </a:xfrm>
          <a:prstGeom prst="rect">
            <a:avLst/>
          </a:prstGeom>
          <a:effectLst>
            <a:outerShdw dist="85725" dir="546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059200" y="3573005"/>
            <a:ext cx="5025600" cy="20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1028800" y="4225000"/>
            <a:ext cx="280842" cy="26648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2126475" y="4225000"/>
            <a:ext cx="280842" cy="26648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120809" y="2893824"/>
            <a:ext cx="984179" cy="1077523"/>
            <a:chOff x="3459100" y="826450"/>
            <a:chExt cx="409750" cy="448650"/>
          </a:xfrm>
        </p:grpSpPr>
        <p:sp>
          <p:nvSpPr>
            <p:cNvPr id="18" name="Google Shape;18;p2"/>
            <p:cNvSpPr/>
            <p:nvPr/>
          </p:nvSpPr>
          <p:spPr>
            <a:xfrm>
              <a:off x="3459100" y="905200"/>
              <a:ext cx="22525" cy="35200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566925" y="826450"/>
              <a:ext cx="30025" cy="48300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551925" y="960050"/>
              <a:ext cx="30025" cy="48325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32075" y="887850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643325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459100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551925" y="1113350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752100" y="915975"/>
              <a:ext cx="30500" cy="48800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707100" y="1137725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695825" y="1239925"/>
              <a:ext cx="22550" cy="35175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35075" y="1051925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46325" y="12399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6851784" y="71174"/>
            <a:ext cx="984179" cy="1077523"/>
            <a:chOff x="3459100" y="826450"/>
            <a:chExt cx="409750" cy="448650"/>
          </a:xfrm>
        </p:grpSpPr>
        <p:sp>
          <p:nvSpPr>
            <p:cNvPr id="31" name="Google Shape;31;p2"/>
            <p:cNvSpPr/>
            <p:nvPr/>
          </p:nvSpPr>
          <p:spPr>
            <a:xfrm>
              <a:off x="3459100" y="905200"/>
              <a:ext cx="22525" cy="35200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66925" y="826450"/>
              <a:ext cx="30025" cy="48300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551925" y="960050"/>
              <a:ext cx="30025" cy="48325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632075" y="887850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43325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59100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551925" y="1113350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752100" y="915975"/>
              <a:ext cx="30500" cy="48800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707100" y="1137725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695825" y="1239925"/>
              <a:ext cx="22550" cy="35175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835075" y="1051925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846325" y="12399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43;p2"/>
          <p:cNvSpPr/>
          <p:nvPr/>
        </p:nvSpPr>
        <p:spPr>
          <a:xfrm>
            <a:off x="8430775" y="1560950"/>
            <a:ext cx="280842" cy="26648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6516549" y="-152391"/>
            <a:ext cx="2630200" cy="1865964"/>
          </a:xfrm>
          <a:custGeom>
            <a:avLst/>
            <a:gdLst/>
            <a:ahLst/>
            <a:cxnLst/>
            <a:rect l="l" t="t" r="r" b="b"/>
            <a:pathLst>
              <a:path w="29235" h="20741" extrusionOk="0">
                <a:moveTo>
                  <a:pt x="2457" y="1"/>
                </a:moveTo>
                <a:lnTo>
                  <a:pt x="2195" y="151"/>
                </a:lnTo>
                <a:lnTo>
                  <a:pt x="1932" y="320"/>
                </a:lnTo>
                <a:lnTo>
                  <a:pt x="1689" y="507"/>
                </a:lnTo>
                <a:lnTo>
                  <a:pt x="1445" y="695"/>
                </a:lnTo>
                <a:lnTo>
                  <a:pt x="1239" y="920"/>
                </a:lnTo>
                <a:lnTo>
                  <a:pt x="1032" y="1145"/>
                </a:lnTo>
                <a:lnTo>
                  <a:pt x="864" y="1370"/>
                </a:lnTo>
                <a:lnTo>
                  <a:pt x="695" y="1632"/>
                </a:lnTo>
                <a:lnTo>
                  <a:pt x="545" y="1876"/>
                </a:lnTo>
                <a:lnTo>
                  <a:pt x="414" y="2157"/>
                </a:lnTo>
                <a:lnTo>
                  <a:pt x="282" y="2439"/>
                </a:lnTo>
                <a:lnTo>
                  <a:pt x="189" y="2720"/>
                </a:lnTo>
                <a:lnTo>
                  <a:pt x="114" y="3020"/>
                </a:lnTo>
                <a:lnTo>
                  <a:pt x="57" y="3339"/>
                </a:lnTo>
                <a:lnTo>
                  <a:pt x="20" y="3657"/>
                </a:lnTo>
                <a:lnTo>
                  <a:pt x="1" y="3976"/>
                </a:lnTo>
                <a:lnTo>
                  <a:pt x="1" y="4333"/>
                </a:lnTo>
                <a:lnTo>
                  <a:pt x="20" y="4670"/>
                </a:lnTo>
                <a:lnTo>
                  <a:pt x="57" y="5008"/>
                </a:lnTo>
                <a:lnTo>
                  <a:pt x="132" y="5345"/>
                </a:lnTo>
                <a:lnTo>
                  <a:pt x="207" y="5683"/>
                </a:lnTo>
                <a:lnTo>
                  <a:pt x="320" y="6001"/>
                </a:lnTo>
                <a:lnTo>
                  <a:pt x="451" y="6320"/>
                </a:lnTo>
                <a:lnTo>
                  <a:pt x="582" y="6620"/>
                </a:lnTo>
                <a:lnTo>
                  <a:pt x="751" y="6901"/>
                </a:lnTo>
                <a:lnTo>
                  <a:pt x="939" y="7183"/>
                </a:lnTo>
                <a:lnTo>
                  <a:pt x="1145" y="7445"/>
                </a:lnTo>
                <a:lnTo>
                  <a:pt x="1351" y="7708"/>
                </a:lnTo>
                <a:lnTo>
                  <a:pt x="1595" y="7933"/>
                </a:lnTo>
                <a:lnTo>
                  <a:pt x="1839" y="8158"/>
                </a:lnTo>
                <a:lnTo>
                  <a:pt x="2120" y="8364"/>
                </a:lnTo>
                <a:lnTo>
                  <a:pt x="2401" y="8552"/>
                </a:lnTo>
                <a:lnTo>
                  <a:pt x="2682" y="8720"/>
                </a:lnTo>
                <a:lnTo>
                  <a:pt x="2983" y="8870"/>
                </a:lnTo>
                <a:lnTo>
                  <a:pt x="3264" y="9002"/>
                </a:lnTo>
                <a:lnTo>
                  <a:pt x="3564" y="9114"/>
                </a:lnTo>
                <a:lnTo>
                  <a:pt x="3864" y="9227"/>
                </a:lnTo>
                <a:lnTo>
                  <a:pt x="4164" y="9320"/>
                </a:lnTo>
                <a:lnTo>
                  <a:pt x="4764" y="9470"/>
                </a:lnTo>
                <a:lnTo>
                  <a:pt x="5364" y="9583"/>
                </a:lnTo>
                <a:lnTo>
                  <a:pt x="5945" y="9677"/>
                </a:lnTo>
                <a:lnTo>
                  <a:pt x="6508" y="9733"/>
                </a:lnTo>
                <a:lnTo>
                  <a:pt x="7033" y="9770"/>
                </a:lnTo>
                <a:lnTo>
                  <a:pt x="7839" y="9808"/>
                </a:lnTo>
                <a:lnTo>
                  <a:pt x="8627" y="9827"/>
                </a:lnTo>
                <a:lnTo>
                  <a:pt x="9489" y="9846"/>
                </a:lnTo>
                <a:lnTo>
                  <a:pt x="10371" y="9902"/>
                </a:lnTo>
                <a:lnTo>
                  <a:pt x="10802" y="9921"/>
                </a:lnTo>
                <a:lnTo>
                  <a:pt x="11214" y="9977"/>
                </a:lnTo>
                <a:lnTo>
                  <a:pt x="11646" y="10033"/>
                </a:lnTo>
                <a:lnTo>
                  <a:pt x="12058" y="10127"/>
                </a:lnTo>
                <a:lnTo>
                  <a:pt x="12340" y="10202"/>
                </a:lnTo>
                <a:lnTo>
                  <a:pt x="12621" y="10277"/>
                </a:lnTo>
                <a:lnTo>
                  <a:pt x="12902" y="10371"/>
                </a:lnTo>
                <a:lnTo>
                  <a:pt x="13183" y="10483"/>
                </a:lnTo>
                <a:lnTo>
                  <a:pt x="13465" y="10614"/>
                </a:lnTo>
                <a:lnTo>
                  <a:pt x="13746" y="10746"/>
                </a:lnTo>
                <a:lnTo>
                  <a:pt x="14027" y="10896"/>
                </a:lnTo>
                <a:lnTo>
                  <a:pt x="14309" y="11064"/>
                </a:lnTo>
                <a:lnTo>
                  <a:pt x="14571" y="11233"/>
                </a:lnTo>
                <a:lnTo>
                  <a:pt x="14834" y="11421"/>
                </a:lnTo>
                <a:lnTo>
                  <a:pt x="15096" y="11608"/>
                </a:lnTo>
                <a:lnTo>
                  <a:pt x="15340" y="11814"/>
                </a:lnTo>
                <a:lnTo>
                  <a:pt x="15602" y="12021"/>
                </a:lnTo>
                <a:lnTo>
                  <a:pt x="15846" y="12246"/>
                </a:lnTo>
                <a:lnTo>
                  <a:pt x="16071" y="12489"/>
                </a:lnTo>
                <a:lnTo>
                  <a:pt x="16315" y="12733"/>
                </a:lnTo>
                <a:lnTo>
                  <a:pt x="16709" y="13221"/>
                </a:lnTo>
                <a:lnTo>
                  <a:pt x="17065" y="13708"/>
                </a:lnTo>
                <a:lnTo>
                  <a:pt x="17384" y="14196"/>
                </a:lnTo>
                <a:lnTo>
                  <a:pt x="17684" y="14702"/>
                </a:lnTo>
                <a:lnTo>
                  <a:pt x="17946" y="15208"/>
                </a:lnTo>
                <a:lnTo>
                  <a:pt x="18190" y="15715"/>
                </a:lnTo>
                <a:lnTo>
                  <a:pt x="18659" y="16765"/>
                </a:lnTo>
                <a:lnTo>
                  <a:pt x="18790" y="17027"/>
                </a:lnTo>
                <a:lnTo>
                  <a:pt x="18921" y="17290"/>
                </a:lnTo>
                <a:lnTo>
                  <a:pt x="19071" y="17534"/>
                </a:lnTo>
                <a:lnTo>
                  <a:pt x="19221" y="17777"/>
                </a:lnTo>
                <a:lnTo>
                  <a:pt x="19390" y="18021"/>
                </a:lnTo>
                <a:lnTo>
                  <a:pt x="19559" y="18246"/>
                </a:lnTo>
                <a:lnTo>
                  <a:pt x="19746" y="18471"/>
                </a:lnTo>
                <a:lnTo>
                  <a:pt x="19934" y="18678"/>
                </a:lnTo>
                <a:lnTo>
                  <a:pt x="20122" y="18884"/>
                </a:lnTo>
                <a:lnTo>
                  <a:pt x="20347" y="19071"/>
                </a:lnTo>
                <a:lnTo>
                  <a:pt x="20553" y="19259"/>
                </a:lnTo>
                <a:lnTo>
                  <a:pt x="20778" y="19446"/>
                </a:lnTo>
                <a:lnTo>
                  <a:pt x="21003" y="19615"/>
                </a:lnTo>
                <a:lnTo>
                  <a:pt x="21247" y="19765"/>
                </a:lnTo>
                <a:lnTo>
                  <a:pt x="21490" y="19915"/>
                </a:lnTo>
                <a:lnTo>
                  <a:pt x="21734" y="20046"/>
                </a:lnTo>
                <a:lnTo>
                  <a:pt x="22090" y="20215"/>
                </a:lnTo>
                <a:lnTo>
                  <a:pt x="22447" y="20346"/>
                </a:lnTo>
                <a:lnTo>
                  <a:pt x="22803" y="20478"/>
                </a:lnTo>
                <a:lnTo>
                  <a:pt x="23178" y="20571"/>
                </a:lnTo>
                <a:lnTo>
                  <a:pt x="23572" y="20646"/>
                </a:lnTo>
                <a:lnTo>
                  <a:pt x="23947" y="20703"/>
                </a:lnTo>
                <a:lnTo>
                  <a:pt x="24359" y="20740"/>
                </a:lnTo>
                <a:lnTo>
                  <a:pt x="24753" y="20740"/>
                </a:lnTo>
                <a:lnTo>
                  <a:pt x="25297" y="20721"/>
                </a:lnTo>
                <a:lnTo>
                  <a:pt x="25860" y="20665"/>
                </a:lnTo>
                <a:lnTo>
                  <a:pt x="26422" y="20553"/>
                </a:lnTo>
                <a:lnTo>
                  <a:pt x="26985" y="20421"/>
                </a:lnTo>
                <a:lnTo>
                  <a:pt x="27566" y="20253"/>
                </a:lnTo>
                <a:lnTo>
                  <a:pt x="28128" y="20028"/>
                </a:lnTo>
                <a:lnTo>
                  <a:pt x="28672" y="19765"/>
                </a:lnTo>
                <a:lnTo>
                  <a:pt x="29235" y="19465"/>
                </a:lnTo>
                <a:lnTo>
                  <a:pt x="29047" y="19146"/>
                </a:lnTo>
                <a:lnTo>
                  <a:pt x="28597" y="19390"/>
                </a:lnTo>
                <a:lnTo>
                  <a:pt x="28128" y="19615"/>
                </a:lnTo>
                <a:lnTo>
                  <a:pt x="27660" y="19803"/>
                </a:lnTo>
                <a:lnTo>
                  <a:pt x="27191" y="19971"/>
                </a:lnTo>
                <a:lnTo>
                  <a:pt x="26722" y="20103"/>
                </a:lnTo>
                <a:lnTo>
                  <a:pt x="26253" y="20215"/>
                </a:lnTo>
                <a:lnTo>
                  <a:pt x="25803" y="20290"/>
                </a:lnTo>
                <a:lnTo>
                  <a:pt x="25334" y="20346"/>
                </a:lnTo>
                <a:lnTo>
                  <a:pt x="24884" y="20365"/>
                </a:lnTo>
                <a:lnTo>
                  <a:pt x="24416" y="20365"/>
                </a:lnTo>
                <a:lnTo>
                  <a:pt x="23984" y="20328"/>
                </a:lnTo>
                <a:lnTo>
                  <a:pt x="23553" y="20253"/>
                </a:lnTo>
                <a:lnTo>
                  <a:pt x="23122" y="20159"/>
                </a:lnTo>
                <a:lnTo>
                  <a:pt x="22709" y="20046"/>
                </a:lnTo>
                <a:lnTo>
                  <a:pt x="22297" y="19896"/>
                </a:lnTo>
                <a:lnTo>
                  <a:pt x="21922" y="19709"/>
                </a:lnTo>
                <a:lnTo>
                  <a:pt x="21678" y="19578"/>
                </a:lnTo>
                <a:lnTo>
                  <a:pt x="21453" y="19446"/>
                </a:lnTo>
                <a:lnTo>
                  <a:pt x="21228" y="19296"/>
                </a:lnTo>
                <a:lnTo>
                  <a:pt x="21003" y="19146"/>
                </a:lnTo>
                <a:lnTo>
                  <a:pt x="20797" y="18978"/>
                </a:lnTo>
                <a:lnTo>
                  <a:pt x="20590" y="18790"/>
                </a:lnTo>
                <a:lnTo>
                  <a:pt x="20384" y="18621"/>
                </a:lnTo>
                <a:lnTo>
                  <a:pt x="20197" y="18415"/>
                </a:lnTo>
                <a:lnTo>
                  <a:pt x="20028" y="18228"/>
                </a:lnTo>
                <a:lnTo>
                  <a:pt x="19859" y="18002"/>
                </a:lnTo>
                <a:lnTo>
                  <a:pt x="19690" y="17796"/>
                </a:lnTo>
                <a:lnTo>
                  <a:pt x="19540" y="17571"/>
                </a:lnTo>
                <a:lnTo>
                  <a:pt x="19390" y="17346"/>
                </a:lnTo>
                <a:lnTo>
                  <a:pt x="19259" y="17102"/>
                </a:lnTo>
                <a:lnTo>
                  <a:pt x="19128" y="16859"/>
                </a:lnTo>
                <a:lnTo>
                  <a:pt x="19015" y="16615"/>
                </a:lnTo>
                <a:lnTo>
                  <a:pt x="18528" y="15546"/>
                </a:lnTo>
                <a:lnTo>
                  <a:pt x="18284" y="15021"/>
                </a:lnTo>
                <a:lnTo>
                  <a:pt x="18003" y="14496"/>
                </a:lnTo>
                <a:lnTo>
                  <a:pt x="17703" y="13990"/>
                </a:lnTo>
                <a:lnTo>
                  <a:pt x="17384" y="13483"/>
                </a:lnTo>
                <a:lnTo>
                  <a:pt x="17009" y="12977"/>
                </a:lnTo>
                <a:lnTo>
                  <a:pt x="16577" y="12489"/>
                </a:lnTo>
                <a:lnTo>
                  <a:pt x="16352" y="12227"/>
                </a:lnTo>
                <a:lnTo>
                  <a:pt x="16090" y="11983"/>
                </a:lnTo>
                <a:lnTo>
                  <a:pt x="15846" y="11739"/>
                </a:lnTo>
                <a:lnTo>
                  <a:pt x="15584" y="11514"/>
                </a:lnTo>
                <a:lnTo>
                  <a:pt x="15321" y="11308"/>
                </a:lnTo>
                <a:lnTo>
                  <a:pt x="15040" y="11102"/>
                </a:lnTo>
                <a:lnTo>
                  <a:pt x="14777" y="10914"/>
                </a:lnTo>
                <a:lnTo>
                  <a:pt x="14496" y="10727"/>
                </a:lnTo>
                <a:lnTo>
                  <a:pt x="14196" y="10558"/>
                </a:lnTo>
                <a:lnTo>
                  <a:pt x="13915" y="10408"/>
                </a:lnTo>
                <a:lnTo>
                  <a:pt x="13633" y="10277"/>
                </a:lnTo>
                <a:lnTo>
                  <a:pt x="13333" y="10146"/>
                </a:lnTo>
                <a:lnTo>
                  <a:pt x="13033" y="10014"/>
                </a:lnTo>
                <a:lnTo>
                  <a:pt x="12733" y="9921"/>
                </a:lnTo>
                <a:lnTo>
                  <a:pt x="12433" y="9827"/>
                </a:lnTo>
                <a:lnTo>
                  <a:pt x="12133" y="9752"/>
                </a:lnTo>
                <a:lnTo>
                  <a:pt x="11702" y="9677"/>
                </a:lnTo>
                <a:lnTo>
                  <a:pt x="11271" y="9602"/>
                </a:lnTo>
                <a:lnTo>
                  <a:pt x="10839" y="9564"/>
                </a:lnTo>
                <a:lnTo>
                  <a:pt x="10408" y="9527"/>
                </a:lnTo>
                <a:lnTo>
                  <a:pt x="9527" y="9470"/>
                </a:lnTo>
                <a:lnTo>
                  <a:pt x="8646" y="9452"/>
                </a:lnTo>
                <a:lnTo>
                  <a:pt x="7858" y="9433"/>
                </a:lnTo>
                <a:lnTo>
                  <a:pt x="7070" y="9395"/>
                </a:lnTo>
                <a:lnTo>
                  <a:pt x="6545" y="9358"/>
                </a:lnTo>
                <a:lnTo>
                  <a:pt x="6002" y="9302"/>
                </a:lnTo>
                <a:lnTo>
                  <a:pt x="5439" y="9227"/>
                </a:lnTo>
                <a:lnTo>
                  <a:pt x="4876" y="9114"/>
                </a:lnTo>
                <a:lnTo>
                  <a:pt x="4295" y="8964"/>
                </a:lnTo>
                <a:lnTo>
                  <a:pt x="3995" y="8870"/>
                </a:lnTo>
                <a:lnTo>
                  <a:pt x="3714" y="8777"/>
                </a:lnTo>
                <a:lnTo>
                  <a:pt x="3433" y="8664"/>
                </a:lnTo>
                <a:lnTo>
                  <a:pt x="3151" y="8533"/>
                </a:lnTo>
                <a:lnTo>
                  <a:pt x="2870" y="8383"/>
                </a:lnTo>
                <a:lnTo>
                  <a:pt x="2589" y="8233"/>
                </a:lnTo>
                <a:lnTo>
                  <a:pt x="2326" y="8064"/>
                </a:lnTo>
                <a:lnTo>
                  <a:pt x="2082" y="7877"/>
                </a:lnTo>
                <a:lnTo>
                  <a:pt x="1857" y="7670"/>
                </a:lnTo>
                <a:lnTo>
                  <a:pt x="1632" y="7445"/>
                </a:lnTo>
                <a:lnTo>
                  <a:pt x="1426" y="7220"/>
                </a:lnTo>
                <a:lnTo>
                  <a:pt x="1239" y="6958"/>
                </a:lnTo>
                <a:lnTo>
                  <a:pt x="1070" y="6714"/>
                </a:lnTo>
                <a:lnTo>
                  <a:pt x="920" y="6433"/>
                </a:lnTo>
                <a:lnTo>
                  <a:pt x="789" y="6151"/>
                </a:lnTo>
                <a:lnTo>
                  <a:pt x="676" y="5870"/>
                </a:lnTo>
                <a:lnTo>
                  <a:pt x="564" y="5570"/>
                </a:lnTo>
                <a:lnTo>
                  <a:pt x="489" y="5270"/>
                </a:lnTo>
                <a:lnTo>
                  <a:pt x="432" y="4951"/>
                </a:lnTo>
                <a:lnTo>
                  <a:pt x="395" y="4633"/>
                </a:lnTo>
                <a:lnTo>
                  <a:pt x="376" y="4314"/>
                </a:lnTo>
                <a:lnTo>
                  <a:pt x="376" y="3995"/>
                </a:lnTo>
                <a:lnTo>
                  <a:pt x="395" y="3695"/>
                </a:lnTo>
                <a:lnTo>
                  <a:pt x="432" y="3395"/>
                </a:lnTo>
                <a:lnTo>
                  <a:pt x="489" y="3114"/>
                </a:lnTo>
                <a:lnTo>
                  <a:pt x="545" y="2832"/>
                </a:lnTo>
                <a:lnTo>
                  <a:pt x="639" y="2570"/>
                </a:lnTo>
                <a:lnTo>
                  <a:pt x="751" y="2307"/>
                </a:lnTo>
                <a:lnTo>
                  <a:pt x="864" y="2064"/>
                </a:lnTo>
                <a:lnTo>
                  <a:pt x="1014" y="1820"/>
                </a:lnTo>
                <a:lnTo>
                  <a:pt x="1164" y="1595"/>
                </a:lnTo>
                <a:lnTo>
                  <a:pt x="1332" y="1370"/>
                </a:lnTo>
                <a:lnTo>
                  <a:pt x="1501" y="1163"/>
                </a:lnTo>
                <a:lnTo>
                  <a:pt x="1707" y="976"/>
                </a:lnTo>
                <a:lnTo>
                  <a:pt x="1914" y="788"/>
                </a:lnTo>
                <a:lnTo>
                  <a:pt x="2139" y="620"/>
                </a:lnTo>
                <a:lnTo>
                  <a:pt x="2382" y="470"/>
                </a:lnTo>
                <a:lnTo>
                  <a:pt x="2645" y="338"/>
                </a:lnTo>
                <a:lnTo>
                  <a:pt x="245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 rot="2283804">
            <a:off x="-745080" y="2260130"/>
            <a:ext cx="3415847" cy="2041868"/>
          </a:xfrm>
          <a:custGeom>
            <a:avLst/>
            <a:gdLst/>
            <a:ahLst/>
            <a:cxnLst/>
            <a:rect l="l" t="t" r="r" b="b"/>
            <a:pathLst>
              <a:path w="43636" h="26084" extrusionOk="0">
                <a:moveTo>
                  <a:pt x="2926" y="0"/>
                </a:moveTo>
                <a:lnTo>
                  <a:pt x="2607" y="19"/>
                </a:lnTo>
                <a:lnTo>
                  <a:pt x="2288" y="38"/>
                </a:lnTo>
                <a:lnTo>
                  <a:pt x="1951" y="75"/>
                </a:lnTo>
                <a:lnTo>
                  <a:pt x="1632" y="132"/>
                </a:lnTo>
                <a:lnTo>
                  <a:pt x="1294" y="188"/>
                </a:lnTo>
                <a:lnTo>
                  <a:pt x="976" y="263"/>
                </a:lnTo>
                <a:lnTo>
                  <a:pt x="638" y="357"/>
                </a:lnTo>
                <a:lnTo>
                  <a:pt x="319" y="450"/>
                </a:lnTo>
                <a:lnTo>
                  <a:pt x="1" y="563"/>
                </a:lnTo>
                <a:lnTo>
                  <a:pt x="113" y="919"/>
                </a:lnTo>
                <a:lnTo>
                  <a:pt x="751" y="713"/>
                </a:lnTo>
                <a:lnTo>
                  <a:pt x="1369" y="563"/>
                </a:lnTo>
                <a:lnTo>
                  <a:pt x="2007" y="450"/>
                </a:lnTo>
                <a:lnTo>
                  <a:pt x="2626" y="394"/>
                </a:lnTo>
                <a:lnTo>
                  <a:pt x="3245" y="375"/>
                </a:lnTo>
                <a:lnTo>
                  <a:pt x="3563" y="375"/>
                </a:lnTo>
                <a:lnTo>
                  <a:pt x="3863" y="394"/>
                </a:lnTo>
                <a:lnTo>
                  <a:pt x="4163" y="432"/>
                </a:lnTo>
                <a:lnTo>
                  <a:pt x="4463" y="469"/>
                </a:lnTo>
                <a:lnTo>
                  <a:pt x="4745" y="525"/>
                </a:lnTo>
                <a:lnTo>
                  <a:pt x="5045" y="582"/>
                </a:lnTo>
                <a:lnTo>
                  <a:pt x="5345" y="675"/>
                </a:lnTo>
                <a:lnTo>
                  <a:pt x="5645" y="769"/>
                </a:lnTo>
                <a:lnTo>
                  <a:pt x="5945" y="882"/>
                </a:lnTo>
                <a:lnTo>
                  <a:pt x="6226" y="994"/>
                </a:lnTo>
                <a:lnTo>
                  <a:pt x="6507" y="1125"/>
                </a:lnTo>
                <a:lnTo>
                  <a:pt x="6770" y="1275"/>
                </a:lnTo>
                <a:lnTo>
                  <a:pt x="7032" y="1444"/>
                </a:lnTo>
                <a:lnTo>
                  <a:pt x="7295" y="1613"/>
                </a:lnTo>
                <a:lnTo>
                  <a:pt x="7520" y="1800"/>
                </a:lnTo>
                <a:lnTo>
                  <a:pt x="7764" y="1988"/>
                </a:lnTo>
                <a:lnTo>
                  <a:pt x="7970" y="2194"/>
                </a:lnTo>
                <a:lnTo>
                  <a:pt x="8195" y="2419"/>
                </a:lnTo>
                <a:lnTo>
                  <a:pt x="8383" y="2644"/>
                </a:lnTo>
                <a:lnTo>
                  <a:pt x="8589" y="2888"/>
                </a:lnTo>
                <a:lnTo>
                  <a:pt x="8758" y="3132"/>
                </a:lnTo>
                <a:lnTo>
                  <a:pt x="8926" y="3413"/>
                </a:lnTo>
                <a:lnTo>
                  <a:pt x="9114" y="3732"/>
                </a:lnTo>
                <a:lnTo>
                  <a:pt x="9264" y="4051"/>
                </a:lnTo>
                <a:lnTo>
                  <a:pt x="9376" y="4369"/>
                </a:lnTo>
                <a:lnTo>
                  <a:pt x="9489" y="4688"/>
                </a:lnTo>
                <a:lnTo>
                  <a:pt x="9564" y="5026"/>
                </a:lnTo>
                <a:lnTo>
                  <a:pt x="9620" y="5344"/>
                </a:lnTo>
                <a:lnTo>
                  <a:pt x="9676" y="5682"/>
                </a:lnTo>
                <a:lnTo>
                  <a:pt x="9695" y="6020"/>
                </a:lnTo>
                <a:lnTo>
                  <a:pt x="9714" y="6357"/>
                </a:lnTo>
                <a:lnTo>
                  <a:pt x="9714" y="6695"/>
                </a:lnTo>
                <a:lnTo>
                  <a:pt x="9676" y="7388"/>
                </a:lnTo>
                <a:lnTo>
                  <a:pt x="9620" y="8082"/>
                </a:lnTo>
                <a:lnTo>
                  <a:pt x="9545" y="8795"/>
                </a:lnTo>
                <a:lnTo>
                  <a:pt x="9451" y="9582"/>
                </a:lnTo>
                <a:lnTo>
                  <a:pt x="9395" y="10389"/>
                </a:lnTo>
                <a:lnTo>
                  <a:pt x="9376" y="10801"/>
                </a:lnTo>
                <a:lnTo>
                  <a:pt x="9376" y="11195"/>
                </a:lnTo>
                <a:lnTo>
                  <a:pt x="9395" y="11608"/>
                </a:lnTo>
                <a:lnTo>
                  <a:pt x="9414" y="12001"/>
                </a:lnTo>
                <a:lnTo>
                  <a:pt x="9489" y="12508"/>
                </a:lnTo>
                <a:lnTo>
                  <a:pt x="9583" y="12995"/>
                </a:lnTo>
                <a:lnTo>
                  <a:pt x="9714" y="13483"/>
                </a:lnTo>
                <a:lnTo>
                  <a:pt x="9883" y="13970"/>
                </a:lnTo>
                <a:lnTo>
                  <a:pt x="10070" y="14439"/>
                </a:lnTo>
                <a:lnTo>
                  <a:pt x="10295" y="14889"/>
                </a:lnTo>
                <a:lnTo>
                  <a:pt x="10558" y="15339"/>
                </a:lnTo>
                <a:lnTo>
                  <a:pt x="10839" y="15770"/>
                </a:lnTo>
                <a:lnTo>
                  <a:pt x="11139" y="16202"/>
                </a:lnTo>
                <a:lnTo>
                  <a:pt x="11458" y="16595"/>
                </a:lnTo>
                <a:lnTo>
                  <a:pt x="11814" y="16971"/>
                </a:lnTo>
                <a:lnTo>
                  <a:pt x="12189" y="17346"/>
                </a:lnTo>
                <a:lnTo>
                  <a:pt x="12583" y="17683"/>
                </a:lnTo>
                <a:lnTo>
                  <a:pt x="12995" y="17983"/>
                </a:lnTo>
                <a:lnTo>
                  <a:pt x="13427" y="18283"/>
                </a:lnTo>
                <a:lnTo>
                  <a:pt x="13877" y="18546"/>
                </a:lnTo>
                <a:lnTo>
                  <a:pt x="14233" y="18714"/>
                </a:lnTo>
                <a:lnTo>
                  <a:pt x="14589" y="18883"/>
                </a:lnTo>
                <a:lnTo>
                  <a:pt x="14927" y="19014"/>
                </a:lnTo>
                <a:lnTo>
                  <a:pt x="15283" y="19127"/>
                </a:lnTo>
                <a:lnTo>
                  <a:pt x="15621" y="19239"/>
                </a:lnTo>
                <a:lnTo>
                  <a:pt x="15977" y="19314"/>
                </a:lnTo>
                <a:lnTo>
                  <a:pt x="16315" y="19389"/>
                </a:lnTo>
                <a:lnTo>
                  <a:pt x="16652" y="19446"/>
                </a:lnTo>
                <a:lnTo>
                  <a:pt x="16990" y="19464"/>
                </a:lnTo>
                <a:lnTo>
                  <a:pt x="17327" y="19483"/>
                </a:lnTo>
                <a:lnTo>
                  <a:pt x="17665" y="19502"/>
                </a:lnTo>
                <a:lnTo>
                  <a:pt x="18002" y="19483"/>
                </a:lnTo>
                <a:lnTo>
                  <a:pt x="18340" y="19464"/>
                </a:lnTo>
                <a:lnTo>
                  <a:pt x="18658" y="19427"/>
                </a:lnTo>
                <a:lnTo>
                  <a:pt x="18996" y="19389"/>
                </a:lnTo>
                <a:lnTo>
                  <a:pt x="19315" y="19333"/>
                </a:lnTo>
                <a:lnTo>
                  <a:pt x="19971" y="19183"/>
                </a:lnTo>
                <a:lnTo>
                  <a:pt x="20627" y="19014"/>
                </a:lnTo>
                <a:lnTo>
                  <a:pt x="21265" y="18808"/>
                </a:lnTo>
                <a:lnTo>
                  <a:pt x="21921" y="18564"/>
                </a:lnTo>
                <a:lnTo>
                  <a:pt x="22559" y="18321"/>
                </a:lnTo>
                <a:lnTo>
                  <a:pt x="23178" y="18039"/>
                </a:lnTo>
                <a:lnTo>
                  <a:pt x="24434" y="17477"/>
                </a:lnTo>
                <a:lnTo>
                  <a:pt x="25297" y="17102"/>
                </a:lnTo>
                <a:lnTo>
                  <a:pt x="26178" y="16708"/>
                </a:lnTo>
                <a:lnTo>
                  <a:pt x="27040" y="16370"/>
                </a:lnTo>
                <a:lnTo>
                  <a:pt x="27491" y="16202"/>
                </a:lnTo>
                <a:lnTo>
                  <a:pt x="27922" y="16052"/>
                </a:lnTo>
                <a:lnTo>
                  <a:pt x="28597" y="15845"/>
                </a:lnTo>
                <a:lnTo>
                  <a:pt x="29291" y="15677"/>
                </a:lnTo>
                <a:lnTo>
                  <a:pt x="29984" y="15545"/>
                </a:lnTo>
                <a:lnTo>
                  <a:pt x="30678" y="15452"/>
                </a:lnTo>
                <a:lnTo>
                  <a:pt x="31353" y="15395"/>
                </a:lnTo>
                <a:lnTo>
                  <a:pt x="32047" y="15377"/>
                </a:lnTo>
                <a:lnTo>
                  <a:pt x="32741" y="15377"/>
                </a:lnTo>
                <a:lnTo>
                  <a:pt x="33416" y="15414"/>
                </a:lnTo>
                <a:lnTo>
                  <a:pt x="34091" y="15508"/>
                </a:lnTo>
                <a:lnTo>
                  <a:pt x="34747" y="15620"/>
                </a:lnTo>
                <a:lnTo>
                  <a:pt x="35404" y="15752"/>
                </a:lnTo>
                <a:lnTo>
                  <a:pt x="36041" y="15939"/>
                </a:lnTo>
                <a:lnTo>
                  <a:pt x="36660" y="16164"/>
                </a:lnTo>
                <a:lnTo>
                  <a:pt x="37260" y="16408"/>
                </a:lnTo>
                <a:lnTo>
                  <a:pt x="37841" y="16689"/>
                </a:lnTo>
                <a:lnTo>
                  <a:pt x="38404" y="17008"/>
                </a:lnTo>
                <a:lnTo>
                  <a:pt x="38704" y="17196"/>
                </a:lnTo>
                <a:lnTo>
                  <a:pt x="38985" y="17383"/>
                </a:lnTo>
                <a:lnTo>
                  <a:pt x="39285" y="17589"/>
                </a:lnTo>
                <a:lnTo>
                  <a:pt x="39548" y="17814"/>
                </a:lnTo>
                <a:lnTo>
                  <a:pt x="39810" y="18039"/>
                </a:lnTo>
                <a:lnTo>
                  <a:pt x="40073" y="18264"/>
                </a:lnTo>
                <a:lnTo>
                  <a:pt x="40317" y="18508"/>
                </a:lnTo>
                <a:lnTo>
                  <a:pt x="40560" y="18752"/>
                </a:lnTo>
                <a:lnTo>
                  <a:pt x="40785" y="18996"/>
                </a:lnTo>
                <a:lnTo>
                  <a:pt x="41010" y="19258"/>
                </a:lnTo>
                <a:lnTo>
                  <a:pt x="41235" y="19540"/>
                </a:lnTo>
                <a:lnTo>
                  <a:pt x="41423" y="19802"/>
                </a:lnTo>
                <a:lnTo>
                  <a:pt x="41629" y="20083"/>
                </a:lnTo>
                <a:lnTo>
                  <a:pt x="41817" y="20365"/>
                </a:lnTo>
                <a:lnTo>
                  <a:pt x="41986" y="20665"/>
                </a:lnTo>
                <a:lnTo>
                  <a:pt x="42136" y="20965"/>
                </a:lnTo>
                <a:lnTo>
                  <a:pt x="42304" y="21246"/>
                </a:lnTo>
                <a:lnTo>
                  <a:pt x="42436" y="21565"/>
                </a:lnTo>
                <a:lnTo>
                  <a:pt x="42567" y="21865"/>
                </a:lnTo>
                <a:lnTo>
                  <a:pt x="42698" y="22183"/>
                </a:lnTo>
                <a:lnTo>
                  <a:pt x="42811" y="22484"/>
                </a:lnTo>
                <a:lnTo>
                  <a:pt x="42904" y="22802"/>
                </a:lnTo>
                <a:lnTo>
                  <a:pt x="42979" y="23121"/>
                </a:lnTo>
                <a:lnTo>
                  <a:pt x="43054" y="23440"/>
                </a:lnTo>
                <a:lnTo>
                  <a:pt x="43129" y="23777"/>
                </a:lnTo>
                <a:lnTo>
                  <a:pt x="43186" y="24096"/>
                </a:lnTo>
                <a:lnTo>
                  <a:pt x="43223" y="24415"/>
                </a:lnTo>
                <a:lnTo>
                  <a:pt x="43242" y="24752"/>
                </a:lnTo>
                <a:lnTo>
                  <a:pt x="43261" y="25071"/>
                </a:lnTo>
                <a:lnTo>
                  <a:pt x="43261" y="25409"/>
                </a:lnTo>
                <a:lnTo>
                  <a:pt x="43242" y="25728"/>
                </a:lnTo>
                <a:lnTo>
                  <a:pt x="43223" y="26046"/>
                </a:lnTo>
                <a:lnTo>
                  <a:pt x="43598" y="26084"/>
                </a:lnTo>
                <a:lnTo>
                  <a:pt x="43617" y="25746"/>
                </a:lnTo>
                <a:lnTo>
                  <a:pt x="43636" y="25409"/>
                </a:lnTo>
                <a:lnTo>
                  <a:pt x="43636" y="25071"/>
                </a:lnTo>
                <a:lnTo>
                  <a:pt x="43617" y="24734"/>
                </a:lnTo>
                <a:lnTo>
                  <a:pt x="43598" y="24396"/>
                </a:lnTo>
                <a:lnTo>
                  <a:pt x="43542" y="24059"/>
                </a:lnTo>
                <a:lnTo>
                  <a:pt x="43504" y="23721"/>
                </a:lnTo>
                <a:lnTo>
                  <a:pt x="43429" y="23384"/>
                </a:lnTo>
                <a:lnTo>
                  <a:pt x="43354" y="23046"/>
                </a:lnTo>
                <a:lnTo>
                  <a:pt x="43261" y="22709"/>
                </a:lnTo>
                <a:lnTo>
                  <a:pt x="43167" y="22390"/>
                </a:lnTo>
                <a:lnTo>
                  <a:pt x="43054" y="22052"/>
                </a:lnTo>
                <a:lnTo>
                  <a:pt x="42923" y="21733"/>
                </a:lnTo>
                <a:lnTo>
                  <a:pt x="42792" y="21415"/>
                </a:lnTo>
                <a:lnTo>
                  <a:pt x="42642" y="21096"/>
                </a:lnTo>
                <a:lnTo>
                  <a:pt x="42473" y="20796"/>
                </a:lnTo>
                <a:lnTo>
                  <a:pt x="42304" y="20477"/>
                </a:lnTo>
                <a:lnTo>
                  <a:pt x="42136" y="20177"/>
                </a:lnTo>
                <a:lnTo>
                  <a:pt x="41948" y="19877"/>
                </a:lnTo>
                <a:lnTo>
                  <a:pt x="41742" y="19596"/>
                </a:lnTo>
                <a:lnTo>
                  <a:pt x="41536" y="19314"/>
                </a:lnTo>
                <a:lnTo>
                  <a:pt x="41310" y="19033"/>
                </a:lnTo>
                <a:lnTo>
                  <a:pt x="41085" y="18752"/>
                </a:lnTo>
                <a:lnTo>
                  <a:pt x="40842" y="18489"/>
                </a:lnTo>
                <a:lnTo>
                  <a:pt x="40579" y="18246"/>
                </a:lnTo>
                <a:lnTo>
                  <a:pt x="40335" y="17983"/>
                </a:lnTo>
                <a:lnTo>
                  <a:pt x="40054" y="17758"/>
                </a:lnTo>
                <a:lnTo>
                  <a:pt x="39792" y="17514"/>
                </a:lnTo>
                <a:lnTo>
                  <a:pt x="39510" y="17289"/>
                </a:lnTo>
                <a:lnTo>
                  <a:pt x="39210" y="17083"/>
                </a:lnTo>
                <a:lnTo>
                  <a:pt x="38910" y="16877"/>
                </a:lnTo>
                <a:lnTo>
                  <a:pt x="38592" y="16689"/>
                </a:lnTo>
                <a:lnTo>
                  <a:pt x="38010" y="16352"/>
                </a:lnTo>
                <a:lnTo>
                  <a:pt x="37410" y="16070"/>
                </a:lnTo>
                <a:lnTo>
                  <a:pt x="36791" y="15808"/>
                </a:lnTo>
                <a:lnTo>
                  <a:pt x="36154" y="15583"/>
                </a:lnTo>
                <a:lnTo>
                  <a:pt x="35497" y="15395"/>
                </a:lnTo>
                <a:lnTo>
                  <a:pt x="34822" y="15245"/>
                </a:lnTo>
                <a:lnTo>
                  <a:pt x="34147" y="15133"/>
                </a:lnTo>
                <a:lnTo>
                  <a:pt x="33454" y="15039"/>
                </a:lnTo>
                <a:lnTo>
                  <a:pt x="32760" y="15002"/>
                </a:lnTo>
                <a:lnTo>
                  <a:pt x="32047" y="15002"/>
                </a:lnTo>
                <a:lnTo>
                  <a:pt x="31353" y="15020"/>
                </a:lnTo>
                <a:lnTo>
                  <a:pt x="30641" y="15077"/>
                </a:lnTo>
                <a:lnTo>
                  <a:pt x="29928" y="15189"/>
                </a:lnTo>
                <a:lnTo>
                  <a:pt x="29216" y="15320"/>
                </a:lnTo>
                <a:lnTo>
                  <a:pt x="28503" y="15489"/>
                </a:lnTo>
                <a:lnTo>
                  <a:pt x="27809" y="15695"/>
                </a:lnTo>
                <a:lnTo>
                  <a:pt x="27359" y="15845"/>
                </a:lnTo>
                <a:lnTo>
                  <a:pt x="26909" y="16014"/>
                </a:lnTo>
                <a:lnTo>
                  <a:pt x="26028" y="16370"/>
                </a:lnTo>
                <a:lnTo>
                  <a:pt x="25147" y="16746"/>
                </a:lnTo>
                <a:lnTo>
                  <a:pt x="24284" y="17139"/>
                </a:lnTo>
                <a:lnTo>
                  <a:pt x="23009" y="17702"/>
                </a:lnTo>
                <a:lnTo>
                  <a:pt x="22390" y="17983"/>
                </a:lnTo>
                <a:lnTo>
                  <a:pt x="21753" y="18227"/>
                </a:lnTo>
                <a:lnTo>
                  <a:pt x="21134" y="18452"/>
                </a:lnTo>
                <a:lnTo>
                  <a:pt x="20496" y="18658"/>
                </a:lnTo>
                <a:lnTo>
                  <a:pt x="19877" y="18846"/>
                </a:lnTo>
                <a:lnTo>
                  <a:pt x="19240" y="18977"/>
                </a:lnTo>
                <a:lnTo>
                  <a:pt x="18621" y="19071"/>
                </a:lnTo>
                <a:lnTo>
                  <a:pt x="18302" y="19108"/>
                </a:lnTo>
                <a:lnTo>
                  <a:pt x="17983" y="19127"/>
                </a:lnTo>
                <a:lnTo>
                  <a:pt x="17346" y="19127"/>
                </a:lnTo>
                <a:lnTo>
                  <a:pt x="17027" y="19108"/>
                </a:lnTo>
                <a:lnTo>
                  <a:pt x="16708" y="19071"/>
                </a:lnTo>
                <a:lnTo>
                  <a:pt x="16371" y="19014"/>
                </a:lnTo>
                <a:lnTo>
                  <a:pt x="16052" y="18958"/>
                </a:lnTo>
                <a:lnTo>
                  <a:pt x="15733" y="18883"/>
                </a:lnTo>
                <a:lnTo>
                  <a:pt x="15396" y="18771"/>
                </a:lnTo>
                <a:lnTo>
                  <a:pt x="15058" y="18658"/>
                </a:lnTo>
                <a:lnTo>
                  <a:pt x="14739" y="18527"/>
                </a:lnTo>
                <a:lnTo>
                  <a:pt x="14402" y="18377"/>
                </a:lnTo>
                <a:lnTo>
                  <a:pt x="14064" y="18208"/>
                </a:lnTo>
                <a:lnTo>
                  <a:pt x="13633" y="17964"/>
                </a:lnTo>
                <a:lnTo>
                  <a:pt x="13221" y="17683"/>
                </a:lnTo>
                <a:lnTo>
                  <a:pt x="12827" y="17383"/>
                </a:lnTo>
                <a:lnTo>
                  <a:pt x="12433" y="17064"/>
                </a:lnTo>
                <a:lnTo>
                  <a:pt x="12077" y="16708"/>
                </a:lnTo>
                <a:lnTo>
                  <a:pt x="11739" y="16352"/>
                </a:lnTo>
                <a:lnTo>
                  <a:pt x="11439" y="15977"/>
                </a:lnTo>
                <a:lnTo>
                  <a:pt x="11139" y="15564"/>
                </a:lnTo>
                <a:lnTo>
                  <a:pt x="10877" y="15152"/>
                </a:lnTo>
                <a:lnTo>
                  <a:pt x="10633" y="14720"/>
                </a:lnTo>
                <a:lnTo>
                  <a:pt x="10427" y="14289"/>
                </a:lnTo>
                <a:lnTo>
                  <a:pt x="10239" y="13839"/>
                </a:lnTo>
                <a:lnTo>
                  <a:pt x="10070" y="13370"/>
                </a:lnTo>
                <a:lnTo>
                  <a:pt x="9958" y="12920"/>
                </a:lnTo>
                <a:lnTo>
                  <a:pt x="9845" y="12451"/>
                </a:lnTo>
                <a:lnTo>
                  <a:pt x="9789" y="11964"/>
                </a:lnTo>
                <a:lnTo>
                  <a:pt x="9751" y="11589"/>
                </a:lnTo>
                <a:lnTo>
                  <a:pt x="9751" y="11195"/>
                </a:lnTo>
                <a:lnTo>
                  <a:pt x="9751" y="10801"/>
                </a:lnTo>
                <a:lnTo>
                  <a:pt x="9770" y="10407"/>
                </a:lnTo>
                <a:lnTo>
                  <a:pt x="9826" y="9620"/>
                </a:lnTo>
                <a:lnTo>
                  <a:pt x="9920" y="8832"/>
                </a:lnTo>
                <a:lnTo>
                  <a:pt x="9995" y="8120"/>
                </a:lnTo>
                <a:lnTo>
                  <a:pt x="10051" y="7407"/>
                </a:lnTo>
                <a:lnTo>
                  <a:pt x="10089" y="6713"/>
                </a:lnTo>
                <a:lnTo>
                  <a:pt x="10089" y="6357"/>
                </a:lnTo>
                <a:lnTo>
                  <a:pt x="10070" y="6001"/>
                </a:lnTo>
                <a:lnTo>
                  <a:pt x="10033" y="5645"/>
                </a:lnTo>
                <a:lnTo>
                  <a:pt x="9995" y="5288"/>
                </a:lnTo>
                <a:lnTo>
                  <a:pt x="9920" y="4932"/>
                </a:lnTo>
                <a:lnTo>
                  <a:pt x="9845" y="4594"/>
                </a:lnTo>
                <a:lnTo>
                  <a:pt x="9733" y="4238"/>
                </a:lnTo>
                <a:lnTo>
                  <a:pt x="9601" y="3901"/>
                </a:lnTo>
                <a:lnTo>
                  <a:pt x="9433" y="3544"/>
                </a:lnTo>
                <a:lnTo>
                  <a:pt x="9245" y="3207"/>
                </a:lnTo>
                <a:lnTo>
                  <a:pt x="9076" y="2926"/>
                </a:lnTo>
                <a:lnTo>
                  <a:pt x="8870" y="2663"/>
                </a:lnTo>
                <a:lnTo>
                  <a:pt x="8683" y="2400"/>
                </a:lnTo>
                <a:lnTo>
                  <a:pt x="8458" y="2157"/>
                </a:lnTo>
                <a:lnTo>
                  <a:pt x="8233" y="1932"/>
                </a:lnTo>
                <a:lnTo>
                  <a:pt x="8008" y="1707"/>
                </a:lnTo>
                <a:lnTo>
                  <a:pt x="7764" y="1500"/>
                </a:lnTo>
                <a:lnTo>
                  <a:pt x="7501" y="1313"/>
                </a:lnTo>
                <a:lnTo>
                  <a:pt x="7239" y="1125"/>
                </a:lnTo>
                <a:lnTo>
                  <a:pt x="6976" y="957"/>
                </a:lnTo>
                <a:lnTo>
                  <a:pt x="6676" y="807"/>
                </a:lnTo>
                <a:lnTo>
                  <a:pt x="6395" y="657"/>
                </a:lnTo>
                <a:lnTo>
                  <a:pt x="6095" y="525"/>
                </a:lnTo>
                <a:lnTo>
                  <a:pt x="5776" y="413"/>
                </a:lnTo>
                <a:lnTo>
                  <a:pt x="5457" y="300"/>
                </a:lnTo>
                <a:lnTo>
                  <a:pt x="5120" y="225"/>
                </a:lnTo>
                <a:lnTo>
                  <a:pt x="4820" y="150"/>
                </a:lnTo>
                <a:lnTo>
                  <a:pt x="4520" y="94"/>
                </a:lnTo>
                <a:lnTo>
                  <a:pt x="4201" y="57"/>
                </a:lnTo>
                <a:lnTo>
                  <a:pt x="3901" y="19"/>
                </a:lnTo>
                <a:lnTo>
                  <a:pt x="358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 rot="294481">
            <a:off x="978352" y="4610144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" name="Google Shape;47;p2"/>
          <p:cNvGrpSpPr/>
          <p:nvPr/>
        </p:nvGrpSpPr>
        <p:grpSpPr>
          <a:xfrm>
            <a:off x="8244848" y="161876"/>
            <a:ext cx="692640" cy="657279"/>
            <a:chOff x="-3009275" y="-1482550"/>
            <a:chExt cx="1248225" cy="1184500"/>
          </a:xfrm>
        </p:grpSpPr>
        <p:sp>
          <p:nvSpPr>
            <p:cNvPr id="48" name="Google Shape;48;p2"/>
            <p:cNvSpPr/>
            <p:nvPr/>
          </p:nvSpPr>
          <p:spPr>
            <a:xfrm>
              <a:off x="-3009275" y="-1482550"/>
              <a:ext cx="479675" cy="1032050"/>
            </a:xfrm>
            <a:custGeom>
              <a:avLst/>
              <a:gdLst/>
              <a:ahLst/>
              <a:cxnLst/>
              <a:rect l="l" t="t" r="r" b="b"/>
              <a:pathLst>
                <a:path w="19187" h="41282" extrusionOk="0">
                  <a:moveTo>
                    <a:pt x="12409" y="1"/>
                  </a:moveTo>
                  <a:lnTo>
                    <a:pt x="11856" y="447"/>
                  </a:lnTo>
                  <a:lnTo>
                    <a:pt x="11304" y="914"/>
                  </a:lnTo>
                  <a:lnTo>
                    <a:pt x="10773" y="1403"/>
                  </a:lnTo>
                  <a:lnTo>
                    <a:pt x="10263" y="1892"/>
                  </a:lnTo>
                  <a:lnTo>
                    <a:pt x="9774" y="2423"/>
                  </a:lnTo>
                  <a:lnTo>
                    <a:pt x="9307" y="2954"/>
                  </a:lnTo>
                  <a:lnTo>
                    <a:pt x="8861" y="3528"/>
                  </a:lnTo>
                  <a:lnTo>
                    <a:pt x="8436" y="4101"/>
                  </a:lnTo>
                  <a:lnTo>
                    <a:pt x="8032" y="4675"/>
                  </a:lnTo>
                  <a:lnTo>
                    <a:pt x="7649" y="5291"/>
                  </a:lnTo>
                  <a:lnTo>
                    <a:pt x="7288" y="5907"/>
                  </a:lnTo>
                  <a:lnTo>
                    <a:pt x="6948" y="6523"/>
                  </a:lnTo>
                  <a:lnTo>
                    <a:pt x="6630" y="7182"/>
                  </a:lnTo>
                  <a:lnTo>
                    <a:pt x="6353" y="7819"/>
                  </a:lnTo>
                  <a:lnTo>
                    <a:pt x="6077" y="8499"/>
                  </a:lnTo>
                  <a:lnTo>
                    <a:pt x="5844" y="9179"/>
                  </a:lnTo>
                  <a:lnTo>
                    <a:pt x="5206" y="7755"/>
                  </a:lnTo>
                  <a:lnTo>
                    <a:pt x="4888" y="8350"/>
                  </a:lnTo>
                  <a:lnTo>
                    <a:pt x="4569" y="8945"/>
                  </a:lnTo>
                  <a:lnTo>
                    <a:pt x="4271" y="9540"/>
                  </a:lnTo>
                  <a:lnTo>
                    <a:pt x="3995" y="10156"/>
                  </a:lnTo>
                  <a:lnTo>
                    <a:pt x="3719" y="10772"/>
                  </a:lnTo>
                  <a:lnTo>
                    <a:pt x="3464" y="11410"/>
                  </a:lnTo>
                  <a:lnTo>
                    <a:pt x="3230" y="12026"/>
                  </a:lnTo>
                  <a:lnTo>
                    <a:pt x="2997" y="12663"/>
                  </a:lnTo>
                  <a:lnTo>
                    <a:pt x="2784" y="13301"/>
                  </a:lnTo>
                  <a:lnTo>
                    <a:pt x="2614" y="13959"/>
                  </a:lnTo>
                  <a:lnTo>
                    <a:pt x="2423" y="14597"/>
                  </a:lnTo>
                  <a:lnTo>
                    <a:pt x="2274" y="15255"/>
                  </a:lnTo>
                  <a:lnTo>
                    <a:pt x="2126" y="15914"/>
                  </a:lnTo>
                  <a:lnTo>
                    <a:pt x="1998" y="16573"/>
                  </a:lnTo>
                  <a:lnTo>
                    <a:pt x="1892" y="17252"/>
                  </a:lnTo>
                  <a:lnTo>
                    <a:pt x="1807" y="17911"/>
                  </a:lnTo>
                  <a:lnTo>
                    <a:pt x="1594" y="17550"/>
                  </a:lnTo>
                  <a:lnTo>
                    <a:pt x="1339" y="17210"/>
                  </a:lnTo>
                  <a:lnTo>
                    <a:pt x="1042" y="16891"/>
                  </a:lnTo>
                  <a:lnTo>
                    <a:pt x="723" y="16615"/>
                  </a:lnTo>
                  <a:lnTo>
                    <a:pt x="660" y="17422"/>
                  </a:lnTo>
                  <a:lnTo>
                    <a:pt x="617" y="18230"/>
                  </a:lnTo>
                  <a:lnTo>
                    <a:pt x="575" y="19016"/>
                  </a:lnTo>
                  <a:lnTo>
                    <a:pt x="553" y="19823"/>
                  </a:lnTo>
                  <a:lnTo>
                    <a:pt x="575" y="20631"/>
                  </a:lnTo>
                  <a:lnTo>
                    <a:pt x="596" y="21417"/>
                  </a:lnTo>
                  <a:lnTo>
                    <a:pt x="638" y="22224"/>
                  </a:lnTo>
                  <a:lnTo>
                    <a:pt x="702" y="23031"/>
                  </a:lnTo>
                  <a:lnTo>
                    <a:pt x="787" y="23818"/>
                  </a:lnTo>
                  <a:lnTo>
                    <a:pt x="872" y="24625"/>
                  </a:lnTo>
                  <a:lnTo>
                    <a:pt x="999" y="25411"/>
                  </a:lnTo>
                  <a:lnTo>
                    <a:pt x="1127" y="26197"/>
                  </a:lnTo>
                  <a:lnTo>
                    <a:pt x="1297" y="26983"/>
                  </a:lnTo>
                  <a:lnTo>
                    <a:pt x="1467" y="27769"/>
                  </a:lnTo>
                  <a:lnTo>
                    <a:pt x="1658" y="28534"/>
                  </a:lnTo>
                  <a:lnTo>
                    <a:pt x="1871" y="29320"/>
                  </a:lnTo>
                  <a:lnTo>
                    <a:pt x="1701" y="29108"/>
                  </a:lnTo>
                  <a:lnTo>
                    <a:pt x="1488" y="28895"/>
                  </a:lnTo>
                  <a:lnTo>
                    <a:pt x="1276" y="28725"/>
                  </a:lnTo>
                  <a:lnTo>
                    <a:pt x="1042" y="28555"/>
                  </a:lnTo>
                  <a:lnTo>
                    <a:pt x="787" y="28428"/>
                  </a:lnTo>
                  <a:lnTo>
                    <a:pt x="532" y="28300"/>
                  </a:lnTo>
                  <a:lnTo>
                    <a:pt x="277" y="28215"/>
                  </a:lnTo>
                  <a:lnTo>
                    <a:pt x="1" y="28152"/>
                  </a:lnTo>
                  <a:lnTo>
                    <a:pt x="1" y="28152"/>
                  </a:lnTo>
                  <a:lnTo>
                    <a:pt x="235" y="28853"/>
                  </a:lnTo>
                  <a:lnTo>
                    <a:pt x="490" y="29533"/>
                  </a:lnTo>
                  <a:lnTo>
                    <a:pt x="766" y="30234"/>
                  </a:lnTo>
                  <a:lnTo>
                    <a:pt x="1063" y="30914"/>
                  </a:lnTo>
                  <a:lnTo>
                    <a:pt x="1403" y="31572"/>
                  </a:lnTo>
                  <a:lnTo>
                    <a:pt x="1743" y="32210"/>
                  </a:lnTo>
                  <a:lnTo>
                    <a:pt x="2126" y="32868"/>
                  </a:lnTo>
                  <a:lnTo>
                    <a:pt x="2508" y="33484"/>
                  </a:lnTo>
                  <a:lnTo>
                    <a:pt x="2933" y="34101"/>
                  </a:lnTo>
                  <a:lnTo>
                    <a:pt x="3358" y="34695"/>
                  </a:lnTo>
                  <a:lnTo>
                    <a:pt x="3825" y="35269"/>
                  </a:lnTo>
                  <a:lnTo>
                    <a:pt x="4314" y="35843"/>
                  </a:lnTo>
                  <a:lnTo>
                    <a:pt x="4803" y="36395"/>
                  </a:lnTo>
                  <a:lnTo>
                    <a:pt x="5312" y="36905"/>
                  </a:lnTo>
                  <a:lnTo>
                    <a:pt x="5865" y="37415"/>
                  </a:lnTo>
                  <a:lnTo>
                    <a:pt x="6417" y="37925"/>
                  </a:lnTo>
                  <a:lnTo>
                    <a:pt x="6715" y="38201"/>
                  </a:lnTo>
                  <a:lnTo>
                    <a:pt x="7182" y="38626"/>
                  </a:lnTo>
                  <a:lnTo>
                    <a:pt x="8308" y="39773"/>
                  </a:lnTo>
                  <a:lnTo>
                    <a:pt x="9817" y="41282"/>
                  </a:lnTo>
                  <a:lnTo>
                    <a:pt x="10072" y="40857"/>
                  </a:lnTo>
                  <a:lnTo>
                    <a:pt x="10348" y="40453"/>
                  </a:lnTo>
                  <a:lnTo>
                    <a:pt x="10645" y="40071"/>
                  </a:lnTo>
                  <a:lnTo>
                    <a:pt x="10943" y="39688"/>
                  </a:lnTo>
                  <a:lnTo>
                    <a:pt x="11261" y="39306"/>
                  </a:lnTo>
                  <a:lnTo>
                    <a:pt x="11601" y="38966"/>
                  </a:lnTo>
                  <a:lnTo>
                    <a:pt x="12302" y="38265"/>
                  </a:lnTo>
                  <a:lnTo>
                    <a:pt x="13025" y="37585"/>
                  </a:lnTo>
                  <a:lnTo>
                    <a:pt x="13747" y="36905"/>
                  </a:lnTo>
                  <a:lnTo>
                    <a:pt x="14469" y="36246"/>
                  </a:lnTo>
                  <a:lnTo>
                    <a:pt x="15192" y="35545"/>
                  </a:lnTo>
                  <a:lnTo>
                    <a:pt x="15914" y="34802"/>
                  </a:lnTo>
                  <a:lnTo>
                    <a:pt x="16658" y="33973"/>
                  </a:lnTo>
                  <a:lnTo>
                    <a:pt x="17019" y="33548"/>
                  </a:lnTo>
                  <a:lnTo>
                    <a:pt x="17380" y="33081"/>
                  </a:lnTo>
                  <a:lnTo>
                    <a:pt x="17720" y="32613"/>
                  </a:lnTo>
                  <a:lnTo>
                    <a:pt x="18039" y="32146"/>
                  </a:lnTo>
                  <a:lnTo>
                    <a:pt x="18336" y="31657"/>
                  </a:lnTo>
                  <a:lnTo>
                    <a:pt x="18591" y="31169"/>
                  </a:lnTo>
                  <a:lnTo>
                    <a:pt x="18825" y="30680"/>
                  </a:lnTo>
                  <a:lnTo>
                    <a:pt x="18995" y="30191"/>
                  </a:lnTo>
                  <a:lnTo>
                    <a:pt x="19059" y="29936"/>
                  </a:lnTo>
                  <a:lnTo>
                    <a:pt x="19101" y="29703"/>
                  </a:lnTo>
                  <a:lnTo>
                    <a:pt x="19144" y="29448"/>
                  </a:lnTo>
                  <a:lnTo>
                    <a:pt x="19165" y="29193"/>
                  </a:lnTo>
                  <a:lnTo>
                    <a:pt x="19186" y="28959"/>
                  </a:lnTo>
                  <a:lnTo>
                    <a:pt x="19165" y="28704"/>
                  </a:lnTo>
                  <a:lnTo>
                    <a:pt x="19144" y="28470"/>
                  </a:lnTo>
                  <a:lnTo>
                    <a:pt x="19101" y="28237"/>
                  </a:lnTo>
                  <a:lnTo>
                    <a:pt x="18740" y="28364"/>
                  </a:lnTo>
                  <a:lnTo>
                    <a:pt x="18251" y="28534"/>
                  </a:lnTo>
                  <a:lnTo>
                    <a:pt x="17763" y="28704"/>
                  </a:lnTo>
                  <a:lnTo>
                    <a:pt x="17423" y="28853"/>
                  </a:lnTo>
                  <a:lnTo>
                    <a:pt x="17423" y="28853"/>
                  </a:lnTo>
                  <a:lnTo>
                    <a:pt x="17826" y="27536"/>
                  </a:lnTo>
                  <a:lnTo>
                    <a:pt x="18187" y="26197"/>
                  </a:lnTo>
                  <a:lnTo>
                    <a:pt x="18357" y="25517"/>
                  </a:lnTo>
                  <a:lnTo>
                    <a:pt x="18506" y="24859"/>
                  </a:lnTo>
                  <a:lnTo>
                    <a:pt x="18655" y="24179"/>
                  </a:lnTo>
                  <a:lnTo>
                    <a:pt x="18782" y="23499"/>
                  </a:lnTo>
                  <a:lnTo>
                    <a:pt x="18889" y="22798"/>
                  </a:lnTo>
                  <a:lnTo>
                    <a:pt x="18974" y="22118"/>
                  </a:lnTo>
                  <a:lnTo>
                    <a:pt x="19037" y="21438"/>
                  </a:lnTo>
                  <a:lnTo>
                    <a:pt x="19080" y="20758"/>
                  </a:lnTo>
                  <a:lnTo>
                    <a:pt x="19101" y="20057"/>
                  </a:lnTo>
                  <a:lnTo>
                    <a:pt x="19101" y="19377"/>
                  </a:lnTo>
                  <a:lnTo>
                    <a:pt x="19080" y="18676"/>
                  </a:lnTo>
                  <a:lnTo>
                    <a:pt x="19037" y="17996"/>
                  </a:lnTo>
                  <a:lnTo>
                    <a:pt x="18697" y="18294"/>
                  </a:lnTo>
                  <a:lnTo>
                    <a:pt x="18357" y="18527"/>
                  </a:lnTo>
                  <a:lnTo>
                    <a:pt x="17996" y="18740"/>
                  </a:lnTo>
                  <a:lnTo>
                    <a:pt x="17571" y="18931"/>
                  </a:lnTo>
                  <a:lnTo>
                    <a:pt x="17720" y="18230"/>
                  </a:lnTo>
                  <a:lnTo>
                    <a:pt x="17826" y="17529"/>
                  </a:lnTo>
                  <a:lnTo>
                    <a:pt x="17911" y="16870"/>
                  </a:lnTo>
                  <a:lnTo>
                    <a:pt x="17933" y="16233"/>
                  </a:lnTo>
                  <a:lnTo>
                    <a:pt x="17954" y="15595"/>
                  </a:lnTo>
                  <a:lnTo>
                    <a:pt x="17933" y="14979"/>
                  </a:lnTo>
                  <a:lnTo>
                    <a:pt x="17890" y="14363"/>
                  </a:lnTo>
                  <a:lnTo>
                    <a:pt x="17826" y="13747"/>
                  </a:lnTo>
                  <a:lnTo>
                    <a:pt x="17678" y="12536"/>
                  </a:lnTo>
                  <a:lnTo>
                    <a:pt x="17508" y="11261"/>
                  </a:lnTo>
                  <a:lnTo>
                    <a:pt x="17423" y="10602"/>
                  </a:lnTo>
                  <a:lnTo>
                    <a:pt x="17359" y="9923"/>
                  </a:lnTo>
                  <a:lnTo>
                    <a:pt x="17316" y="9221"/>
                  </a:lnTo>
                  <a:lnTo>
                    <a:pt x="17274" y="8499"/>
                  </a:lnTo>
                  <a:lnTo>
                    <a:pt x="16700" y="8818"/>
                  </a:lnTo>
                  <a:lnTo>
                    <a:pt x="16403" y="8988"/>
                  </a:lnTo>
                  <a:lnTo>
                    <a:pt x="16169" y="9136"/>
                  </a:lnTo>
                  <a:lnTo>
                    <a:pt x="15808" y="9328"/>
                  </a:lnTo>
                  <a:lnTo>
                    <a:pt x="15723" y="8712"/>
                  </a:lnTo>
                  <a:lnTo>
                    <a:pt x="15617" y="8095"/>
                  </a:lnTo>
                  <a:lnTo>
                    <a:pt x="15489" y="7501"/>
                  </a:lnTo>
                  <a:lnTo>
                    <a:pt x="15319" y="6884"/>
                  </a:lnTo>
                  <a:lnTo>
                    <a:pt x="15149" y="6289"/>
                  </a:lnTo>
                  <a:lnTo>
                    <a:pt x="14958" y="5716"/>
                  </a:lnTo>
                  <a:lnTo>
                    <a:pt x="14746" y="5121"/>
                  </a:lnTo>
                  <a:lnTo>
                    <a:pt x="14533" y="4547"/>
                  </a:lnTo>
                  <a:lnTo>
                    <a:pt x="14045" y="3400"/>
                  </a:lnTo>
                  <a:lnTo>
                    <a:pt x="13513" y="2253"/>
                  </a:lnTo>
                  <a:lnTo>
                    <a:pt x="12982" y="1127"/>
                  </a:lnTo>
                  <a:lnTo>
                    <a:pt x="12409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2850450" y="-1316825"/>
              <a:ext cx="146625" cy="815875"/>
            </a:xfrm>
            <a:custGeom>
              <a:avLst/>
              <a:gdLst/>
              <a:ahLst/>
              <a:cxnLst/>
              <a:rect l="l" t="t" r="r" b="b"/>
              <a:pathLst>
                <a:path w="5865" h="32635" extrusionOk="0">
                  <a:moveTo>
                    <a:pt x="5864" y="0"/>
                  </a:moveTo>
                  <a:lnTo>
                    <a:pt x="5206" y="957"/>
                  </a:lnTo>
                  <a:lnTo>
                    <a:pt x="4611" y="1934"/>
                  </a:lnTo>
                  <a:lnTo>
                    <a:pt x="4037" y="2911"/>
                  </a:lnTo>
                  <a:lnTo>
                    <a:pt x="3527" y="3910"/>
                  </a:lnTo>
                  <a:lnTo>
                    <a:pt x="3039" y="4930"/>
                  </a:lnTo>
                  <a:lnTo>
                    <a:pt x="2592" y="5949"/>
                  </a:lnTo>
                  <a:lnTo>
                    <a:pt x="2189" y="6969"/>
                  </a:lnTo>
                  <a:lnTo>
                    <a:pt x="1828" y="7989"/>
                  </a:lnTo>
                  <a:lnTo>
                    <a:pt x="1509" y="9009"/>
                  </a:lnTo>
                  <a:lnTo>
                    <a:pt x="1211" y="10029"/>
                  </a:lnTo>
                  <a:lnTo>
                    <a:pt x="957" y="11048"/>
                  </a:lnTo>
                  <a:lnTo>
                    <a:pt x="723" y="12047"/>
                  </a:lnTo>
                  <a:lnTo>
                    <a:pt x="532" y="13046"/>
                  </a:lnTo>
                  <a:lnTo>
                    <a:pt x="383" y="14044"/>
                  </a:lnTo>
                  <a:lnTo>
                    <a:pt x="234" y="15000"/>
                  </a:lnTo>
                  <a:lnTo>
                    <a:pt x="149" y="15956"/>
                  </a:lnTo>
                  <a:lnTo>
                    <a:pt x="64" y="16891"/>
                  </a:lnTo>
                  <a:lnTo>
                    <a:pt x="22" y="17805"/>
                  </a:lnTo>
                  <a:lnTo>
                    <a:pt x="0" y="18697"/>
                  </a:lnTo>
                  <a:lnTo>
                    <a:pt x="0" y="19568"/>
                  </a:lnTo>
                  <a:lnTo>
                    <a:pt x="22" y="20397"/>
                  </a:lnTo>
                  <a:lnTo>
                    <a:pt x="64" y="21204"/>
                  </a:lnTo>
                  <a:lnTo>
                    <a:pt x="128" y="21969"/>
                  </a:lnTo>
                  <a:lnTo>
                    <a:pt x="213" y="22691"/>
                  </a:lnTo>
                  <a:lnTo>
                    <a:pt x="319" y="23392"/>
                  </a:lnTo>
                  <a:lnTo>
                    <a:pt x="447" y="24051"/>
                  </a:lnTo>
                  <a:lnTo>
                    <a:pt x="595" y="24646"/>
                  </a:lnTo>
                  <a:lnTo>
                    <a:pt x="744" y="25220"/>
                  </a:lnTo>
                  <a:lnTo>
                    <a:pt x="914" y="25729"/>
                  </a:lnTo>
                  <a:lnTo>
                    <a:pt x="1105" y="26197"/>
                  </a:lnTo>
                  <a:lnTo>
                    <a:pt x="1296" y="26601"/>
                  </a:lnTo>
                  <a:lnTo>
                    <a:pt x="1509" y="26962"/>
                  </a:lnTo>
                  <a:lnTo>
                    <a:pt x="1913" y="27599"/>
                  </a:lnTo>
                  <a:lnTo>
                    <a:pt x="2231" y="28215"/>
                  </a:lnTo>
                  <a:lnTo>
                    <a:pt x="2508" y="28789"/>
                  </a:lnTo>
                  <a:lnTo>
                    <a:pt x="2741" y="29320"/>
                  </a:lnTo>
                  <a:lnTo>
                    <a:pt x="2911" y="29830"/>
                  </a:lnTo>
                  <a:lnTo>
                    <a:pt x="3039" y="30297"/>
                  </a:lnTo>
                  <a:lnTo>
                    <a:pt x="3124" y="30722"/>
                  </a:lnTo>
                  <a:lnTo>
                    <a:pt x="3187" y="31126"/>
                  </a:lnTo>
                  <a:lnTo>
                    <a:pt x="3230" y="31466"/>
                  </a:lnTo>
                  <a:lnTo>
                    <a:pt x="3230" y="31763"/>
                  </a:lnTo>
                  <a:lnTo>
                    <a:pt x="3230" y="32040"/>
                  </a:lnTo>
                  <a:lnTo>
                    <a:pt x="3209" y="32252"/>
                  </a:lnTo>
                  <a:lnTo>
                    <a:pt x="3166" y="32549"/>
                  </a:lnTo>
                  <a:lnTo>
                    <a:pt x="3145" y="32634"/>
                  </a:lnTo>
                  <a:lnTo>
                    <a:pt x="3187" y="32528"/>
                  </a:lnTo>
                  <a:lnTo>
                    <a:pt x="3272" y="32231"/>
                  </a:lnTo>
                  <a:lnTo>
                    <a:pt x="3336" y="31997"/>
                  </a:lnTo>
                  <a:lnTo>
                    <a:pt x="3379" y="31700"/>
                  </a:lnTo>
                  <a:lnTo>
                    <a:pt x="3421" y="31360"/>
                  </a:lnTo>
                  <a:lnTo>
                    <a:pt x="3421" y="30977"/>
                  </a:lnTo>
                  <a:lnTo>
                    <a:pt x="3421" y="30552"/>
                  </a:lnTo>
                  <a:lnTo>
                    <a:pt x="3400" y="30064"/>
                  </a:lnTo>
                  <a:lnTo>
                    <a:pt x="3336" y="29554"/>
                  </a:lnTo>
                  <a:lnTo>
                    <a:pt x="3230" y="28980"/>
                  </a:lnTo>
                  <a:lnTo>
                    <a:pt x="3081" y="28364"/>
                  </a:lnTo>
                  <a:lnTo>
                    <a:pt x="2890" y="27684"/>
                  </a:lnTo>
                  <a:lnTo>
                    <a:pt x="2635" y="26983"/>
                  </a:lnTo>
                  <a:lnTo>
                    <a:pt x="2338" y="26239"/>
                  </a:lnTo>
                  <a:lnTo>
                    <a:pt x="2125" y="25751"/>
                  </a:lnTo>
                  <a:lnTo>
                    <a:pt x="1934" y="25262"/>
                  </a:lnTo>
                  <a:lnTo>
                    <a:pt x="1785" y="24773"/>
                  </a:lnTo>
                  <a:lnTo>
                    <a:pt x="1615" y="24263"/>
                  </a:lnTo>
                  <a:lnTo>
                    <a:pt x="1488" y="23754"/>
                  </a:lnTo>
                  <a:lnTo>
                    <a:pt x="1381" y="23244"/>
                  </a:lnTo>
                  <a:lnTo>
                    <a:pt x="1275" y="22712"/>
                  </a:lnTo>
                  <a:lnTo>
                    <a:pt x="1190" y="22181"/>
                  </a:lnTo>
                  <a:lnTo>
                    <a:pt x="1105" y="21650"/>
                  </a:lnTo>
                  <a:lnTo>
                    <a:pt x="1063" y="21119"/>
                  </a:lnTo>
                  <a:lnTo>
                    <a:pt x="999" y="20588"/>
                  </a:lnTo>
                  <a:lnTo>
                    <a:pt x="978" y="20035"/>
                  </a:lnTo>
                  <a:lnTo>
                    <a:pt x="957" y="18952"/>
                  </a:lnTo>
                  <a:lnTo>
                    <a:pt x="978" y="17847"/>
                  </a:lnTo>
                  <a:lnTo>
                    <a:pt x="1042" y="16742"/>
                  </a:lnTo>
                  <a:lnTo>
                    <a:pt x="1148" y="15659"/>
                  </a:lnTo>
                  <a:lnTo>
                    <a:pt x="1296" y="14554"/>
                  </a:lnTo>
                  <a:lnTo>
                    <a:pt x="1466" y="13470"/>
                  </a:lnTo>
                  <a:lnTo>
                    <a:pt x="1658" y="12408"/>
                  </a:lnTo>
                  <a:lnTo>
                    <a:pt x="1891" y="11346"/>
                  </a:lnTo>
                  <a:lnTo>
                    <a:pt x="2146" y="10305"/>
                  </a:lnTo>
                  <a:lnTo>
                    <a:pt x="2401" y="9306"/>
                  </a:lnTo>
                  <a:lnTo>
                    <a:pt x="2677" y="8329"/>
                  </a:lnTo>
                  <a:lnTo>
                    <a:pt x="2975" y="7394"/>
                  </a:lnTo>
                  <a:lnTo>
                    <a:pt x="3251" y="6480"/>
                  </a:lnTo>
                  <a:lnTo>
                    <a:pt x="3549" y="5609"/>
                  </a:lnTo>
                  <a:lnTo>
                    <a:pt x="4143" y="4037"/>
                  </a:lnTo>
                  <a:lnTo>
                    <a:pt x="4675" y="2656"/>
                  </a:lnTo>
                  <a:lnTo>
                    <a:pt x="5142" y="1551"/>
                  </a:lnTo>
                  <a:lnTo>
                    <a:pt x="5524" y="702"/>
                  </a:lnTo>
                  <a:lnTo>
                    <a:pt x="586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2820700" y="-85207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97" y="553"/>
                  </a:lnTo>
                  <a:lnTo>
                    <a:pt x="5227" y="829"/>
                  </a:lnTo>
                  <a:lnTo>
                    <a:pt x="5057" y="1084"/>
                  </a:lnTo>
                  <a:lnTo>
                    <a:pt x="4674" y="1615"/>
                  </a:lnTo>
                  <a:lnTo>
                    <a:pt x="4249" y="2147"/>
                  </a:lnTo>
                  <a:lnTo>
                    <a:pt x="3782" y="2635"/>
                  </a:lnTo>
                  <a:lnTo>
                    <a:pt x="3315" y="3103"/>
                  </a:lnTo>
                  <a:lnTo>
                    <a:pt x="2847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66" y="4696"/>
                  </a:lnTo>
                  <a:lnTo>
                    <a:pt x="723" y="5249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5"/>
                  </a:lnTo>
                  <a:lnTo>
                    <a:pt x="2359" y="5142"/>
                  </a:lnTo>
                  <a:lnTo>
                    <a:pt x="3017" y="4484"/>
                  </a:lnTo>
                  <a:lnTo>
                    <a:pt x="3570" y="3846"/>
                  </a:lnTo>
                  <a:lnTo>
                    <a:pt x="4058" y="3273"/>
                  </a:lnTo>
                  <a:lnTo>
                    <a:pt x="4462" y="2720"/>
                  </a:lnTo>
                  <a:lnTo>
                    <a:pt x="4781" y="2232"/>
                  </a:lnTo>
                  <a:lnTo>
                    <a:pt x="5036" y="1764"/>
                  </a:lnTo>
                  <a:lnTo>
                    <a:pt x="5248" y="1360"/>
                  </a:lnTo>
                  <a:lnTo>
                    <a:pt x="5397" y="1021"/>
                  </a:lnTo>
                  <a:lnTo>
                    <a:pt x="5503" y="702"/>
                  </a:lnTo>
                  <a:lnTo>
                    <a:pt x="5588" y="447"/>
                  </a:lnTo>
                  <a:lnTo>
                    <a:pt x="5630" y="256"/>
                  </a:lnTo>
                  <a:lnTo>
                    <a:pt x="5652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2936500" y="-914225"/>
              <a:ext cx="117950" cy="182225"/>
            </a:xfrm>
            <a:custGeom>
              <a:avLst/>
              <a:gdLst/>
              <a:ahLst/>
              <a:cxnLst/>
              <a:rect l="l" t="t" r="r" b="b"/>
              <a:pathLst>
                <a:path w="4718" h="7289" extrusionOk="0">
                  <a:moveTo>
                    <a:pt x="1" y="1"/>
                  </a:moveTo>
                  <a:lnTo>
                    <a:pt x="1" y="107"/>
                  </a:lnTo>
                  <a:lnTo>
                    <a:pt x="1" y="256"/>
                  </a:lnTo>
                  <a:lnTo>
                    <a:pt x="22" y="468"/>
                  </a:lnTo>
                  <a:lnTo>
                    <a:pt x="43" y="723"/>
                  </a:lnTo>
                  <a:lnTo>
                    <a:pt x="107" y="1042"/>
                  </a:lnTo>
                  <a:lnTo>
                    <a:pt x="213" y="1403"/>
                  </a:lnTo>
                  <a:lnTo>
                    <a:pt x="341" y="1849"/>
                  </a:lnTo>
                  <a:lnTo>
                    <a:pt x="532" y="2338"/>
                  </a:lnTo>
                  <a:lnTo>
                    <a:pt x="787" y="2869"/>
                  </a:lnTo>
                  <a:lnTo>
                    <a:pt x="1105" y="3464"/>
                  </a:lnTo>
                  <a:lnTo>
                    <a:pt x="1488" y="4123"/>
                  </a:lnTo>
                  <a:lnTo>
                    <a:pt x="1934" y="4824"/>
                  </a:lnTo>
                  <a:lnTo>
                    <a:pt x="2486" y="5589"/>
                  </a:lnTo>
                  <a:lnTo>
                    <a:pt x="3124" y="6417"/>
                  </a:lnTo>
                  <a:lnTo>
                    <a:pt x="3867" y="7288"/>
                  </a:lnTo>
                  <a:lnTo>
                    <a:pt x="4717" y="6524"/>
                  </a:lnTo>
                  <a:lnTo>
                    <a:pt x="4547" y="6375"/>
                  </a:lnTo>
                  <a:lnTo>
                    <a:pt x="4101" y="5950"/>
                  </a:lnTo>
                  <a:lnTo>
                    <a:pt x="3442" y="5291"/>
                  </a:lnTo>
                  <a:lnTo>
                    <a:pt x="3060" y="4888"/>
                  </a:lnTo>
                  <a:lnTo>
                    <a:pt x="2656" y="4420"/>
                  </a:lnTo>
                  <a:lnTo>
                    <a:pt x="2253" y="3953"/>
                  </a:lnTo>
                  <a:lnTo>
                    <a:pt x="1849" y="3422"/>
                  </a:lnTo>
                  <a:lnTo>
                    <a:pt x="1445" y="2890"/>
                  </a:lnTo>
                  <a:lnTo>
                    <a:pt x="1084" y="2338"/>
                  </a:lnTo>
                  <a:lnTo>
                    <a:pt x="744" y="1764"/>
                  </a:lnTo>
                  <a:lnTo>
                    <a:pt x="426" y="1169"/>
                  </a:lnTo>
                  <a:lnTo>
                    <a:pt x="298" y="872"/>
                  </a:lnTo>
                  <a:lnTo>
                    <a:pt x="192" y="575"/>
                  </a:lnTo>
                  <a:lnTo>
                    <a:pt x="86" y="2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2894000" y="-1110750"/>
              <a:ext cx="72775" cy="201875"/>
            </a:xfrm>
            <a:custGeom>
              <a:avLst/>
              <a:gdLst/>
              <a:ahLst/>
              <a:cxnLst/>
              <a:rect l="l" t="t" r="r" b="b"/>
              <a:pathLst>
                <a:path w="2911" h="8075" extrusionOk="0">
                  <a:moveTo>
                    <a:pt x="213" y="1"/>
                  </a:moveTo>
                  <a:lnTo>
                    <a:pt x="170" y="107"/>
                  </a:lnTo>
                  <a:lnTo>
                    <a:pt x="128" y="256"/>
                  </a:lnTo>
                  <a:lnTo>
                    <a:pt x="85" y="447"/>
                  </a:lnTo>
                  <a:lnTo>
                    <a:pt x="43" y="702"/>
                  </a:lnTo>
                  <a:lnTo>
                    <a:pt x="22" y="1042"/>
                  </a:lnTo>
                  <a:lnTo>
                    <a:pt x="0" y="1424"/>
                  </a:lnTo>
                  <a:lnTo>
                    <a:pt x="22" y="1871"/>
                  </a:lnTo>
                  <a:lnTo>
                    <a:pt x="64" y="2380"/>
                  </a:lnTo>
                  <a:lnTo>
                    <a:pt x="149" y="2975"/>
                  </a:lnTo>
                  <a:lnTo>
                    <a:pt x="298" y="3634"/>
                  </a:lnTo>
                  <a:lnTo>
                    <a:pt x="468" y="4378"/>
                  </a:lnTo>
                  <a:lnTo>
                    <a:pt x="723" y="5185"/>
                  </a:lnTo>
                  <a:lnTo>
                    <a:pt x="1041" y="6056"/>
                  </a:lnTo>
                  <a:lnTo>
                    <a:pt x="1424" y="7033"/>
                  </a:lnTo>
                  <a:lnTo>
                    <a:pt x="1912" y="8074"/>
                  </a:lnTo>
                  <a:lnTo>
                    <a:pt x="2911" y="7586"/>
                  </a:lnTo>
                  <a:lnTo>
                    <a:pt x="2805" y="7395"/>
                  </a:lnTo>
                  <a:lnTo>
                    <a:pt x="2486" y="6863"/>
                  </a:lnTo>
                  <a:lnTo>
                    <a:pt x="2040" y="6035"/>
                  </a:lnTo>
                  <a:lnTo>
                    <a:pt x="1785" y="5546"/>
                  </a:lnTo>
                  <a:lnTo>
                    <a:pt x="1530" y="4994"/>
                  </a:lnTo>
                  <a:lnTo>
                    <a:pt x="1275" y="4420"/>
                  </a:lnTo>
                  <a:lnTo>
                    <a:pt x="1020" y="3804"/>
                  </a:lnTo>
                  <a:lnTo>
                    <a:pt x="786" y="3188"/>
                  </a:lnTo>
                  <a:lnTo>
                    <a:pt x="595" y="2529"/>
                  </a:lnTo>
                  <a:lnTo>
                    <a:pt x="425" y="1892"/>
                  </a:lnTo>
                  <a:lnTo>
                    <a:pt x="298" y="1254"/>
                  </a:lnTo>
                  <a:lnTo>
                    <a:pt x="255" y="936"/>
                  </a:lnTo>
                  <a:lnTo>
                    <a:pt x="213" y="617"/>
                  </a:lnTo>
                  <a:lnTo>
                    <a:pt x="213" y="29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2845675" y="-1007175"/>
              <a:ext cx="141325" cy="165225"/>
            </a:xfrm>
            <a:custGeom>
              <a:avLst/>
              <a:gdLst/>
              <a:ahLst/>
              <a:cxnLst/>
              <a:rect l="l" t="t" r="r" b="b"/>
              <a:pathLst>
                <a:path w="5653" h="6609" extrusionOk="0">
                  <a:moveTo>
                    <a:pt x="5652" y="1"/>
                  </a:moveTo>
                  <a:lnTo>
                    <a:pt x="5525" y="277"/>
                  </a:lnTo>
                  <a:lnTo>
                    <a:pt x="5376" y="553"/>
                  </a:lnTo>
                  <a:lnTo>
                    <a:pt x="5206" y="829"/>
                  </a:lnTo>
                  <a:lnTo>
                    <a:pt x="5036" y="1106"/>
                  </a:lnTo>
                  <a:lnTo>
                    <a:pt x="4654" y="1637"/>
                  </a:lnTo>
                  <a:lnTo>
                    <a:pt x="4229" y="2147"/>
                  </a:lnTo>
                  <a:lnTo>
                    <a:pt x="3782" y="2657"/>
                  </a:lnTo>
                  <a:lnTo>
                    <a:pt x="3294" y="3124"/>
                  </a:lnTo>
                  <a:lnTo>
                    <a:pt x="2826" y="3570"/>
                  </a:lnTo>
                  <a:lnTo>
                    <a:pt x="2338" y="3995"/>
                  </a:lnTo>
                  <a:lnTo>
                    <a:pt x="1892" y="4378"/>
                  </a:lnTo>
                  <a:lnTo>
                    <a:pt x="1445" y="4718"/>
                  </a:lnTo>
                  <a:lnTo>
                    <a:pt x="702" y="5270"/>
                  </a:lnTo>
                  <a:lnTo>
                    <a:pt x="192" y="5631"/>
                  </a:lnTo>
                  <a:lnTo>
                    <a:pt x="1" y="5759"/>
                  </a:lnTo>
                  <a:lnTo>
                    <a:pt x="702" y="6608"/>
                  </a:lnTo>
                  <a:lnTo>
                    <a:pt x="1573" y="5865"/>
                  </a:lnTo>
                  <a:lnTo>
                    <a:pt x="2338" y="5164"/>
                  </a:lnTo>
                  <a:lnTo>
                    <a:pt x="2996" y="4484"/>
                  </a:lnTo>
                  <a:lnTo>
                    <a:pt x="3549" y="3868"/>
                  </a:lnTo>
                  <a:lnTo>
                    <a:pt x="4037" y="3273"/>
                  </a:lnTo>
                  <a:lnTo>
                    <a:pt x="4441" y="2720"/>
                  </a:lnTo>
                  <a:lnTo>
                    <a:pt x="4760" y="2232"/>
                  </a:lnTo>
                  <a:lnTo>
                    <a:pt x="5015" y="1786"/>
                  </a:lnTo>
                  <a:lnTo>
                    <a:pt x="5227" y="1382"/>
                  </a:lnTo>
                  <a:lnTo>
                    <a:pt x="5376" y="1021"/>
                  </a:lnTo>
                  <a:lnTo>
                    <a:pt x="5482" y="723"/>
                  </a:lnTo>
                  <a:lnTo>
                    <a:pt x="5567" y="468"/>
                  </a:lnTo>
                  <a:lnTo>
                    <a:pt x="5610" y="277"/>
                  </a:lnTo>
                  <a:lnTo>
                    <a:pt x="5631" y="128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2822825" y="-119572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76" y="553"/>
                  </a:lnTo>
                  <a:lnTo>
                    <a:pt x="5227" y="829"/>
                  </a:lnTo>
                  <a:lnTo>
                    <a:pt x="5036" y="1084"/>
                  </a:lnTo>
                  <a:lnTo>
                    <a:pt x="4653" y="1615"/>
                  </a:lnTo>
                  <a:lnTo>
                    <a:pt x="4228" y="2146"/>
                  </a:lnTo>
                  <a:lnTo>
                    <a:pt x="3782" y="2635"/>
                  </a:lnTo>
                  <a:lnTo>
                    <a:pt x="3315" y="3102"/>
                  </a:lnTo>
                  <a:lnTo>
                    <a:pt x="2826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45" y="4696"/>
                  </a:lnTo>
                  <a:lnTo>
                    <a:pt x="701" y="5248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4"/>
                  </a:lnTo>
                  <a:lnTo>
                    <a:pt x="2337" y="5142"/>
                  </a:lnTo>
                  <a:lnTo>
                    <a:pt x="2996" y="4483"/>
                  </a:lnTo>
                  <a:lnTo>
                    <a:pt x="3570" y="3846"/>
                  </a:lnTo>
                  <a:lnTo>
                    <a:pt x="4037" y="3272"/>
                  </a:lnTo>
                  <a:lnTo>
                    <a:pt x="4441" y="2720"/>
                  </a:lnTo>
                  <a:lnTo>
                    <a:pt x="4781" y="2231"/>
                  </a:lnTo>
                  <a:lnTo>
                    <a:pt x="5036" y="1764"/>
                  </a:lnTo>
                  <a:lnTo>
                    <a:pt x="5227" y="1360"/>
                  </a:lnTo>
                  <a:lnTo>
                    <a:pt x="5397" y="1020"/>
                  </a:lnTo>
                  <a:lnTo>
                    <a:pt x="5503" y="702"/>
                  </a:lnTo>
                  <a:lnTo>
                    <a:pt x="5567" y="447"/>
                  </a:lnTo>
                  <a:lnTo>
                    <a:pt x="5609" y="255"/>
                  </a:lnTo>
                  <a:lnTo>
                    <a:pt x="5630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2678350" y="-897750"/>
              <a:ext cx="917300" cy="589075"/>
            </a:xfrm>
            <a:custGeom>
              <a:avLst/>
              <a:gdLst/>
              <a:ahLst/>
              <a:cxnLst/>
              <a:rect l="l" t="t" r="r" b="b"/>
              <a:pathLst>
                <a:path w="36692" h="23563" extrusionOk="0">
                  <a:moveTo>
                    <a:pt x="26324" y="1"/>
                  </a:moveTo>
                  <a:lnTo>
                    <a:pt x="25665" y="22"/>
                  </a:lnTo>
                  <a:lnTo>
                    <a:pt x="24985" y="43"/>
                  </a:lnTo>
                  <a:lnTo>
                    <a:pt x="24327" y="107"/>
                  </a:lnTo>
                  <a:lnTo>
                    <a:pt x="23647" y="171"/>
                  </a:lnTo>
                  <a:lnTo>
                    <a:pt x="22988" y="256"/>
                  </a:lnTo>
                  <a:lnTo>
                    <a:pt x="22308" y="362"/>
                  </a:lnTo>
                  <a:lnTo>
                    <a:pt x="21650" y="489"/>
                  </a:lnTo>
                  <a:lnTo>
                    <a:pt x="20991" y="617"/>
                  </a:lnTo>
                  <a:lnTo>
                    <a:pt x="20333" y="765"/>
                  </a:lnTo>
                  <a:lnTo>
                    <a:pt x="19695" y="935"/>
                  </a:lnTo>
                  <a:lnTo>
                    <a:pt x="19037" y="1127"/>
                  </a:lnTo>
                  <a:lnTo>
                    <a:pt x="18399" y="1339"/>
                  </a:lnTo>
                  <a:lnTo>
                    <a:pt x="17762" y="1552"/>
                  </a:lnTo>
                  <a:lnTo>
                    <a:pt x="17124" y="1785"/>
                  </a:lnTo>
                  <a:lnTo>
                    <a:pt x="16508" y="2040"/>
                  </a:lnTo>
                  <a:lnTo>
                    <a:pt x="15892" y="2295"/>
                  </a:lnTo>
                  <a:lnTo>
                    <a:pt x="16083" y="1934"/>
                  </a:lnTo>
                  <a:lnTo>
                    <a:pt x="16253" y="1530"/>
                  </a:lnTo>
                  <a:lnTo>
                    <a:pt x="16360" y="1127"/>
                  </a:lnTo>
                  <a:lnTo>
                    <a:pt x="16423" y="702"/>
                  </a:lnTo>
                  <a:lnTo>
                    <a:pt x="16423" y="702"/>
                  </a:lnTo>
                  <a:lnTo>
                    <a:pt x="15722" y="1063"/>
                  </a:lnTo>
                  <a:lnTo>
                    <a:pt x="15000" y="1424"/>
                  </a:lnTo>
                  <a:lnTo>
                    <a:pt x="14299" y="1807"/>
                  </a:lnTo>
                  <a:lnTo>
                    <a:pt x="13598" y="2210"/>
                  </a:lnTo>
                  <a:lnTo>
                    <a:pt x="12918" y="2635"/>
                  </a:lnTo>
                  <a:lnTo>
                    <a:pt x="12238" y="3060"/>
                  </a:lnTo>
                  <a:lnTo>
                    <a:pt x="11579" y="3527"/>
                  </a:lnTo>
                  <a:lnTo>
                    <a:pt x="10921" y="3995"/>
                  </a:lnTo>
                  <a:lnTo>
                    <a:pt x="10283" y="4462"/>
                  </a:lnTo>
                  <a:lnTo>
                    <a:pt x="9667" y="4951"/>
                  </a:lnTo>
                  <a:lnTo>
                    <a:pt x="9051" y="5482"/>
                  </a:lnTo>
                  <a:lnTo>
                    <a:pt x="8435" y="5992"/>
                  </a:lnTo>
                  <a:lnTo>
                    <a:pt x="7840" y="6544"/>
                  </a:lnTo>
                  <a:lnTo>
                    <a:pt x="7266" y="7097"/>
                  </a:lnTo>
                  <a:lnTo>
                    <a:pt x="6693" y="7649"/>
                  </a:lnTo>
                  <a:lnTo>
                    <a:pt x="6140" y="8244"/>
                  </a:lnTo>
                  <a:lnTo>
                    <a:pt x="6225" y="7968"/>
                  </a:lnTo>
                  <a:lnTo>
                    <a:pt x="6289" y="7692"/>
                  </a:lnTo>
                  <a:lnTo>
                    <a:pt x="6331" y="7415"/>
                  </a:lnTo>
                  <a:lnTo>
                    <a:pt x="6353" y="7139"/>
                  </a:lnTo>
                  <a:lnTo>
                    <a:pt x="6353" y="6863"/>
                  </a:lnTo>
                  <a:lnTo>
                    <a:pt x="6310" y="6566"/>
                  </a:lnTo>
                  <a:lnTo>
                    <a:pt x="6268" y="6289"/>
                  </a:lnTo>
                  <a:lnTo>
                    <a:pt x="6183" y="6034"/>
                  </a:lnTo>
                  <a:lnTo>
                    <a:pt x="5694" y="6587"/>
                  </a:lnTo>
                  <a:lnTo>
                    <a:pt x="5227" y="7161"/>
                  </a:lnTo>
                  <a:lnTo>
                    <a:pt x="4781" y="7755"/>
                  </a:lnTo>
                  <a:lnTo>
                    <a:pt x="4377" y="8372"/>
                  </a:lnTo>
                  <a:lnTo>
                    <a:pt x="3973" y="8988"/>
                  </a:lnTo>
                  <a:lnTo>
                    <a:pt x="3591" y="9625"/>
                  </a:lnTo>
                  <a:lnTo>
                    <a:pt x="3230" y="10262"/>
                  </a:lnTo>
                  <a:lnTo>
                    <a:pt x="2911" y="10921"/>
                  </a:lnTo>
                  <a:lnTo>
                    <a:pt x="2592" y="11601"/>
                  </a:lnTo>
                  <a:lnTo>
                    <a:pt x="2295" y="12281"/>
                  </a:lnTo>
                  <a:lnTo>
                    <a:pt x="2040" y="12982"/>
                  </a:lnTo>
                  <a:lnTo>
                    <a:pt x="1806" y="13683"/>
                  </a:lnTo>
                  <a:lnTo>
                    <a:pt x="1594" y="14384"/>
                  </a:lnTo>
                  <a:lnTo>
                    <a:pt x="1402" y="15107"/>
                  </a:lnTo>
                  <a:lnTo>
                    <a:pt x="1254" y="15829"/>
                  </a:lnTo>
                  <a:lnTo>
                    <a:pt x="1105" y="16551"/>
                  </a:lnTo>
                  <a:lnTo>
                    <a:pt x="1041" y="16955"/>
                  </a:lnTo>
                  <a:lnTo>
                    <a:pt x="893" y="17571"/>
                  </a:lnTo>
                  <a:lnTo>
                    <a:pt x="510" y="19143"/>
                  </a:lnTo>
                  <a:lnTo>
                    <a:pt x="0" y="21204"/>
                  </a:lnTo>
                  <a:lnTo>
                    <a:pt x="489" y="21204"/>
                  </a:lnTo>
                  <a:lnTo>
                    <a:pt x="977" y="21247"/>
                  </a:lnTo>
                  <a:lnTo>
                    <a:pt x="1445" y="21289"/>
                  </a:lnTo>
                  <a:lnTo>
                    <a:pt x="1934" y="21353"/>
                  </a:lnTo>
                  <a:lnTo>
                    <a:pt x="2422" y="21438"/>
                  </a:lnTo>
                  <a:lnTo>
                    <a:pt x="2890" y="21544"/>
                  </a:lnTo>
                  <a:lnTo>
                    <a:pt x="3846" y="21778"/>
                  </a:lnTo>
                  <a:lnTo>
                    <a:pt x="4802" y="22054"/>
                  </a:lnTo>
                  <a:lnTo>
                    <a:pt x="5758" y="22330"/>
                  </a:lnTo>
                  <a:lnTo>
                    <a:pt x="6714" y="22606"/>
                  </a:lnTo>
                  <a:lnTo>
                    <a:pt x="7670" y="22861"/>
                  </a:lnTo>
                  <a:lnTo>
                    <a:pt x="8669" y="23095"/>
                  </a:lnTo>
                  <a:lnTo>
                    <a:pt x="9773" y="23308"/>
                  </a:lnTo>
                  <a:lnTo>
                    <a:pt x="10326" y="23393"/>
                  </a:lnTo>
                  <a:lnTo>
                    <a:pt x="10899" y="23477"/>
                  </a:lnTo>
                  <a:lnTo>
                    <a:pt x="11473" y="23520"/>
                  </a:lnTo>
                  <a:lnTo>
                    <a:pt x="12047" y="23562"/>
                  </a:lnTo>
                  <a:lnTo>
                    <a:pt x="12620" y="23562"/>
                  </a:lnTo>
                  <a:lnTo>
                    <a:pt x="13173" y="23520"/>
                  </a:lnTo>
                  <a:lnTo>
                    <a:pt x="13704" y="23456"/>
                  </a:lnTo>
                  <a:lnTo>
                    <a:pt x="14214" y="23350"/>
                  </a:lnTo>
                  <a:lnTo>
                    <a:pt x="14469" y="23286"/>
                  </a:lnTo>
                  <a:lnTo>
                    <a:pt x="14702" y="23201"/>
                  </a:lnTo>
                  <a:lnTo>
                    <a:pt x="14936" y="23116"/>
                  </a:lnTo>
                  <a:lnTo>
                    <a:pt x="15170" y="23010"/>
                  </a:lnTo>
                  <a:lnTo>
                    <a:pt x="15382" y="22883"/>
                  </a:lnTo>
                  <a:lnTo>
                    <a:pt x="15573" y="22755"/>
                  </a:lnTo>
                  <a:lnTo>
                    <a:pt x="15765" y="22606"/>
                  </a:lnTo>
                  <a:lnTo>
                    <a:pt x="15956" y="22436"/>
                  </a:lnTo>
                  <a:lnTo>
                    <a:pt x="15658" y="22203"/>
                  </a:lnTo>
                  <a:lnTo>
                    <a:pt x="15255" y="21884"/>
                  </a:lnTo>
                  <a:lnTo>
                    <a:pt x="14851" y="21544"/>
                  </a:lnTo>
                  <a:lnTo>
                    <a:pt x="14554" y="21310"/>
                  </a:lnTo>
                  <a:lnTo>
                    <a:pt x="15892" y="20992"/>
                  </a:lnTo>
                  <a:lnTo>
                    <a:pt x="17231" y="20609"/>
                  </a:lnTo>
                  <a:lnTo>
                    <a:pt x="17889" y="20418"/>
                  </a:lnTo>
                  <a:lnTo>
                    <a:pt x="18548" y="20184"/>
                  </a:lnTo>
                  <a:lnTo>
                    <a:pt x="19207" y="19972"/>
                  </a:lnTo>
                  <a:lnTo>
                    <a:pt x="19844" y="19717"/>
                  </a:lnTo>
                  <a:lnTo>
                    <a:pt x="20481" y="19462"/>
                  </a:lnTo>
                  <a:lnTo>
                    <a:pt x="21119" y="19186"/>
                  </a:lnTo>
                  <a:lnTo>
                    <a:pt x="21735" y="18888"/>
                  </a:lnTo>
                  <a:lnTo>
                    <a:pt x="22351" y="18570"/>
                  </a:lnTo>
                  <a:lnTo>
                    <a:pt x="22946" y="18230"/>
                  </a:lnTo>
                  <a:lnTo>
                    <a:pt x="23541" y="17890"/>
                  </a:lnTo>
                  <a:lnTo>
                    <a:pt x="24136" y="17507"/>
                  </a:lnTo>
                  <a:lnTo>
                    <a:pt x="24688" y="17125"/>
                  </a:lnTo>
                  <a:lnTo>
                    <a:pt x="24263" y="16955"/>
                  </a:lnTo>
                  <a:lnTo>
                    <a:pt x="23881" y="16806"/>
                  </a:lnTo>
                  <a:lnTo>
                    <a:pt x="23498" y="16594"/>
                  </a:lnTo>
                  <a:lnTo>
                    <a:pt x="23137" y="16339"/>
                  </a:lnTo>
                  <a:lnTo>
                    <a:pt x="23817" y="16105"/>
                  </a:lnTo>
                  <a:lnTo>
                    <a:pt x="24454" y="15850"/>
                  </a:lnTo>
                  <a:lnTo>
                    <a:pt x="25070" y="15553"/>
                  </a:lnTo>
                  <a:lnTo>
                    <a:pt x="25644" y="15255"/>
                  </a:lnTo>
                  <a:lnTo>
                    <a:pt x="26175" y="14937"/>
                  </a:lnTo>
                  <a:lnTo>
                    <a:pt x="26706" y="14597"/>
                  </a:lnTo>
                  <a:lnTo>
                    <a:pt x="27195" y="14257"/>
                  </a:lnTo>
                  <a:lnTo>
                    <a:pt x="27705" y="13896"/>
                  </a:lnTo>
                  <a:lnTo>
                    <a:pt x="28682" y="13131"/>
                  </a:lnTo>
                  <a:lnTo>
                    <a:pt x="29681" y="12323"/>
                  </a:lnTo>
                  <a:lnTo>
                    <a:pt x="30191" y="11920"/>
                  </a:lnTo>
                  <a:lnTo>
                    <a:pt x="30743" y="11516"/>
                  </a:lnTo>
                  <a:lnTo>
                    <a:pt x="31317" y="11112"/>
                  </a:lnTo>
                  <a:lnTo>
                    <a:pt x="31933" y="10709"/>
                  </a:lnTo>
                  <a:lnTo>
                    <a:pt x="31359" y="10369"/>
                  </a:lnTo>
                  <a:lnTo>
                    <a:pt x="31041" y="10199"/>
                  </a:lnTo>
                  <a:lnTo>
                    <a:pt x="30807" y="10071"/>
                  </a:lnTo>
                  <a:lnTo>
                    <a:pt x="30446" y="9880"/>
                  </a:lnTo>
                  <a:lnTo>
                    <a:pt x="30934" y="9498"/>
                  </a:lnTo>
                  <a:lnTo>
                    <a:pt x="31402" y="9073"/>
                  </a:lnTo>
                  <a:lnTo>
                    <a:pt x="31869" y="8648"/>
                  </a:lnTo>
                  <a:lnTo>
                    <a:pt x="32294" y="8202"/>
                  </a:lnTo>
                  <a:lnTo>
                    <a:pt x="32719" y="7755"/>
                  </a:lnTo>
                  <a:lnTo>
                    <a:pt x="33123" y="7288"/>
                  </a:lnTo>
                  <a:lnTo>
                    <a:pt x="33505" y="6799"/>
                  </a:lnTo>
                  <a:lnTo>
                    <a:pt x="33888" y="6311"/>
                  </a:lnTo>
                  <a:lnTo>
                    <a:pt x="34631" y="5312"/>
                  </a:lnTo>
                  <a:lnTo>
                    <a:pt x="35332" y="4271"/>
                  </a:lnTo>
                  <a:lnTo>
                    <a:pt x="36012" y="3230"/>
                  </a:lnTo>
                  <a:lnTo>
                    <a:pt x="36692" y="2168"/>
                  </a:lnTo>
                  <a:lnTo>
                    <a:pt x="36033" y="1913"/>
                  </a:lnTo>
                  <a:lnTo>
                    <a:pt x="35354" y="1679"/>
                  </a:lnTo>
                  <a:lnTo>
                    <a:pt x="34652" y="1467"/>
                  </a:lnTo>
                  <a:lnTo>
                    <a:pt x="33973" y="1297"/>
                  </a:lnTo>
                  <a:lnTo>
                    <a:pt x="33271" y="1148"/>
                  </a:lnTo>
                  <a:lnTo>
                    <a:pt x="32570" y="1020"/>
                  </a:lnTo>
                  <a:lnTo>
                    <a:pt x="31848" y="935"/>
                  </a:lnTo>
                  <a:lnTo>
                    <a:pt x="31147" y="872"/>
                  </a:lnTo>
                  <a:lnTo>
                    <a:pt x="30424" y="808"/>
                  </a:lnTo>
                  <a:lnTo>
                    <a:pt x="29001" y="808"/>
                  </a:lnTo>
                  <a:lnTo>
                    <a:pt x="28279" y="850"/>
                  </a:lnTo>
                  <a:lnTo>
                    <a:pt x="27577" y="914"/>
                  </a:lnTo>
                  <a:lnTo>
                    <a:pt x="26855" y="999"/>
                  </a:lnTo>
                  <a:lnTo>
                    <a:pt x="26154" y="1105"/>
                  </a:lnTo>
                  <a:lnTo>
                    <a:pt x="25453" y="1254"/>
                  </a:lnTo>
                  <a:lnTo>
                    <a:pt x="25453" y="1254"/>
                  </a:lnTo>
                  <a:lnTo>
                    <a:pt x="26324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2639575" y="-764950"/>
              <a:ext cx="734600" cy="364925"/>
            </a:xfrm>
            <a:custGeom>
              <a:avLst/>
              <a:gdLst/>
              <a:ahLst/>
              <a:cxnLst/>
              <a:rect l="l" t="t" r="r" b="b"/>
              <a:pathLst>
                <a:path w="29384" h="14597" extrusionOk="0">
                  <a:moveTo>
                    <a:pt x="27068" y="0"/>
                  </a:moveTo>
                  <a:lnTo>
                    <a:pt x="25920" y="43"/>
                  </a:lnTo>
                  <a:lnTo>
                    <a:pt x="24794" y="106"/>
                  </a:lnTo>
                  <a:lnTo>
                    <a:pt x="23689" y="213"/>
                  </a:lnTo>
                  <a:lnTo>
                    <a:pt x="22585" y="361"/>
                  </a:lnTo>
                  <a:lnTo>
                    <a:pt x="21501" y="531"/>
                  </a:lnTo>
                  <a:lnTo>
                    <a:pt x="20439" y="765"/>
                  </a:lnTo>
                  <a:lnTo>
                    <a:pt x="19398" y="999"/>
                  </a:lnTo>
                  <a:lnTo>
                    <a:pt x="18378" y="1275"/>
                  </a:lnTo>
                  <a:lnTo>
                    <a:pt x="17379" y="1572"/>
                  </a:lnTo>
                  <a:lnTo>
                    <a:pt x="16381" y="1912"/>
                  </a:lnTo>
                  <a:lnTo>
                    <a:pt x="15446" y="2252"/>
                  </a:lnTo>
                  <a:lnTo>
                    <a:pt x="14511" y="2635"/>
                  </a:lnTo>
                  <a:lnTo>
                    <a:pt x="13598" y="3017"/>
                  </a:lnTo>
                  <a:lnTo>
                    <a:pt x="12726" y="3421"/>
                  </a:lnTo>
                  <a:lnTo>
                    <a:pt x="11898" y="3824"/>
                  </a:lnTo>
                  <a:lnTo>
                    <a:pt x="11091" y="4271"/>
                  </a:lnTo>
                  <a:lnTo>
                    <a:pt x="10326" y="4695"/>
                  </a:lnTo>
                  <a:lnTo>
                    <a:pt x="9582" y="5142"/>
                  </a:lnTo>
                  <a:lnTo>
                    <a:pt x="8881" y="5588"/>
                  </a:lnTo>
                  <a:lnTo>
                    <a:pt x="8222" y="6055"/>
                  </a:lnTo>
                  <a:lnTo>
                    <a:pt x="7585" y="6501"/>
                  </a:lnTo>
                  <a:lnTo>
                    <a:pt x="7011" y="6948"/>
                  </a:lnTo>
                  <a:lnTo>
                    <a:pt x="6480" y="7415"/>
                  </a:lnTo>
                  <a:lnTo>
                    <a:pt x="5970" y="7840"/>
                  </a:lnTo>
                  <a:lnTo>
                    <a:pt x="5524" y="8286"/>
                  </a:lnTo>
                  <a:lnTo>
                    <a:pt x="5120" y="8711"/>
                  </a:lnTo>
                  <a:lnTo>
                    <a:pt x="4780" y="9115"/>
                  </a:lnTo>
                  <a:lnTo>
                    <a:pt x="4462" y="9518"/>
                  </a:lnTo>
                  <a:lnTo>
                    <a:pt x="4207" y="9901"/>
                  </a:lnTo>
                  <a:lnTo>
                    <a:pt x="4016" y="10262"/>
                  </a:lnTo>
                  <a:lnTo>
                    <a:pt x="3676" y="10942"/>
                  </a:lnTo>
                  <a:lnTo>
                    <a:pt x="3315" y="11537"/>
                  </a:lnTo>
                  <a:lnTo>
                    <a:pt x="2975" y="12068"/>
                  </a:lnTo>
                  <a:lnTo>
                    <a:pt x="2613" y="12535"/>
                  </a:lnTo>
                  <a:lnTo>
                    <a:pt x="2273" y="12939"/>
                  </a:lnTo>
                  <a:lnTo>
                    <a:pt x="1934" y="13279"/>
                  </a:lnTo>
                  <a:lnTo>
                    <a:pt x="1615" y="13598"/>
                  </a:lnTo>
                  <a:lnTo>
                    <a:pt x="1317" y="13831"/>
                  </a:lnTo>
                  <a:lnTo>
                    <a:pt x="1041" y="14044"/>
                  </a:lnTo>
                  <a:lnTo>
                    <a:pt x="786" y="14214"/>
                  </a:lnTo>
                  <a:lnTo>
                    <a:pt x="553" y="14341"/>
                  </a:lnTo>
                  <a:lnTo>
                    <a:pt x="361" y="14447"/>
                  </a:lnTo>
                  <a:lnTo>
                    <a:pt x="85" y="14575"/>
                  </a:lnTo>
                  <a:lnTo>
                    <a:pt x="0" y="14596"/>
                  </a:lnTo>
                  <a:lnTo>
                    <a:pt x="106" y="14575"/>
                  </a:lnTo>
                  <a:lnTo>
                    <a:pt x="425" y="14490"/>
                  </a:lnTo>
                  <a:lnTo>
                    <a:pt x="659" y="14405"/>
                  </a:lnTo>
                  <a:lnTo>
                    <a:pt x="914" y="14299"/>
                  </a:lnTo>
                  <a:lnTo>
                    <a:pt x="1211" y="14150"/>
                  </a:lnTo>
                  <a:lnTo>
                    <a:pt x="1551" y="13980"/>
                  </a:lnTo>
                  <a:lnTo>
                    <a:pt x="1934" y="13746"/>
                  </a:lnTo>
                  <a:lnTo>
                    <a:pt x="2316" y="13491"/>
                  </a:lnTo>
                  <a:lnTo>
                    <a:pt x="2741" y="13151"/>
                  </a:lnTo>
                  <a:lnTo>
                    <a:pt x="3187" y="12769"/>
                  </a:lnTo>
                  <a:lnTo>
                    <a:pt x="3633" y="12323"/>
                  </a:lnTo>
                  <a:lnTo>
                    <a:pt x="4101" y="11813"/>
                  </a:lnTo>
                  <a:lnTo>
                    <a:pt x="4589" y="11239"/>
                  </a:lnTo>
                  <a:lnTo>
                    <a:pt x="5057" y="10581"/>
                  </a:lnTo>
                  <a:lnTo>
                    <a:pt x="5375" y="10156"/>
                  </a:lnTo>
                  <a:lnTo>
                    <a:pt x="5694" y="9752"/>
                  </a:lnTo>
                  <a:lnTo>
                    <a:pt x="6034" y="9348"/>
                  </a:lnTo>
                  <a:lnTo>
                    <a:pt x="6395" y="8966"/>
                  </a:lnTo>
                  <a:lnTo>
                    <a:pt x="6756" y="8584"/>
                  </a:lnTo>
                  <a:lnTo>
                    <a:pt x="7139" y="8222"/>
                  </a:lnTo>
                  <a:lnTo>
                    <a:pt x="7521" y="7861"/>
                  </a:lnTo>
                  <a:lnTo>
                    <a:pt x="7946" y="7521"/>
                  </a:lnTo>
                  <a:lnTo>
                    <a:pt x="8350" y="7181"/>
                  </a:lnTo>
                  <a:lnTo>
                    <a:pt x="8775" y="6863"/>
                  </a:lnTo>
                  <a:lnTo>
                    <a:pt x="9221" y="6544"/>
                  </a:lnTo>
                  <a:lnTo>
                    <a:pt x="9667" y="6246"/>
                  </a:lnTo>
                  <a:lnTo>
                    <a:pt x="10602" y="5652"/>
                  </a:lnTo>
                  <a:lnTo>
                    <a:pt x="11558" y="5099"/>
                  </a:lnTo>
                  <a:lnTo>
                    <a:pt x="12535" y="4589"/>
                  </a:lnTo>
                  <a:lnTo>
                    <a:pt x="13513" y="4122"/>
                  </a:lnTo>
                  <a:lnTo>
                    <a:pt x="14532" y="3676"/>
                  </a:lnTo>
                  <a:lnTo>
                    <a:pt x="15552" y="3272"/>
                  </a:lnTo>
                  <a:lnTo>
                    <a:pt x="16572" y="2890"/>
                  </a:lnTo>
                  <a:lnTo>
                    <a:pt x="17592" y="2528"/>
                  </a:lnTo>
                  <a:lnTo>
                    <a:pt x="18612" y="2210"/>
                  </a:lnTo>
                  <a:lnTo>
                    <a:pt x="19610" y="1933"/>
                  </a:lnTo>
                  <a:lnTo>
                    <a:pt x="20588" y="1657"/>
                  </a:lnTo>
                  <a:lnTo>
                    <a:pt x="21544" y="1424"/>
                  </a:lnTo>
                  <a:lnTo>
                    <a:pt x="22478" y="1211"/>
                  </a:lnTo>
                  <a:lnTo>
                    <a:pt x="23371" y="1020"/>
                  </a:lnTo>
                  <a:lnTo>
                    <a:pt x="25028" y="701"/>
                  </a:lnTo>
                  <a:lnTo>
                    <a:pt x="26473" y="446"/>
                  </a:lnTo>
                  <a:lnTo>
                    <a:pt x="27684" y="276"/>
                  </a:lnTo>
                  <a:lnTo>
                    <a:pt x="28597" y="170"/>
                  </a:lnTo>
                  <a:lnTo>
                    <a:pt x="29383" y="85"/>
                  </a:lnTo>
                  <a:lnTo>
                    <a:pt x="28215" y="21"/>
                  </a:lnTo>
                  <a:lnTo>
                    <a:pt x="2706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2496175" y="-548775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3"/>
                  </a:lnTo>
                  <a:lnTo>
                    <a:pt x="1084" y="1402"/>
                  </a:lnTo>
                  <a:lnTo>
                    <a:pt x="2083" y="1700"/>
                  </a:lnTo>
                  <a:lnTo>
                    <a:pt x="2996" y="1912"/>
                  </a:lnTo>
                  <a:lnTo>
                    <a:pt x="3846" y="2082"/>
                  </a:lnTo>
                  <a:lnTo>
                    <a:pt x="4590" y="2189"/>
                  </a:lnTo>
                  <a:lnTo>
                    <a:pt x="5248" y="2252"/>
                  </a:lnTo>
                  <a:lnTo>
                    <a:pt x="5843" y="2274"/>
                  </a:lnTo>
                  <a:lnTo>
                    <a:pt x="6374" y="2252"/>
                  </a:lnTo>
                  <a:lnTo>
                    <a:pt x="6821" y="2231"/>
                  </a:lnTo>
                  <a:lnTo>
                    <a:pt x="7203" y="2167"/>
                  </a:lnTo>
                  <a:lnTo>
                    <a:pt x="7522" y="2104"/>
                  </a:lnTo>
                  <a:lnTo>
                    <a:pt x="7777" y="2040"/>
                  </a:lnTo>
                  <a:lnTo>
                    <a:pt x="7968" y="1976"/>
                  </a:lnTo>
                  <a:lnTo>
                    <a:pt x="8095" y="1934"/>
                  </a:lnTo>
                  <a:lnTo>
                    <a:pt x="8202" y="1870"/>
                  </a:lnTo>
                  <a:lnTo>
                    <a:pt x="7904" y="1912"/>
                  </a:lnTo>
                  <a:lnTo>
                    <a:pt x="7607" y="1934"/>
                  </a:lnTo>
                  <a:lnTo>
                    <a:pt x="7288" y="1934"/>
                  </a:lnTo>
                  <a:lnTo>
                    <a:pt x="6969" y="1912"/>
                  </a:lnTo>
                  <a:lnTo>
                    <a:pt x="6311" y="1870"/>
                  </a:lnTo>
                  <a:lnTo>
                    <a:pt x="5652" y="1764"/>
                  </a:lnTo>
                  <a:lnTo>
                    <a:pt x="4993" y="1636"/>
                  </a:lnTo>
                  <a:lnTo>
                    <a:pt x="4335" y="1466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893"/>
                  </a:lnTo>
                  <a:lnTo>
                    <a:pt x="2019" y="701"/>
                  </a:lnTo>
                  <a:lnTo>
                    <a:pt x="1148" y="340"/>
                  </a:lnTo>
                  <a:lnTo>
                    <a:pt x="574" y="85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476525" y="-754325"/>
              <a:ext cx="106250" cy="184850"/>
            </a:xfrm>
            <a:custGeom>
              <a:avLst/>
              <a:gdLst/>
              <a:ahLst/>
              <a:cxnLst/>
              <a:rect l="l" t="t" r="r" b="b"/>
              <a:pathLst>
                <a:path w="4250" h="7394" extrusionOk="0">
                  <a:moveTo>
                    <a:pt x="4250" y="0"/>
                  </a:moveTo>
                  <a:lnTo>
                    <a:pt x="4144" y="43"/>
                  </a:lnTo>
                  <a:lnTo>
                    <a:pt x="4016" y="128"/>
                  </a:lnTo>
                  <a:lnTo>
                    <a:pt x="3846" y="234"/>
                  </a:lnTo>
                  <a:lnTo>
                    <a:pt x="3655" y="404"/>
                  </a:lnTo>
                  <a:lnTo>
                    <a:pt x="3421" y="616"/>
                  </a:lnTo>
                  <a:lnTo>
                    <a:pt x="3145" y="892"/>
                  </a:lnTo>
                  <a:lnTo>
                    <a:pt x="2848" y="1232"/>
                  </a:lnTo>
                  <a:lnTo>
                    <a:pt x="2529" y="1657"/>
                  </a:lnTo>
                  <a:lnTo>
                    <a:pt x="2189" y="2146"/>
                  </a:lnTo>
                  <a:lnTo>
                    <a:pt x="1849" y="2720"/>
                  </a:lnTo>
                  <a:lnTo>
                    <a:pt x="1488" y="3378"/>
                  </a:lnTo>
                  <a:lnTo>
                    <a:pt x="1105" y="4143"/>
                  </a:lnTo>
                  <a:lnTo>
                    <a:pt x="744" y="5014"/>
                  </a:lnTo>
                  <a:lnTo>
                    <a:pt x="362" y="5991"/>
                  </a:lnTo>
                  <a:lnTo>
                    <a:pt x="1" y="7075"/>
                  </a:lnTo>
                  <a:lnTo>
                    <a:pt x="1084" y="7394"/>
                  </a:lnTo>
                  <a:lnTo>
                    <a:pt x="1127" y="7181"/>
                  </a:lnTo>
                  <a:lnTo>
                    <a:pt x="1254" y="6565"/>
                  </a:lnTo>
                  <a:lnTo>
                    <a:pt x="1488" y="5673"/>
                  </a:lnTo>
                  <a:lnTo>
                    <a:pt x="1637" y="5120"/>
                  </a:lnTo>
                  <a:lnTo>
                    <a:pt x="1828" y="4568"/>
                  </a:lnTo>
                  <a:lnTo>
                    <a:pt x="2019" y="3952"/>
                  </a:lnTo>
                  <a:lnTo>
                    <a:pt x="2253" y="3336"/>
                  </a:lnTo>
                  <a:lnTo>
                    <a:pt x="2529" y="2720"/>
                  </a:lnTo>
                  <a:lnTo>
                    <a:pt x="2805" y="2125"/>
                  </a:lnTo>
                  <a:lnTo>
                    <a:pt x="3124" y="1530"/>
                  </a:lnTo>
                  <a:lnTo>
                    <a:pt x="3464" y="977"/>
                  </a:lnTo>
                  <a:lnTo>
                    <a:pt x="3655" y="701"/>
                  </a:lnTo>
                  <a:lnTo>
                    <a:pt x="3846" y="467"/>
                  </a:lnTo>
                  <a:lnTo>
                    <a:pt x="4037" y="212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2328325" y="-814900"/>
              <a:ext cx="150875" cy="155675"/>
            </a:xfrm>
            <a:custGeom>
              <a:avLst/>
              <a:gdLst/>
              <a:ahLst/>
              <a:cxnLst/>
              <a:rect l="l" t="t" r="r" b="b"/>
              <a:pathLst>
                <a:path w="6035" h="6227" extrusionOk="0">
                  <a:moveTo>
                    <a:pt x="6034" y="1"/>
                  </a:moveTo>
                  <a:lnTo>
                    <a:pt x="5928" y="22"/>
                  </a:lnTo>
                  <a:lnTo>
                    <a:pt x="5779" y="65"/>
                  </a:lnTo>
                  <a:lnTo>
                    <a:pt x="5588" y="128"/>
                  </a:lnTo>
                  <a:lnTo>
                    <a:pt x="5354" y="235"/>
                  </a:lnTo>
                  <a:lnTo>
                    <a:pt x="5057" y="362"/>
                  </a:lnTo>
                  <a:lnTo>
                    <a:pt x="4717" y="553"/>
                  </a:lnTo>
                  <a:lnTo>
                    <a:pt x="4334" y="808"/>
                  </a:lnTo>
                  <a:lnTo>
                    <a:pt x="3931" y="1106"/>
                  </a:lnTo>
                  <a:lnTo>
                    <a:pt x="3463" y="1488"/>
                  </a:lnTo>
                  <a:lnTo>
                    <a:pt x="2953" y="1956"/>
                  </a:lnTo>
                  <a:lnTo>
                    <a:pt x="2422" y="2487"/>
                  </a:lnTo>
                  <a:lnTo>
                    <a:pt x="1870" y="3103"/>
                  </a:lnTo>
                  <a:lnTo>
                    <a:pt x="1275" y="3847"/>
                  </a:lnTo>
                  <a:lnTo>
                    <a:pt x="638" y="4675"/>
                  </a:lnTo>
                  <a:lnTo>
                    <a:pt x="0" y="5610"/>
                  </a:lnTo>
                  <a:lnTo>
                    <a:pt x="935" y="6226"/>
                  </a:lnTo>
                  <a:lnTo>
                    <a:pt x="1041" y="6035"/>
                  </a:lnTo>
                  <a:lnTo>
                    <a:pt x="1339" y="5482"/>
                  </a:lnTo>
                  <a:lnTo>
                    <a:pt x="1806" y="4675"/>
                  </a:lnTo>
                  <a:lnTo>
                    <a:pt x="2104" y="4208"/>
                  </a:lnTo>
                  <a:lnTo>
                    <a:pt x="2444" y="3698"/>
                  </a:lnTo>
                  <a:lnTo>
                    <a:pt x="2805" y="3188"/>
                  </a:lnTo>
                  <a:lnTo>
                    <a:pt x="3187" y="2657"/>
                  </a:lnTo>
                  <a:lnTo>
                    <a:pt x="3612" y="2147"/>
                  </a:lnTo>
                  <a:lnTo>
                    <a:pt x="4058" y="1637"/>
                  </a:lnTo>
                  <a:lnTo>
                    <a:pt x="4526" y="1148"/>
                  </a:lnTo>
                  <a:lnTo>
                    <a:pt x="5014" y="723"/>
                  </a:lnTo>
                  <a:lnTo>
                    <a:pt x="5269" y="511"/>
                  </a:lnTo>
                  <a:lnTo>
                    <a:pt x="5524" y="320"/>
                  </a:lnTo>
                  <a:lnTo>
                    <a:pt x="5779" y="150"/>
                  </a:lnTo>
                  <a:lnTo>
                    <a:pt x="603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2376675" y="-65075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2"/>
                  </a:lnTo>
                  <a:lnTo>
                    <a:pt x="1084" y="1423"/>
                  </a:lnTo>
                  <a:lnTo>
                    <a:pt x="2104" y="1721"/>
                  </a:lnTo>
                  <a:lnTo>
                    <a:pt x="3018" y="1933"/>
                  </a:lnTo>
                  <a:lnTo>
                    <a:pt x="3846" y="2082"/>
                  </a:lnTo>
                  <a:lnTo>
                    <a:pt x="4590" y="2188"/>
                  </a:lnTo>
                  <a:lnTo>
                    <a:pt x="5249" y="2252"/>
                  </a:lnTo>
                  <a:lnTo>
                    <a:pt x="5844" y="2273"/>
                  </a:lnTo>
                  <a:lnTo>
                    <a:pt x="6375" y="2273"/>
                  </a:lnTo>
                  <a:lnTo>
                    <a:pt x="6821" y="2231"/>
                  </a:lnTo>
                  <a:lnTo>
                    <a:pt x="7203" y="2188"/>
                  </a:lnTo>
                  <a:lnTo>
                    <a:pt x="7522" y="2125"/>
                  </a:lnTo>
                  <a:lnTo>
                    <a:pt x="7777" y="2061"/>
                  </a:lnTo>
                  <a:lnTo>
                    <a:pt x="7968" y="1997"/>
                  </a:lnTo>
                  <a:lnTo>
                    <a:pt x="8096" y="1933"/>
                  </a:lnTo>
                  <a:lnTo>
                    <a:pt x="8202" y="1891"/>
                  </a:lnTo>
                  <a:lnTo>
                    <a:pt x="7904" y="1912"/>
                  </a:lnTo>
                  <a:lnTo>
                    <a:pt x="7607" y="1933"/>
                  </a:lnTo>
                  <a:lnTo>
                    <a:pt x="7288" y="1955"/>
                  </a:lnTo>
                  <a:lnTo>
                    <a:pt x="6970" y="1933"/>
                  </a:lnTo>
                  <a:lnTo>
                    <a:pt x="6311" y="1870"/>
                  </a:lnTo>
                  <a:lnTo>
                    <a:pt x="5652" y="1785"/>
                  </a:lnTo>
                  <a:lnTo>
                    <a:pt x="4994" y="1657"/>
                  </a:lnTo>
                  <a:lnTo>
                    <a:pt x="4335" y="1487"/>
                  </a:lnTo>
                  <a:lnTo>
                    <a:pt x="3698" y="1296"/>
                  </a:lnTo>
                  <a:lnTo>
                    <a:pt x="3103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5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2202975" y="-72830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0" y="1062"/>
                  </a:lnTo>
                  <a:lnTo>
                    <a:pt x="1084" y="1424"/>
                  </a:lnTo>
                  <a:lnTo>
                    <a:pt x="2104" y="1700"/>
                  </a:lnTo>
                  <a:lnTo>
                    <a:pt x="3017" y="1933"/>
                  </a:lnTo>
                  <a:lnTo>
                    <a:pt x="3846" y="2082"/>
                  </a:lnTo>
                  <a:lnTo>
                    <a:pt x="4589" y="2188"/>
                  </a:lnTo>
                  <a:lnTo>
                    <a:pt x="5248" y="2252"/>
                  </a:lnTo>
                  <a:lnTo>
                    <a:pt x="5843" y="2273"/>
                  </a:lnTo>
                  <a:lnTo>
                    <a:pt x="6374" y="2273"/>
                  </a:lnTo>
                  <a:lnTo>
                    <a:pt x="6820" y="2231"/>
                  </a:lnTo>
                  <a:lnTo>
                    <a:pt x="7203" y="2188"/>
                  </a:lnTo>
                  <a:lnTo>
                    <a:pt x="7521" y="2125"/>
                  </a:lnTo>
                  <a:lnTo>
                    <a:pt x="7776" y="2061"/>
                  </a:lnTo>
                  <a:lnTo>
                    <a:pt x="7968" y="1997"/>
                  </a:lnTo>
                  <a:lnTo>
                    <a:pt x="8095" y="1933"/>
                  </a:lnTo>
                  <a:lnTo>
                    <a:pt x="8201" y="1891"/>
                  </a:lnTo>
                  <a:lnTo>
                    <a:pt x="7904" y="1912"/>
                  </a:lnTo>
                  <a:lnTo>
                    <a:pt x="7606" y="1933"/>
                  </a:lnTo>
                  <a:lnTo>
                    <a:pt x="6969" y="1933"/>
                  </a:lnTo>
                  <a:lnTo>
                    <a:pt x="6310" y="1870"/>
                  </a:lnTo>
                  <a:lnTo>
                    <a:pt x="5652" y="1785"/>
                  </a:lnTo>
                  <a:lnTo>
                    <a:pt x="4993" y="1636"/>
                  </a:lnTo>
                  <a:lnTo>
                    <a:pt x="4335" y="1487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4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2930125" y="-599250"/>
              <a:ext cx="348450" cy="301200"/>
            </a:xfrm>
            <a:custGeom>
              <a:avLst/>
              <a:gdLst/>
              <a:ahLst/>
              <a:cxnLst/>
              <a:rect l="l" t="t" r="r" b="b"/>
              <a:pathLst>
                <a:path w="13938" h="12048" extrusionOk="0">
                  <a:moveTo>
                    <a:pt x="4165" y="1"/>
                  </a:moveTo>
                  <a:lnTo>
                    <a:pt x="3867" y="22"/>
                  </a:lnTo>
                  <a:lnTo>
                    <a:pt x="3570" y="43"/>
                  </a:lnTo>
                  <a:lnTo>
                    <a:pt x="3272" y="86"/>
                  </a:lnTo>
                  <a:lnTo>
                    <a:pt x="2996" y="150"/>
                  </a:lnTo>
                  <a:lnTo>
                    <a:pt x="2720" y="213"/>
                  </a:lnTo>
                  <a:lnTo>
                    <a:pt x="2465" y="298"/>
                  </a:lnTo>
                  <a:lnTo>
                    <a:pt x="2210" y="405"/>
                  </a:lnTo>
                  <a:lnTo>
                    <a:pt x="1955" y="511"/>
                  </a:lnTo>
                  <a:lnTo>
                    <a:pt x="1722" y="638"/>
                  </a:lnTo>
                  <a:lnTo>
                    <a:pt x="1509" y="787"/>
                  </a:lnTo>
                  <a:lnTo>
                    <a:pt x="1297" y="936"/>
                  </a:lnTo>
                  <a:lnTo>
                    <a:pt x="1105" y="1106"/>
                  </a:lnTo>
                  <a:lnTo>
                    <a:pt x="914" y="1297"/>
                  </a:lnTo>
                  <a:lnTo>
                    <a:pt x="744" y="1488"/>
                  </a:lnTo>
                  <a:lnTo>
                    <a:pt x="595" y="1701"/>
                  </a:lnTo>
                  <a:lnTo>
                    <a:pt x="468" y="1913"/>
                  </a:lnTo>
                  <a:lnTo>
                    <a:pt x="341" y="2147"/>
                  </a:lnTo>
                  <a:lnTo>
                    <a:pt x="234" y="2380"/>
                  </a:lnTo>
                  <a:lnTo>
                    <a:pt x="149" y="2614"/>
                  </a:lnTo>
                  <a:lnTo>
                    <a:pt x="86" y="2869"/>
                  </a:lnTo>
                  <a:lnTo>
                    <a:pt x="43" y="3124"/>
                  </a:lnTo>
                  <a:lnTo>
                    <a:pt x="1" y="3400"/>
                  </a:lnTo>
                  <a:lnTo>
                    <a:pt x="1" y="3655"/>
                  </a:lnTo>
                  <a:lnTo>
                    <a:pt x="1" y="3931"/>
                  </a:lnTo>
                  <a:lnTo>
                    <a:pt x="22" y="4208"/>
                  </a:lnTo>
                  <a:lnTo>
                    <a:pt x="43" y="4484"/>
                  </a:lnTo>
                  <a:lnTo>
                    <a:pt x="86" y="4760"/>
                  </a:lnTo>
                  <a:lnTo>
                    <a:pt x="171" y="5057"/>
                  </a:lnTo>
                  <a:lnTo>
                    <a:pt x="234" y="5334"/>
                  </a:lnTo>
                  <a:lnTo>
                    <a:pt x="341" y="5631"/>
                  </a:lnTo>
                  <a:lnTo>
                    <a:pt x="447" y="5907"/>
                  </a:lnTo>
                  <a:lnTo>
                    <a:pt x="574" y="6205"/>
                  </a:lnTo>
                  <a:lnTo>
                    <a:pt x="723" y="6481"/>
                  </a:lnTo>
                  <a:lnTo>
                    <a:pt x="872" y="6778"/>
                  </a:lnTo>
                  <a:lnTo>
                    <a:pt x="1042" y="7055"/>
                  </a:lnTo>
                  <a:lnTo>
                    <a:pt x="1233" y="7352"/>
                  </a:lnTo>
                  <a:lnTo>
                    <a:pt x="1424" y="7628"/>
                  </a:lnTo>
                  <a:lnTo>
                    <a:pt x="1870" y="8181"/>
                  </a:lnTo>
                  <a:lnTo>
                    <a:pt x="2359" y="8733"/>
                  </a:lnTo>
                  <a:lnTo>
                    <a:pt x="2614" y="8988"/>
                  </a:lnTo>
                  <a:lnTo>
                    <a:pt x="2890" y="9243"/>
                  </a:lnTo>
                  <a:lnTo>
                    <a:pt x="3187" y="9498"/>
                  </a:lnTo>
                  <a:lnTo>
                    <a:pt x="3485" y="9732"/>
                  </a:lnTo>
                  <a:lnTo>
                    <a:pt x="3804" y="9965"/>
                  </a:lnTo>
                  <a:lnTo>
                    <a:pt x="4122" y="10199"/>
                  </a:lnTo>
                  <a:lnTo>
                    <a:pt x="4441" y="10411"/>
                  </a:lnTo>
                  <a:lnTo>
                    <a:pt x="4781" y="10624"/>
                  </a:lnTo>
                  <a:lnTo>
                    <a:pt x="5121" y="10815"/>
                  </a:lnTo>
                  <a:lnTo>
                    <a:pt x="5461" y="10985"/>
                  </a:lnTo>
                  <a:lnTo>
                    <a:pt x="5801" y="11155"/>
                  </a:lnTo>
                  <a:lnTo>
                    <a:pt x="6141" y="11304"/>
                  </a:lnTo>
                  <a:lnTo>
                    <a:pt x="6821" y="11559"/>
                  </a:lnTo>
                  <a:lnTo>
                    <a:pt x="7500" y="11771"/>
                  </a:lnTo>
                  <a:lnTo>
                    <a:pt x="7840" y="11835"/>
                  </a:lnTo>
                  <a:lnTo>
                    <a:pt x="8159" y="11920"/>
                  </a:lnTo>
                  <a:lnTo>
                    <a:pt x="8499" y="11962"/>
                  </a:lnTo>
                  <a:lnTo>
                    <a:pt x="8818" y="12005"/>
                  </a:lnTo>
                  <a:lnTo>
                    <a:pt x="9136" y="12026"/>
                  </a:lnTo>
                  <a:lnTo>
                    <a:pt x="9455" y="12047"/>
                  </a:lnTo>
                  <a:lnTo>
                    <a:pt x="9752" y="12047"/>
                  </a:lnTo>
                  <a:lnTo>
                    <a:pt x="10071" y="12026"/>
                  </a:lnTo>
                  <a:lnTo>
                    <a:pt x="10369" y="12005"/>
                  </a:lnTo>
                  <a:lnTo>
                    <a:pt x="10645" y="11941"/>
                  </a:lnTo>
                  <a:lnTo>
                    <a:pt x="10921" y="11899"/>
                  </a:lnTo>
                  <a:lnTo>
                    <a:pt x="11197" y="11814"/>
                  </a:lnTo>
                  <a:lnTo>
                    <a:pt x="11473" y="11750"/>
                  </a:lnTo>
                  <a:lnTo>
                    <a:pt x="11728" y="11644"/>
                  </a:lnTo>
                  <a:lnTo>
                    <a:pt x="11962" y="11537"/>
                  </a:lnTo>
                  <a:lnTo>
                    <a:pt x="12196" y="11410"/>
                  </a:lnTo>
                  <a:lnTo>
                    <a:pt x="12408" y="11261"/>
                  </a:lnTo>
                  <a:lnTo>
                    <a:pt x="12621" y="11113"/>
                  </a:lnTo>
                  <a:lnTo>
                    <a:pt x="12812" y="10943"/>
                  </a:lnTo>
                  <a:lnTo>
                    <a:pt x="13003" y="10751"/>
                  </a:lnTo>
                  <a:lnTo>
                    <a:pt x="13173" y="10560"/>
                  </a:lnTo>
                  <a:lnTo>
                    <a:pt x="13322" y="10348"/>
                  </a:lnTo>
                  <a:lnTo>
                    <a:pt x="13471" y="10135"/>
                  </a:lnTo>
                  <a:lnTo>
                    <a:pt x="13577" y="9902"/>
                  </a:lnTo>
                  <a:lnTo>
                    <a:pt x="13683" y="9668"/>
                  </a:lnTo>
                  <a:lnTo>
                    <a:pt x="13768" y="9434"/>
                  </a:lnTo>
                  <a:lnTo>
                    <a:pt x="13832" y="9179"/>
                  </a:lnTo>
                  <a:lnTo>
                    <a:pt x="13895" y="8924"/>
                  </a:lnTo>
                  <a:lnTo>
                    <a:pt x="13917" y="8648"/>
                  </a:lnTo>
                  <a:lnTo>
                    <a:pt x="13938" y="8393"/>
                  </a:lnTo>
                  <a:lnTo>
                    <a:pt x="13938" y="8117"/>
                  </a:lnTo>
                  <a:lnTo>
                    <a:pt x="13917" y="7841"/>
                  </a:lnTo>
                  <a:lnTo>
                    <a:pt x="13874" y="7564"/>
                  </a:lnTo>
                  <a:lnTo>
                    <a:pt x="13832" y="7288"/>
                  </a:lnTo>
                  <a:lnTo>
                    <a:pt x="13768" y="6991"/>
                  </a:lnTo>
                  <a:lnTo>
                    <a:pt x="13683" y="6715"/>
                  </a:lnTo>
                  <a:lnTo>
                    <a:pt x="13577" y="6417"/>
                  </a:lnTo>
                  <a:lnTo>
                    <a:pt x="13471" y="6141"/>
                  </a:lnTo>
                  <a:lnTo>
                    <a:pt x="13343" y="5844"/>
                  </a:lnTo>
                  <a:lnTo>
                    <a:pt x="13194" y="5546"/>
                  </a:lnTo>
                  <a:lnTo>
                    <a:pt x="13046" y="5270"/>
                  </a:lnTo>
                  <a:lnTo>
                    <a:pt x="12876" y="4972"/>
                  </a:lnTo>
                  <a:lnTo>
                    <a:pt x="12684" y="4696"/>
                  </a:lnTo>
                  <a:lnTo>
                    <a:pt x="12493" y="4420"/>
                  </a:lnTo>
                  <a:lnTo>
                    <a:pt x="12068" y="3868"/>
                  </a:lnTo>
                  <a:lnTo>
                    <a:pt x="11580" y="3315"/>
                  </a:lnTo>
                  <a:lnTo>
                    <a:pt x="11303" y="3060"/>
                  </a:lnTo>
                  <a:lnTo>
                    <a:pt x="11027" y="2805"/>
                  </a:lnTo>
                  <a:lnTo>
                    <a:pt x="10751" y="2550"/>
                  </a:lnTo>
                  <a:lnTo>
                    <a:pt x="10432" y="2317"/>
                  </a:lnTo>
                  <a:lnTo>
                    <a:pt x="10135" y="2083"/>
                  </a:lnTo>
                  <a:lnTo>
                    <a:pt x="9816" y="1849"/>
                  </a:lnTo>
                  <a:lnTo>
                    <a:pt x="9476" y="1637"/>
                  </a:lnTo>
                  <a:lnTo>
                    <a:pt x="9136" y="1424"/>
                  </a:lnTo>
                  <a:lnTo>
                    <a:pt x="8796" y="1233"/>
                  </a:lnTo>
                  <a:lnTo>
                    <a:pt x="8456" y="1063"/>
                  </a:lnTo>
                  <a:lnTo>
                    <a:pt x="8117" y="893"/>
                  </a:lnTo>
                  <a:lnTo>
                    <a:pt x="7777" y="744"/>
                  </a:lnTo>
                  <a:lnTo>
                    <a:pt x="7097" y="490"/>
                  </a:lnTo>
                  <a:lnTo>
                    <a:pt x="6438" y="277"/>
                  </a:lnTo>
                  <a:lnTo>
                    <a:pt x="6098" y="213"/>
                  </a:lnTo>
                  <a:lnTo>
                    <a:pt x="5758" y="128"/>
                  </a:lnTo>
                  <a:lnTo>
                    <a:pt x="5440" y="86"/>
                  </a:lnTo>
                  <a:lnTo>
                    <a:pt x="5100" y="43"/>
                  </a:lnTo>
                  <a:lnTo>
                    <a:pt x="4781" y="22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BE9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2906225" y="-570550"/>
              <a:ext cx="317125" cy="217250"/>
            </a:xfrm>
            <a:custGeom>
              <a:avLst/>
              <a:gdLst/>
              <a:ahLst/>
              <a:cxnLst/>
              <a:rect l="l" t="t" r="r" b="b"/>
              <a:pathLst>
                <a:path w="12685" h="8690" extrusionOk="0">
                  <a:moveTo>
                    <a:pt x="43" y="0"/>
                  </a:moveTo>
                  <a:lnTo>
                    <a:pt x="1" y="21"/>
                  </a:lnTo>
                  <a:lnTo>
                    <a:pt x="22" y="276"/>
                  </a:lnTo>
                  <a:lnTo>
                    <a:pt x="86" y="595"/>
                  </a:lnTo>
                  <a:lnTo>
                    <a:pt x="192" y="999"/>
                  </a:lnTo>
                  <a:lnTo>
                    <a:pt x="319" y="1445"/>
                  </a:lnTo>
                  <a:lnTo>
                    <a:pt x="489" y="1934"/>
                  </a:lnTo>
                  <a:lnTo>
                    <a:pt x="702" y="2465"/>
                  </a:lnTo>
                  <a:lnTo>
                    <a:pt x="978" y="2996"/>
                  </a:lnTo>
                  <a:lnTo>
                    <a:pt x="1127" y="3251"/>
                  </a:lnTo>
                  <a:lnTo>
                    <a:pt x="1297" y="3527"/>
                  </a:lnTo>
                  <a:lnTo>
                    <a:pt x="1488" y="3782"/>
                  </a:lnTo>
                  <a:lnTo>
                    <a:pt x="1679" y="4037"/>
                  </a:lnTo>
                  <a:lnTo>
                    <a:pt x="1913" y="4292"/>
                  </a:lnTo>
                  <a:lnTo>
                    <a:pt x="2146" y="4526"/>
                  </a:lnTo>
                  <a:lnTo>
                    <a:pt x="2401" y="4738"/>
                  </a:lnTo>
                  <a:lnTo>
                    <a:pt x="2678" y="4972"/>
                  </a:lnTo>
                  <a:lnTo>
                    <a:pt x="2975" y="5163"/>
                  </a:lnTo>
                  <a:lnTo>
                    <a:pt x="3294" y="5354"/>
                  </a:lnTo>
                  <a:lnTo>
                    <a:pt x="3634" y="5524"/>
                  </a:lnTo>
                  <a:lnTo>
                    <a:pt x="3995" y="5673"/>
                  </a:lnTo>
                  <a:lnTo>
                    <a:pt x="4377" y="5800"/>
                  </a:lnTo>
                  <a:lnTo>
                    <a:pt x="4781" y="5907"/>
                  </a:lnTo>
                  <a:lnTo>
                    <a:pt x="5227" y="5992"/>
                  </a:lnTo>
                  <a:lnTo>
                    <a:pt x="5673" y="6034"/>
                  </a:lnTo>
                  <a:lnTo>
                    <a:pt x="6162" y="6055"/>
                  </a:lnTo>
                  <a:lnTo>
                    <a:pt x="7543" y="6055"/>
                  </a:lnTo>
                  <a:lnTo>
                    <a:pt x="8350" y="6077"/>
                  </a:lnTo>
                  <a:lnTo>
                    <a:pt x="9051" y="6140"/>
                  </a:lnTo>
                  <a:lnTo>
                    <a:pt x="9689" y="6247"/>
                  </a:lnTo>
                  <a:lnTo>
                    <a:pt x="10241" y="6395"/>
                  </a:lnTo>
                  <a:lnTo>
                    <a:pt x="10730" y="6544"/>
                  </a:lnTo>
                  <a:lnTo>
                    <a:pt x="11134" y="6735"/>
                  </a:lnTo>
                  <a:lnTo>
                    <a:pt x="11495" y="6948"/>
                  </a:lnTo>
                  <a:lnTo>
                    <a:pt x="11792" y="7160"/>
                  </a:lnTo>
                  <a:lnTo>
                    <a:pt x="12026" y="7373"/>
                  </a:lnTo>
                  <a:lnTo>
                    <a:pt x="12238" y="7606"/>
                  </a:lnTo>
                  <a:lnTo>
                    <a:pt x="12387" y="7840"/>
                  </a:lnTo>
                  <a:lnTo>
                    <a:pt x="12493" y="8074"/>
                  </a:lnTo>
                  <a:lnTo>
                    <a:pt x="12578" y="8286"/>
                  </a:lnTo>
                  <a:lnTo>
                    <a:pt x="12642" y="8499"/>
                  </a:lnTo>
                  <a:lnTo>
                    <a:pt x="12685" y="8690"/>
                  </a:lnTo>
                  <a:lnTo>
                    <a:pt x="12685" y="8669"/>
                  </a:lnTo>
                  <a:lnTo>
                    <a:pt x="12663" y="8414"/>
                  </a:lnTo>
                  <a:lnTo>
                    <a:pt x="12621" y="8116"/>
                  </a:lnTo>
                  <a:lnTo>
                    <a:pt x="12557" y="7797"/>
                  </a:lnTo>
                  <a:lnTo>
                    <a:pt x="12451" y="7479"/>
                  </a:lnTo>
                  <a:lnTo>
                    <a:pt x="12302" y="7139"/>
                  </a:lnTo>
                  <a:lnTo>
                    <a:pt x="12132" y="6799"/>
                  </a:lnTo>
                  <a:lnTo>
                    <a:pt x="11898" y="6459"/>
                  </a:lnTo>
                  <a:lnTo>
                    <a:pt x="11750" y="6289"/>
                  </a:lnTo>
                  <a:lnTo>
                    <a:pt x="11601" y="6140"/>
                  </a:lnTo>
                  <a:lnTo>
                    <a:pt x="11431" y="5992"/>
                  </a:lnTo>
                  <a:lnTo>
                    <a:pt x="11240" y="5843"/>
                  </a:lnTo>
                  <a:lnTo>
                    <a:pt x="11049" y="5694"/>
                  </a:lnTo>
                  <a:lnTo>
                    <a:pt x="10836" y="5545"/>
                  </a:lnTo>
                  <a:lnTo>
                    <a:pt x="10602" y="5439"/>
                  </a:lnTo>
                  <a:lnTo>
                    <a:pt x="10347" y="5312"/>
                  </a:lnTo>
                  <a:lnTo>
                    <a:pt x="10071" y="5205"/>
                  </a:lnTo>
                  <a:lnTo>
                    <a:pt x="9774" y="5099"/>
                  </a:lnTo>
                  <a:lnTo>
                    <a:pt x="9455" y="5014"/>
                  </a:lnTo>
                  <a:lnTo>
                    <a:pt x="9115" y="4951"/>
                  </a:lnTo>
                  <a:lnTo>
                    <a:pt x="8754" y="4887"/>
                  </a:lnTo>
                  <a:lnTo>
                    <a:pt x="8372" y="4844"/>
                  </a:lnTo>
                  <a:lnTo>
                    <a:pt x="7968" y="4823"/>
                  </a:lnTo>
                  <a:lnTo>
                    <a:pt x="7097" y="4823"/>
                  </a:lnTo>
                  <a:lnTo>
                    <a:pt x="6608" y="4844"/>
                  </a:lnTo>
                  <a:lnTo>
                    <a:pt x="6226" y="4866"/>
                  </a:lnTo>
                  <a:lnTo>
                    <a:pt x="5865" y="4844"/>
                  </a:lnTo>
                  <a:lnTo>
                    <a:pt x="5503" y="4802"/>
                  </a:lnTo>
                  <a:lnTo>
                    <a:pt x="5163" y="4759"/>
                  </a:lnTo>
                  <a:lnTo>
                    <a:pt x="4823" y="4674"/>
                  </a:lnTo>
                  <a:lnTo>
                    <a:pt x="4505" y="4568"/>
                  </a:lnTo>
                  <a:lnTo>
                    <a:pt x="4207" y="4462"/>
                  </a:lnTo>
                  <a:lnTo>
                    <a:pt x="3910" y="4313"/>
                  </a:lnTo>
                  <a:lnTo>
                    <a:pt x="3612" y="4186"/>
                  </a:lnTo>
                  <a:lnTo>
                    <a:pt x="3336" y="4016"/>
                  </a:lnTo>
                  <a:lnTo>
                    <a:pt x="3081" y="3846"/>
                  </a:lnTo>
                  <a:lnTo>
                    <a:pt x="2826" y="3654"/>
                  </a:lnTo>
                  <a:lnTo>
                    <a:pt x="2593" y="3463"/>
                  </a:lnTo>
                  <a:lnTo>
                    <a:pt x="2359" y="3272"/>
                  </a:lnTo>
                  <a:lnTo>
                    <a:pt x="1934" y="2847"/>
                  </a:lnTo>
                  <a:lnTo>
                    <a:pt x="1552" y="2422"/>
                  </a:lnTo>
                  <a:lnTo>
                    <a:pt x="1212" y="1976"/>
                  </a:lnTo>
                  <a:lnTo>
                    <a:pt x="914" y="1551"/>
                  </a:lnTo>
                  <a:lnTo>
                    <a:pt x="659" y="1147"/>
                  </a:lnTo>
                  <a:lnTo>
                    <a:pt x="426" y="786"/>
                  </a:lnTo>
                  <a:lnTo>
                    <a:pt x="256" y="46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2"/>
          <p:cNvGrpSpPr/>
          <p:nvPr/>
        </p:nvGrpSpPr>
        <p:grpSpPr>
          <a:xfrm>
            <a:off x="254176" y="4363251"/>
            <a:ext cx="283183" cy="609607"/>
            <a:chOff x="-4310950" y="-1390575"/>
            <a:chExt cx="481850" cy="1037275"/>
          </a:xfrm>
        </p:grpSpPr>
        <p:sp>
          <p:nvSpPr>
            <p:cNvPr id="65" name="Google Shape;65;p2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2"/>
          <p:cNvGrpSpPr/>
          <p:nvPr/>
        </p:nvGrpSpPr>
        <p:grpSpPr>
          <a:xfrm rot="-1447610" flipH="1">
            <a:off x="571652" y="4056498"/>
            <a:ext cx="283151" cy="609538"/>
            <a:chOff x="-4310950" y="-1390575"/>
            <a:chExt cx="481850" cy="1037275"/>
          </a:xfrm>
        </p:grpSpPr>
        <p:sp>
          <p:nvSpPr>
            <p:cNvPr id="73" name="Google Shape;73;p2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8848754" y="881599"/>
            <a:ext cx="126193" cy="189100"/>
            <a:chOff x="-682500" y="-141275"/>
            <a:chExt cx="166350" cy="249275"/>
          </a:xfrm>
        </p:grpSpPr>
        <p:sp>
          <p:nvSpPr>
            <p:cNvPr id="81" name="Google Shape;81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83;p2"/>
          <p:cNvGrpSpPr/>
          <p:nvPr/>
        </p:nvGrpSpPr>
        <p:grpSpPr>
          <a:xfrm flipH="1">
            <a:off x="8772554" y="1186399"/>
            <a:ext cx="126193" cy="189100"/>
            <a:chOff x="-682500" y="-141275"/>
            <a:chExt cx="166350" cy="249275"/>
          </a:xfrm>
        </p:grpSpPr>
        <p:sp>
          <p:nvSpPr>
            <p:cNvPr id="84" name="Google Shape;84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" name="Google Shape;86;p2"/>
          <p:cNvGrpSpPr/>
          <p:nvPr/>
        </p:nvGrpSpPr>
        <p:grpSpPr>
          <a:xfrm>
            <a:off x="176668" y="3878847"/>
            <a:ext cx="265776" cy="229685"/>
            <a:chOff x="-711450" y="730125"/>
            <a:chExt cx="350350" cy="302775"/>
          </a:xfrm>
        </p:grpSpPr>
        <p:sp>
          <p:nvSpPr>
            <p:cNvPr id="87" name="Google Shape;87;p2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2"/>
          <p:cNvGrpSpPr/>
          <p:nvPr/>
        </p:nvGrpSpPr>
        <p:grpSpPr>
          <a:xfrm>
            <a:off x="477679" y="3508249"/>
            <a:ext cx="126193" cy="189100"/>
            <a:chOff x="-682500" y="-141275"/>
            <a:chExt cx="166350" cy="249275"/>
          </a:xfrm>
        </p:grpSpPr>
        <p:sp>
          <p:nvSpPr>
            <p:cNvPr id="90" name="Google Shape;90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2"/>
          <p:cNvGrpSpPr/>
          <p:nvPr/>
        </p:nvGrpSpPr>
        <p:grpSpPr>
          <a:xfrm>
            <a:off x="213363" y="3537328"/>
            <a:ext cx="174212" cy="195814"/>
            <a:chOff x="-1062750" y="-633900"/>
            <a:chExt cx="229650" cy="258125"/>
          </a:xfrm>
        </p:grpSpPr>
        <p:sp>
          <p:nvSpPr>
            <p:cNvPr id="93" name="Google Shape;93;p2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73531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496"/>
            <a:ext cx="7717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iny"/>
              <a:buNone/>
              <a:defRPr sz="2800">
                <a:solidFill>
                  <a:schemeClr val="lt1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31550" y="1152475"/>
            <a:ext cx="7680900" cy="3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717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0.pn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0.pn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0.pn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29.png"/><Relationship Id="rId7" Type="http://schemas.openxmlformats.org/officeDocument/2006/relationships/image" Target="../media/image22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0.png"/><Relationship Id="rId4" Type="http://schemas.openxmlformats.org/officeDocument/2006/relationships/image" Target="../media/image32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12" Type="http://schemas.openxmlformats.org/officeDocument/2006/relationships/image" Target="../media/image48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g"/><Relationship Id="rId11" Type="http://schemas.openxmlformats.org/officeDocument/2006/relationships/image" Target="../media/image47.jpg"/><Relationship Id="rId5" Type="http://schemas.openxmlformats.org/officeDocument/2006/relationships/image" Target="../media/image41.jpg"/><Relationship Id="rId10" Type="http://schemas.openxmlformats.org/officeDocument/2006/relationships/image" Target="../media/image46.jpeg"/><Relationship Id="rId4" Type="http://schemas.openxmlformats.org/officeDocument/2006/relationships/image" Target="../media/image40.jpg"/><Relationship Id="rId9" Type="http://schemas.openxmlformats.org/officeDocument/2006/relationships/image" Target="../media/image45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29.png"/><Relationship Id="rId7" Type="http://schemas.openxmlformats.org/officeDocument/2006/relationships/image" Target="../media/image22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19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24.png"/><Relationship Id="rId7" Type="http://schemas.openxmlformats.org/officeDocument/2006/relationships/image" Target="../media/image23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jpeg"/><Relationship Id="rId2" Type="http://schemas.openxmlformats.org/officeDocument/2006/relationships/audio" Target="file:///C:\Users\Administrator\Desktop\zoom%20lop%205%207.4.2020_2\GhenCoVyCovid19-NIOEHKhacHungMINERIK-6227914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3" name="Google Shape;3703;p59"/>
          <p:cNvGrpSpPr/>
          <p:nvPr/>
        </p:nvGrpSpPr>
        <p:grpSpPr>
          <a:xfrm>
            <a:off x="1247857" y="1463820"/>
            <a:ext cx="3163409" cy="3092726"/>
            <a:chOff x="2649462" y="141085"/>
            <a:chExt cx="2650309" cy="2591091"/>
          </a:xfrm>
        </p:grpSpPr>
        <p:sp>
          <p:nvSpPr>
            <p:cNvPr id="3704" name="Google Shape;3704;p59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5" name="Google Shape;3705;p59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3706" name="Google Shape;3706;p5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5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5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5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0" name="Google Shape;3710;p59"/>
          <p:cNvSpPr/>
          <p:nvPr/>
        </p:nvSpPr>
        <p:spPr>
          <a:xfrm>
            <a:off x="7084173" y="609399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1" name="Google Shape;3711;p59"/>
          <p:cNvSpPr txBox="1">
            <a:spLocks noGrp="1"/>
          </p:cNvSpPr>
          <p:nvPr>
            <p:ph type="title"/>
          </p:nvPr>
        </p:nvSpPr>
        <p:spPr>
          <a:xfrm>
            <a:off x="4381099" y="2087900"/>
            <a:ext cx="4176911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" sz="6000" dirty="0">
                <a:solidFill>
                  <a:schemeClr val="accent5">
                    <a:lumMod val="75000"/>
                  </a:schemeClr>
                </a:solidFill>
              </a:rPr>
              <a:t>Activity 2</a:t>
            </a:r>
            <a:endParaRPr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712" name="Google Shape;3712;p59"/>
          <p:cNvSpPr txBox="1">
            <a:spLocks noGrp="1"/>
          </p:cNvSpPr>
          <p:nvPr>
            <p:ph type="title" idx="2"/>
          </p:nvPr>
        </p:nvSpPr>
        <p:spPr>
          <a:xfrm>
            <a:off x="7016021" y="824001"/>
            <a:ext cx="1371896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chemeClr val="tx1"/>
                </a:solidFill>
              </a:rPr>
              <a:t>03</a:t>
            </a:r>
            <a:endParaRPr sz="7500" dirty="0">
              <a:solidFill>
                <a:schemeClr val="tx1"/>
              </a:solidFill>
            </a:endParaRPr>
          </a:p>
        </p:txBody>
      </p:sp>
      <p:grpSp>
        <p:nvGrpSpPr>
          <p:cNvPr id="3714" name="Google Shape;3714;p59"/>
          <p:cNvGrpSpPr/>
          <p:nvPr/>
        </p:nvGrpSpPr>
        <p:grpSpPr>
          <a:xfrm rot="3427686">
            <a:off x="3634458" y="795838"/>
            <a:ext cx="994737" cy="994876"/>
            <a:chOff x="1460350" y="2402425"/>
            <a:chExt cx="208950" cy="208950"/>
          </a:xfrm>
        </p:grpSpPr>
        <p:sp>
          <p:nvSpPr>
            <p:cNvPr id="3715" name="Google Shape;3715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3" name="Google Shape;3743;p59"/>
          <p:cNvGrpSpPr/>
          <p:nvPr/>
        </p:nvGrpSpPr>
        <p:grpSpPr>
          <a:xfrm>
            <a:off x="794012" y="750502"/>
            <a:ext cx="2968855" cy="3642490"/>
            <a:chOff x="239325" y="2558525"/>
            <a:chExt cx="1132200" cy="1389150"/>
          </a:xfrm>
        </p:grpSpPr>
        <p:sp>
          <p:nvSpPr>
            <p:cNvPr id="374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="" xmlns:a16="http://schemas.microsoft.com/office/drawing/2014/main" id="{518CD7DE-91D0-0B7E-0948-CFADE86AB3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658962" y="3267144"/>
            <a:ext cx="5511976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Listen, point and say.</a:t>
            </a:r>
            <a:endParaRPr sz="4000" b="1" dirty="0"/>
          </a:p>
        </p:txBody>
      </p:sp>
    </p:spTree>
    <p:extLst>
      <p:ext uri="{BB962C8B-B14F-4D97-AF65-F5344CB8AC3E}">
        <p14:creationId xmlns:p14="http://schemas.microsoft.com/office/powerpoint/2010/main" val="1999560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8">
            <a:extLst>
              <a:ext uri="{FF2B5EF4-FFF2-40B4-BE49-F238E27FC236}">
                <a16:creationId xmlns="" xmlns:a16="http://schemas.microsoft.com/office/drawing/2014/main" id="{FBF86B20-A755-7894-4D76-A77A3A72C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038" y="128588"/>
            <a:ext cx="47339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1800" b="1" dirty="0">
                <a:solidFill>
                  <a:srgbClr val="008000"/>
                </a:solidFill>
                <a:latin typeface="Times New Roman" pitchFamily="18" charset="0"/>
                <a:cs typeface="Arial" pitchFamily="34" charset="0"/>
              </a:rPr>
              <a:t>Wednesday November 8</a:t>
            </a:r>
            <a:r>
              <a:rPr lang="en-US" altLang="en-US" sz="1800" b="1" baseline="30000" dirty="0">
                <a:solidFill>
                  <a:srgbClr val="008000"/>
                </a:solidFill>
                <a:latin typeface="Times New Roman" pitchFamily="18" charset="0"/>
                <a:cs typeface="Arial" pitchFamily="34" charset="0"/>
              </a:rPr>
              <a:t>th</a:t>
            </a:r>
            <a:r>
              <a:rPr lang="en-US" altLang="en-US" sz="1800" b="1" dirty="0">
                <a:solidFill>
                  <a:srgbClr val="008000"/>
                </a:solidFill>
                <a:latin typeface="Times New Roman" pitchFamily="18" charset="0"/>
                <a:cs typeface="Arial" pitchFamily="34" charset="0"/>
              </a:rPr>
              <a:t> , 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98EB02A-47AC-770A-F18E-8B8AC8C54B6F}"/>
              </a:ext>
            </a:extLst>
          </p:cNvPr>
          <p:cNvSpPr txBox="1"/>
          <p:nvPr/>
        </p:nvSpPr>
        <p:spPr>
          <a:xfrm>
            <a:off x="2556509" y="485029"/>
            <a:ext cx="40660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Unit 6: 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School facilities</a:t>
            </a:r>
          </a:p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Lesson 1 ( 1,2,3)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="" xmlns:a16="http://schemas.microsoft.com/office/drawing/2014/main" id="{6AC0614B-B961-EDC9-14B7-88BDA7B72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90" y="985166"/>
            <a:ext cx="317660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100" b="1" dirty="0">
                <a:solidFill>
                  <a:srgbClr val="0000FF"/>
                </a:solidFill>
              </a:rPr>
              <a:t>2. Listen, point and say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="" xmlns:a16="http://schemas.microsoft.com/office/drawing/2014/main" id="{C96A5F6C-EB9B-C1A4-1D19-E87788BE5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35" y="1352000"/>
            <a:ext cx="1859452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700" b="1" dirty="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rPr>
              <a:t> *</a:t>
            </a:r>
            <a:r>
              <a:rPr lang="en-US" altLang="vi-VN" sz="1800" b="1" dirty="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rPr>
              <a:t>Vocabulary</a:t>
            </a:r>
            <a:endParaRPr lang="en-US" altLang="vi-VN" sz="2100" b="1" dirty="0">
              <a:solidFill>
                <a:srgbClr val="FF00FF"/>
              </a:solidFill>
              <a:latin typeface="Times New Roman" pitchFamily="18" charset="0"/>
              <a:cs typeface="Arial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DD9B4F0-2222-4DFF-8F78-FE19000875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3615" r="1" b="2607"/>
          <a:stretch/>
        </p:blipFill>
        <p:spPr>
          <a:xfrm>
            <a:off x="1942186" y="1667620"/>
            <a:ext cx="5635283" cy="3098314"/>
          </a:xfrm>
          <a:prstGeom prst="rect">
            <a:avLst/>
          </a:prstGeom>
        </p:spPr>
      </p:pic>
      <p:pic>
        <p:nvPicPr>
          <p:cNvPr id="2" name="Thoại 005 (1)">
            <a:hlinkClick r:id="" action="ppaction://media"/>
            <a:extLst>
              <a:ext uri="{FF2B5EF4-FFF2-40B4-BE49-F238E27FC236}">
                <a16:creationId xmlns="" xmlns:a16="http://schemas.microsoft.com/office/drawing/2014/main" id="{E1208E26-4A34-4035-98AB-6951561617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8963" y="435953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447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8">
            <a:extLst>
              <a:ext uri="{FF2B5EF4-FFF2-40B4-BE49-F238E27FC236}">
                <a16:creationId xmlns="" xmlns:a16="http://schemas.microsoft.com/office/drawing/2014/main" id="{FBF86B20-A755-7894-4D76-A77A3A72C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038" y="128588"/>
            <a:ext cx="47339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1800" b="1" dirty="0">
                <a:solidFill>
                  <a:srgbClr val="008000"/>
                </a:solidFill>
                <a:latin typeface="Times New Roman" pitchFamily="18" charset="0"/>
                <a:cs typeface="Arial" pitchFamily="34" charset="0"/>
              </a:rPr>
              <a:t>Wednesday November 8</a:t>
            </a:r>
            <a:r>
              <a:rPr lang="en-US" altLang="en-US" sz="1800" b="1" baseline="30000" dirty="0">
                <a:solidFill>
                  <a:srgbClr val="008000"/>
                </a:solidFill>
                <a:latin typeface="Times New Roman" pitchFamily="18" charset="0"/>
                <a:cs typeface="Arial" pitchFamily="34" charset="0"/>
              </a:rPr>
              <a:t>th</a:t>
            </a:r>
            <a:r>
              <a:rPr lang="en-US" altLang="en-US" sz="1800" b="1" dirty="0">
                <a:solidFill>
                  <a:srgbClr val="008000"/>
                </a:solidFill>
                <a:latin typeface="Times New Roman" pitchFamily="18" charset="0"/>
                <a:cs typeface="Arial" pitchFamily="34" charset="0"/>
              </a:rPr>
              <a:t> , 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98EB02A-47AC-770A-F18E-8B8AC8C54B6F}"/>
              </a:ext>
            </a:extLst>
          </p:cNvPr>
          <p:cNvSpPr txBox="1"/>
          <p:nvPr/>
        </p:nvSpPr>
        <p:spPr>
          <a:xfrm>
            <a:off x="2556509" y="485029"/>
            <a:ext cx="40660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Unit 6: 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School facilities</a:t>
            </a:r>
          </a:p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Lesson 1 ( 1,2,3)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="" xmlns:a16="http://schemas.microsoft.com/office/drawing/2014/main" id="{6AC0614B-B961-EDC9-14B7-88BDA7B72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243" y="985166"/>
            <a:ext cx="317660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100" b="1" dirty="0">
                <a:solidFill>
                  <a:srgbClr val="0000FF"/>
                </a:solidFill>
              </a:rPr>
              <a:t>2. Listen, point and say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="" xmlns:a16="http://schemas.microsoft.com/office/drawing/2014/main" id="{C96A5F6C-EB9B-C1A4-1D19-E87788BE5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35" y="1352000"/>
            <a:ext cx="1859452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700" b="1" dirty="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rPr>
              <a:t> *</a:t>
            </a:r>
            <a:r>
              <a:rPr lang="en-US" altLang="vi-VN" sz="1800" b="1" dirty="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rPr>
              <a:t>Vocabulary</a:t>
            </a:r>
            <a:endParaRPr lang="en-US" altLang="vi-VN" sz="2100" b="1" dirty="0">
              <a:solidFill>
                <a:srgbClr val="FF00FF"/>
              </a:solidFill>
              <a:latin typeface="Times New Roman" pitchFamily="18" charset="0"/>
              <a:cs typeface="Arial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FD93C9C-0B45-4238-BD1E-D68945C375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187" y="1887910"/>
            <a:ext cx="5309218" cy="2981802"/>
          </a:xfrm>
          <a:prstGeom prst="rect">
            <a:avLst/>
          </a:prstGeom>
        </p:spPr>
      </p:pic>
      <p:pic>
        <p:nvPicPr>
          <p:cNvPr id="2" name="Thoại 002 (1)">
            <a:hlinkClick r:id="" action="ppaction://media"/>
            <a:extLst>
              <a:ext uri="{FF2B5EF4-FFF2-40B4-BE49-F238E27FC236}">
                <a16:creationId xmlns="" xmlns:a16="http://schemas.microsoft.com/office/drawing/2014/main" id="{6EB87FB7-9F53-49AF-BA84-A0EEFE3F41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5763" y="44633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69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8">
            <a:extLst>
              <a:ext uri="{FF2B5EF4-FFF2-40B4-BE49-F238E27FC236}">
                <a16:creationId xmlns="" xmlns:a16="http://schemas.microsoft.com/office/drawing/2014/main" id="{FBF86B20-A755-7894-4D76-A77A3A72C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038" y="128588"/>
            <a:ext cx="47339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1800" b="1" dirty="0">
                <a:solidFill>
                  <a:srgbClr val="008000"/>
                </a:solidFill>
                <a:latin typeface="Times New Roman" pitchFamily="18" charset="0"/>
                <a:cs typeface="Arial" pitchFamily="34" charset="0"/>
              </a:rPr>
              <a:t>Wednesday November 8</a:t>
            </a:r>
            <a:r>
              <a:rPr lang="en-US" altLang="en-US" sz="1800" b="1" baseline="30000" dirty="0">
                <a:solidFill>
                  <a:srgbClr val="008000"/>
                </a:solidFill>
                <a:latin typeface="Times New Roman" pitchFamily="18" charset="0"/>
                <a:cs typeface="Arial" pitchFamily="34" charset="0"/>
              </a:rPr>
              <a:t>th</a:t>
            </a:r>
            <a:r>
              <a:rPr lang="en-US" altLang="en-US" sz="1800" b="1" dirty="0">
                <a:solidFill>
                  <a:srgbClr val="008000"/>
                </a:solidFill>
                <a:latin typeface="Times New Roman" pitchFamily="18" charset="0"/>
                <a:cs typeface="Arial" pitchFamily="34" charset="0"/>
              </a:rPr>
              <a:t> , 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98EB02A-47AC-770A-F18E-8B8AC8C54B6F}"/>
              </a:ext>
            </a:extLst>
          </p:cNvPr>
          <p:cNvSpPr txBox="1"/>
          <p:nvPr/>
        </p:nvSpPr>
        <p:spPr>
          <a:xfrm>
            <a:off x="2556509" y="485029"/>
            <a:ext cx="40660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Unit 6: 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School facilities</a:t>
            </a:r>
          </a:p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Lesson 1 ( 1,2,3)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="" xmlns:a16="http://schemas.microsoft.com/office/drawing/2014/main" id="{6AC0614B-B961-EDC9-14B7-88BDA7B72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90" y="985166"/>
            <a:ext cx="317660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100" b="1" dirty="0">
                <a:solidFill>
                  <a:srgbClr val="0000FF"/>
                </a:solidFill>
              </a:rPr>
              <a:t>2. Listen, point and say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="" xmlns:a16="http://schemas.microsoft.com/office/drawing/2014/main" id="{C96A5F6C-EB9B-C1A4-1D19-E87788BE5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35" y="1352000"/>
            <a:ext cx="1859452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700" b="1" dirty="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rPr>
              <a:t> *</a:t>
            </a:r>
            <a:r>
              <a:rPr lang="en-US" altLang="vi-VN" sz="1800" b="1" dirty="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rPr>
              <a:t>Vocabulary</a:t>
            </a:r>
            <a:endParaRPr lang="en-US" altLang="vi-VN" sz="2100" b="1" dirty="0">
              <a:solidFill>
                <a:srgbClr val="FF00FF"/>
              </a:solidFill>
              <a:latin typeface="Times New Roman" pitchFamily="18" charset="0"/>
              <a:cs typeface="Arial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BDCE5A2-B0C9-43C9-B89B-7B1C4956F8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775" y="1859831"/>
            <a:ext cx="5231220" cy="3024057"/>
          </a:xfrm>
          <a:prstGeom prst="rect">
            <a:avLst/>
          </a:prstGeom>
        </p:spPr>
      </p:pic>
      <p:pic>
        <p:nvPicPr>
          <p:cNvPr id="2" name="Thoại 003 (1)">
            <a:hlinkClick r:id="" action="ppaction://media"/>
            <a:extLst>
              <a:ext uri="{FF2B5EF4-FFF2-40B4-BE49-F238E27FC236}">
                <a16:creationId xmlns="" xmlns:a16="http://schemas.microsoft.com/office/drawing/2014/main" id="{746F2744-33D8-4EDD-8935-4ADD814CD3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93025" y="44170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106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8">
            <a:extLst>
              <a:ext uri="{FF2B5EF4-FFF2-40B4-BE49-F238E27FC236}">
                <a16:creationId xmlns="" xmlns:a16="http://schemas.microsoft.com/office/drawing/2014/main" id="{FBF86B20-A755-7894-4D76-A77A3A72C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038" y="128588"/>
            <a:ext cx="47339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1800" b="1" dirty="0">
                <a:solidFill>
                  <a:srgbClr val="008000"/>
                </a:solidFill>
                <a:latin typeface="Times New Roman" pitchFamily="18" charset="0"/>
                <a:cs typeface="Arial" pitchFamily="34" charset="0"/>
              </a:rPr>
              <a:t>Wednesday November 10</a:t>
            </a:r>
            <a:r>
              <a:rPr lang="en-US" altLang="en-US" sz="1800" b="1" baseline="30000" dirty="0">
                <a:solidFill>
                  <a:srgbClr val="008000"/>
                </a:solidFill>
                <a:latin typeface="Times New Roman" pitchFamily="18" charset="0"/>
                <a:cs typeface="Arial" pitchFamily="34" charset="0"/>
              </a:rPr>
              <a:t>th</a:t>
            </a:r>
            <a:r>
              <a:rPr lang="en-US" altLang="en-US" sz="1800" b="1" dirty="0">
                <a:solidFill>
                  <a:srgbClr val="008000"/>
                </a:solidFill>
                <a:latin typeface="Times New Roman" pitchFamily="18" charset="0"/>
                <a:cs typeface="Arial" pitchFamily="34" charset="0"/>
              </a:rPr>
              <a:t> , 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98EB02A-47AC-770A-F18E-8B8AC8C54B6F}"/>
              </a:ext>
            </a:extLst>
          </p:cNvPr>
          <p:cNvSpPr txBox="1"/>
          <p:nvPr/>
        </p:nvSpPr>
        <p:spPr>
          <a:xfrm>
            <a:off x="2556509" y="485029"/>
            <a:ext cx="40660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Unit 6: 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School facilities</a:t>
            </a:r>
          </a:p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Lesson 1 ( 1,2,3)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="" xmlns:a16="http://schemas.microsoft.com/office/drawing/2014/main" id="{6AC0614B-B961-EDC9-14B7-88BDA7B72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90" y="985166"/>
            <a:ext cx="317660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100" b="1" dirty="0">
                <a:solidFill>
                  <a:srgbClr val="0000FF"/>
                </a:solidFill>
              </a:rPr>
              <a:t>2. Listen, point and say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="" xmlns:a16="http://schemas.microsoft.com/office/drawing/2014/main" id="{C96A5F6C-EB9B-C1A4-1D19-E87788BE5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35" y="1352000"/>
            <a:ext cx="1859452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700" b="1" dirty="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rPr>
              <a:t> *</a:t>
            </a:r>
            <a:r>
              <a:rPr lang="en-US" altLang="vi-VN" sz="1800" b="1" dirty="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rPr>
              <a:t>Vocabulary</a:t>
            </a:r>
            <a:endParaRPr lang="en-US" altLang="vi-VN" sz="2100" b="1" dirty="0">
              <a:solidFill>
                <a:srgbClr val="FF00FF"/>
              </a:solidFill>
              <a:latin typeface="Times New Roman" pitchFamily="18" charset="0"/>
              <a:cs typeface="Arial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5765AFB-A9A5-43F5-AACF-1CB2CDD94B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" t="3676" r="1259" b="3431"/>
          <a:stretch/>
        </p:blipFill>
        <p:spPr>
          <a:xfrm>
            <a:off x="1743740" y="1783821"/>
            <a:ext cx="5039832" cy="2759826"/>
          </a:xfrm>
          <a:prstGeom prst="rect">
            <a:avLst/>
          </a:prstGeom>
        </p:spPr>
      </p:pic>
      <p:pic>
        <p:nvPicPr>
          <p:cNvPr id="2" name="Thoại 004 (1)">
            <a:hlinkClick r:id="" action="ppaction://media"/>
            <a:extLst>
              <a:ext uri="{FF2B5EF4-FFF2-40B4-BE49-F238E27FC236}">
                <a16:creationId xmlns="" xmlns:a16="http://schemas.microsoft.com/office/drawing/2014/main" id="{0E09F405-D5B8-481E-843D-7632BD9F62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96837" y="413724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076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8">
            <a:extLst>
              <a:ext uri="{FF2B5EF4-FFF2-40B4-BE49-F238E27FC236}">
                <a16:creationId xmlns="" xmlns:a16="http://schemas.microsoft.com/office/drawing/2014/main" id="{FBF86B20-A755-7894-4D76-A77A3A72C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038" y="128588"/>
            <a:ext cx="47339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1800" b="1" dirty="0">
                <a:solidFill>
                  <a:srgbClr val="008000"/>
                </a:solidFill>
                <a:latin typeface="Times New Roman" pitchFamily="18" charset="0"/>
                <a:cs typeface="Arial" pitchFamily="34" charset="0"/>
              </a:rPr>
              <a:t>Wednesday November 8</a:t>
            </a:r>
            <a:r>
              <a:rPr lang="en-US" altLang="en-US" sz="1800" b="1" baseline="30000" dirty="0">
                <a:solidFill>
                  <a:srgbClr val="008000"/>
                </a:solidFill>
                <a:latin typeface="Times New Roman" pitchFamily="18" charset="0"/>
                <a:cs typeface="Arial" pitchFamily="34" charset="0"/>
              </a:rPr>
              <a:t>th</a:t>
            </a:r>
            <a:r>
              <a:rPr lang="en-US" altLang="en-US" sz="1800" b="1" dirty="0">
                <a:solidFill>
                  <a:srgbClr val="008000"/>
                </a:solidFill>
                <a:latin typeface="Times New Roman" pitchFamily="18" charset="0"/>
                <a:cs typeface="Arial" pitchFamily="34" charset="0"/>
              </a:rPr>
              <a:t> , 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98EB02A-47AC-770A-F18E-8B8AC8C54B6F}"/>
              </a:ext>
            </a:extLst>
          </p:cNvPr>
          <p:cNvSpPr txBox="1"/>
          <p:nvPr/>
        </p:nvSpPr>
        <p:spPr>
          <a:xfrm>
            <a:off x="2556509" y="485029"/>
            <a:ext cx="40660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Unit 6: 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School facilities</a:t>
            </a:r>
          </a:p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Lesson 1 ( 1,2,3)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="" xmlns:a16="http://schemas.microsoft.com/office/drawing/2014/main" id="{6AC0614B-B961-EDC9-14B7-88BDA7B72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90" y="985166"/>
            <a:ext cx="317660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100" b="1" dirty="0">
                <a:solidFill>
                  <a:srgbClr val="0000FF"/>
                </a:solidFill>
              </a:rPr>
              <a:t>2. Listen, point and say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="" xmlns:a16="http://schemas.microsoft.com/office/drawing/2014/main" id="{C96A5F6C-EB9B-C1A4-1D19-E87788BE5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35" y="1352000"/>
            <a:ext cx="1859452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700" b="1" dirty="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rPr>
              <a:t> *</a:t>
            </a:r>
            <a:r>
              <a:rPr lang="en-US" altLang="vi-VN" sz="1800" b="1" dirty="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rPr>
              <a:t>Vocabulary</a:t>
            </a:r>
            <a:endParaRPr lang="en-US" altLang="vi-VN" sz="2100" b="1" dirty="0">
              <a:solidFill>
                <a:srgbClr val="FF00FF"/>
              </a:solidFill>
              <a:latin typeface="Times New Roman" pitchFamily="18" charset="0"/>
              <a:cs typeface="Arial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DD9B4F0-2222-4DFF-8F78-FE19000875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3615" r="1" b="2607"/>
          <a:stretch/>
        </p:blipFill>
        <p:spPr>
          <a:xfrm>
            <a:off x="418700" y="1859831"/>
            <a:ext cx="2840982" cy="15619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E4048E1-56CA-439F-AB0A-3CB9DE43CD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093" y="1797563"/>
            <a:ext cx="2892056" cy="16242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3DAA62-47C9-45BF-9F59-D63851B562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00" y="3557850"/>
            <a:ext cx="2840982" cy="1585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E44B95E-4983-4493-8675-0E33E026F8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" t="3676" r="1259" b="3431"/>
          <a:stretch/>
        </p:blipFill>
        <p:spPr>
          <a:xfrm>
            <a:off x="4853563" y="3557850"/>
            <a:ext cx="2895620" cy="158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17668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1324659" y="1933813"/>
            <a:ext cx="315734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-US" sz="6000" dirty="0">
                <a:solidFill>
                  <a:schemeClr val="accent5">
                    <a:lumMod val="75000"/>
                  </a:schemeClr>
                </a:solidFill>
              </a:rPr>
              <a:t>Game:</a:t>
            </a:r>
            <a:endParaRPr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Google Shape;2826;p44">
            <a:extLst>
              <a:ext uri="{FF2B5EF4-FFF2-40B4-BE49-F238E27FC236}">
                <a16:creationId xmlns="" xmlns:a16="http://schemas.microsoft.com/office/drawing/2014/main" id="{B24E6A5E-74CC-A2F8-1CFF-FA162A3F93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649327" y="3347281"/>
            <a:ext cx="6309056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en-US" sz="4000" b="1" dirty="0"/>
              <a:t>Guessing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1780E30C-A76A-58BE-7C60-22A54EA7FE3F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21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647;p54">
            <a:extLst>
              <a:ext uri="{FF2B5EF4-FFF2-40B4-BE49-F238E27FC236}">
                <a16:creationId xmlns="" xmlns:a16="http://schemas.microsoft.com/office/drawing/2014/main" id="{270E0ABE-A4E0-C31D-BCF8-57C5784400F2}"/>
              </a:ext>
            </a:extLst>
          </p:cNvPr>
          <p:cNvSpPr txBox="1">
            <a:spLocks/>
          </p:cNvSpPr>
          <p:nvPr/>
        </p:nvSpPr>
        <p:spPr>
          <a:xfrm>
            <a:off x="5827414" y="52718"/>
            <a:ext cx="2886073" cy="9341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en-US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mountain</a:t>
            </a: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US" sz="4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="" xmlns:a16="http://schemas.microsoft.com/office/drawing/2014/main" id="{03A13E68-A4D9-A650-941B-FE5BB2401D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37"/>
          <a:stretch/>
        </p:blipFill>
        <p:spPr>
          <a:xfrm>
            <a:off x="818147" y="314495"/>
            <a:ext cx="7507705" cy="3656557"/>
          </a:xfrm>
          <a:prstGeom prst="rect">
            <a:avLst/>
          </a:prstGeom>
        </p:spPr>
      </p:pic>
      <p:sp>
        <p:nvSpPr>
          <p:cNvPr id="2" name="Halka 3">
            <a:extLst>
              <a:ext uri="{FF2B5EF4-FFF2-40B4-BE49-F238E27FC236}">
                <a16:creationId xmlns="" xmlns:a16="http://schemas.microsoft.com/office/drawing/2014/main" id="{F06C3E5D-48E0-0DFE-F4DB-2C0BD56BB098}"/>
              </a:ext>
            </a:extLst>
          </p:cNvPr>
          <p:cNvSpPr/>
          <p:nvPr/>
        </p:nvSpPr>
        <p:spPr>
          <a:xfrm>
            <a:off x="-6066729" y="-5385407"/>
            <a:ext cx="18958719" cy="16834469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60839 w 16496498"/>
              <a:gd name="connsiteY10" fmla="*/ 6143536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74099 w 16496498"/>
              <a:gd name="connsiteY10" fmla="*/ 5996609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9273 w 16496498"/>
              <a:gd name="connsiteY8" fmla="*/ 7129397 h 12983923"/>
              <a:gd name="connsiteX9" fmla="*/ 9007367 w 16496498"/>
              <a:gd name="connsiteY9" fmla="*/ 6620918 h 12983923"/>
              <a:gd name="connsiteX10" fmla="*/ 8374099 w 16496498"/>
              <a:gd name="connsiteY10" fmla="*/ 5996609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374099 w 16496498"/>
              <a:gd name="connsiteY11" fmla="*/ 5996609 h 12983923"/>
              <a:gd name="connsiteX12" fmla="*/ 7650000 w 16496498"/>
              <a:gd name="connsiteY12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374099 w 16496498"/>
              <a:gd name="connsiteY11" fmla="*/ 5996609 h 12983923"/>
              <a:gd name="connsiteX12" fmla="*/ 7860664 w 16496498"/>
              <a:gd name="connsiteY12" fmla="*/ 6166275 h 12983923"/>
              <a:gd name="connsiteX13" fmla="*/ 7650000 w 16496498"/>
              <a:gd name="connsiteY13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841959 w 16496498"/>
              <a:gd name="connsiteY11" fmla="*/ 6195661 h 12983923"/>
              <a:gd name="connsiteX12" fmla="*/ 8374099 w 16496498"/>
              <a:gd name="connsiteY12" fmla="*/ 5996609 h 12983923"/>
              <a:gd name="connsiteX13" fmla="*/ 7860664 w 16496498"/>
              <a:gd name="connsiteY13" fmla="*/ 6166275 h 12983923"/>
              <a:gd name="connsiteX14" fmla="*/ 7650000 w 16496498"/>
              <a:gd name="connsiteY14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007367 w 16496498"/>
              <a:gd name="connsiteY11" fmla="*/ 6620918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650000 w 16496498"/>
              <a:gd name="connsiteY15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650000 w 16496498"/>
              <a:gd name="connsiteY15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96609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59273 w 16496498"/>
              <a:gd name="connsiteY9" fmla="*/ 7129397 h 12983923"/>
              <a:gd name="connsiteX10" fmla="*/ 9014349 w 16496498"/>
              <a:gd name="connsiteY10" fmla="*/ 6959681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9014349 w 16496498"/>
              <a:gd name="connsiteY10" fmla="*/ 6959681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199999 w 16496498"/>
              <a:gd name="connsiteY11" fmla="*/ 6771614 h 12983923"/>
              <a:gd name="connsiteX12" fmla="*/ 9206278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199999 w 16496498"/>
              <a:gd name="connsiteY11" fmla="*/ 6771614 h 12983923"/>
              <a:gd name="connsiteX12" fmla="*/ 9265951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265951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265951 w 16496498"/>
              <a:gd name="connsiteY12" fmla="*/ 6597410 h 12983923"/>
              <a:gd name="connsiteX13" fmla="*/ 9213260 w 16496498"/>
              <a:gd name="connsiteY13" fmla="*/ 6336711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13260 w 16496498"/>
              <a:gd name="connsiteY13" fmla="*/ 6336711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34240 w 16496498"/>
              <a:gd name="connsiteY14" fmla="*/ 607812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34240 w 16496498"/>
              <a:gd name="connsiteY14" fmla="*/ 6078121 h 12983923"/>
              <a:gd name="connsiteX15" fmla="*/ 8815438 w 16496498"/>
              <a:gd name="connsiteY15" fmla="*/ 5966455 h 12983923"/>
              <a:gd name="connsiteX16" fmla="*/ 8374099 w 16496498"/>
              <a:gd name="connsiteY16" fmla="*/ 5920207 h 12983923"/>
              <a:gd name="connsiteX17" fmla="*/ 7734687 w 16496498"/>
              <a:gd name="connsiteY17" fmla="*/ 6089873 h 12983923"/>
              <a:gd name="connsiteX18" fmla="*/ 7451089 w 16496498"/>
              <a:gd name="connsiteY18" fmla="*/ 6588358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451089" y="6588358"/>
                </a:moveTo>
                <a:cubicBezTo>
                  <a:pt x="7452194" y="6752916"/>
                  <a:pt x="7623106" y="6988028"/>
                  <a:pt x="7741318" y="7077222"/>
                </a:cubicBezTo>
                <a:cubicBezTo>
                  <a:pt x="7859530" y="7166416"/>
                  <a:pt x="8166992" y="7231267"/>
                  <a:pt x="8379164" y="7229308"/>
                </a:cubicBezTo>
                <a:cubicBezTo>
                  <a:pt x="8591336" y="7227349"/>
                  <a:pt x="8886384" y="7143709"/>
                  <a:pt x="9014349" y="7065468"/>
                </a:cubicBezTo>
                <a:cubicBezTo>
                  <a:pt x="9142314" y="6987227"/>
                  <a:pt x="9227684" y="6867255"/>
                  <a:pt x="9259672" y="6789245"/>
                </a:cubicBezTo>
                <a:cubicBezTo>
                  <a:pt x="9291660" y="6711235"/>
                  <a:pt x="9333360" y="6631692"/>
                  <a:pt x="9318994" y="6556270"/>
                </a:cubicBezTo>
                <a:cubicBezTo>
                  <a:pt x="9304628" y="6480848"/>
                  <a:pt x="9292766" y="6395833"/>
                  <a:pt x="9253042" y="6319080"/>
                </a:cubicBezTo>
                <a:cubicBezTo>
                  <a:pt x="9213318" y="6242327"/>
                  <a:pt x="9107174" y="6132974"/>
                  <a:pt x="9034240" y="6078121"/>
                </a:cubicBezTo>
                <a:cubicBezTo>
                  <a:pt x="8961306" y="6023268"/>
                  <a:pt x="8925461" y="5992774"/>
                  <a:pt x="8815438" y="5966455"/>
                </a:cubicBezTo>
                <a:cubicBezTo>
                  <a:pt x="8705415" y="5940136"/>
                  <a:pt x="8554224" y="5899637"/>
                  <a:pt x="8374099" y="5920207"/>
                </a:cubicBezTo>
                <a:cubicBezTo>
                  <a:pt x="8193974" y="5940777"/>
                  <a:pt x="7855370" y="5990269"/>
                  <a:pt x="7734687" y="6089873"/>
                </a:cubicBezTo>
                <a:cubicBezTo>
                  <a:pt x="7614004" y="6189477"/>
                  <a:pt x="7449984" y="6423800"/>
                  <a:pt x="7451089" y="658835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270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82716E-6 L -0.31701 -0.01142 L -0.00746 -0.40124 L 0.27969 -0.02099 L 0.00538 0.26759 L -2.77778E-7 3.82716E-6 Z " pathEditMode="relative" rAng="0" ptsTypes="AAAAAA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A21E22-149B-8D7A-8D44-61DF28F32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ACAB535D-FC6E-EB3C-FA39-14D77B67A30C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ubtitle 3">
            <a:extLst>
              <a:ext uri="{FF2B5EF4-FFF2-40B4-BE49-F238E27FC236}">
                <a16:creationId xmlns="" xmlns:a16="http://schemas.microsoft.com/office/drawing/2014/main" id="{FC2095BD-BB09-A324-4F46-1D1937061A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108" name="Picture 12" descr="101 mẫu tranh phong cảnh làng quê đơn giản đẹp nhất, chất lượng cao, tải  miễn phí">
            <a:extLst>
              <a:ext uri="{FF2B5EF4-FFF2-40B4-BE49-F238E27FC236}">
                <a16:creationId xmlns="" xmlns:a16="http://schemas.microsoft.com/office/drawing/2014/main" id="{9613A67D-0D2D-554A-04BD-B7731E89F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91" y="250269"/>
            <a:ext cx="7565047" cy="472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647;p54">
            <a:extLst>
              <a:ext uri="{FF2B5EF4-FFF2-40B4-BE49-F238E27FC236}">
                <a16:creationId xmlns="" xmlns:a16="http://schemas.microsoft.com/office/drawing/2014/main" id="{9BEFAA2E-1198-1CF4-FC76-75A00FAE4872}"/>
              </a:ext>
            </a:extLst>
          </p:cNvPr>
          <p:cNvSpPr txBox="1">
            <a:spLocks/>
          </p:cNvSpPr>
          <p:nvPr/>
        </p:nvSpPr>
        <p:spPr>
          <a:xfrm>
            <a:off x="5841287" y="92876"/>
            <a:ext cx="2173603" cy="841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village</a:t>
            </a:r>
            <a:r>
              <a:rPr lang="en-US" sz="4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0" name="Halka 3">
            <a:extLst>
              <a:ext uri="{FF2B5EF4-FFF2-40B4-BE49-F238E27FC236}">
                <a16:creationId xmlns="" xmlns:a16="http://schemas.microsoft.com/office/drawing/2014/main" id="{F06C3E5D-48E0-0DFE-F4DB-2C0BD56BB098}"/>
              </a:ext>
            </a:extLst>
          </p:cNvPr>
          <p:cNvSpPr/>
          <p:nvPr/>
        </p:nvSpPr>
        <p:spPr>
          <a:xfrm>
            <a:off x="-4507645" y="-5343202"/>
            <a:ext cx="18958719" cy="16834469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60839 w 16496498"/>
              <a:gd name="connsiteY10" fmla="*/ 6143536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74099 w 16496498"/>
              <a:gd name="connsiteY10" fmla="*/ 5996609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9273 w 16496498"/>
              <a:gd name="connsiteY8" fmla="*/ 7129397 h 12983923"/>
              <a:gd name="connsiteX9" fmla="*/ 9007367 w 16496498"/>
              <a:gd name="connsiteY9" fmla="*/ 6620918 h 12983923"/>
              <a:gd name="connsiteX10" fmla="*/ 8374099 w 16496498"/>
              <a:gd name="connsiteY10" fmla="*/ 5996609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374099 w 16496498"/>
              <a:gd name="connsiteY11" fmla="*/ 5996609 h 12983923"/>
              <a:gd name="connsiteX12" fmla="*/ 7650000 w 16496498"/>
              <a:gd name="connsiteY12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374099 w 16496498"/>
              <a:gd name="connsiteY11" fmla="*/ 5996609 h 12983923"/>
              <a:gd name="connsiteX12" fmla="*/ 7860664 w 16496498"/>
              <a:gd name="connsiteY12" fmla="*/ 6166275 h 12983923"/>
              <a:gd name="connsiteX13" fmla="*/ 7650000 w 16496498"/>
              <a:gd name="connsiteY13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841959 w 16496498"/>
              <a:gd name="connsiteY11" fmla="*/ 6195661 h 12983923"/>
              <a:gd name="connsiteX12" fmla="*/ 8374099 w 16496498"/>
              <a:gd name="connsiteY12" fmla="*/ 5996609 h 12983923"/>
              <a:gd name="connsiteX13" fmla="*/ 7860664 w 16496498"/>
              <a:gd name="connsiteY13" fmla="*/ 6166275 h 12983923"/>
              <a:gd name="connsiteX14" fmla="*/ 7650000 w 16496498"/>
              <a:gd name="connsiteY14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007367 w 16496498"/>
              <a:gd name="connsiteY11" fmla="*/ 6620918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650000 w 16496498"/>
              <a:gd name="connsiteY15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650000 w 16496498"/>
              <a:gd name="connsiteY15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96609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59273 w 16496498"/>
              <a:gd name="connsiteY9" fmla="*/ 7129397 h 12983923"/>
              <a:gd name="connsiteX10" fmla="*/ 9014349 w 16496498"/>
              <a:gd name="connsiteY10" fmla="*/ 6959681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9014349 w 16496498"/>
              <a:gd name="connsiteY10" fmla="*/ 6959681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199999 w 16496498"/>
              <a:gd name="connsiteY11" fmla="*/ 6771614 h 12983923"/>
              <a:gd name="connsiteX12" fmla="*/ 9206278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199999 w 16496498"/>
              <a:gd name="connsiteY11" fmla="*/ 6771614 h 12983923"/>
              <a:gd name="connsiteX12" fmla="*/ 9265951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265951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265951 w 16496498"/>
              <a:gd name="connsiteY12" fmla="*/ 6597410 h 12983923"/>
              <a:gd name="connsiteX13" fmla="*/ 9213260 w 16496498"/>
              <a:gd name="connsiteY13" fmla="*/ 6336711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13260 w 16496498"/>
              <a:gd name="connsiteY13" fmla="*/ 6336711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34240 w 16496498"/>
              <a:gd name="connsiteY14" fmla="*/ 607812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34240 w 16496498"/>
              <a:gd name="connsiteY14" fmla="*/ 6078121 h 12983923"/>
              <a:gd name="connsiteX15" fmla="*/ 8815438 w 16496498"/>
              <a:gd name="connsiteY15" fmla="*/ 5966455 h 12983923"/>
              <a:gd name="connsiteX16" fmla="*/ 8374099 w 16496498"/>
              <a:gd name="connsiteY16" fmla="*/ 5920207 h 12983923"/>
              <a:gd name="connsiteX17" fmla="*/ 7734687 w 16496498"/>
              <a:gd name="connsiteY17" fmla="*/ 6089873 h 12983923"/>
              <a:gd name="connsiteX18" fmla="*/ 7451089 w 16496498"/>
              <a:gd name="connsiteY18" fmla="*/ 6588358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451089" y="6588358"/>
                </a:moveTo>
                <a:cubicBezTo>
                  <a:pt x="7452194" y="6752916"/>
                  <a:pt x="7623106" y="6988028"/>
                  <a:pt x="7741318" y="7077222"/>
                </a:cubicBezTo>
                <a:cubicBezTo>
                  <a:pt x="7859530" y="7166416"/>
                  <a:pt x="8166992" y="7231267"/>
                  <a:pt x="8379164" y="7229308"/>
                </a:cubicBezTo>
                <a:cubicBezTo>
                  <a:pt x="8591336" y="7227349"/>
                  <a:pt x="8886384" y="7143709"/>
                  <a:pt x="9014349" y="7065468"/>
                </a:cubicBezTo>
                <a:cubicBezTo>
                  <a:pt x="9142314" y="6987227"/>
                  <a:pt x="9227684" y="6867255"/>
                  <a:pt x="9259672" y="6789245"/>
                </a:cubicBezTo>
                <a:cubicBezTo>
                  <a:pt x="9291660" y="6711235"/>
                  <a:pt x="9333360" y="6631692"/>
                  <a:pt x="9318994" y="6556270"/>
                </a:cubicBezTo>
                <a:cubicBezTo>
                  <a:pt x="9304628" y="6480848"/>
                  <a:pt x="9292766" y="6395833"/>
                  <a:pt x="9253042" y="6319080"/>
                </a:cubicBezTo>
                <a:cubicBezTo>
                  <a:pt x="9213318" y="6242327"/>
                  <a:pt x="9107174" y="6132974"/>
                  <a:pt x="9034240" y="6078121"/>
                </a:cubicBezTo>
                <a:cubicBezTo>
                  <a:pt x="8961306" y="6023268"/>
                  <a:pt x="8925461" y="5992774"/>
                  <a:pt x="8815438" y="5966455"/>
                </a:cubicBezTo>
                <a:cubicBezTo>
                  <a:pt x="8705415" y="5940136"/>
                  <a:pt x="8554224" y="5899637"/>
                  <a:pt x="8374099" y="5920207"/>
                </a:cubicBezTo>
                <a:cubicBezTo>
                  <a:pt x="8193974" y="5940777"/>
                  <a:pt x="7855370" y="5990269"/>
                  <a:pt x="7734687" y="6089873"/>
                </a:cubicBezTo>
                <a:cubicBezTo>
                  <a:pt x="7614004" y="6189477"/>
                  <a:pt x="7449984" y="6423800"/>
                  <a:pt x="7451089" y="658835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674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1701 -0.01142 L -0.00747 -0.40123 L 0.27969 -0.02098 L 0.00538 0.2676 L 0 0 Z " pathEditMode="relative" ptsTypes="AAAAAA">
                                      <p:cBhvr>
                                        <p:cTn id="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5DEE4D-9095-B1A9-9727-8121B67B4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AB061019-D4A3-9F69-230E-45FB8FD972AF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ubtitle 3">
            <a:extLst>
              <a:ext uri="{FF2B5EF4-FFF2-40B4-BE49-F238E27FC236}">
                <a16:creationId xmlns="" xmlns:a16="http://schemas.microsoft.com/office/drawing/2014/main" id="{A4471BCC-208F-A083-3B00-A054EC416E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5B3DD48-E471-4241-E84C-18AA64CB1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490" y="226038"/>
            <a:ext cx="6702035" cy="4691424"/>
          </a:xfrm>
          <a:prstGeom prst="rect">
            <a:avLst/>
          </a:prstGeom>
        </p:spPr>
      </p:pic>
      <p:sp>
        <p:nvSpPr>
          <p:cNvPr id="7" name="Google Shape;2647;p54">
            <a:extLst>
              <a:ext uri="{FF2B5EF4-FFF2-40B4-BE49-F238E27FC236}">
                <a16:creationId xmlns="" xmlns:a16="http://schemas.microsoft.com/office/drawing/2014/main" id="{616B5AE3-A5F6-EED5-5C69-5ACD46A715E9}"/>
              </a:ext>
            </a:extLst>
          </p:cNvPr>
          <p:cNvSpPr txBox="1">
            <a:spLocks/>
          </p:cNvSpPr>
          <p:nvPr/>
        </p:nvSpPr>
        <p:spPr>
          <a:xfrm>
            <a:off x="6291737" y="79335"/>
            <a:ext cx="2173603" cy="841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town</a:t>
            </a:r>
            <a:r>
              <a:rPr lang="en-US" sz="4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8" name="Halka 3">
            <a:extLst>
              <a:ext uri="{FF2B5EF4-FFF2-40B4-BE49-F238E27FC236}">
                <a16:creationId xmlns="" xmlns:a16="http://schemas.microsoft.com/office/drawing/2014/main" id="{F06C3E5D-48E0-0DFE-F4DB-2C0BD56BB098}"/>
              </a:ext>
            </a:extLst>
          </p:cNvPr>
          <p:cNvSpPr/>
          <p:nvPr/>
        </p:nvSpPr>
        <p:spPr>
          <a:xfrm>
            <a:off x="-4507645" y="-5343202"/>
            <a:ext cx="18958719" cy="16834469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60839 w 16496498"/>
              <a:gd name="connsiteY10" fmla="*/ 6143536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74099 w 16496498"/>
              <a:gd name="connsiteY10" fmla="*/ 5996609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9273 w 16496498"/>
              <a:gd name="connsiteY8" fmla="*/ 7129397 h 12983923"/>
              <a:gd name="connsiteX9" fmla="*/ 9007367 w 16496498"/>
              <a:gd name="connsiteY9" fmla="*/ 6620918 h 12983923"/>
              <a:gd name="connsiteX10" fmla="*/ 8374099 w 16496498"/>
              <a:gd name="connsiteY10" fmla="*/ 5996609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374099 w 16496498"/>
              <a:gd name="connsiteY11" fmla="*/ 5996609 h 12983923"/>
              <a:gd name="connsiteX12" fmla="*/ 7650000 w 16496498"/>
              <a:gd name="connsiteY12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374099 w 16496498"/>
              <a:gd name="connsiteY11" fmla="*/ 5996609 h 12983923"/>
              <a:gd name="connsiteX12" fmla="*/ 7860664 w 16496498"/>
              <a:gd name="connsiteY12" fmla="*/ 6166275 h 12983923"/>
              <a:gd name="connsiteX13" fmla="*/ 7650000 w 16496498"/>
              <a:gd name="connsiteY13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841959 w 16496498"/>
              <a:gd name="connsiteY11" fmla="*/ 6195661 h 12983923"/>
              <a:gd name="connsiteX12" fmla="*/ 8374099 w 16496498"/>
              <a:gd name="connsiteY12" fmla="*/ 5996609 h 12983923"/>
              <a:gd name="connsiteX13" fmla="*/ 7860664 w 16496498"/>
              <a:gd name="connsiteY13" fmla="*/ 6166275 h 12983923"/>
              <a:gd name="connsiteX14" fmla="*/ 7650000 w 16496498"/>
              <a:gd name="connsiteY14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007367 w 16496498"/>
              <a:gd name="connsiteY11" fmla="*/ 6620918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650000 w 16496498"/>
              <a:gd name="connsiteY15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650000 w 16496498"/>
              <a:gd name="connsiteY15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96609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59273 w 16496498"/>
              <a:gd name="connsiteY9" fmla="*/ 7129397 h 12983923"/>
              <a:gd name="connsiteX10" fmla="*/ 9014349 w 16496498"/>
              <a:gd name="connsiteY10" fmla="*/ 6959681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9014349 w 16496498"/>
              <a:gd name="connsiteY10" fmla="*/ 6959681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199999 w 16496498"/>
              <a:gd name="connsiteY11" fmla="*/ 6771614 h 12983923"/>
              <a:gd name="connsiteX12" fmla="*/ 9206278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199999 w 16496498"/>
              <a:gd name="connsiteY11" fmla="*/ 6771614 h 12983923"/>
              <a:gd name="connsiteX12" fmla="*/ 9265951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265951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265951 w 16496498"/>
              <a:gd name="connsiteY12" fmla="*/ 6597410 h 12983923"/>
              <a:gd name="connsiteX13" fmla="*/ 9213260 w 16496498"/>
              <a:gd name="connsiteY13" fmla="*/ 6336711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13260 w 16496498"/>
              <a:gd name="connsiteY13" fmla="*/ 6336711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34240 w 16496498"/>
              <a:gd name="connsiteY14" fmla="*/ 607812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34240 w 16496498"/>
              <a:gd name="connsiteY14" fmla="*/ 6078121 h 12983923"/>
              <a:gd name="connsiteX15" fmla="*/ 8815438 w 16496498"/>
              <a:gd name="connsiteY15" fmla="*/ 5966455 h 12983923"/>
              <a:gd name="connsiteX16" fmla="*/ 8374099 w 16496498"/>
              <a:gd name="connsiteY16" fmla="*/ 5920207 h 12983923"/>
              <a:gd name="connsiteX17" fmla="*/ 7734687 w 16496498"/>
              <a:gd name="connsiteY17" fmla="*/ 6089873 h 12983923"/>
              <a:gd name="connsiteX18" fmla="*/ 7451089 w 16496498"/>
              <a:gd name="connsiteY18" fmla="*/ 6588358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451089" y="6588358"/>
                </a:moveTo>
                <a:cubicBezTo>
                  <a:pt x="7452194" y="6752916"/>
                  <a:pt x="7623106" y="6988028"/>
                  <a:pt x="7741318" y="7077222"/>
                </a:cubicBezTo>
                <a:cubicBezTo>
                  <a:pt x="7859530" y="7166416"/>
                  <a:pt x="8166992" y="7231267"/>
                  <a:pt x="8379164" y="7229308"/>
                </a:cubicBezTo>
                <a:cubicBezTo>
                  <a:pt x="8591336" y="7227349"/>
                  <a:pt x="8886384" y="7143709"/>
                  <a:pt x="9014349" y="7065468"/>
                </a:cubicBezTo>
                <a:cubicBezTo>
                  <a:pt x="9142314" y="6987227"/>
                  <a:pt x="9227684" y="6867255"/>
                  <a:pt x="9259672" y="6789245"/>
                </a:cubicBezTo>
                <a:cubicBezTo>
                  <a:pt x="9291660" y="6711235"/>
                  <a:pt x="9333360" y="6631692"/>
                  <a:pt x="9318994" y="6556270"/>
                </a:cubicBezTo>
                <a:cubicBezTo>
                  <a:pt x="9304628" y="6480848"/>
                  <a:pt x="9292766" y="6395833"/>
                  <a:pt x="9253042" y="6319080"/>
                </a:cubicBezTo>
                <a:cubicBezTo>
                  <a:pt x="9213318" y="6242327"/>
                  <a:pt x="9107174" y="6132974"/>
                  <a:pt x="9034240" y="6078121"/>
                </a:cubicBezTo>
                <a:cubicBezTo>
                  <a:pt x="8961306" y="6023268"/>
                  <a:pt x="8925461" y="5992774"/>
                  <a:pt x="8815438" y="5966455"/>
                </a:cubicBezTo>
                <a:cubicBezTo>
                  <a:pt x="8705415" y="5940136"/>
                  <a:pt x="8554224" y="5899637"/>
                  <a:pt x="8374099" y="5920207"/>
                </a:cubicBezTo>
                <a:cubicBezTo>
                  <a:pt x="8193974" y="5940777"/>
                  <a:pt x="7855370" y="5990269"/>
                  <a:pt x="7734687" y="6089873"/>
                </a:cubicBezTo>
                <a:cubicBezTo>
                  <a:pt x="7614004" y="6189477"/>
                  <a:pt x="7449984" y="6423800"/>
                  <a:pt x="7451089" y="658835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871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1701 -0.01142 L -0.00747 -0.40123 L 0.27969 -0.02098 L 0.00538 0.2676 L 0 0 Z " pathEditMode="relative" ptsTypes="AAAAAA">
                                      <p:cBhvr>
                                        <p:cTn id="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1934E43-9E7E-475E-0EEC-67DFD1239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9087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3" name="Google Shape;2213;p41"/>
          <p:cNvGrpSpPr/>
          <p:nvPr/>
        </p:nvGrpSpPr>
        <p:grpSpPr>
          <a:xfrm rot="1965831">
            <a:off x="1036508" y="2256531"/>
            <a:ext cx="1382011" cy="1895041"/>
            <a:chOff x="6694993" y="2146230"/>
            <a:chExt cx="1248812" cy="1712396"/>
          </a:xfrm>
        </p:grpSpPr>
        <p:sp>
          <p:nvSpPr>
            <p:cNvPr id="2214" name="Google Shape;2214;p41"/>
            <p:cNvSpPr/>
            <p:nvPr/>
          </p:nvSpPr>
          <p:spPr>
            <a:xfrm>
              <a:off x="6696605" y="2147766"/>
              <a:ext cx="1245642" cy="1709169"/>
            </a:xfrm>
            <a:custGeom>
              <a:avLst/>
              <a:gdLst/>
              <a:ahLst/>
              <a:cxnLst/>
              <a:rect l="l" t="t" r="r" b="b"/>
              <a:pathLst>
                <a:path w="22001" h="30188" extrusionOk="0">
                  <a:moveTo>
                    <a:pt x="10691" y="0"/>
                  </a:moveTo>
                  <a:cubicBezTo>
                    <a:pt x="10634" y="0"/>
                    <a:pt x="10606" y="29"/>
                    <a:pt x="10550" y="29"/>
                  </a:cubicBezTo>
                  <a:lnTo>
                    <a:pt x="10522" y="29"/>
                  </a:lnTo>
                  <a:lnTo>
                    <a:pt x="10409" y="57"/>
                  </a:lnTo>
                  <a:cubicBezTo>
                    <a:pt x="10353" y="85"/>
                    <a:pt x="10325" y="113"/>
                    <a:pt x="10297" y="141"/>
                  </a:cubicBezTo>
                  <a:lnTo>
                    <a:pt x="10184" y="197"/>
                  </a:lnTo>
                  <a:cubicBezTo>
                    <a:pt x="9959" y="366"/>
                    <a:pt x="9790" y="591"/>
                    <a:pt x="9650" y="873"/>
                  </a:cubicBezTo>
                  <a:lnTo>
                    <a:pt x="0" y="18175"/>
                  </a:lnTo>
                  <a:cubicBezTo>
                    <a:pt x="3095" y="19637"/>
                    <a:pt x="6414" y="20481"/>
                    <a:pt x="9847" y="20650"/>
                  </a:cubicBezTo>
                  <a:lnTo>
                    <a:pt x="9847" y="29343"/>
                  </a:lnTo>
                  <a:cubicBezTo>
                    <a:pt x="9847" y="29737"/>
                    <a:pt x="10100" y="30047"/>
                    <a:pt x="10466" y="30159"/>
                  </a:cubicBezTo>
                  <a:lnTo>
                    <a:pt x="10494" y="30159"/>
                  </a:lnTo>
                  <a:cubicBezTo>
                    <a:pt x="10550" y="30187"/>
                    <a:pt x="10634" y="30187"/>
                    <a:pt x="10691" y="30187"/>
                  </a:cubicBezTo>
                  <a:lnTo>
                    <a:pt x="11338" y="30187"/>
                  </a:lnTo>
                  <a:cubicBezTo>
                    <a:pt x="11816" y="30187"/>
                    <a:pt x="12210" y="29822"/>
                    <a:pt x="12210" y="29343"/>
                  </a:cubicBezTo>
                  <a:lnTo>
                    <a:pt x="12210" y="20678"/>
                  </a:lnTo>
                  <a:cubicBezTo>
                    <a:pt x="18090" y="20425"/>
                    <a:pt x="22000" y="18175"/>
                    <a:pt x="22000" y="18175"/>
                  </a:cubicBezTo>
                  <a:lnTo>
                    <a:pt x="12519" y="844"/>
                  </a:lnTo>
                  <a:cubicBezTo>
                    <a:pt x="12435" y="760"/>
                    <a:pt x="12351" y="704"/>
                    <a:pt x="12266" y="619"/>
                  </a:cubicBezTo>
                  <a:lnTo>
                    <a:pt x="12210" y="563"/>
                  </a:lnTo>
                  <a:cubicBezTo>
                    <a:pt x="12125" y="507"/>
                    <a:pt x="12041" y="451"/>
                    <a:pt x="11985" y="394"/>
                  </a:cubicBezTo>
                  <a:lnTo>
                    <a:pt x="11957" y="394"/>
                  </a:lnTo>
                  <a:cubicBezTo>
                    <a:pt x="11900" y="338"/>
                    <a:pt x="11816" y="310"/>
                    <a:pt x="11732" y="254"/>
                  </a:cubicBezTo>
                  <a:lnTo>
                    <a:pt x="11675" y="226"/>
                  </a:lnTo>
                  <a:lnTo>
                    <a:pt x="11507" y="141"/>
                  </a:lnTo>
                  <a:lnTo>
                    <a:pt x="11478" y="141"/>
                  </a:lnTo>
                  <a:lnTo>
                    <a:pt x="11281" y="57"/>
                  </a:lnTo>
                  <a:lnTo>
                    <a:pt x="11253" y="57"/>
                  </a:lnTo>
                  <a:lnTo>
                    <a:pt x="11085" y="29"/>
                  </a:lnTo>
                  <a:lnTo>
                    <a:pt x="11056" y="29"/>
                  </a:lnTo>
                  <a:cubicBezTo>
                    <a:pt x="11000" y="0"/>
                    <a:pt x="10944" y="0"/>
                    <a:pt x="10888" y="0"/>
                  </a:cubicBezTo>
                  <a:close/>
                </a:path>
              </a:pathLst>
            </a:custGeom>
            <a:solidFill>
              <a:schemeClr val="lt1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15" name="Google Shape;2215;p41"/>
            <p:cNvGrpSpPr/>
            <p:nvPr/>
          </p:nvGrpSpPr>
          <p:grpSpPr>
            <a:xfrm>
              <a:off x="6694993" y="2146230"/>
              <a:ext cx="1248812" cy="1712396"/>
              <a:chOff x="1383150" y="4002150"/>
              <a:chExt cx="551425" cy="756125"/>
            </a:xfrm>
          </p:grpSpPr>
          <p:sp>
            <p:nvSpPr>
              <p:cNvPr id="2216" name="Google Shape;2216;p41"/>
              <p:cNvSpPr/>
              <p:nvPr/>
            </p:nvSpPr>
            <p:spPr>
              <a:xfrm>
                <a:off x="1629300" y="4299675"/>
                <a:ext cx="59100" cy="4586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18344" extrusionOk="0">
                    <a:moveTo>
                      <a:pt x="845" y="0"/>
                    </a:moveTo>
                    <a:cubicBezTo>
                      <a:pt x="366" y="0"/>
                      <a:pt x="1" y="394"/>
                      <a:pt x="1" y="844"/>
                    </a:cubicBezTo>
                    <a:lnTo>
                      <a:pt x="1" y="17471"/>
                    </a:lnTo>
                    <a:cubicBezTo>
                      <a:pt x="1" y="17949"/>
                      <a:pt x="366" y="18343"/>
                      <a:pt x="845" y="18343"/>
                    </a:cubicBezTo>
                    <a:lnTo>
                      <a:pt x="1492" y="18343"/>
                    </a:lnTo>
                    <a:cubicBezTo>
                      <a:pt x="1970" y="18343"/>
                      <a:pt x="2364" y="17949"/>
                      <a:pt x="2364" y="17471"/>
                    </a:cubicBezTo>
                    <a:lnTo>
                      <a:pt x="2364" y="844"/>
                    </a:lnTo>
                    <a:cubicBezTo>
                      <a:pt x="2364" y="394"/>
                      <a:pt x="1970" y="0"/>
                      <a:pt x="1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41"/>
              <p:cNvSpPr/>
              <p:nvPr/>
            </p:nvSpPr>
            <p:spPr>
              <a:xfrm>
                <a:off x="1629300" y="4299675"/>
                <a:ext cx="59100" cy="458075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18323" extrusionOk="0">
                    <a:moveTo>
                      <a:pt x="845" y="0"/>
                    </a:moveTo>
                    <a:cubicBezTo>
                      <a:pt x="366" y="0"/>
                      <a:pt x="1" y="394"/>
                      <a:pt x="1" y="844"/>
                    </a:cubicBezTo>
                    <a:lnTo>
                      <a:pt x="1" y="1266"/>
                    </a:lnTo>
                    <a:cubicBezTo>
                      <a:pt x="12" y="1270"/>
                      <a:pt x="22" y="1271"/>
                      <a:pt x="33" y="1271"/>
                    </a:cubicBezTo>
                    <a:cubicBezTo>
                      <a:pt x="138" y="1271"/>
                      <a:pt x="231" y="1106"/>
                      <a:pt x="425" y="1106"/>
                    </a:cubicBezTo>
                    <a:cubicBezTo>
                      <a:pt x="513" y="1106"/>
                      <a:pt x="621" y="1140"/>
                      <a:pt x="760" y="1238"/>
                    </a:cubicBezTo>
                    <a:cubicBezTo>
                      <a:pt x="2251" y="2223"/>
                      <a:pt x="1492" y="6837"/>
                      <a:pt x="1520" y="9481"/>
                    </a:cubicBezTo>
                    <a:cubicBezTo>
                      <a:pt x="1520" y="12097"/>
                      <a:pt x="2279" y="15389"/>
                      <a:pt x="873" y="17752"/>
                    </a:cubicBezTo>
                    <a:cubicBezTo>
                      <a:pt x="760" y="17921"/>
                      <a:pt x="620" y="18090"/>
                      <a:pt x="423" y="18202"/>
                    </a:cubicBezTo>
                    <a:cubicBezTo>
                      <a:pt x="538" y="18272"/>
                      <a:pt x="654" y="18322"/>
                      <a:pt x="770" y="18322"/>
                    </a:cubicBezTo>
                    <a:cubicBezTo>
                      <a:pt x="795" y="18322"/>
                      <a:pt x="820" y="18320"/>
                      <a:pt x="845" y="18315"/>
                    </a:cubicBezTo>
                    <a:lnTo>
                      <a:pt x="1492" y="18315"/>
                    </a:lnTo>
                    <a:cubicBezTo>
                      <a:pt x="1970" y="18315"/>
                      <a:pt x="2364" y="17949"/>
                      <a:pt x="2364" y="17471"/>
                    </a:cubicBezTo>
                    <a:lnTo>
                      <a:pt x="2364" y="844"/>
                    </a:lnTo>
                    <a:cubicBezTo>
                      <a:pt x="2364" y="394"/>
                      <a:pt x="1970" y="0"/>
                      <a:pt x="1492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41"/>
              <p:cNvSpPr/>
              <p:nvPr/>
            </p:nvSpPr>
            <p:spPr>
              <a:xfrm>
                <a:off x="1637050" y="4346800"/>
                <a:ext cx="12675" cy="368725"/>
              </a:xfrm>
              <a:custGeom>
                <a:avLst/>
                <a:gdLst/>
                <a:ahLst/>
                <a:cxnLst/>
                <a:rect l="l" t="t" r="r" b="b"/>
                <a:pathLst>
                  <a:path w="507" h="14749" extrusionOk="0">
                    <a:moveTo>
                      <a:pt x="253" y="0"/>
                    </a:moveTo>
                    <a:cubicBezTo>
                      <a:pt x="113" y="0"/>
                      <a:pt x="0" y="113"/>
                      <a:pt x="0" y="225"/>
                    </a:cubicBezTo>
                    <a:lnTo>
                      <a:pt x="0" y="14517"/>
                    </a:lnTo>
                    <a:cubicBezTo>
                      <a:pt x="0" y="14672"/>
                      <a:pt x="127" y="14749"/>
                      <a:pt x="253" y="14749"/>
                    </a:cubicBezTo>
                    <a:cubicBezTo>
                      <a:pt x="380" y="14749"/>
                      <a:pt x="507" y="14672"/>
                      <a:pt x="507" y="14517"/>
                    </a:cubicBezTo>
                    <a:lnTo>
                      <a:pt x="507" y="225"/>
                    </a:lnTo>
                    <a:cubicBezTo>
                      <a:pt x="507" y="113"/>
                      <a:pt x="394" y="0"/>
                      <a:pt x="253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41"/>
              <p:cNvSpPr/>
              <p:nvPr/>
            </p:nvSpPr>
            <p:spPr>
              <a:xfrm>
                <a:off x="1383150" y="4002150"/>
                <a:ext cx="551425" cy="518225"/>
              </a:xfrm>
              <a:custGeom>
                <a:avLst/>
                <a:gdLst/>
                <a:ahLst/>
                <a:cxnLst/>
                <a:rect l="l" t="t" r="r" b="b"/>
                <a:pathLst>
                  <a:path w="22057" h="20729" extrusionOk="0">
                    <a:moveTo>
                      <a:pt x="10871" y="1"/>
                    </a:moveTo>
                    <a:cubicBezTo>
                      <a:pt x="10012" y="1"/>
                      <a:pt x="9650" y="901"/>
                      <a:pt x="9650" y="901"/>
                    </a:cubicBezTo>
                    <a:lnTo>
                      <a:pt x="0" y="18203"/>
                    </a:lnTo>
                    <a:cubicBezTo>
                      <a:pt x="4042" y="20097"/>
                      <a:pt x="7840" y="20729"/>
                      <a:pt x="11107" y="20729"/>
                    </a:cubicBezTo>
                    <a:cubicBezTo>
                      <a:pt x="17643" y="20729"/>
                      <a:pt x="22057" y="18203"/>
                      <a:pt x="22057" y="18203"/>
                    </a:cubicBezTo>
                    <a:lnTo>
                      <a:pt x="12547" y="901"/>
                    </a:lnTo>
                    <a:cubicBezTo>
                      <a:pt x="11854" y="226"/>
                      <a:pt x="11300" y="1"/>
                      <a:pt x="108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41"/>
              <p:cNvSpPr/>
              <p:nvPr/>
            </p:nvSpPr>
            <p:spPr>
              <a:xfrm>
                <a:off x="1531550" y="4002150"/>
                <a:ext cx="375600" cy="436550"/>
              </a:xfrm>
              <a:custGeom>
                <a:avLst/>
                <a:gdLst/>
                <a:ahLst/>
                <a:cxnLst/>
                <a:rect l="l" t="t" r="r" b="b"/>
                <a:pathLst>
                  <a:path w="15024" h="17462" extrusionOk="0">
                    <a:moveTo>
                      <a:pt x="4931" y="1"/>
                    </a:moveTo>
                    <a:cubicBezTo>
                      <a:pt x="4409" y="1"/>
                      <a:pt x="4080" y="330"/>
                      <a:pt x="3911" y="592"/>
                    </a:cubicBezTo>
                    <a:cubicBezTo>
                      <a:pt x="4006" y="576"/>
                      <a:pt x="4102" y="569"/>
                      <a:pt x="4197" y="569"/>
                    </a:cubicBezTo>
                    <a:cubicBezTo>
                      <a:pt x="5639" y="569"/>
                      <a:pt x="6987" y="2293"/>
                      <a:pt x="7568" y="3349"/>
                    </a:cubicBezTo>
                    <a:cubicBezTo>
                      <a:pt x="8440" y="5009"/>
                      <a:pt x="9143" y="6725"/>
                      <a:pt x="9678" y="8497"/>
                    </a:cubicBezTo>
                    <a:cubicBezTo>
                      <a:pt x="10241" y="10157"/>
                      <a:pt x="10719" y="12126"/>
                      <a:pt x="9819" y="13730"/>
                    </a:cubicBezTo>
                    <a:cubicBezTo>
                      <a:pt x="8335" y="16316"/>
                      <a:pt x="5590" y="17049"/>
                      <a:pt x="2762" y="17049"/>
                    </a:cubicBezTo>
                    <a:cubicBezTo>
                      <a:pt x="1837" y="17049"/>
                      <a:pt x="902" y="16971"/>
                      <a:pt x="0" y="16853"/>
                    </a:cubicBezTo>
                    <a:lnTo>
                      <a:pt x="0" y="16853"/>
                    </a:lnTo>
                    <a:cubicBezTo>
                      <a:pt x="1783" y="17251"/>
                      <a:pt x="3612" y="17462"/>
                      <a:pt x="5441" y="17462"/>
                    </a:cubicBezTo>
                    <a:cubicBezTo>
                      <a:pt x="6067" y="17462"/>
                      <a:pt x="6692" y="17437"/>
                      <a:pt x="7315" y="17387"/>
                    </a:cubicBezTo>
                    <a:cubicBezTo>
                      <a:pt x="9903" y="17190"/>
                      <a:pt x="12491" y="16768"/>
                      <a:pt x="15023" y="16177"/>
                    </a:cubicBezTo>
                    <a:lnTo>
                      <a:pt x="6640" y="901"/>
                    </a:lnTo>
                    <a:cubicBezTo>
                      <a:pt x="5926" y="226"/>
                      <a:pt x="5363" y="1"/>
                      <a:pt x="49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41"/>
              <p:cNvSpPr/>
              <p:nvPr/>
            </p:nvSpPr>
            <p:spPr>
              <a:xfrm>
                <a:off x="1383150" y="4378450"/>
                <a:ext cx="551425" cy="142325"/>
              </a:xfrm>
              <a:custGeom>
                <a:avLst/>
                <a:gdLst/>
                <a:ahLst/>
                <a:cxnLst/>
                <a:rect l="l" t="t" r="r" b="b"/>
                <a:pathLst>
                  <a:path w="22057" h="5693" extrusionOk="0">
                    <a:moveTo>
                      <a:pt x="1744" y="0"/>
                    </a:moveTo>
                    <a:lnTo>
                      <a:pt x="0" y="3179"/>
                    </a:lnTo>
                    <a:cubicBezTo>
                      <a:pt x="4042" y="5064"/>
                      <a:pt x="7840" y="5692"/>
                      <a:pt x="11107" y="5692"/>
                    </a:cubicBezTo>
                    <a:cubicBezTo>
                      <a:pt x="17643" y="5692"/>
                      <a:pt x="22057" y="3179"/>
                      <a:pt x="22057" y="3179"/>
                    </a:cubicBezTo>
                    <a:lnTo>
                      <a:pt x="20509" y="338"/>
                    </a:lnTo>
                    <a:cubicBezTo>
                      <a:pt x="17894" y="1567"/>
                      <a:pt x="14380" y="2091"/>
                      <a:pt x="11412" y="2091"/>
                    </a:cubicBezTo>
                    <a:cubicBezTo>
                      <a:pt x="11187" y="2091"/>
                      <a:pt x="10965" y="2088"/>
                      <a:pt x="10747" y="2082"/>
                    </a:cubicBezTo>
                    <a:cubicBezTo>
                      <a:pt x="7849" y="2026"/>
                      <a:pt x="4248" y="1913"/>
                      <a:pt x="17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41"/>
              <p:cNvSpPr/>
              <p:nvPr/>
            </p:nvSpPr>
            <p:spPr>
              <a:xfrm>
                <a:off x="1383150" y="4430475"/>
                <a:ext cx="551425" cy="89200"/>
              </a:xfrm>
              <a:custGeom>
                <a:avLst/>
                <a:gdLst/>
                <a:ahLst/>
                <a:cxnLst/>
                <a:rect l="l" t="t" r="r" b="b"/>
                <a:pathLst>
                  <a:path w="22057" h="3568" extrusionOk="0">
                    <a:moveTo>
                      <a:pt x="591" y="1"/>
                    </a:moveTo>
                    <a:lnTo>
                      <a:pt x="0" y="1042"/>
                    </a:lnTo>
                    <a:cubicBezTo>
                      <a:pt x="4042" y="2936"/>
                      <a:pt x="7840" y="3568"/>
                      <a:pt x="11107" y="3568"/>
                    </a:cubicBezTo>
                    <a:cubicBezTo>
                      <a:pt x="17643" y="3568"/>
                      <a:pt x="22057" y="1042"/>
                      <a:pt x="22057" y="1042"/>
                    </a:cubicBezTo>
                    <a:lnTo>
                      <a:pt x="21466" y="1"/>
                    </a:lnTo>
                    <a:cubicBezTo>
                      <a:pt x="18765" y="1576"/>
                      <a:pt x="15530" y="2336"/>
                      <a:pt x="12547" y="2449"/>
                    </a:cubicBezTo>
                    <a:cubicBezTo>
                      <a:pt x="11921" y="2478"/>
                      <a:pt x="11300" y="2495"/>
                      <a:pt x="10685" y="2495"/>
                    </a:cubicBezTo>
                    <a:cubicBezTo>
                      <a:pt x="7161" y="2495"/>
                      <a:pt x="3825" y="1941"/>
                      <a:pt x="591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41"/>
              <p:cNvSpPr/>
              <p:nvPr/>
            </p:nvSpPr>
            <p:spPr>
              <a:xfrm>
                <a:off x="1452775" y="4041550"/>
                <a:ext cx="184300" cy="366275"/>
              </a:xfrm>
              <a:custGeom>
                <a:avLst/>
                <a:gdLst/>
                <a:ahLst/>
                <a:cxnLst/>
                <a:rect l="l" t="t" r="r" b="b"/>
                <a:pathLst>
                  <a:path w="7372" h="14651" extrusionOk="0">
                    <a:moveTo>
                      <a:pt x="7062" y="0"/>
                    </a:moveTo>
                    <a:cubicBezTo>
                      <a:pt x="6358" y="676"/>
                      <a:pt x="5908" y="1998"/>
                      <a:pt x="5430" y="2870"/>
                    </a:cubicBezTo>
                    <a:cubicBezTo>
                      <a:pt x="4924" y="3826"/>
                      <a:pt x="4445" y="4811"/>
                      <a:pt x="3939" y="5768"/>
                    </a:cubicBezTo>
                    <a:cubicBezTo>
                      <a:pt x="2954" y="7681"/>
                      <a:pt x="1773" y="9594"/>
                      <a:pt x="788" y="11507"/>
                    </a:cubicBezTo>
                    <a:cubicBezTo>
                      <a:pt x="478" y="12098"/>
                      <a:pt x="0" y="12632"/>
                      <a:pt x="394" y="13167"/>
                    </a:cubicBezTo>
                    <a:cubicBezTo>
                      <a:pt x="675" y="13532"/>
                      <a:pt x="1632" y="13954"/>
                      <a:pt x="2054" y="14095"/>
                    </a:cubicBezTo>
                    <a:cubicBezTo>
                      <a:pt x="2825" y="14326"/>
                      <a:pt x="4560" y="14650"/>
                      <a:pt x="5902" y="14650"/>
                    </a:cubicBezTo>
                    <a:cubicBezTo>
                      <a:pt x="6519" y="14650"/>
                      <a:pt x="7052" y="14582"/>
                      <a:pt x="7371" y="14405"/>
                    </a:cubicBezTo>
                    <a:cubicBezTo>
                      <a:pt x="6274" y="14179"/>
                      <a:pt x="4220" y="13504"/>
                      <a:pt x="3348" y="12632"/>
                    </a:cubicBezTo>
                    <a:cubicBezTo>
                      <a:pt x="2448" y="11760"/>
                      <a:pt x="2729" y="10578"/>
                      <a:pt x="3067" y="9481"/>
                    </a:cubicBezTo>
                    <a:cubicBezTo>
                      <a:pt x="3883" y="6949"/>
                      <a:pt x="5064" y="4699"/>
                      <a:pt x="6105" y="2279"/>
                    </a:cubicBezTo>
                    <a:cubicBezTo>
                      <a:pt x="6415" y="1576"/>
                      <a:pt x="6583" y="872"/>
                      <a:pt x="6893" y="197"/>
                    </a:cubicBezTo>
                    <a:lnTo>
                      <a:pt x="7062" y="0"/>
                    </a:ln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41"/>
              <p:cNvSpPr/>
              <p:nvPr/>
            </p:nvSpPr>
            <p:spPr>
              <a:xfrm>
                <a:off x="1680350" y="4087975"/>
                <a:ext cx="55175" cy="854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3419" extrusionOk="0">
                    <a:moveTo>
                      <a:pt x="125" y="0"/>
                    </a:moveTo>
                    <a:lnTo>
                      <a:pt x="97" y="113"/>
                    </a:lnTo>
                    <a:cubicBezTo>
                      <a:pt x="49" y="570"/>
                      <a:pt x="1" y="3418"/>
                      <a:pt x="852" y="3418"/>
                    </a:cubicBezTo>
                    <a:cubicBezTo>
                      <a:pt x="995" y="3418"/>
                      <a:pt x="1164" y="3338"/>
                      <a:pt x="1363" y="3151"/>
                    </a:cubicBezTo>
                    <a:cubicBezTo>
                      <a:pt x="2207" y="2363"/>
                      <a:pt x="941" y="338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41"/>
              <p:cNvSpPr/>
              <p:nvPr/>
            </p:nvSpPr>
            <p:spPr>
              <a:xfrm>
                <a:off x="1689100" y="4099225"/>
                <a:ext cx="25" cy="72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" extrusionOk="0">
                    <a:moveTo>
                      <a:pt x="0" y="28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ED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41"/>
              <p:cNvSpPr/>
              <p:nvPr/>
            </p:nvSpPr>
            <p:spPr>
              <a:xfrm>
                <a:off x="1686275" y="4099925"/>
                <a:ext cx="1902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2486" extrusionOk="0">
                    <a:moveTo>
                      <a:pt x="113" y="0"/>
                    </a:moveTo>
                    <a:lnTo>
                      <a:pt x="113" y="0"/>
                    </a:lnTo>
                    <a:cubicBezTo>
                      <a:pt x="0" y="225"/>
                      <a:pt x="141" y="647"/>
                      <a:pt x="169" y="901"/>
                    </a:cubicBezTo>
                    <a:cubicBezTo>
                      <a:pt x="169" y="1154"/>
                      <a:pt x="197" y="1463"/>
                      <a:pt x="254" y="1773"/>
                    </a:cubicBezTo>
                    <a:cubicBezTo>
                      <a:pt x="282" y="1942"/>
                      <a:pt x="310" y="2364"/>
                      <a:pt x="479" y="2448"/>
                    </a:cubicBezTo>
                    <a:cubicBezTo>
                      <a:pt x="518" y="2474"/>
                      <a:pt x="553" y="2485"/>
                      <a:pt x="583" y="2485"/>
                    </a:cubicBezTo>
                    <a:cubicBezTo>
                      <a:pt x="682" y="2485"/>
                      <a:pt x="732" y="2366"/>
                      <a:pt x="732" y="2279"/>
                    </a:cubicBezTo>
                    <a:cubicBezTo>
                      <a:pt x="760" y="2138"/>
                      <a:pt x="676" y="2054"/>
                      <a:pt x="648" y="1913"/>
                    </a:cubicBezTo>
                    <a:cubicBezTo>
                      <a:pt x="507" y="1576"/>
                      <a:pt x="422" y="1238"/>
                      <a:pt x="366" y="901"/>
                    </a:cubicBezTo>
                    <a:cubicBezTo>
                      <a:pt x="310" y="647"/>
                      <a:pt x="282" y="169"/>
                      <a:pt x="113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41"/>
              <p:cNvSpPr/>
              <p:nvPr/>
            </p:nvSpPr>
            <p:spPr>
              <a:xfrm>
                <a:off x="1540475" y="4113275"/>
                <a:ext cx="69875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3052" extrusionOk="0">
                    <a:moveTo>
                      <a:pt x="2372" y="1"/>
                    </a:moveTo>
                    <a:lnTo>
                      <a:pt x="2316" y="85"/>
                    </a:lnTo>
                    <a:cubicBezTo>
                      <a:pt x="1991" y="410"/>
                      <a:pt x="0" y="3052"/>
                      <a:pt x="1427" y="3052"/>
                    </a:cubicBezTo>
                    <a:cubicBezTo>
                      <a:pt x="1483" y="3052"/>
                      <a:pt x="1545" y="3048"/>
                      <a:pt x="1612" y="3039"/>
                    </a:cubicBezTo>
                    <a:cubicBezTo>
                      <a:pt x="2682" y="2899"/>
                      <a:pt x="2794" y="676"/>
                      <a:pt x="2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41"/>
              <p:cNvSpPr/>
              <p:nvPr/>
            </p:nvSpPr>
            <p:spPr>
              <a:xfrm>
                <a:off x="1569525" y="4124550"/>
                <a:ext cx="29550" cy="54200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2168" extrusionOk="0">
                    <a:moveTo>
                      <a:pt x="1126" y="0"/>
                    </a:moveTo>
                    <a:lnTo>
                      <a:pt x="1126" y="0"/>
                    </a:lnTo>
                    <a:cubicBezTo>
                      <a:pt x="929" y="141"/>
                      <a:pt x="788" y="535"/>
                      <a:pt x="676" y="731"/>
                    </a:cubicBezTo>
                    <a:cubicBezTo>
                      <a:pt x="535" y="957"/>
                      <a:pt x="394" y="1182"/>
                      <a:pt x="282" y="1435"/>
                    </a:cubicBezTo>
                    <a:cubicBezTo>
                      <a:pt x="197" y="1575"/>
                      <a:pt x="0" y="1913"/>
                      <a:pt x="85" y="2082"/>
                    </a:cubicBezTo>
                    <a:cubicBezTo>
                      <a:pt x="110" y="2144"/>
                      <a:pt x="151" y="2168"/>
                      <a:pt x="196" y="2168"/>
                    </a:cubicBezTo>
                    <a:cubicBezTo>
                      <a:pt x="254" y="2168"/>
                      <a:pt x="319" y="2129"/>
                      <a:pt x="366" y="2082"/>
                    </a:cubicBezTo>
                    <a:cubicBezTo>
                      <a:pt x="450" y="1969"/>
                      <a:pt x="450" y="1857"/>
                      <a:pt x="479" y="1716"/>
                    </a:cubicBezTo>
                    <a:cubicBezTo>
                      <a:pt x="591" y="1407"/>
                      <a:pt x="704" y="1097"/>
                      <a:pt x="844" y="816"/>
                    </a:cubicBezTo>
                    <a:cubicBezTo>
                      <a:pt x="929" y="591"/>
                      <a:pt x="1182" y="197"/>
                      <a:pt x="1126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41"/>
              <p:cNvSpPr/>
              <p:nvPr/>
            </p:nvSpPr>
            <p:spPr>
              <a:xfrm>
                <a:off x="1597650" y="4124550"/>
                <a:ext cx="7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CED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41"/>
              <p:cNvSpPr/>
              <p:nvPr/>
            </p:nvSpPr>
            <p:spPr>
              <a:xfrm>
                <a:off x="1465550" y="4294050"/>
                <a:ext cx="72350" cy="82850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3314" extrusionOk="0">
                    <a:moveTo>
                      <a:pt x="2415" y="0"/>
                    </a:moveTo>
                    <a:lnTo>
                      <a:pt x="2331" y="85"/>
                    </a:lnTo>
                    <a:cubicBezTo>
                      <a:pt x="1982" y="487"/>
                      <a:pt x="0" y="3313"/>
                      <a:pt x="1466" y="3313"/>
                    </a:cubicBezTo>
                    <a:cubicBezTo>
                      <a:pt x="1539" y="3313"/>
                      <a:pt x="1621" y="3306"/>
                      <a:pt x="1712" y="3292"/>
                    </a:cubicBezTo>
                    <a:cubicBezTo>
                      <a:pt x="2837" y="3123"/>
                      <a:pt x="2893" y="732"/>
                      <a:pt x="24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41"/>
              <p:cNvSpPr/>
              <p:nvPr/>
            </p:nvSpPr>
            <p:spPr>
              <a:xfrm>
                <a:off x="1523800" y="4306700"/>
                <a:ext cx="7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9" y="1"/>
                    </a:lnTo>
                    <a:close/>
                  </a:path>
                </a:pathLst>
              </a:custGeom>
              <a:solidFill>
                <a:srgbClr val="FCED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41"/>
              <p:cNvSpPr/>
              <p:nvPr/>
            </p:nvSpPr>
            <p:spPr>
              <a:xfrm>
                <a:off x="1494975" y="4307400"/>
                <a:ext cx="30250" cy="587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2349" extrusionOk="0">
                    <a:moveTo>
                      <a:pt x="1154" y="1"/>
                    </a:moveTo>
                    <a:cubicBezTo>
                      <a:pt x="929" y="113"/>
                      <a:pt x="816" y="563"/>
                      <a:pt x="675" y="760"/>
                    </a:cubicBezTo>
                    <a:cubicBezTo>
                      <a:pt x="563" y="1042"/>
                      <a:pt x="422" y="1295"/>
                      <a:pt x="282" y="1548"/>
                    </a:cubicBezTo>
                    <a:cubicBezTo>
                      <a:pt x="225" y="1689"/>
                      <a:pt x="0" y="2083"/>
                      <a:pt x="85" y="2251"/>
                    </a:cubicBezTo>
                    <a:cubicBezTo>
                      <a:pt x="120" y="2323"/>
                      <a:pt x="166" y="2349"/>
                      <a:pt x="213" y="2349"/>
                    </a:cubicBezTo>
                    <a:cubicBezTo>
                      <a:pt x="278" y="2349"/>
                      <a:pt x="345" y="2300"/>
                      <a:pt x="394" y="2251"/>
                    </a:cubicBezTo>
                    <a:cubicBezTo>
                      <a:pt x="507" y="2167"/>
                      <a:pt x="478" y="2026"/>
                      <a:pt x="507" y="1886"/>
                    </a:cubicBezTo>
                    <a:cubicBezTo>
                      <a:pt x="619" y="1548"/>
                      <a:pt x="732" y="1210"/>
                      <a:pt x="872" y="901"/>
                    </a:cubicBezTo>
                    <a:cubicBezTo>
                      <a:pt x="957" y="676"/>
                      <a:pt x="1210" y="254"/>
                      <a:pt x="1154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41"/>
              <p:cNvSpPr/>
              <p:nvPr/>
            </p:nvSpPr>
            <p:spPr>
              <a:xfrm>
                <a:off x="1605850" y="4210350"/>
                <a:ext cx="73425" cy="102350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4094" extrusionOk="0">
                    <a:moveTo>
                      <a:pt x="1389" y="0"/>
                    </a:moveTo>
                    <a:lnTo>
                      <a:pt x="1304" y="113"/>
                    </a:lnTo>
                    <a:cubicBezTo>
                      <a:pt x="1103" y="616"/>
                      <a:pt x="1" y="4093"/>
                      <a:pt x="1222" y="4093"/>
                    </a:cubicBezTo>
                    <a:cubicBezTo>
                      <a:pt x="1366" y="4093"/>
                      <a:pt x="1542" y="4045"/>
                      <a:pt x="1755" y="3939"/>
                    </a:cubicBezTo>
                    <a:cubicBezTo>
                      <a:pt x="2936" y="3320"/>
                      <a:pt x="2177" y="619"/>
                      <a:pt x="13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41"/>
              <p:cNvSpPr/>
              <p:nvPr/>
            </p:nvSpPr>
            <p:spPr>
              <a:xfrm>
                <a:off x="1642675" y="4223700"/>
                <a:ext cx="25" cy="72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" extrusionOk="0">
                    <a:moveTo>
                      <a:pt x="0" y="29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CED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41"/>
              <p:cNvSpPr/>
              <p:nvPr/>
            </p:nvSpPr>
            <p:spPr>
              <a:xfrm>
                <a:off x="1628600" y="4225125"/>
                <a:ext cx="16900" cy="74250"/>
              </a:xfrm>
              <a:custGeom>
                <a:avLst/>
                <a:gdLst/>
                <a:ahLst/>
                <a:cxnLst/>
                <a:rect l="l" t="t" r="r" b="b"/>
                <a:pathLst>
                  <a:path w="676" h="2970" extrusionOk="0">
                    <a:moveTo>
                      <a:pt x="535" y="0"/>
                    </a:moveTo>
                    <a:cubicBezTo>
                      <a:pt x="366" y="225"/>
                      <a:pt x="366" y="760"/>
                      <a:pt x="310" y="1041"/>
                    </a:cubicBezTo>
                    <a:cubicBezTo>
                      <a:pt x="226" y="1379"/>
                      <a:pt x="169" y="1716"/>
                      <a:pt x="113" y="2054"/>
                    </a:cubicBezTo>
                    <a:cubicBezTo>
                      <a:pt x="85" y="2251"/>
                      <a:pt x="1" y="2757"/>
                      <a:pt x="141" y="2898"/>
                    </a:cubicBezTo>
                    <a:cubicBezTo>
                      <a:pt x="193" y="2949"/>
                      <a:pt x="241" y="2969"/>
                      <a:pt x="286" y="2969"/>
                    </a:cubicBezTo>
                    <a:cubicBezTo>
                      <a:pt x="388" y="2969"/>
                      <a:pt x="468" y="2864"/>
                      <a:pt x="507" y="2785"/>
                    </a:cubicBezTo>
                    <a:cubicBezTo>
                      <a:pt x="563" y="2673"/>
                      <a:pt x="507" y="2504"/>
                      <a:pt x="507" y="2335"/>
                    </a:cubicBezTo>
                    <a:cubicBezTo>
                      <a:pt x="479" y="1913"/>
                      <a:pt x="479" y="1491"/>
                      <a:pt x="535" y="1097"/>
                    </a:cubicBezTo>
                    <a:cubicBezTo>
                      <a:pt x="563" y="816"/>
                      <a:pt x="676" y="225"/>
                      <a:pt x="535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41"/>
              <p:cNvSpPr/>
              <p:nvPr/>
            </p:nvSpPr>
            <p:spPr>
              <a:xfrm>
                <a:off x="1737350" y="4277875"/>
                <a:ext cx="77650" cy="116100"/>
              </a:xfrm>
              <a:custGeom>
                <a:avLst/>
                <a:gdLst/>
                <a:ahLst/>
                <a:cxnLst/>
                <a:rect l="l" t="t" r="r" b="b"/>
                <a:pathLst>
                  <a:path w="3106" h="4644" extrusionOk="0">
                    <a:moveTo>
                      <a:pt x="574" y="0"/>
                    </a:moveTo>
                    <a:lnTo>
                      <a:pt x="518" y="141"/>
                    </a:lnTo>
                    <a:cubicBezTo>
                      <a:pt x="396" y="749"/>
                      <a:pt x="0" y="4643"/>
                      <a:pt x="1208" y="4643"/>
                    </a:cubicBezTo>
                    <a:cubicBezTo>
                      <a:pt x="1396" y="4643"/>
                      <a:pt x="1623" y="4549"/>
                      <a:pt x="1896" y="4333"/>
                    </a:cubicBezTo>
                    <a:cubicBezTo>
                      <a:pt x="3106" y="3348"/>
                      <a:pt x="1587" y="535"/>
                      <a:pt x="5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41"/>
              <p:cNvSpPr/>
              <p:nvPr/>
            </p:nvSpPr>
            <p:spPr>
              <a:xfrm>
                <a:off x="1757300" y="4293350"/>
                <a:ext cx="25" cy="72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" extrusionOk="0">
                    <a:moveTo>
                      <a:pt x="1" y="28"/>
                    </a:moveTo>
                    <a:lnTo>
                      <a:pt x="1" y="28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CED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41"/>
              <p:cNvSpPr/>
              <p:nvPr/>
            </p:nvSpPr>
            <p:spPr>
              <a:xfrm>
                <a:off x="1753100" y="4294050"/>
                <a:ext cx="20425" cy="8490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3396" extrusionOk="0">
                    <a:moveTo>
                      <a:pt x="169" y="0"/>
                    </a:moveTo>
                    <a:cubicBezTo>
                      <a:pt x="0" y="310"/>
                      <a:pt x="141" y="900"/>
                      <a:pt x="141" y="1238"/>
                    </a:cubicBezTo>
                    <a:cubicBezTo>
                      <a:pt x="141" y="1632"/>
                      <a:pt x="141" y="1998"/>
                      <a:pt x="169" y="2391"/>
                    </a:cubicBezTo>
                    <a:cubicBezTo>
                      <a:pt x="197" y="2617"/>
                      <a:pt x="197" y="3207"/>
                      <a:pt x="394" y="3348"/>
                    </a:cubicBezTo>
                    <a:cubicBezTo>
                      <a:pt x="448" y="3382"/>
                      <a:pt x="495" y="3396"/>
                      <a:pt x="537" y="3396"/>
                    </a:cubicBezTo>
                    <a:cubicBezTo>
                      <a:pt x="670" y="3396"/>
                      <a:pt x="745" y="3251"/>
                      <a:pt x="788" y="3123"/>
                    </a:cubicBezTo>
                    <a:cubicBezTo>
                      <a:pt x="816" y="2954"/>
                      <a:pt x="732" y="2813"/>
                      <a:pt x="675" y="2645"/>
                    </a:cubicBezTo>
                    <a:cubicBezTo>
                      <a:pt x="535" y="2166"/>
                      <a:pt x="450" y="1688"/>
                      <a:pt x="422" y="1238"/>
                    </a:cubicBezTo>
                    <a:cubicBezTo>
                      <a:pt x="366" y="929"/>
                      <a:pt x="366" y="253"/>
                      <a:pt x="169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39" name="Google Shape;2239;p41"/>
          <p:cNvGrpSpPr/>
          <p:nvPr/>
        </p:nvGrpSpPr>
        <p:grpSpPr>
          <a:xfrm>
            <a:off x="3269776" y="1629409"/>
            <a:ext cx="962493" cy="1005468"/>
            <a:chOff x="3407372" y="4057682"/>
            <a:chExt cx="871034" cy="910008"/>
          </a:xfrm>
        </p:grpSpPr>
        <p:sp>
          <p:nvSpPr>
            <p:cNvPr id="2240" name="Google Shape;2240;p41"/>
            <p:cNvSpPr/>
            <p:nvPr/>
          </p:nvSpPr>
          <p:spPr>
            <a:xfrm>
              <a:off x="3408036" y="4058644"/>
              <a:ext cx="869760" cy="908187"/>
            </a:xfrm>
            <a:custGeom>
              <a:avLst/>
              <a:gdLst/>
              <a:ahLst/>
              <a:cxnLst/>
              <a:rect l="l" t="t" r="r" b="b"/>
              <a:pathLst>
                <a:path w="19103" h="19947" extrusionOk="0">
                  <a:moveTo>
                    <a:pt x="5149" y="0"/>
                  </a:moveTo>
                  <a:cubicBezTo>
                    <a:pt x="5008" y="0"/>
                    <a:pt x="4839" y="28"/>
                    <a:pt x="4698" y="28"/>
                  </a:cubicBezTo>
                  <a:cubicBezTo>
                    <a:pt x="4530" y="56"/>
                    <a:pt x="4389" y="85"/>
                    <a:pt x="4220" y="113"/>
                  </a:cubicBezTo>
                  <a:cubicBezTo>
                    <a:pt x="3967" y="197"/>
                    <a:pt x="3714" y="281"/>
                    <a:pt x="3461" y="366"/>
                  </a:cubicBezTo>
                  <a:cubicBezTo>
                    <a:pt x="3376" y="394"/>
                    <a:pt x="3320" y="450"/>
                    <a:pt x="3264" y="478"/>
                  </a:cubicBezTo>
                  <a:cubicBezTo>
                    <a:pt x="3179" y="507"/>
                    <a:pt x="3067" y="535"/>
                    <a:pt x="2982" y="591"/>
                  </a:cubicBezTo>
                  <a:cubicBezTo>
                    <a:pt x="2898" y="647"/>
                    <a:pt x="2785" y="703"/>
                    <a:pt x="2701" y="788"/>
                  </a:cubicBezTo>
                  <a:cubicBezTo>
                    <a:pt x="2560" y="844"/>
                    <a:pt x="2448" y="929"/>
                    <a:pt x="2335" y="1013"/>
                  </a:cubicBezTo>
                  <a:cubicBezTo>
                    <a:pt x="2223" y="1097"/>
                    <a:pt x="2166" y="1154"/>
                    <a:pt x="2082" y="1210"/>
                  </a:cubicBezTo>
                  <a:cubicBezTo>
                    <a:pt x="2026" y="1294"/>
                    <a:pt x="1969" y="1351"/>
                    <a:pt x="1913" y="1407"/>
                  </a:cubicBezTo>
                  <a:cubicBezTo>
                    <a:pt x="1829" y="1463"/>
                    <a:pt x="1801" y="1491"/>
                    <a:pt x="1744" y="1547"/>
                  </a:cubicBezTo>
                  <a:cubicBezTo>
                    <a:pt x="1294" y="2026"/>
                    <a:pt x="929" y="2617"/>
                    <a:pt x="703" y="3264"/>
                  </a:cubicBezTo>
                  <a:cubicBezTo>
                    <a:pt x="703" y="3292"/>
                    <a:pt x="675" y="3348"/>
                    <a:pt x="647" y="3376"/>
                  </a:cubicBezTo>
                  <a:cubicBezTo>
                    <a:pt x="591" y="3517"/>
                    <a:pt x="563" y="3629"/>
                    <a:pt x="535" y="3770"/>
                  </a:cubicBezTo>
                  <a:cubicBezTo>
                    <a:pt x="478" y="3911"/>
                    <a:pt x="450" y="4023"/>
                    <a:pt x="422" y="4136"/>
                  </a:cubicBezTo>
                  <a:lnTo>
                    <a:pt x="422" y="4164"/>
                  </a:lnTo>
                  <a:cubicBezTo>
                    <a:pt x="0" y="6218"/>
                    <a:pt x="450" y="8384"/>
                    <a:pt x="1688" y="10072"/>
                  </a:cubicBezTo>
                  <a:cubicBezTo>
                    <a:pt x="1744" y="10156"/>
                    <a:pt x="1801" y="10213"/>
                    <a:pt x="1885" y="10297"/>
                  </a:cubicBezTo>
                  <a:lnTo>
                    <a:pt x="1913" y="10297"/>
                  </a:lnTo>
                  <a:lnTo>
                    <a:pt x="1941" y="10353"/>
                  </a:lnTo>
                  <a:cubicBezTo>
                    <a:pt x="2026" y="10409"/>
                    <a:pt x="2110" y="10466"/>
                    <a:pt x="2195" y="10522"/>
                  </a:cubicBezTo>
                  <a:lnTo>
                    <a:pt x="2251" y="10550"/>
                  </a:lnTo>
                  <a:cubicBezTo>
                    <a:pt x="2335" y="10606"/>
                    <a:pt x="2420" y="10635"/>
                    <a:pt x="2504" y="10663"/>
                  </a:cubicBezTo>
                  <a:lnTo>
                    <a:pt x="2588" y="10691"/>
                  </a:lnTo>
                  <a:cubicBezTo>
                    <a:pt x="2673" y="10719"/>
                    <a:pt x="2729" y="10719"/>
                    <a:pt x="2813" y="10747"/>
                  </a:cubicBezTo>
                  <a:lnTo>
                    <a:pt x="3292" y="10747"/>
                  </a:lnTo>
                  <a:lnTo>
                    <a:pt x="3461" y="10719"/>
                  </a:lnTo>
                  <a:lnTo>
                    <a:pt x="3601" y="10691"/>
                  </a:lnTo>
                  <a:cubicBezTo>
                    <a:pt x="3686" y="10663"/>
                    <a:pt x="3742" y="10635"/>
                    <a:pt x="3798" y="10606"/>
                  </a:cubicBezTo>
                  <a:lnTo>
                    <a:pt x="3911" y="10578"/>
                  </a:lnTo>
                  <a:cubicBezTo>
                    <a:pt x="4023" y="10522"/>
                    <a:pt x="4108" y="10466"/>
                    <a:pt x="4192" y="10381"/>
                  </a:cubicBezTo>
                  <a:cubicBezTo>
                    <a:pt x="4558" y="10100"/>
                    <a:pt x="4783" y="9706"/>
                    <a:pt x="4867" y="9284"/>
                  </a:cubicBezTo>
                  <a:cubicBezTo>
                    <a:pt x="4867" y="9228"/>
                    <a:pt x="4867" y="9172"/>
                    <a:pt x="4895" y="9115"/>
                  </a:cubicBezTo>
                  <a:cubicBezTo>
                    <a:pt x="4895" y="9059"/>
                    <a:pt x="4895" y="9031"/>
                    <a:pt x="4895" y="8975"/>
                  </a:cubicBezTo>
                  <a:cubicBezTo>
                    <a:pt x="4895" y="8918"/>
                    <a:pt x="4895" y="8862"/>
                    <a:pt x="4895" y="8778"/>
                  </a:cubicBezTo>
                  <a:cubicBezTo>
                    <a:pt x="4867" y="8721"/>
                    <a:pt x="4867" y="8665"/>
                    <a:pt x="4867" y="8581"/>
                  </a:cubicBezTo>
                  <a:cubicBezTo>
                    <a:pt x="4867" y="8553"/>
                    <a:pt x="4839" y="8525"/>
                    <a:pt x="4839" y="8468"/>
                  </a:cubicBezTo>
                  <a:lnTo>
                    <a:pt x="4839" y="8440"/>
                  </a:lnTo>
                  <a:cubicBezTo>
                    <a:pt x="4755" y="8243"/>
                    <a:pt x="4670" y="8046"/>
                    <a:pt x="4558" y="7877"/>
                  </a:cubicBezTo>
                  <a:cubicBezTo>
                    <a:pt x="4333" y="7596"/>
                    <a:pt x="4164" y="7259"/>
                    <a:pt x="4079" y="6921"/>
                  </a:cubicBezTo>
                  <a:cubicBezTo>
                    <a:pt x="3995" y="6583"/>
                    <a:pt x="3939" y="6246"/>
                    <a:pt x="3911" y="5936"/>
                  </a:cubicBezTo>
                  <a:cubicBezTo>
                    <a:pt x="3883" y="5683"/>
                    <a:pt x="3911" y="5458"/>
                    <a:pt x="3939" y="5233"/>
                  </a:cubicBezTo>
                  <a:cubicBezTo>
                    <a:pt x="3939" y="5120"/>
                    <a:pt x="3967" y="5008"/>
                    <a:pt x="3967" y="4895"/>
                  </a:cubicBezTo>
                  <a:cubicBezTo>
                    <a:pt x="3995" y="4783"/>
                    <a:pt x="4023" y="4670"/>
                    <a:pt x="4079" y="4586"/>
                  </a:cubicBezTo>
                  <a:cubicBezTo>
                    <a:pt x="4136" y="4361"/>
                    <a:pt x="4248" y="4164"/>
                    <a:pt x="4389" y="3995"/>
                  </a:cubicBezTo>
                  <a:lnTo>
                    <a:pt x="4501" y="3911"/>
                  </a:lnTo>
                  <a:lnTo>
                    <a:pt x="4586" y="3826"/>
                  </a:lnTo>
                  <a:lnTo>
                    <a:pt x="4642" y="3798"/>
                  </a:lnTo>
                  <a:lnTo>
                    <a:pt x="4727" y="3770"/>
                  </a:lnTo>
                  <a:lnTo>
                    <a:pt x="4755" y="3770"/>
                  </a:lnTo>
                  <a:lnTo>
                    <a:pt x="4839" y="3714"/>
                  </a:lnTo>
                  <a:cubicBezTo>
                    <a:pt x="4895" y="3686"/>
                    <a:pt x="4980" y="3657"/>
                    <a:pt x="5036" y="3657"/>
                  </a:cubicBezTo>
                  <a:cubicBezTo>
                    <a:pt x="5134" y="3629"/>
                    <a:pt x="5233" y="3615"/>
                    <a:pt x="5331" y="3615"/>
                  </a:cubicBezTo>
                  <a:cubicBezTo>
                    <a:pt x="5430" y="3615"/>
                    <a:pt x="5528" y="3629"/>
                    <a:pt x="5627" y="3657"/>
                  </a:cubicBezTo>
                  <a:cubicBezTo>
                    <a:pt x="5824" y="3686"/>
                    <a:pt x="6021" y="3770"/>
                    <a:pt x="6218" y="3883"/>
                  </a:cubicBezTo>
                  <a:cubicBezTo>
                    <a:pt x="6443" y="3995"/>
                    <a:pt x="6668" y="4164"/>
                    <a:pt x="6865" y="4333"/>
                  </a:cubicBezTo>
                  <a:cubicBezTo>
                    <a:pt x="7259" y="4727"/>
                    <a:pt x="7624" y="5149"/>
                    <a:pt x="7962" y="5627"/>
                  </a:cubicBezTo>
                  <a:cubicBezTo>
                    <a:pt x="8243" y="6049"/>
                    <a:pt x="8496" y="6471"/>
                    <a:pt x="8721" y="6865"/>
                  </a:cubicBezTo>
                  <a:cubicBezTo>
                    <a:pt x="8862" y="7118"/>
                    <a:pt x="9003" y="7371"/>
                    <a:pt x="9115" y="7568"/>
                  </a:cubicBezTo>
                  <a:cubicBezTo>
                    <a:pt x="9228" y="7793"/>
                    <a:pt x="9312" y="7990"/>
                    <a:pt x="9425" y="8187"/>
                  </a:cubicBezTo>
                  <a:cubicBezTo>
                    <a:pt x="9622" y="8553"/>
                    <a:pt x="9819" y="8918"/>
                    <a:pt x="10016" y="9312"/>
                  </a:cubicBezTo>
                  <a:lnTo>
                    <a:pt x="10072" y="9397"/>
                  </a:lnTo>
                  <a:cubicBezTo>
                    <a:pt x="10747" y="10606"/>
                    <a:pt x="11422" y="11788"/>
                    <a:pt x="12126" y="12941"/>
                  </a:cubicBezTo>
                  <a:cubicBezTo>
                    <a:pt x="12351" y="13335"/>
                    <a:pt x="12576" y="13729"/>
                    <a:pt x="12829" y="14123"/>
                  </a:cubicBezTo>
                  <a:cubicBezTo>
                    <a:pt x="13054" y="14545"/>
                    <a:pt x="13307" y="14967"/>
                    <a:pt x="13560" y="15389"/>
                  </a:cubicBezTo>
                  <a:cubicBezTo>
                    <a:pt x="13729" y="15698"/>
                    <a:pt x="13898" y="16036"/>
                    <a:pt x="14095" y="16346"/>
                  </a:cubicBezTo>
                  <a:cubicBezTo>
                    <a:pt x="14573" y="17218"/>
                    <a:pt x="15023" y="18118"/>
                    <a:pt x="15445" y="18962"/>
                  </a:cubicBezTo>
                  <a:cubicBezTo>
                    <a:pt x="15502" y="19074"/>
                    <a:pt x="15558" y="19159"/>
                    <a:pt x="15614" y="19271"/>
                  </a:cubicBezTo>
                  <a:lnTo>
                    <a:pt x="15699" y="19328"/>
                  </a:lnTo>
                  <a:cubicBezTo>
                    <a:pt x="15727" y="19384"/>
                    <a:pt x="15783" y="19440"/>
                    <a:pt x="15839" y="19496"/>
                  </a:cubicBezTo>
                  <a:lnTo>
                    <a:pt x="15924" y="19581"/>
                  </a:lnTo>
                  <a:cubicBezTo>
                    <a:pt x="15980" y="19609"/>
                    <a:pt x="16036" y="19665"/>
                    <a:pt x="16092" y="19693"/>
                  </a:cubicBezTo>
                  <a:lnTo>
                    <a:pt x="16205" y="19778"/>
                  </a:lnTo>
                  <a:lnTo>
                    <a:pt x="16261" y="19806"/>
                  </a:lnTo>
                  <a:lnTo>
                    <a:pt x="16317" y="19834"/>
                  </a:lnTo>
                  <a:lnTo>
                    <a:pt x="16458" y="19890"/>
                  </a:lnTo>
                  <a:lnTo>
                    <a:pt x="16486" y="19890"/>
                  </a:lnTo>
                  <a:lnTo>
                    <a:pt x="16599" y="19918"/>
                  </a:lnTo>
                  <a:lnTo>
                    <a:pt x="16683" y="19947"/>
                  </a:lnTo>
                  <a:lnTo>
                    <a:pt x="17499" y="19947"/>
                  </a:lnTo>
                  <a:lnTo>
                    <a:pt x="17555" y="19918"/>
                  </a:lnTo>
                  <a:lnTo>
                    <a:pt x="17612" y="19918"/>
                  </a:lnTo>
                  <a:cubicBezTo>
                    <a:pt x="17668" y="19890"/>
                    <a:pt x="17752" y="19862"/>
                    <a:pt x="17809" y="19834"/>
                  </a:cubicBezTo>
                  <a:cubicBezTo>
                    <a:pt x="17921" y="19778"/>
                    <a:pt x="18005" y="19722"/>
                    <a:pt x="18090" y="19665"/>
                  </a:cubicBezTo>
                  <a:cubicBezTo>
                    <a:pt x="18849" y="19159"/>
                    <a:pt x="19103" y="18174"/>
                    <a:pt x="18709" y="17358"/>
                  </a:cubicBezTo>
                  <a:cubicBezTo>
                    <a:pt x="18596" y="17133"/>
                    <a:pt x="18484" y="16936"/>
                    <a:pt x="18371" y="16711"/>
                  </a:cubicBezTo>
                  <a:cubicBezTo>
                    <a:pt x="17583" y="15136"/>
                    <a:pt x="16711" y="13589"/>
                    <a:pt x="15811" y="12069"/>
                  </a:cubicBezTo>
                  <a:cubicBezTo>
                    <a:pt x="15811" y="12069"/>
                    <a:pt x="15811" y="12041"/>
                    <a:pt x="15811" y="12041"/>
                  </a:cubicBezTo>
                  <a:lnTo>
                    <a:pt x="15220" y="11057"/>
                  </a:lnTo>
                  <a:lnTo>
                    <a:pt x="14826" y="10381"/>
                  </a:lnTo>
                  <a:lnTo>
                    <a:pt x="14376" y="9622"/>
                  </a:lnTo>
                  <a:lnTo>
                    <a:pt x="14011" y="8975"/>
                  </a:lnTo>
                  <a:cubicBezTo>
                    <a:pt x="13814" y="8665"/>
                    <a:pt x="13617" y="8328"/>
                    <a:pt x="13448" y="7990"/>
                  </a:cubicBezTo>
                  <a:cubicBezTo>
                    <a:pt x="13307" y="7737"/>
                    <a:pt x="13167" y="7484"/>
                    <a:pt x="13026" y="7230"/>
                  </a:cubicBezTo>
                  <a:lnTo>
                    <a:pt x="12801" y="6837"/>
                  </a:lnTo>
                  <a:cubicBezTo>
                    <a:pt x="12632" y="6527"/>
                    <a:pt x="12463" y="6218"/>
                    <a:pt x="12323" y="5908"/>
                  </a:cubicBezTo>
                  <a:cubicBezTo>
                    <a:pt x="11253" y="3826"/>
                    <a:pt x="10128" y="2279"/>
                    <a:pt x="8890" y="1294"/>
                  </a:cubicBezTo>
                  <a:lnTo>
                    <a:pt x="8834" y="1238"/>
                  </a:lnTo>
                  <a:cubicBezTo>
                    <a:pt x="8665" y="1125"/>
                    <a:pt x="8496" y="985"/>
                    <a:pt x="8356" y="900"/>
                  </a:cubicBezTo>
                  <a:lnTo>
                    <a:pt x="8215" y="816"/>
                  </a:lnTo>
                  <a:cubicBezTo>
                    <a:pt x="8046" y="703"/>
                    <a:pt x="7877" y="591"/>
                    <a:pt x="7681" y="507"/>
                  </a:cubicBezTo>
                  <a:lnTo>
                    <a:pt x="7652" y="507"/>
                  </a:lnTo>
                  <a:cubicBezTo>
                    <a:pt x="7033" y="197"/>
                    <a:pt x="6386" y="28"/>
                    <a:pt x="5711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41" name="Google Shape;2241;p41"/>
            <p:cNvGrpSpPr/>
            <p:nvPr/>
          </p:nvGrpSpPr>
          <p:grpSpPr>
            <a:xfrm>
              <a:off x="3407372" y="4057682"/>
              <a:ext cx="871034" cy="910008"/>
              <a:chOff x="1129950" y="1915100"/>
              <a:chExt cx="478275" cy="499675"/>
            </a:xfrm>
          </p:grpSpPr>
          <p:sp>
            <p:nvSpPr>
              <p:cNvPr id="2242" name="Google Shape;2242;p41"/>
              <p:cNvSpPr/>
              <p:nvPr/>
            </p:nvSpPr>
            <p:spPr>
              <a:xfrm>
                <a:off x="1129950" y="1915350"/>
                <a:ext cx="478275" cy="499425"/>
              </a:xfrm>
              <a:custGeom>
                <a:avLst/>
                <a:gdLst/>
                <a:ahLst/>
                <a:cxnLst/>
                <a:rect l="l" t="t" r="r" b="b"/>
                <a:pathLst>
                  <a:path w="19131" h="19977" extrusionOk="0">
                    <a:moveTo>
                      <a:pt x="5512" y="0"/>
                    </a:moveTo>
                    <a:cubicBezTo>
                      <a:pt x="5115" y="0"/>
                      <a:pt x="4713" y="48"/>
                      <a:pt x="4304" y="142"/>
                    </a:cubicBezTo>
                    <a:cubicBezTo>
                      <a:pt x="2616" y="508"/>
                      <a:pt x="1266" y="1746"/>
                      <a:pt x="760" y="3378"/>
                    </a:cubicBezTo>
                    <a:cubicBezTo>
                      <a:pt x="0" y="5656"/>
                      <a:pt x="366" y="8160"/>
                      <a:pt x="1772" y="10101"/>
                    </a:cubicBezTo>
                    <a:cubicBezTo>
                      <a:pt x="2171" y="10576"/>
                      <a:pt x="2657" y="10774"/>
                      <a:pt x="3128" y="10774"/>
                    </a:cubicBezTo>
                    <a:cubicBezTo>
                      <a:pt x="4419" y="10774"/>
                      <a:pt x="5603" y="9288"/>
                      <a:pt x="4614" y="7907"/>
                    </a:cubicBezTo>
                    <a:cubicBezTo>
                      <a:pt x="3967" y="6922"/>
                      <a:pt x="3798" y="5713"/>
                      <a:pt x="4136" y="4587"/>
                    </a:cubicBezTo>
                    <a:cubicBezTo>
                      <a:pt x="4276" y="4109"/>
                      <a:pt x="4642" y="3743"/>
                      <a:pt x="5120" y="3631"/>
                    </a:cubicBezTo>
                    <a:cubicBezTo>
                      <a:pt x="5228" y="3604"/>
                      <a:pt x="5336" y="3592"/>
                      <a:pt x="5444" y="3592"/>
                    </a:cubicBezTo>
                    <a:cubicBezTo>
                      <a:pt x="6940" y="3592"/>
                      <a:pt x="8410" y="6019"/>
                      <a:pt x="9171" y="7541"/>
                    </a:cubicBezTo>
                    <a:cubicBezTo>
                      <a:pt x="10100" y="9398"/>
                      <a:pt x="11169" y="11170"/>
                      <a:pt x="12182" y="12915"/>
                    </a:cubicBezTo>
                    <a:cubicBezTo>
                      <a:pt x="13420" y="14968"/>
                      <a:pt x="14573" y="16910"/>
                      <a:pt x="15530" y="18935"/>
                    </a:cubicBezTo>
                    <a:cubicBezTo>
                      <a:pt x="15837" y="19590"/>
                      <a:pt x="16486" y="19977"/>
                      <a:pt x="17163" y="19977"/>
                    </a:cubicBezTo>
                    <a:cubicBezTo>
                      <a:pt x="17417" y="19977"/>
                      <a:pt x="17675" y="19922"/>
                      <a:pt x="17921" y="19807"/>
                    </a:cubicBezTo>
                    <a:cubicBezTo>
                      <a:pt x="18005" y="19751"/>
                      <a:pt x="18118" y="19695"/>
                      <a:pt x="18202" y="19639"/>
                    </a:cubicBezTo>
                    <a:cubicBezTo>
                      <a:pt x="18906" y="19132"/>
                      <a:pt x="19131" y="18204"/>
                      <a:pt x="18765" y="17416"/>
                    </a:cubicBezTo>
                    <a:cubicBezTo>
                      <a:pt x="17752" y="15222"/>
                      <a:pt x="16486" y="13112"/>
                      <a:pt x="15276" y="11086"/>
                    </a:cubicBezTo>
                    <a:cubicBezTo>
                      <a:pt x="14292" y="9398"/>
                      <a:pt x="13251" y="7654"/>
                      <a:pt x="12379" y="5910"/>
                    </a:cubicBezTo>
                    <a:cubicBezTo>
                      <a:pt x="10382" y="1964"/>
                      <a:pt x="8068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41"/>
              <p:cNvSpPr/>
              <p:nvPr/>
            </p:nvSpPr>
            <p:spPr>
              <a:xfrm>
                <a:off x="1129950" y="1915125"/>
                <a:ext cx="478275" cy="499550"/>
              </a:xfrm>
              <a:custGeom>
                <a:avLst/>
                <a:gdLst/>
                <a:ahLst/>
                <a:cxnLst/>
                <a:rect l="l" t="t" r="r" b="b"/>
                <a:pathLst>
                  <a:path w="19131" h="19982" extrusionOk="0">
                    <a:moveTo>
                      <a:pt x="5536" y="1"/>
                    </a:moveTo>
                    <a:cubicBezTo>
                      <a:pt x="5131" y="1"/>
                      <a:pt x="4721" y="51"/>
                      <a:pt x="4304" y="151"/>
                    </a:cubicBezTo>
                    <a:cubicBezTo>
                      <a:pt x="2616" y="517"/>
                      <a:pt x="1266" y="1755"/>
                      <a:pt x="760" y="3387"/>
                    </a:cubicBezTo>
                    <a:cubicBezTo>
                      <a:pt x="0" y="5665"/>
                      <a:pt x="366" y="8169"/>
                      <a:pt x="1772" y="10110"/>
                    </a:cubicBezTo>
                    <a:cubicBezTo>
                      <a:pt x="2110" y="10532"/>
                      <a:pt x="2616" y="10814"/>
                      <a:pt x="3179" y="10814"/>
                    </a:cubicBezTo>
                    <a:cubicBezTo>
                      <a:pt x="1266" y="9801"/>
                      <a:pt x="900" y="7803"/>
                      <a:pt x="1125" y="5806"/>
                    </a:cubicBezTo>
                    <a:cubicBezTo>
                      <a:pt x="1041" y="4202"/>
                      <a:pt x="1519" y="2571"/>
                      <a:pt x="2757" y="1445"/>
                    </a:cubicBezTo>
                    <a:cubicBezTo>
                      <a:pt x="3495" y="777"/>
                      <a:pt x="4361" y="490"/>
                      <a:pt x="5235" y="490"/>
                    </a:cubicBezTo>
                    <a:cubicBezTo>
                      <a:pt x="6459" y="490"/>
                      <a:pt x="7701" y="1054"/>
                      <a:pt x="8637" y="1924"/>
                    </a:cubicBezTo>
                    <a:cubicBezTo>
                      <a:pt x="10916" y="4034"/>
                      <a:pt x="11900" y="6847"/>
                      <a:pt x="13420" y="9463"/>
                    </a:cubicBezTo>
                    <a:cubicBezTo>
                      <a:pt x="14967" y="12108"/>
                      <a:pt x="16683" y="14724"/>
                      <a:pt x="17752" y="17622"/>
                    </a:cubicBezTo>
                    <a:cubicBezTo>
                      <a:pt x="18062" y="18635"/>
                      <a:pt x="17386" y="19676"/>
                      <a:pt x="16317" y="19788"/>
                    </a:cubicBezTo>
                    <a:cubicBezTo>
                      <a:pt x="16578" y="19919"/>
                      <a:pt x="16854" y="19982"/>
                      <a:pt x="17129" y="19982"/>
                    </a:cubicBezTo>
                    <a:cubicBezTo>
                      <a:pt x="17388" y="19982"/>
                      <a:pt x="17647" y="19926"/>
                      <a:pt x="17893" y="19816"/>
                    </a:cubicBezTo>
                    <a:cubicBezTo>
                      <a:pt x="18005" y="19760"/>
                      <a:pt x="18090" y="19704"/>
                      <a:pt x="18174" y="19648"/>
                    </a:cubicBezTo>
                    <a:cubicBezTo>
                      <a:pt x="18877" y="19141"/>
                      <a:pt x="19131" y="18213"/>
                      <a:pt x="18765" y="17425"/>
                    </a:cubicBezTo>
                    <a:cubicBezTo>
                      <a:pt x="17724" y="15259"/>
                      <a:pt x="16486" y="13149"/>
                      <a:pt x="15276" y="11095"/>
                    </a:cubicBezTo>
                    <a:cubicBezTo>
                      <a:pt x="14292" y="9407"/>
                      <a:pt x="13251" y="7663"/>
                      <a:pt x="12379" y="5919"/>
                    </a:cubicBezTo>
                    <a:cubicBezTo>
                      <a:pt x="10388" y="1986"/>
                      <a:pt x="8083" y="1"/>
                      <a:pt x="553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41"/>
              <p:cNvSpPr/>
              <p:nvPr/>
            </p:nvSpPr>
            <p:spPr>
              <a:xfrm>
                <a:off x="1207300" y="1987375"/>
                <a:ext cx="358025" cy="427175"/>
              </a:xfrm>
              <a:custGeom>
                <a:avLst/>
                <a:gdLst/>
                <a:ahLst/>
                <a:cxnLst/>
                <a:rect l="l" t="t" r="r" b="b"/>
                <a:pathLst>
                  <a:path w="14321" h="17087" extrusionOk="0">
                    <a:moveTo>
                      <a:pt x="2443" y="0"/>
                    </a:moveTo>
                    <a:cubicBezTo>
                      <a:pt x="2123" y="0"/>
                      <a:pt x="1795" y="82"/>
                      <a:pt x="1464" y="271"/>
                    </a:cubicBezTo>
                    <a:cubicBezTo>
                      <a:pt x="1" y="1115"/>
                      <a:pt x="254" y="2410"/>
                      <a:pt x="620" y="3591"/>
                    </a:cubicBezTo>
                    <a:cubicBezTo>
                      <a:pt x="985" y="4773"/>
                      <a:pt x="1464" y="6517"/>
                      <a:pt x="507" y="7558"/>
                    </a:cubicBezTo>
                    <a:cubicBezTo>
                      <a:pt x="366" y="7699"/>
                      <a:pt x="226" y="7811"/>
                      <a:pt x="85" y="7924"/>
                    </a:cubicBezTo>
                    <a:cubicBezTo>
                      <a:pt x="97" y="7924"/>
                      <a:pt x="109" y="7924"/>
                      <a:pt x="121" y="7924"/>
                    </a:cubicBezTo>
                    <a:cubicBezTo>
                      <a:pt x="1618" y="7924"/>
                      <a:pt x="2469" y="6198"/>
                      <a:pt x="1548" y="5026"/>
                    </a:cubicBezTo>
                    <a:cubicBezTo>
                      <a:pt x="901" y="4041"/>
                      <a:pt x="704" y="2832"/>
                      <a:pt x="1070" y="1706"/>
                    </a:cubicBezTo>
                    <a:cubicBezTo>
                      <a:pt x="1182" y="1228"/>
                      <a:pt x="1576" y="862"/>
                      <a:pt x="2054" y="750"/>
                    </a:cubicBezTo>
                    <a:cubicBezTo>
                      <a:pt x="2155" y="727"/>
                      <a:pt x="2256" y="716"/>
                      <a:pt x="2357" y="716"/>
                    </a:cubicBezTo>
                    <a:cubicBezTo>
                      <a:pt x="3860" y="716"/>
                      <a:pt x="5341" y="3157"/>
                      <a:pt x="6106" y="4660"/>
                    </a:cubicBezTo>
                    <a:cubicBezTo>
                      <a:pt x="7034" y="6517"/>
                      <a:pt x="8103" y="8289"/>
                      <a:pt x="9116" y="10034"/>
                    </a:cubicBezTo>
                    <a:cubicBezTo>
                      <a:pt x="10326" y="12087"/>
                      <a:pt x="11479" y="14057"/>
                      <a:pt x="12436" y="16082"/>
                    </a:cubicBezTo>
                    <a:cubicBezTo>
                      <a:pt x="12735" y="16706"/>
                      <a:pt x="13366" y="17086"/>
                      <a:pt x="14054" y="17086"/>
                    </a:cubicBezTo>
                    <a:cubicBezTo>
                      <a:pt x="14142" y="17086"/>
                      <a:pt x="14231" y="17080"/>
                      <a:pt x="14321" y="17067"/>
                    </a:cubicBezTo>
                    <a:cubicBezTo>
                      <a:pt x="12661" y="15520"/>
                      <a:pt x="11535" y="13353"/>
                      <a:pt x="11085" y="12481"/>
                    </a:cubicBezTo>
                    <a:cubicBezTo>
                      <a:pt x="9735" y="9837"/>
                      <a:pt x="7962" y="6095"/>
                      <a:pt x="6387" y="3563"/>
                    </a:cubicBezTo>
                    <a:cubicBezTo>
                      <a:pt x="5836" y="2677"/>
                      <a:pt x="4268" y="0"/>
                      <a:pt x="2443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41"/>
              <p:cNvSpPr/>
              <p:nvPr/>
            </p:nvSpPr>
            <p:spPr>
              <a:xfrm>
                <a:off x="1179175" y="1926375"/>
                <a:ext cx="411475" cy="475725"/>
              </a:xfrm>
              <a:custGeom>
                <a:avLst/>
                <a:gdLst/>
                <a:ahLst/>
                <a:cxnLst/>
                <a:rect l="l" t="t" r="r" b="b"/>
                <a:pathLst>
                  <a:path w="16459" h="19029" extrusionOk="0">
                    <a:moveTo>
                      <a:pt x="4437" y="0"/>
                    </a:moveTo>
                    <a:cubicBezTo>
                      <a:pt x="4115" y="0"/>
                      <a:pt x="3779" y="56"/>
                      <a:pt x="3433" y="179"/>
                    </a:cubicBezTo>
                    <a:cubicBezTo>
                      <a:pt x="2026" y="686"/>
                      <a:pt x="929" y="1586"/>
                      <a:pt x="450" y="3049"/>
                    </a:cubicBezTo>
                    <a:cubicBezTo>
                      <a:pt x="85" y="4090"/>
                      <a:pt x="0" y="5187"/>
                      <a:pt x="225" y="6256"/>
                    </a:cubicBezTo>
                    <a:cubicBezTo>
                      <a:pt x="169" y="5553"/>
                      <a:pt x="225" y="4850"/>
                      <a:pt x="422" y="4174"/>
                    </a:cubicBezTo>
                    <a:cubicBezTo>
                      <a:pt x="967" y="2289"/>
                      <a:pt x="2478" y="887"/>
                      <a:pt x="4158" y="887"/>
                    </a:cubicBezTo>
                    <a:cubicBezTo>
                      <a:pt x="4910" y="887"/>
                      <a:pt x="5695" y="1168"/>
                      <a:pt x="6443" y="1811"/>
                    </a:cubicBezTo>
                    <a:cubicBezTo>
                      <a:pt x="7624" y="2852"/>
                      <a:pt x="11451" y="9463"/>
                      <a:pt x="12379" y="11180"/>
                    </a:cubicBezTo>
                    <a:cubicBezTo>
                      <a:pt x="13223" y="12755"/>
                      <a:pt x="15755" y="17763"/>
                      <a:pt x="15755" y="19029"/>
                    </a:cubicBezTo>
                    <a:cubicBezTo>
                      <a:pt x="15839" y="18944"/>
                      <a:pt x="15952" y="18888"/>
                      <a:pt x="16036" y="18804"/>
                    </a:cubicBezTo>
                    <a:cubicBezTo>
                      <a:pt x="16458" y="16497"/>
                      <a:pt x="15052" y="14893"/>
                      <a:pt x="14011" y="12868"/>
                    </a:cubicBezTo>
                    <a:cubicBezTo>
                      <a:pt x="12238" y="9323"/>
                      <a:pt x="9341" y="4203"/>
                      <a:pt x="7456" y="1783"/>
                    </a:cubicBezTo>
                    <a:cubicBezTo>
                      <a:pt x="6699" y="804"/>
                      <a:pt x="5660" y="0"/>
                      <a:pt x="4437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41"/>
              <p:cNvSpPr/>
              <p:nvPr/>
            </p:nvSpPr>
            <p:spPr>
              <a:xfrm>
                <a:off x="1139775" y="1993525"/>
                <a:ext cx="942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3771" h="2108" extrusionOk="0">
                    <a:moveTo>
                      <a:pt x="1296" y="1"/>
                    </a:moveTo>
                    <a:cubicBezTo>
                      <a:pt x="1040" y="1"/>
                      <a:pt x="778" y="56"/>
                      <a:pt x="423" y="138"/>
                    </a:cubicBezTo>
                    <a:cubicBezTo>
                      <a:pt x="423" y="166"/>
                      <a:pt x="367" y="222"/>
                      <a:pt x="367" y="251"/>
                    </a:cubicBezTo>
                    <a:cubicBezTo>
                      <a:pt x="170" y="785"/>
                      <a:pt x="57" y="1320"/>
                      <a:pt x="1" y="1882"/>
                    </a:cubicBezTo>
                    <a:cubicBezTo>
                      <a:pt x="472" y="1669"/>
                      <a:pt x="957" y="1577"/>
                      <a:pt x="1443" y="1577"/>
                    </a:cubicBezTo>
                    <a:cubicBezTo>
                      <a:pt x="2175" y="1577"/>
                      <a:pt x="2909" y="1786"/>
                      <a:pt x="3602" y="2107"/>
                    </a:cubicBezTo>
                    <a:cubicBezTo>
                      <a:pt x="3630" y="1882"/>
                      <a:pt x="3686" y="1685"/>
                      <a:pt x="3743" y="1460"/>
                    </a:cubicBezTo>
                    <a:cubicBezTo>
                      <a:pt x="3743" y="1432"/>
                      <a:pt x="3743" y="1432"/>
                      <a:pt x="3771" y="1404"/>
                    </a:cubicBezTo>
                    <a:cubicBezTo>
                      <a:pt x="3349" y="898"/>
                      <a:pt x="2814" y="504"/>
                      <a:pt x="2195" y="222"/>
                    </a:cubicBezTo>
                    <a:cubicBezTo>
                      <a:pt x="1833" y="63"/>
                      <a:pt x="1568" y="1"/>
                      <a:pt x="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41"/>
              <p:cNvSpPr/>
              <p:nvPr/>
            </p:nvSpPr>
            <p:spPr>
              <a:xfrm>
                <a:off x="1409150" y="2115825"/>
                <a:ext cx="73175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4080" extrusionOk="0">
                    <a:moveTo>
                      <a:pt x="2364" y="1"/>
                    </a:moveTo>
                    <a:cubicBezTo>
                      <a:pt x="1970" y="1323"/>
                      <a:pt x="1154" y="2420"/>
                      <a:pt x="1" y="3180"/>
                    </a:cubicBezTo>
                    <a:lnTo>
                      <a:pt x="535" y="4080"/>
                    </a:lnTo>
                    <a:cubicBezTo>
                      <a:pt x="592" y="4052"/>
                      <a:pt x="648" y="4024"/>
                      <a:pt x="676" y="3995"/>
                    </a:cubicBezTo>
                    <a:cubicBezTo>
                      <a:pt x="1886" y="3573"/>
                      <a:pt x="2477" y="2251"/>
                      <a:pt x="2927" y="1013"/>
                    </a:cubicBezTo>
                    <a:cubicBezTo>
                      <a:pt x="2730" y="676"/>
                      <a:pt x="2533" y="338"/>
                      <a:pt x="23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41"/>
              <p:cNvSpPr/>
              <p:nvPr/>
            </p:nvSpPr>
            <p:spPr>
              <a:xfrm>
                <a:off x="1503400" y="2283225"/>
                <a:ext cx="76000" cy="105525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4221" extrusionOk="0">
                    <a:moveTo>
                      <a:pt x="2448" y="0"/>
                    </a:moveTo>
                    <a:cubicBezTo>
                      <a:pt x="2308" y="338"/>
                      <a:pt x="2167" y="675"/>
                      <a:pt x="1970" y="985"/>
                    </a:cubicBezTo>
                    <a:cubicBezTo>
                      <a:pt x="1492" y="1829"/>
                      <a:pt x="817" y="2532"/>
                      <a:pt x="1" y="3067"/>
                    </a:cubicBezTo>
                    <a:cubicBezTo>
                      <a:pt x="198" y="3432"/>
                      <a:pt x="395" y="3826"/>
                      <a:pt x="592" y="4220"/>
                    </a:cubicBezTo>
                    <a:cubicBezTo>
                      <a:pt x="1379" y="3714"/>
                      <a:pt x="2083" y="3010"/>
                      <a:pt x="2589" y="2223"/>
                    </a:cubicBezTo>
                    <a:lnTo>
                      <a:pt x="2617" y="2138"/>
                    </a:lnTo>
                    <a:cubicBezTo>
                      <a:pt x="2786" y="1801"/>
                      <a:pt x="2927" y="1463"/>
                      <a:pt x="3039" y="1126"/>
                    </a:cubicBezTo>
                    <a:cubicBezTo>
                      <a:pt x="2842" y="760"/>
                      <a:pt x="2645" y="366"/>
                      <a:pt x="24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41"/>
              <p:cNvSpPr/>
              <p:nvPr/>
            </p:nvSpPr>
            <p:spPr>
              <a:xfrm>
                <a:off x="1302950" y="1928025"/>
                <a:ext cx="5770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2308" h="5094" extrusionOk="0">
                    <a:moveTo>
                      <a:pt x="817" y="1"/>
                    </a:moveTo>
                    <a:lnTo>
                      <a:pt x="817" y="1"/>
                    </a:lnTo>
                    <a:cubicBezTo>
                      <a:pt x="1042" y="1070"/>
                      <a:pt x="929" y="2195"/>
                      <a:pt x="451" y="3208"/>
                    </a:cubicBezTo>
                    <a:cubicBezTo>
                      <a:pt x="367" y="3433"/>
                      <a:pt x="198" y="3630"/>
                      <a:pt x="1" y="3799"/>
                    </a:cubicBezTo>
                    <a:cubicBezTo>
                      <a:pt x="423" y="4193"/>
                      <a:pt x="789" y="4615"/>
                      <a:pt x="1098" y="5093"/>
                    </a:cubicBezTo>
                    <a:cubicBezTo>
                      <a:pt x="2308" y="4362"/>
                      <a:pt x="2280" y="2392"/>
                      <a:pt x="2055" y="817"/>
                    </a:cubicBezTo>
                    <a:cubicBezTo>
                      <a:pt x="1661" y="507"/>
                      <a:pt x="1267" y="226"/>
                      <a:pt x="8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41"/>
              <p:cNvSpPr/>
              <p:nvPr/>
            </p:nvSpPr>
            <p:spPr>
              <a:xfrm>
                <a:off x="1382425" y="2054625"/>
                <a:ext cx="7460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2984" h="4897" extrusionOk="0">
                    <a:moveTo>
                      <a:pt x="2111" y="1"/>
                    </a:moveTo>
                    <a:cubicBezTo>
                      <a:pt x="1830" y="1492"/>
                      <a:pt x="1154" y="2814"/>
                      <a:pt x="1" y="3686"/>
                    </a:cubicBezTo>
                    <a:cubicBezTo>
                      <a:pt x="226" y="4108"/>
                      <a:pt x="451" y="4502"/>
                      <a:pt x="676" y="4896"/>
                    </a:cubicBezTo>
                    <a:cubicBezTo>
                      <a:pt x="704" y="4896"/>
                      <a:pt x="760" y="4868"/>
                      <a:pt x="789" y="4868"/>
                    </a:cubicBezTo>
                    <a:cubicBezTo>
                      <a:pt x="1858" y="4333"/>
                      <a:pt x="2674" y="3236"/>
                      <a:pt x="2983" y="1689"/>
                    </a:cubicBezTo>
                    <a:cubicBezTo>
                      <a:pt x="2758" y="1239"/>
                      <a:pt x="2505" y="817"/>
                      <a:pt x="2280" y="367"/>
                    </a:cubicBezTo>
                    <a:lnTo>
                      <a:pt x="211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41"/>
              <p:cNvSpPr/>
              <p:nvPr/>
            </p:nvSpPr>
            <p:spPr>
              <a:xfrm>
                <a:off x="1468250" y="2217100"/>
                <a:ext cx="78800" cy="108475"/>
              </a:xfrm>
              <a:custGeom>
                <a:avLst/>
                <a:gdLst/>
                <a:ahLst/>
                <a:cxnLst/>
                <a:rect l="l" t="t" r="r" b="b"/>
                <a:pathLst>
                  <a:path w="3152" h="4339" extrusionOk="0">
                    <a:moveTo>
                      <a:pt x="2335" y="1"/>
                    </a:moveTo>
                    <a:cubicBezTo>
                      <a:pt x="1913" y="1351"/>
                      <a:pt x="1182" y="2561"/>
                      <a:pt x="0" y="3180"/>
                    </a:cubicBezTo>
                    <a:cubicBezTo>
                      <a:pt x="225" y="3574"/>
                      <a:pt x="450" y="3939"/>
                      <a:pt x="647" y="4305"/>
                    </a:cubicBezTo>
                    <a:lnTo>
                      <a:pt x="788" y="4333"/>
                    </a:lnTo>
                    <a:cubicBezTo>
                      <a:pt x="808" y="4337"/>
                      <a:pt x="829" y="4338"/>
                      <a:pt x="850" y="4338"/>
                    </a:cubicBezTo>
                    <a:cubicBezTo>
                      <a:pt x="1365" y="4338"/>
                      <a:pt x="2205" y="3390"/>
                      <a:pt x="2448" y="3039"/>
                    </a:cubicBezTo>
                    <a:cubicBezTo>
                      <a:pt x="2785" y="2533"/>
                      <a:pt x="3010" y="1998"/>
                      <a:pt x="3151" y="1435"/>
                    </a:cubicBezTo>
                    <a:cubicBezTo>
                      <a:pt x="2870" y="957"/>
                      <a:pt x="2588" y="479"/>
                      <a:pt x="23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41"/>
              <p:cNvSpPr/>
              <p:nvPr/>
            </p:nvSpPr>
            <p:spPr>
              <a:xfrm>
                <a:off x="1248800" y="1915100"/>
                <a:ext cx="56300" cy="9665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3866" extrusionOk="0">
                    <a:moveTo>
                      <a:pt x="809" y="0"/>
                    </a:moveTo>
                    <a:cubicBezTo>
                      <a:pt x="541" y="0"/>
                      <a:pt x="271" y="23"/>
                      <a:pt x="1" y="68"/>
                    </a:cubicBezTo>
                    <a:cubicBezTo>
                      <a:pt x="845" y="1052"/>
                      <a:pt x="1182" y="2347"/>
                      <a:pt x="957" y="3641"/>
                    </a:cubicBezTo>
                    <a:cubicBezTo>
                      <a:pt x="1154" y="3669"/>
                      <a:pt x="1351" y="3753"/>
                      <a:pt x="1520" y="3866"/>
                    </a:cubicBezTo>
                    <a:cubicBezTo>
                      <a:pt x="2082" y="2712"/>
                      <a:pt x="2251" y="1418"/>
                      <a:pt x="1998" y="152"/>
                    </a:cubicBezTo>
                    <a:cubicBezTo>
                      <a:pt x="1610" y="51"/>
                      <a:pt x="1211" y="0"/>
                      <a:pt x="8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41"/>
              <p:cNvSpPr/>
              <p:nvPr/>
            </p:nvSpPr>
            <p:spPr>
              <a:xfrm>
                <a:off x="1140500" y="2055375"/>
                <a:ext cx="92850" cy="54150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2166" extrusionOk="0">
                    <a:moveTo>
                      <a:pt x="2009" y="0"/>
                    </a:moveTo>
                    <a:cubicBezTo>
                      <a:pt x="756" y="0"/>
                      <a:pt x="168" y="780"/>
                      <a:pt x="0" y="843"/>
                    </a:cubicBezTo>
                    <a:cubicBezTo>
                      <a:pt x="28" y="1293"/>
                      <a:pt x="113" y="1743"/>
                      <a:pt x="225" y="2165"/>
                    </a:cubicBezTo>
                    <a:cubicBezTo>
                      <a:pt x="1041" y="1631"/>
                      <a:pt x="1997" y="1349"/>
                      <a:pt x="2954" y="1349"/>
                    </a:cubicBezTo>
                    <a:cubicBezTo>
                      <a:pt x="3095" y="1349"/>
                      <a:pt x="3235" y="1349"/>
                      <a:pt x="3376" y="1378"/>
                    </a:cubicBezTo>
                    <a:lnTo>
                      <a:pt x="3714" y="1321"/>
                    </a:lnTo>
                    <a:cubicBezTo>
                      <a:pt x="3629" y="1012"/>
                      <a:pt x="3573" y="674"/>
                      <a:pt x="3545" y="337"/>
                    </a:cubicBezTo>
                    <a:cubicBezTo>
                      <a:pt x="2948" y="92"/>
                      <a:pt x="2439" y="0"/>
                      <a:pt x="20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41"/>
              <p:cNvSpPr/>
              <p:nvPr/>
            </p:nvSpPr>
            <p:spPr>
              <a:xfrm>
                <a:off x="1176350" y="1924525"/>
                <a:ext cx="88650" cy="907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3630" extrusionOk="0">
                    <a:moveTo>
                      <a:pt x="1661" y="0"/>
                    </a:moveTo>
                    <a:cubicBezTo>
                      <a:pt x="1042" y="282"/>
                      <a:pt x="451" y="675"/>
                      <a:pt x="1" y="1182"/>
                    </a:cubicBezTo>
                    <a:cubicBezTo>
                      <a:pt x="1098" y="1407"/>
                      <a:pt x="2026" y="2476"/>
                      <a:pt x="2617" y="3629"/>
                    </a:cubicBezTo>
                    <a:cubicBezTo>
                      <a:pt x="2730" y="3517"/>
                      <a:pt x="2899" y="3404"/>
                      <a:pt x="3067" y="3320"/>
                    </a:cubicBezTo>
                    <a:cubicBezTo>
                      <a:pt x="3067" y="3236"/>
                      <a:pt x="3095" y="3179"/>
                      <a:pt x="3124" y="3095"/>
                    </a:cubicBezTo>
                    <a:cubicBezTo>
                      <a:pt x="3546" y="1998"/>
                      <a:pt x="2786" y="844"/>
                      <a:pt x="16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41"/>
              <p:cNvSpPr/>
              <p:nvPr/>
            </p:nvSpPr>
            <p:spPr>
              <a:xfrm>
                <a:off x="1163700" y="2121225"/>
                <a:ext cx="92150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2092" extrusionOk="0">
                    <a:moveTo>
                      <a:pt x="2599" y="0"/>
                    </a:moveTo>
                    <a:cubicBezTo>
                      <a:pt x="1678" y="0"/>
                      <a:pt x="839" y="541"/>
                      <a:pt x="0" y="1191"/>
                    </a:cubicBezTo>
                    <a:cubicBezTo>
                      <a:pt x="113" y="1416"/>
                      <a:pt x="282" y="1641"/>
                      <a:pt x="451" y="1866"/>
                    </a:cubicBezTo>
                    <a:cubicBezTo>
                      <a:pt x="507" y="1951"/>
                      <a:pt x="563" y="2007"/>
                      <a:pt x="648" y="2091"/>
                    </a:cubicBezTo>
                    <a:cubicBezTo>
                      <a:pt x="1463" y="1613"/>
                      <a:pt x="2335" y="1135"/>
                      <a:pt x="3292" y="1079"/>
                    </a:cubicBezTo>
                    <a:lnTo>
                      <a:pt x="3630" y="1079"/>
                    </a:lnTo>
                    <a:cubicBezTo>
                      <a:pt x="3686" y="797"/>
                      <a:pt x="3658" y="488"/>
                      <a:pt x="3573" y="207"/>
                    </a:cubicBezTo>
                    <a:cubicBezTo>
                      <a:pt x="3237" y="63"/>
                      <a:pt x="2913" y="0"/>
                      <a:pt x="25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41"/>
              <p:cNvSpPr/>
              <p:nvPr/>
            </p:nvSpPr>
            <p:spPr>
              <a:xfrm>
                <a:off x="1350075" y="1983600"/>
                <a:ext cx="55600" cy="135075"/>
              </a:xfrm>
              <a:custGeom>
                <a:avLst/>
                <a:gdLst/>
                <a:ahLst/>
                <a:cxnLst/>
                <a:rect l="l" t="t" r="r" b="b"/>
                <a:pathLst>
                  <a:path w="2224" h="5403" extrusionOk="0">
                    <a:moveTo>
                      <a:pt x="1548" y="0"/>
                    </a:moveTo>
                    <a:cubicBezTo>
                      <a:pt x="1548" y="1576"/>
                      <a:pt x="1098" y="3067"/>
                      <a:pt x="1" y="4108"/>
                    </a:cubicBezTo>
                    <a:cubicBezTo>
                      <a:pt x="141" y="4361"/>
                      <a:pt x="254" y="4586"/>
                      <a:pt x="366" y="4811"/>
                    </a:cubicBezTo>
                    <a:lnTo>
                      <a:pt x="676" y="5402"/>
                    </a:lnTo>
                    <a:cubicBezTo>
                      <a:pt x="1126" y="4952"/>
                      <a:pt x="1492" y="4446"/>
                      <a:pt x="1773" y="3911"/>
                    </a:cubicBezTo>
                    <a:cubicBezTo>
                      <a:pt x="2083" y="2898"/>
                      <a:pt x="2223" y="1857"/>
                      <a:pt x="2167" y="816"/>
                    </a:cubicBezTo>
                    <a:cubicBezTo>
                      <a:pt x="1970" y="535"/>
                      <a:pt x="1745" y="254"/>
                      <a:pt x="15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41"/>
              <p:cNvSpPr/>
              <p:nvPr/>
            </p:nvSpPr>
            <p:spPr>
              <a:xfrm>
                <a:off x="1432375" y="2156625"/>
                <a:ext cx="72475" cy="111150"/>
              </a:xfrm>
              <a:custGeom>
                <a:avLst/>
                <a:gdLst/>
                <a:ahLst/>
                <a:cxnLst/>
                <a:rect l="l" t="t" r="r" b="b"/>
                <a:pathLst>
                  <a:path w="2899" h="4446" extrusionOk="0">
                    <a:moveTo>
                      <a:pt x="2364" y="0"/>
                    </a:moveTo>
                    <a:cubicBezTo>
                      <a:pt x="1885" y="1238"/>
                      <a:pt x="1069" y="2307"/>
                      <a:pt x="0" y="3067"/>
                    </a:cubicBezTo>
                    <a:lnTo>
                      <a:pt x="113" y="3264"/>
                    </a:lnTo>
                    <a:lnTo>
                      <a:pt x="816" y="4445"/>
                    </a:lnTo>
                    <a:cubicBezTo>
                      <a:pt x="1463" y="3798"/>
                      <a:pt x="2054" y="3067"/>
                      <a:pt x="2532" y="2251"/>
                    </a:cubicBezTo>
                    <a:cubicBezTo>
                      <a:pt x="2673" y="1829"/>
                      <a:pt x="2814" y="1379"/>
                      <a:pt x="2898" y="929"/>
                    </a:cubicBezTo>
                    <a:cubicBezTo>
                      <a:pt x="2729" y="619"/>
                      <a:pt x="2560" y="310"/>
                      <a:pt x="23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41"/>
              <p:cNvSpPr/>
              <p:nvPr/>
            </p:nvSpPr>
            <p:spPr>
              <a:xfrm>
                <a:off x="1539275" y="2333850"/>
                <a:ext cx="6895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3237" extrusionOk="0">
                    <a:moveTo>
                      <a:pt x="2082" y="1"/>
                    </a:moveTo>
                    <a:cubicBezTo>
                      <a:pt x="1773" y="1239"/>
                      <a:pt x="1042" y="2308"/>
                      <a:pt x="1" y="3067"/>
                    </a:cubicBezTo>
                    <a:cubicBezTo>
                      <a:pt x="240" y="3180"/>
                      <a:pt x="500" y="3236"/>
                      <a:pt x="764" y="3236"/>
                    </a:cubicBezTo>
                    <a:cubicBezTo>
                      <a:pt x="1027" y="3236"/>
                      <a:pt x="1295" y="3180"/>
                      <a:pt x="1548" y="3067"/>
                    </a:cubicBezTo>
                    <a:cubicBezTo>
                      <a:pt x="1632" y="3011"/>
                      <a:pt x="1745" y="2955"/>
                      <a:pt x="1829" y="2899"/>
                    </a:cubicBezTo>
                    <a:cubicBezTo>
                      <a:pt x="2533" y="2392"/>
                      <a:pt x="2758" y="1436"/>
                      <a:pt x="2392" y="648"/>
                    </a:cubicBezTo>
                    <a:cubicBezTo>
                      <a:pt x="2279" y="451"/>
                      <a:pt x="2195" y="226"/>
                      <a:pt x="20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41"/>
              <p:cNvSpPr/>
              <p:nvPr/>
            </p:nvSpPr>
            <p:spPr>
              <a:xfrm>
                <a:off x="1153175" y="1925725"/>
                <a:ext cx="130650" cy="200000"/>
              </a:xfrm>
              <a:custGeom>
                <a:avLst/>
                <a:gdLst/>
                <a:ahLst/>
                <a:cxnLst/>
                <a:rect l="l" t="t" r="r" b="b"/>
                <a:pathLst>
                  <a:path w="5226" h="8000" extrusionOk="0">
                    <a:moveTo>
                      <a:pt x="4304" y="1"/>
                    </a:moveTo>
                    <a:cubicBezTo>
                      <a:pt x="4240" y="1"/>
                      <a:pt x="4182" y="4"/>
                      <a:pt x="4135" y="9"/>
                    </a:cubicBezTo>
                    <a:cubicBezTo>
                      <a:pt x="3263" y="65"/>
                      <a:pt x="2419" y="599"/>
                      <a:pt x="1716" y="1134"/>
                    </a:cubicBezTo>
                    <a:cubicBezTo>
                      <a:pt x="1012" y="1668"/>
                      <a:pt x="225" y="2963"/>
                      <a:pt x="112" y="4538"/>
                    </a:cubicBezTo>
                    <a:cubicBezTo>
                      <a:pt x="1" y="5788"/>
                      <a:pt x="493" y="7999"/>
                      <a:pt x="1210" y="7999"/>
                    </a:cubicBezTo>
                    <a:cubicBezTo>
                      <a:pt x="1219" y="7999"/>
                      <a:pt x="1228" y="7999"/>
                      <a:pt x="1237" y="7998"/>
                    </a:cubicBezTo>
                    <a:cubicBezTo>
                      <a:pt x="2025" y="7914"/>
                      <a:pt x="1237" y="5720"/>
                      <a:pt x="1181" y="5241"/>
                    </a:cubicBezTo>
                    <a:cubicBezTo>
                      <a:pt x="928" y="3216"/>
                      <a:pt x="1969" y="1134"/>
                      <a:pt x="4135" y="712"/>
                    </a:cubicBezTo>
                    <a:cubicBezTo>
                      <a:pt x="4208" y="692"/>
                      <a:pt x="4310" y="688"/>
                      <a:pt x="4422" y="688"/>
                    </a:cubicBezTo>
                    <a:cubicBezTo>
                      <a:pt x="4502" y="688"/>
                      <a:pt x="4588" y="690"/>
                      <a:pt x="4671" y="690"/>
                    </a:cubicBezTo>
                    <a:cubicBezTo>
                      <a:pt x="4960" y="690"/>
                      <a:pt x="5226" y="664"/>
                      <a:pt x="5176" y="431"/>
                    </a:cubicBezTo>
                    <a:cubicBezTo>
                      <a:pt x="5106" y="79"/>
                      <a:pt x="4625" y="1"/>
                      <a:pt x="4304" y="1"/>
                    </a:cubicBezTo>
                    <a:close/>
                  </a:path>
                </a:pathLst>
              </a:custGeom>
              <a:solidFill>
                <a:srgbClr val="FFFFFF">
                  <a:alpha val="38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41"/>
              <p:cNvSpPr/>
              <p:nvPr/>
            </p:nvSpPr>
            <p:spPr>
              <a:xfrm>
                <a:off x="1317025" y="1946300"/>
                <a:ext cx="39400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468" extrusionOk="0">
                    <a:moveTo>
                      <a:pt x="224" y="1"/>
                    </a:moveTo>
                    <a:cubicBezTo>
                      <a:pt x="189" y="1"/>
                      <a:pt x="161" y="10"/>
                      <a:pt x="141" y="30"/>
                    </a:cubicBezTo>
                    <a:cubicBezTo>
                      <a:pt x="0" y="170"/>
                      <a:pt x="197" y="564"/>
                      <a:pt x="563" y="958"/>
                    </a:cubicBezTo>
                    <a:cubicBezTo>
                      <a:pt x="860" y="1278"/>
                      <a:pt x="1175" y="1468"/>
                      <a:pt x="1359" y="1468"/>
                    </a:cubicBezTo>
                    <a:cubicBezTo>
                      <a:pt x="1401" y="1468"/>
                      <a:pt x="1437" y="1457"/>
                      <a:pt x="1463" y="1436"/>
                    </a:cubicBezTo>
                    <a:cubicBezTo>
                      <a:pt x="1576" y="1324"/>
                      <a:pt x="1379" y="902"/>
                      <a:pt x="1013" y="536"/>
                    </a:cubicBezTo>
                    <a:cubicBezTo>
                      <a:pt x="711" y="211"/>
                      <a:pt x="390" y="1"/>
                      <a:pt x="224" y="1"/>
                    </a:cubicBezTo>
                    <a:close/>
                  </a:path>
                </a:pathLst>
              </a:custGeom>
              <a:solidFill>
                <a:srgbClr val="FFFFFF">
                  <a:alpha val="38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61" name="Google Shape;2261;p41"/>
          <p:cNvGrpSpPr/>
          <p:nvPr/>
        </p:nvGrpSpPr>
        <p:grpSpPr>
          <a:xfrm rot="-2289334">
            <a:off x="765449" y="1875567"/>
            <a:ext cx="521797" cy="349529"/>
            <a:chOff x="55613" y="5243013"/>
            <a:chExt cx="300350" cy="201175"/>
          </a:xfrm>
        </p:grpSpPr>
        <p:sp>
          <p:nvSpPr>
            <p:cNvPr id="2262" name="Google Shape;2262;p41"/>
            <p:cNvSpPr/>
            <p:nvPr/>
          </p:nvSpPr>
          <p:spPr>
            <a:xfrm>
              <a:off x="55613" y="5243363"/>
              <a:ext cx="300350" cy="200475"/>
            </a:xfrm>
            <a:custGeom>
              <a:avLst/>
              <a:gdLst/>
              <a:ahLst/>
              <a:cxnLst/>
              <a:rect l="l" t="t" r="r" b="b"/>
              <a:pathLst>
                <a:path w="12014" h="8019" extrusionOk="0">
                  <a:moveTo>
                    <a:pt x="5993" y="0"/>
                  </a:moveTo>
                  <a:cubicBezTo>
                    <a:pt x="2701" y="0"/>
                    <a:pt x="57" y="1773"/>
                    <a:pt x="1" y="3967"/>
                  </a:cubicBezTo>
                  <a:cubicBezTo>
                    <a:pt x="1" y="3967"/>
                    <a:pt x="1" y="3995"/>
                    <a:pt x="1" y="4023"/>
                  </a:cubicBezTo>
                  <a:cubicBezTo>
                    <a:pt x="1" y="5458"/>
                    <a:pt x="1126" y="6696"/>
                    <a:pt x="2814" y="7427"/>
                  </a:cubicBezTo>
                  <a:lnTo>
                    <a:pt x="2898" y="7455"/>
                  </a:lnTo>
                  <a:cubicBezTo>
                    <a:pt x="3067" y="7512"/>
                    <a:pt x="3236" y="7568"/>
                    <a:pt x="3405" y="7624"/>
                  </a:cubicBezTo>
                  <a:lnTo>
                    <a:pt x="3574" y="7681"/>
                  </a:lnTo>
                  <a:lnTo>
                    <a:pt x="3827" y="7765"/>
                  </a:lnTo>
                  <a:lnTo>
                    <a:pt x="4080" y="7821"/>
                  </a:lnTo>
                  <a:lnTo>
                    <a:pt x="4305" y="7877"/>
                  </a:lnTo>
                  <a:cubicBezTo>
                    <a:pt x="4446" y="7906"/>
                    <a:pt x="4614" y="7934"/>
                    <a:pt x="4755" y="7934"/>
                  </a:cubicBezTo>
                  <a:lnTo>
                    <a:pt x="4924" y="7962"/>
                  </a:lnTo>
                  <a:lnTo>
                    <a:pt x="5318" y="8018"/>
                  </a:lnTo>
                  <a:lnTo>
                    <a:pt x="6021" y="8018"/>
                  </a:lnTo>
                  <a:cubicBezTo>
                    <a:pt x="9341" y="8018"/>
                    <a:pt x="12014" y="6218"/>
                    <a:pt x="12014" y="3995"/>
                  </a:cubicBezTo>
                  <a:cubicBezTo>
                    <a:pt x="12014" y="3883"/>
                    <a:pt x="11985" y="3798"/>
                    <a:pt x="11957" y="3686"/>
                  </a:cubicBezTo>
                  <a:cubicBezTo>
                    <a:pt x="11957" y="3629"/>
                    <a:pt x="11957" y="3601"/>
                    <a:pt x="11957" y="3573"/>
                  </a:cubicBezTo>
                  <a:cubicBezTo>
                    <a:pt x="11929" y="3489"/>
                    <a:pt x="11901" y="3376"/>
                    <a:pt x="11873" y="3264"/>
                  </a:cubicBezTo>
                  <a:cubicBezTo>
                    <a:pt x="11873" y="3264"/>
                    <a:pt x="11873" y="3236"/>
                    <a:pt x="11873" y="3236"/>
                  </a:cubicBezTo>
                  <a:cubicBezTo>
                    <a:pt x="11845" y="3095"/>
                    <a:pt x="11788" y="2982"/>
                    <a:pt x="11760" y="2870"/>
                  </a:cubicBezTo>
                  <a:cubicBezTo>
                    <a:pt x="11732" y="2842"/>
                    <a:pt x="11732" y="2814"/>
                    <a:pt x="11704" y="2785"/>
                  </a:cubicBezTo>
                  <a:cubicBezTo>
                    <a:pt x="11648" y="2701"/>
                    <a:pt x="11620" y="2588"/>
                    <a:pt x="11563" y="2504"/>
                  </a:cubicBezTo>
                  <a:cubicBezTo>
                    <a:pt x="11535" y="2476"/>
                    <a:pt x="11535" y="2476"/>
                    <a:pt x="11507" y="2448"/>
                  </a:cubicBezTo>
                  <a:cubicBezTo>
                    <a:pt x="11451" y="2335"/>
                    <a:pt x="11366" y="2251"/>
                    <a:pt x="11310" y="2138"/>
                  </a:cubicBezTo>
                  <a:lnTo>
                    <a:pt x="11226" y="2082"/>
                  </a:lnTo>
                  <a:cubicBezTo>
                    <a:pt x="11198" y="2026"/>
                    <a:pt x="11170" y="1998"/>
                    <a:pt x="11141" y="1941"/>
                  </a:cubicBezTo>
                  <a:cubicBezTo>
                    <a:pt x="10072" y="788"/>
                    <a:pt x="8187" y="0"/>
                    <a:pt x="5993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63" name="Google Shape;2263;p41"/>
            <p:cNvGrpSpPr/>
            <p:nvPr/>
          </p:nvGrpSpPr>
          <p:grpSpPr>
            <a:xfrm>
              <a:off x="55613" y="5243013"/>
              <a:ext cx="300350" cy="201175"/>
              <a:chOff x="1402125" y="1705775"/>
              <a:chExt cx="300350" cy="201175"/>
            </a:xfrm>
          </p:grpSpPr>
          <p:sp>
            <p:nvSpPr>
              <p:cNvPr id="2264" name="Google Shape;2264;p41"/>
              <p:cNvSpPr/>
              <p:nvPr/>
            </p:nvSpPr>
            <p:spPr>
              <a:xfrm>
                <a:off x="1402125" y="1705775"/>
                <a:ext cx="300350" cy="20117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8047" extrusionOk="0">
                    <a:moveTo>
                      <a:pt x="1" y="4024"/>
                    </a:moveTo>
                    <a:cubicBezTo>
                      <a:pt x="1" y="6246"/>
                      <a:pt x="2701" y="8047"/>
                      <a:pt x="6021" y="8047"/>
                    </a:cubicBezTo>
                    <a:cubicBezTo>
                      <a:pt x="9313" y="8047"/>
                      <a:pt x="12014" y="6246"/>
                      <a:pt x="12014" y="4024"/>
                    </a:cubicBezTo>
                    <a:cubicBezTo>
                      <a:pt x="12014" y="1801"/>
                      <a:pt x="9341" y="1"/>
                      <a:pt x="6021" y="1"/>
                    </a:cubicBezTo>
                    <a:cubicBezTo>
                      <a:pt x="2701" y="1"/>
                      <a:pt x="1" y="1801"/>
                      <a:pt x="1" y="40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41"/>
              <p:cNvSpPr/>
              <p:nvPr/>
            </p:nvSpPr>
            <p:spPr>
              <a:xfrm>
                <a:off x="1402125" y="1754325"/>
                <a:ext cx="300350" cy="15262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6105" extrusionOk="0">
                    <a:moveTo>
                      <a:pt x="141" y="2166"/>
                    </a:moveTo>
                    <a:cubicBezTo>
                      <a:pt x="113" y="2110"/>
                      <a:pt x="57" y="2082"/>
                      <a:pt x="1" y="2026"/>
                    </a:cubicBezTo>
                    <a:cubicBezTo>
                      <a:pt x="1" y="2026"/>
                      <a:pt x="1" y="2054"/>
                      <a:pt x="1" y="2082"/>
                    </a:cubicBezTo>
                    <a:cubicBezTo>
                      <a:pt x="1" y="4304"/>
                      <a:pt x="2701" y="6105"/>
                      <a:pt x="6021" y="6105"/>
                    </a:cubicBezTo>
                    <a:cubicBezTo>
                      <a:pt x="9341" y="6105"/>
                      <a:pt x="12014" y="4304"/>
                      <a:pt x="12014" y="2082"/>
                    </a:cubicBezTo>
                    <a:cubicBezTo>
                      <a:pt x="12014" y="1294"/>
                      <a:pt x="11704" y="563"/>
                      <a:pt x="11141" y="0"/>
                    </a:cubicBezTo>
                    <a:cubicBezTo>
                      <a:pt x="10776" y="3179"/>
                      <a:pt x="6753" y="4220"/>
                      <a:pt x="4024" y="3714"/>
                    </a:cubicBezTo>
                    <a:cubicBezTo>
                      <a:pt x="2730" y="3489"/>
                      <a:pt x="1154" y="3095"/>
                      <a:pt x="141" y="216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41"/>
              <p:cNvSpPr/>
              <p:nvPr/>
            </p:nvSpPr>
            <p:spPr>
              <a:xfrm>
                <a:off x="1416900" y="1766975"/>
                <a:ext cx="2799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5318" extrusionOk="0">
                    <a:moveTo>
                      <a:pt x="8018" y="3770"/>
                    </a:moveTo>
                    <a:cubicBezTo>
                      <a:pt x="6668" y="4164"/>
                      <a:pt x="5261" y="4333"/>
                      <a:pt x="3855" y="4249"/>
                    </a:cubicBezTo>
                    <a:cubicBezTo>
                      <a:pt x="2504" y="4080"/>
                      <a:pt x="1210" y="3686"/>
                      <a:pt x="0" y="3067"/>
                    </a:cubicBezTo>
                    <a:cubicBezTo>
                      <a:pt x="901" y="4361"/>
                      <a:pt x="3292" y="5318"/>
                      <a:pt x="5543" y="5318"/>
                    </a:cubicBezTo>
                    <a:cubicBezTo>
                      <a:pt x="8665" y="5318"/>
                      <a:pt x="11197" y="3601"/>
                      <a:pt x="11197" y="1491"/>
                    </a:cubicBezTo>
                    <a:cubicBezTo>
                      <a:pt x="11197" y="957"/>
                      <a:pt x="11029" y="451"/>
                      <a:pt x="10747" y="0"/>
                    </a:cubicBezTo>
                    <a:cubicBezTo>
                      <a:pt x="10775" y="1717"/>
                      <a:pt x="9678" y="3264"/>
                      <a:pt x="8018" y="377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41"/>
              <p:cNvSpPr/>
              <p:nvPr/>
            </p:nvSpPr>
            <p:spPr>
              <a:xfrm>
                <a:off x="1410325" y="1722675"/>
                <a:ext cx="2619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476" h="3387" extrusionOk="0">
                    <a:moveTo>
                      <a:pt x="4877" y="0"/>
                    </a:moveTo>
                    <a:cubicBezTo>
                      <a:pt x="3414" y="169"/>
                      <a:pt x="1529" y="703"/>
                      <a:pt x="685" y="2026"/>
                    </a:cubicBezTo>
                    <a:cubicBezTo>
                      <a:pt x="0" y="3102"/>
                      <a:pt x="628" y="3387"/>
                      <a:pt x="1551" y="3387"/>
                    </a:cubicBezTo>
                    <a:cubicBezTo>
                      <a:pt x="2485" y="3387"/>
                      <a:pt x="3721" y="3095"/>
                      <a:pt x="4202" y="3038"/>
                    </a:cubicBezTo>
                    <a:cubicBezTo>
                      <a:pt x="4353" y="3020"/>
                      <a:pt x="4507" y="3012"/>
                      <a:pt x="4664" y="3012"/>
                    </a:cubicBezTo>
                    <a:cubicBezTo>
                      <a:pt x="5584" y="3012"/>
                      <a:pt x="6602" y="3287"/>
                      <a:pt x="7522" y="3287"/>
                    </a:cubicBezTo>
                    <a:cubicBezTo>
                      <a:pt x="8091" y="3287"/>
                      <a:pt x="8622" y="3182"/>
                      <a:pt x="9069" y="2841"/>
                    </a:cubicBezTo>
                    <a:cubicBezTo>
                      <a:pt x="10476" y="1772"/>
                      <a:pt x="9660" y="591"/>
                      <a:pt x="8000" y="309"/>
                    </a:cubicBezTo>
                    <a:cubicBezTo>
                      <a:pt x="6959" y="84"/>
                      <a:pt x="5918" y="0"/>
                      <a:pt x="4877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41"/>
              <p:cNvSpPr/>
              <p:nvPr/>
            </p:nvSpPr>
            <p:spPr>
              <a:xfrm>
                <a:off x="1472450" y="1788775"/>
                <a:ext cx="2300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9201" h="4727" extrusionOk="0">
                    <a:moveTo>
                      <a:pt x="9116" y="1"/>
                    </a:moveTo>
                    <a:lnTo>
                      <a:pt x="9116" y="1"/>
                    </a:lnTo>
                    <a:cubicBezTo>
                      <a:pt x="9144" y="1576"/>
                      <a:pt x="7822" y="2926"/>
                      <a:pt x="6472" y="3573"/>
                    </a:cubicBezTo>
                    <a:cubicBezTo>
                      <a:pt x="6134" y="3742"/>
                      <a:pt x="5796" y="3855"/>
                      <a:pt x="5431" y="3967"/>
                    </a:cubicBezTo>
                    <a:cubicBezTo>
                      <a:pt x="5065" y="4108"/>
                      <a:pt x="4671" y="4192"/>
                      <a:pt x="4277" y="4277"/>
                    </a:cubicBezTo>
                    <a:cubicBezTo>
                      <a:pt x="3680" y="4406"/>
                      <a:pt x="3077" y="4471"/>
                      <a:pt x="2478" y="4471"/>
                    </a:cubicBezTo>
                    <a:cubicBezTo>
                      <a:pt x="1639" y="4471"/>
                      <a:pt x="805" y="4343"/>
                      <a:pt x="1" y="4080"/>
                    </a:cubicBezTo>
                    <a:lnTo>
                      <a:pt x="1" y="4080"/>
                    </a:lnTo>
                    <a:cubicBezTo>
                      <a:pt x="1014" y="4502"/>
                      <a:pt x="2111" y="4727"/>
                      <a:pt x="3208" y="4727"/>
                    </a:cubicBezTo>
                    <a:cubicBezTo>
                      <a:pt x="6528" y="4727"/>
                      <a:pt x="9201" y="2926"/>
                      <a:pt x="9201" y="704"/>
                    </a:cubicBezTo>
                    <a:cubicBezTo>
                      <a:pt x="9201" y="479"/>
                      <a:pt x="9172" y="226"/>
                      <a:pt x="911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41"/>
              <p:cNvSpPr/>
              <p:nvPr/>
            </p:nvSpPr>
            <p:spPr>
              <a:xfrm>
                <a:off x="1436025" y="1728300"/>
                <a:ext cx="126500" cy="60125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2405" extrusionOk="0">
                    <a:moveTo>
                      <a:pt x="3793" y="0"/>
                    </a:moveTo>
                    <a:cubicBezTo>
                      <a:pt x="3258" y="28"/>
                      <a:pt x="2724" y="141"/>
                      <a:pt x="2218" y="310"/>
                    </a:cubicBezTo>
                    <a:cubicBezTo>
                      <a:pt x="1486" y="478"/>
                      <a:pt x="839" y="872"/>
                      <a:pt x="361" y="1435"/>
                    </a:cubicBezTo>
                    <a:cubicBezTo>
                      <a:pt x="4" y="1858"/>
                      <a:pt x="1" y="2405"/>
                      <a:pt x="405" y="2405"/>
                    </a:cubicBezTo>
                    <a:cubicBezTo>
                      <a:pt x="512" y="2405"/>
                      <a:pt x="647" y="2367"/>
                      <a:pt x="811" y="2279"/>
                    </a:cubicBezTo>
                    <a:cubicBezTo>
                      <a:pt x="1486" y="1941"/>
                      <a:pt x="2077" y="1435"/>
                      <a:pt x="2724" y="1041"/>
                    </a:cubicBezTo>
                    <a:cubicBezTo>
                      <a:pt x="3005" y="872"/>
                      <a:pt x="3315" y="732"/>
                      <a:pt x="3652" y="619"/>
                    </a:cubicBezTo>
                    <a:cubicBezTo>
                      <a:pt x="3877" y="563"/>
                      <a:pt x="4440" y="591"/>
                      <a:pt x="4609" y="450"/>
                    </a:cubicBezTo>
                    <a:cubicBezTo>
                      <a:pt x="5059" y="84"/>
                      <a:pt x="4271" y="0"/>
                      <a:pt x="3793" y="0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41"/>
              <p:cNvSpPr/>
              <p:nvPr/>
            </p:nvSpPr>
            <p:spPr>
              <a:xfrm>
                <a:off x="1561075" y="1732500"/>
                <a:ext cx="422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480" extrusionOk="0">
                    <a:moveTo>
                      <a:pt x="845" y="1"/>
                    </a:moveTo>
                    <a:cubicBezTo>
                      <a:pt x="1" y="85"/>
                      <a:pt x="366" y="479"/>
                      <a:pt x="845" y="479"/>
                    </a:cubicBezTo>
                    <a:cubicBezTo>
                      <a:pt x="1689" y="479"/>
                      <a:pt x="1520" y="57"/>
                      <a:pt x="845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030" name="Picture 6" descr="View of buildings and city street 4578715 Vector Art at Vecteezy">
            <a:extLst>
              <a:ext uri="{FF2B5EF4-FFF2-40B4-BE49-F238E27FC236}">
                <a16:creationId xmlns="" xmlns:a16="http://schemas.microsoft.com/office/drawing/2014/main" id="{77818EAD-23A2-EAA5-FBEB-034F1D564D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"/>
          <a:stretch/>
        </p:blipFill>
        <p:spPr bwMode="auto">
          <a:xfrm>
            <a:off x="0" y="625642"/>
            <a:ext cx="9144000" cy="433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2647;p54">
            <a:extLst>
              <a:ext uri="{FF2B5EF4-FFF2-40B4-BE49-F238E27FC236}">
                <a16:creationId xmlns="" xmlns:a16="http://schemas.microsoft.com/office/drawing/2014/main" id="{6D0A2363-B63D-8B40-BD50-5358D38296C3}"/>
              </a:ext>
            </a:extLst>
          </p:cNvPr>
          <p:cNvSpPr txBox="1">
            <a:spLocks/>
          </p:cNvSpPr>
          <p:nvPr/>
        </p:nvSpPr>
        <p:spPr>
          <a:xfrm>
            <a:off x="6546885" y="158550"/>
            <a:ext cx="1413207" cy="9341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city</a:t>
            </a:r>
            <a:r>
              <a:rPr lang="en-US" sz="4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63" name="Halka 3">
            <a:extLst>
              <a:ext uri="{FF2B5EF4-FFF2-40B4-BE49-F238E27FC236}">
                <a16:creationId xmlns="" xmlns:a16="http://schemas.microsoft.com/office/drawing/2014/main" id="{F06C3E5D-48E0-0DFE-F4DB-2C0BD56BB098}"/>
              </a:ext>
            </a:extLst>
          </p:cNvPr>
          <p:cNvSpPr/>
          <p:nvPr/>
        </p:nvSpPr>
        <p:spPr>
          <a:xfrm>
            <a:off x="-4507645" y="-5343202"/>
            <a:ext cx="18958719" cy="16834469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60839 w 16496498"/>
              <a:gd name="connsiteY10" fmla="*/ 6143536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74099 w 16496498"/>
              <a:gd name="connsiteY10" fmla="*/ 5996609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9273 w 16496498"/>
              <a:gd name="connsiteY8" fmla="*/ 7129397 h 12983923"/>
              <a:gd name="connsiteX9" fmla="*/ 9007367 w 16496498"/>
              <a:gd name="connsiteY9" fmla="*/ 6620918 h 12983923"/>
              <a:gd name="connsiteX10" fmla="*/ 8374099 w 16496498"/>
              <a:gd name="connsiteY10" fmla="*/ 5996609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374099 w 16496498"/>
              <a:gd name="connsiteY11" fmla="*/ 5996609 h 12983923"/>
              <a:gd name="connsiteX12" fmla="*/ 7650000 w 16496498"/>
              <a:gd name="connsiteY12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374099 w 16496498"/>
              <a:gd name="connsiteY11" fmla="*/ 5996609 h 12983923"/>
              <a:gd name="connsiteX12" fmla="*/ 7860664 w 16496498"/>
              <a:gd name="connsiteY12" fmla="*/ 6166275 h 12983923"/>
              <a:gd name="connsiteX13" fmla="*/ 7650000 w 16496498"/>
              <a:gd name="connsiteY13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841959 w 16496498"/>
              <a:gd name="connsiteY11" fmla="*/ 6195661 h 12983923"/>
              <a:gd name="connsiteX12" fmla="*/ 8374099 w 16496498"/>
              <a:gd name="connsiteY12" fmla="*/ 5996609 h 12983923"/>
              <a:gd name="connsiteX13" fmla="*/ 7860664 w 16496498"/>
              <a:gd name="connsiteY13" fmla="*/ 6166275 h 12983923"/>
              <a:gd name="connsiteX14" fmla="*/ 7650000 w 16496498"/>
              <a:gd name="connsiteY14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007367 w 16496498"/>
              <a:gd name="connsiteY11" fmla="*/ 6620918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650000 w 16496498"/>
              <a:gd name="connsiteY15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650000 w 16496498"/>
              <a:gd name="connsiteY15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96609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59273 w 16496498"/>
              <a:gd name="connsiteY9" fmla="*/ 7129397 h 12983923"/>
              <a:gd name="connsiteX10" fmla="*/ 9014349 w 16496498"/>
              <a:gd name="connsiteY10" fmla="*/ 6959681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9014349 w 16496498"/>
              <a:gd name="connsiteY10" fmla="*/ 6959681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199999 w 16496498"/>
              <a:gd name="connsiteY11" fmla="*/ 6771614 h 12983923"/>
              <a:gd name="connsiteX12" fmla="*/ 9206278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199999 w 16496498"/>
              <a:gd name="connsiteY11" fmla="*/ 6771614 h 12983923"/>
              <a:gd name="connsiteX12" fmla="*/ 9265951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265951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265951 w 16496498"/>
              <a:gd name="connsiteY12" fmla="*/ 6597410 h 12983923"/>
              <a:gd name="connsiteX13" fmla="*/ 9213260 w 16496498"/>
              <a:gd name="connsiteY13" fmla="*/ 6336711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13260 w 16496498"/>
              <a:gd name="connsiteY13" fmla="*/ 6336711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34240 w 16496498"/>
              <a:gd name="connsiteY14" fmla="*/ 607812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34240 w 16496498"/>
              <a:gd name="connsiteY14" fmla="*/ 6078121 h 12983923"/>
              <a:gd name="connsiteX15" fmla="*/ 8815438 w 16496498"/>
              <a:gd name="connsiteY15" fmla="*/ 5966455 h 12983923"/>
              <a:gd name="connsiteX16" fmla="*/ 8374099 w 16496498"/>
              <a:gd name="connsiteY16" fmla="*/ 5920207 h 12983923"/>
              <a:gd name="connsiteX17" fmla="*/ 7734687 w 16496498"/>
              <a:gd name="connsiteY17" fmla="*/ 6089873 h 12983923"/>
              <a:gd name="connsiteX18" fmla="*/ 7451089 w 16496498"/>
              <a:gd name="connsiteY18" fmla="*/ 6588358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451089" y="6588358"/>
                </a:moveTo>
                <a:cubicBezTo>
                  <a:pt x="7452194" y="6752916"/>
                  <a:pt x="7623106" y="6988028"/>
                  <a:pt x="7741318" y="7077222"/>
                </a:cubicBezTo>
                <a:cubicBezTo>
                  <a:pt x="7859530" y="7166416"/>
                  <a:pt x="8166992" y="7231267"/>
                  <a:pt x="8379164" y="7229308"/>
                </a:cubicBezTo>
                <a:cubicBezTo>
                  <a:pt x="8591336" y="7227349"/>
                  <a:pt x="8886384" y="7143709"/>
                  <a:pt x="9014349" y="7065468"/>
                </a:cubicBezTo>
                <a:cubicBezTo>
                  <a:pt x="9142314" y="6987227"/>
                  <a:pt x="9227684" y="6867255"/>
                  <a:pt x="9259672" y="6789245"/>
                </a:cubicBezTo>
                <a:cubicBezTo>
                  <a:pt x="9291660" y="6711235"/>
                  <a:pt x="9333360" y="6631692"/>
                  <a:pt x="9318994" y="6556270"/>
                </a:cubicBezTo>
                <a:cubicBezTo>
                  <a:pt x="9304628" y="6480848"/>
                  <a:pt x="9292766" y="6395833"/>
                  <a:pt x="9253042" y="6319080"/>
                </a:cubicBezTo>
                <a:cubicBezTo>
                  <a:pt x="9213318" y="6242327"/>
                  <a:pt x="9107174" y="6132974"/>
                  <a:pt x="9034240" y="6078121"/>
                </a:cubicBezTo>
                <a:cubicBezTo>
                  <a:pt x="8961306" y="6023268"/>
                  <a:pt x="8925461" y="5992774"/>
                  <a:pt x="8815438" y="5966455"/>
                </a:cubicBezTo>
                <a:cubicBezTo>
                  <a:pt x="8705415" y="5940136"/>
                  <a:pt x="8554224" y="5899637"/>
                  <a:pt x="8374099" y="5920207"/>
                </a:cubicBezTo>
                <a:cubicBezTo>
                  <a:pt x="8193974" y="5940777"/>
                  <a:pt x="7855370" y="5990269"/>
                  <a:pt x="7734687" y="6089873"/>
                </a:cubicBezTo>
                <a:cubicBezTo>
                  <a:pt x="7614004" y="6189477"/>
                  <a:pt x="7449984" y="6423800"/>
                  <a:pt x="7451089" y="658835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451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1701 -0.01142 L -0.00747 -0.40123 L 0.27969 -0.02098 L 0.00538 0.2676 L 0 0 Z " pathEditMode="relative" ptsTypes="AAAAAA">
                                      <p:cBhvr>
                                        <p:cTn id="9" dur="5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exagon 16"/>
          <p:cNvSpPr/>
          <p:nvPr/>
        </p:nvSpPr>
        <p:spPr>
          <a:xfrm>
            <a:off x="6479402" y="698091"/>
            <a:ext cx="2076407" cy="548640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city</a:t>
            </a:r>
          </a:p>
        </p:txBody>
      </p:sp>
      <p:sp>
        <p:nvSpPr>
          <p:cNvPr id="18" name="Hexagon 17"/>
          <p:cNvSpPr/>
          <p:nvPr/>
        </p:nvSpPr>
        <p:spPr>
          <a:xfrm>
            <a:off x="6614903" y="1904872"/>
            <a:ext cx="2076407" cy="548640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town</a:t>
            </a:r>
          </a:p>
        </p:txBody>
      </p:sp>
      <p:sp>
        <p:nvSpPr>
          <p:cNvPr id="19" name="Hexagon 18"/>
          <p:cNvSpPr/>
          <p:nvPr/>
        </p:nvSpPr>
        <p:spPr>
          <a:xfrm>
            <a:off x="6696884" y="4407391"/>
            <a:ext cx="2076407" cy="548640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village</a:t>
            </a:r>
          </a:p>
        </p:txBody>
      </p:sp>
      <p:sp>
        <p:nvSpPr>
          <p:cNvPr id="21" name="Hexagon 20"/>
          <p:cNvSpPr/>
          <p:nvPr/>
        </p:nvSpPr>
        <p:spPr>
          <a:xfrm>
            <a:off x="6642435" y="3132314"/>
            <a:ext cx="2076407" cy="548640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mountains</a:t>
            </a:r>
          </a:p>
        </p:txBody>
      </p:sp>
      <p:sp>
        <p:nvSpPr>
          <p:cNvPr id="22" name="Hexagon 21"/>
          <p:cNvSpPr/>
          <p:nvPr/>
        </p:nvSpPr>
        <p:spPr>
          <a:xfrm>
            <a:off x="1553512" y="751462"/>
            <a:ext cx="431594" cy="548640"/>
          </a:xfrm>
          <a:prstGeom prst="hexagon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Hexagon 22"/>
          <p:cNvSpPr/>
          <p:nvPr/>
        </p:nvSpPr>
        <p:spPr>
          <a:xfrm>
            <a:off x="1553512" y="1578104"/>
            <a:ext cx="431594" cy="548640"/>
          </a:xfrm>
          <a:prstGeom prst="hexagon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Hexagon 23"/>
          <p:cNvSpPr/>
          <p:nvPr/>
        </p:nvSpPr>
        <p:spPr>
          <a:xfrm>
            <a:off x="1490893" y="2312486"/>
            <a:ext cx="431594" cy="548640"/>
          </a:xfrm>
          <a:prstGeom prst="hexagon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Hexagon 24"/>
          <p:cNvSpPr/>
          <p:nvPr/>
        </p:nvSpPr>
        <p:spPr>
          <a:xfrm>
            <a:off x="1553512" y="3231387"/>
            <a:ext cx="431594" cy="548640"/>
          </a:xfrm>
          <a:prstGeom prst="hexagon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6" name="Hexagon 25"/>
          <p:cNvSpPr/>
          <p:nvPr/>
        </p:nvSpPr>
        <p:spPr>
          <a:xfrm>
            <a:off x="1553512" y="4058030"/>
            <a:ext cx="431594" cy="548640"/>
          </a:xfrm>
          <a:prstGeom prst="hexagon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9" y="1764015"/>
            <a:ext cx="586870" cy="8077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409" y="656970"/>
            <a:ext cx="590025" cy="8077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1" y="2911793"/>
            <a:ext cx="586870" cy="8077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1" y="4116303"/>
            <a:ext cx="586870" cy="810890"/>
          </a:xfrm>
          <a:prstGeom prst="rect">
            <a:avLst/>
          </a:prstGeom>
        </p:spPr>
      </p:pic>
      <p:sp>
        <p:nvSpPr>
          <p:cNvPr id="28" name="Mspham-0936082789"/>
          <p:cNvSpPr txBox="1"/>
          <p:nvPr/>
        </p:nvSpPr>
        <p:spPr>
          <a:xfrm>
            <a:off x="3388436" y="87505"/>
            <a:ext cx="2121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4831ECD2-B1DB-45D3-8062-6399A7529C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69" y="1651601"/>
            <a:ext cx="1919114" cy="111020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900DFC96-DCEC-4375-954A-3F4B8667A6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99" y="2948554"/>
            <a:ext cx="1919114" cy="101007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2F46F6E0-B8A8-4F15-8D77-BEF99C2FECC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" t="3676" r="1259" b="3431"/>
          <a:stretch/>
        </p:blipFill>
        <p:spPr>
          <a:xfrm>
            <a:off x="758948" y="4094631"/>
            <a:ext cx="1919114" cy="99391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911FC88C-A2D5-4E5B-BC00-E54DE09CDBC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3615" r="1" b="2607"/>
          <a:stretch/>
        </p:blipFill>
        <p:spPr>
          <a:xfrm>
            <a:off x="747133" y="379777"/>
            <a:ext cx="1811807" cy="1036654"/>
          </a:xfrm>
          <a:prstGeom prst="rect">
            <a:avLst/>
          </a:prstGeom>
        </p:spPr>
      </p:pic>
      <p:sp>
        <p:nvSpPr>
          <p:cNvPr id="43" name="Hexagon 42">
            <a:extLst>
              <a:ext uri="{FF2B5EF4-FFF2-40B4-BE49-F238E27FC236}">
                <a16:creationId xmlns="" xmlns:a16="http://schemas.microsoft.com/office/drawing/2014/main" id="{69C22777-CEEF-450E-824D-231D65DD2A86}"/>
              </a:ext>
            </a:extLst>
          </p:cNvPr>
          <p:cNvSpPr/>
          <p:nvPr/>
        </p:nvSpPr>
        <p:spPr>
          <a:xfrm>
            <a:off x="1149600" y="1168022"/>
            <a:ext cx="1006872" cy="291298"/>
          </a:xfrm>
          <a:prstGeom prst="hexagon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Hexagon 43">
            <a:extLst>
              <a:ext uri="{FF2B5EF4-FFF2-40B4-BE49-F238E27FC236}">
                <a16:creationId xmlns="" xmlns:a16="http://schemas.microsoft.com/office/drawing/2014/main" id="{5F1C1DB2-DE14-4F1E-8868-B903786F1538}"/>
              </a:ext>
            </a:extLst>
          </p:cNvPr>
          <p:cNvSpPr/>
          <p:nvPr/>
        </p:nvSpPr>
        <p:spPr>
          <a:xfrm>
            <a:off x="1190732" y="2540342"/>
            <a:ext cx="1006872" cy="291298"/>
          </a:xfrm>
          <a:prstGeom prst="hexagon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Hexagon 44">
            <a:extLst>
              <a:ext uri="{FF2B5EF4-FFF2-40B4-BE49-F238E27FC236}">
                <a16:creationId xmlns="" xmlns:a16="http://schemas.microsoft.com/office/drawing/2014/main" id="{78F1B448-E921-4A9B-82DB-BDD6115759C5}"/>
              </a:ext>
            </a:extLst>
          </p:cNvPr>
          <p:cNvSpPr/>
          <p:nvPr/>
        </p:nvSpPr>
        <p:spPr>
          <a:xfrm>
            <a:off x="1149600" y="3680954"/>
            <a:ext cx="1006872" cy="291298"/>
          </a:xfrm>
          <a:prstGeom prst="hexagon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Hexagon 45">
            <a:extLst>
              <a:ext uri="{FF2B5EF4-FFF2-40B4-BE49-F238E27FC236}">
                <a16:creationId xmlns="" xmlns:a16="http://schemas.microsoft.com/office/drawing/2014/main" id="{8AB8FDD4-E216-40D3-AF15-0638F2E34449}"/>
              </a:ext>
            </a:extLst>
          </p:cNvPr>
          <p:cNvSpPr/>
          <p:nvPr/>
        </p:nvSpPr>
        <p:spPr>
          <a:xfrm>
            <a:off x="1194890" y="4851429"/>
            <a:ext cx="1006872" cy="291298"/>
          </a:xfrm>
          <a:prstGeom prst="hexagon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CD08940D-FC00-4415-8AB1-1C47E24BDFA3}"/>
              </a:ext>
            </a:extLst>
          </p:cNvPr>
          <p:cNvCxnSpPr>
            <a:cxnSpLocks/>
            <a:stCxn id="39" idx="3"/>
          </p:cNvCxnSpPr>
          <p:nvPr/>
        </p:nvCxnSpPr>
        <p:spPr>
          <a:xfrm>
            <a:off x="2558940" y="898104"/>
            <a:ext cx="3820595" cy="2487285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69854F2A-F82D-4C03-BFD2-161E08566E9E}"/>
              </a:ext>
            </a:extLst>
          </p:cNvPr>
          <p:cNvCxnSpPr>
            <a:cxnSpLocks/>
          </p:cNvCxnSpPr>
          <p:nvPr/>
        </p:nvCxnSpPr>
        <p:spPr>
          <a:xfrm>
            <a:off x="2657883" y="2226515"/>
            <a:ext cx="3607554" cy="2365071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="" xmlns:a16="http://schemas.microsoft.com/office/drawing/2014/main" id="{AAA49CF6-3D83-4D9D-838B-EA2802945117}"/>
              </a:ext>
            </a:extLst>
          </p:cNvPr>
          <p:cNvCxnSpPr>
            <a:cxnSpLocks/>
          </p:cNvCxnSpPr>
          <p:nvPr/>
        </p:nvCxnSpPr>
        <p:spPr>
          <a:xfrm flipV="1">
            <a:off x="2628809" y="1025782"/>
            <a:ext cx="3401260" cy="2495777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59A416D3-AA45-46FE-BCA2-8E46DCE91843}"/>
              </a:ext>
            </a:extLst>
          </p:cNvPr>
          <p:cNvCxnSpPr>
            <a:cxnSpLocks/>
            <a:stCxn id="42" idx="3"/>
          </p:cNvCxnSpPr>
          <p:nvPr/>
        </p:nvCxnSpPr>
        <p:spPr>
          <a:xfrm flipV="1">
            <a:off x="2678062" y="2179192"/>
            <a:ext cx="3497232" cy="2412395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76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18 0.00432 L 0.68056 0.4555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69" y="22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643 -0.02192 L 0.66476 0.47685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24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64271 -0.45679 " pathEditMode="relative" rAng="0" ptsTypes="AA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35" y="-228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34568E-6 L 0.6566 -0.4608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30" y="-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37DF7B20-743A-4CA3-9D3E-C402F80FACAA}"/>
              </a:ext>
            </a:extLst>
          </p:cNvPr>
          <p:cNvGrpSpPr/>
          <p:nvPr/>
        </p:nvGrpSpPr>
        <p:grpSpPr>
          <a:xfrm>
            <a:off x="2758584" y="458624"/>
            <a:ext cx="4269239" cy="4209591"/>
            <a:chOff x="3678111" y="611498"/>
            <a:chExt cx="5692319" cy="5612788"/>
          </a:xfrm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7FAD68D8-6215-498F-91EF-A8483B432821}"/>
                </a:ext>
              </a:extLst>
            </p:cNvPr>
            <p:cNvGrpSpPr/>
            <p:nvPr/>
          </p:nvGrpSpPr>
          <p:grpSpPr>
            <a:xfrm>
              <a:off x="3728748" y="611498"/>
              <a:ext cx="5641682" cy="5612788"/>
              <a:chOff x="3728748" y="611498"/>
              <a:chExt cx="5641682" cy="5612788"/>
            </a:xfrm>
          </p:grpSpPr>
          <p:sp>
            <p:nvSpPr>
              <p:cNvPr id="2" name="Freeform: Shape 1">
                <a:extLst>
                  <a:ext uri="{FF2B5EF4-FFF2-40B4-BE49-F238E27FC236}">
                    <a16:creationId xmlns="" xmlns:a16="http://schemas.microsoft.com/office/drawing/2014/main" id="{ACCB8510-8E84-4634-A3D0-4037890FC3E9}"/>
                  </a:ext>
                </a:extLst>
              </p:cNvPr>
              <p:cNvSpPr/>
              <p:nvPr/>
            </p:nvSpPr>
            <p:spPr>
              <a:xfrm rot="9660636" flipH="1">
                <a:off x="6105114" y="611498"/>
                <a:ext cx="1454307" cy="2503964"/>
              </a:xfrm>
              <a:custGeom>
                <a:avLst/>
                <a:gdLst>
                  <a:gd name="connsiteX0" fmla="*/ 832813 w 1454307"/>
                  <a:gd name="connsiteY0" fmla="*/ 2466839 h 2503964"/>
                  <a:gd name="connsiteX1" fmla="*/ 1336440 w 1454307"/>
                  <a:gd name="connsiteY1" fmla="*/ 2234707 h 2503964"/>
                  <a:gd name="connsiteX2" fmla="*/ 1454307 w 1454307"/>
                  <a:gd name="connsiteY2" fmla="*/ 2156961 h 2503964"/>
                  <a:gd name="connsiteX3" fmla="*/ 0 w 1454307"/>
                  <a:gd name="connsiteY3" fmla="*/ 0 h 2503964"/>
                  <a:gd name="connsiteX4" fmla="*/ 704179 w 1454307"/>
                  <a:gd name="connsiteY4" fmla="*/ 2503964 h 2503964"/>
                  <a:gd name="connsiteX5" fmla="*/ 832813 w 1454307"/>
                  <a:gd name="connsiteY5" fmla="*/ 2466839 h 250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4307" h="2503964">
                    <a:moveTo>
                      <a:pt x="832813" y="2466839"/>
                    </a:moveTo>
                    <a:cubicBezTo>
                      <a:pt x="1011530" y="2405339"/>
                      <a:pt x="1179785" y="2327184"/>
                      <a:pt x="1336440" y="2234707"/>
                    </a:cubicBezTo>
                    <a:lnTo>
                      <a:pt x="1454307" y="2156961"/>
                    </a:lnTo>
                    <a:lnTo>
                      <a:pt x="0" y="0"/>
                    </a:lnTo>
                    <a:lnTo>
                      <a:pt x="704179" y="2503964"/>
                    </a:lnTo>
                    <a:lnTo>
                      <a:pt x="832813" y="2466839"/>
                    </a:lnTo>
                    <a:close/>
                  </a:path>
                </a:pathLst>
              </a:custGeom>
              <a:solidFill>
                <a:srgbClr val="FFCC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500" dirty="0"/>
              </a:p>
            </p:txBody>
          </p:sp>
          <p:sp>
            <p:nvSpPr>
              <p:cNvPr id="3" name="Freeform: Shape 2">
                <a:extLst>
                  <a:ext uri="{FF2B5EF4-FFF2-40B4-BE49-F238E27FC236}">
                    <a16:creationId xmlns="" xmlns:a16="http://schemas.microsoft.com/office/drawing/2014/main" id="{A2B92689-F734-46A4-A260-CADD4BC44B71}"/>
                  </a:ext>
                </a:extLst>
              </p:cNvPr>
              <p:cNvSpPr/>
              <p:nvPr/>
            </p:nvSpPr>
            <p:spPr>
              <a:xfrm rot="9660636" flipH="1">
                <a:off x="6054684" y="641337"/>
                <a:ext cx="727308" cy="2684929"/>
              </a:xfrm>
              <a:custGeom>
                <a:avLst/>
                <a:gdLst>
                  <a:gd name="connsiteX0" fmla="*/ 727308 w 727308"/>
                  <a:gd name="connsiteY0" fmla="*/ 2586206 h 2684929"/>
                  <a:gd name="connsiteX1" fmla="*/ 0 w 727308"/>
                  <a:gd name="connsiteY1" fmla="*/ 0 h 2684929"/>
                  <a:gd name="connsiteX2" fmla="*/ 0 w 727308"/>
                  <a:gd name="connsiteY2" fmla="*/ 2683180 h 2684929"/>
                  <a:gd name="connsiteX3" fmla="*/ 89999 w 727308"/>
                  <a:gd name="connsiteY3" fmla="*/ 2684929 h 2684929"/>
                  <a:gd name="connsiteX4" fmla="*/ 630583 w 727308"/>
                  <a:gd name="connsiteY4" fmla="*/ 2614122 h 2684929"/>
                  <a:gd name="connsiteX5" fmla="*/ 727308 w 727308"/>
                  <a:gd name="connsiteY5" fmla="*/ 2586206 h 2684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7308" h="2684929">
                    <a:moveTo>
                      <a:pt x="727308" y="2586206"/>
                    </a:moveTo>
                    <a:lnTo>
                      <a:pt x="0" y="0"/>
                    </a:lnTo>
                    <a:lnTo>
                      <a:pt x="0" y="2683180"/>
                    </a:lnTo>
                    <a:lnTo>
                      <a:pt x="89999" y="2684929"/>
                    </a:lnTo>
                    <a:cubicBezTo>
                      <a:pt x="269474" y="2679565"/>
                      <a:pt x="450447" y="2656342"/>
                      <a:pt x="630583" y="2614122"/>
                    </a:cubicBezTo>
                    <a:lnTo>
                      <a:pt x="727308" y="258620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500" dirty="0"/>
              </a:p>
            </p:txBody>
          </p:sp>
          <p:sp>
            <p:nvSpPr>
              <p:cNvPr id="4" name="Freeform: Shape 3">
                <a:extLst>
                  <a:ext uri="{FF2B5EF4-FFF2-40B4-BE49-F238E27FC236}">
                    <a16:creationId xmlns="" xmlns:a16="http://schemas.microsoft.com/office/drawing/2014/main" id="{C772A11A-D6B4-40EA-B3D2-D3BAAF74ADEB}"/>
                  </a:ext>
                </a:extLst>
              </p:cNvPr>
              <p:cNvSpPr/>
              <p:nvPr/>
            </p:nvSpPr>
            <p:spPr>
              <a:xfrm rot="9660636" flipH="1">
                <a:off x="6173766" y="855018"/>
                <a:ext cx="2135983" cy="2185471"/>
              </a:xfrm>
              <a:custGeom>
                <a:avLst/>
                <a:gdLst>
                  <a:gd name="connsiteX0" fmla="*/ 1473531 w 2135983"/>
                  <a:gd name="connsiteY0" fmla="*/ 2185471 h 2185471"/>
                  <a:gd name="connsiteX1" fmla="*/ 1543637 w 2135983"/>
                  <a:gd name="connsiteY1" fmla="*/ 2139228 h 2185471"/>
                  <a:gd name="connsiteX2" fmla="*/ 2109130 w 2135983"/>
                  <a:gd name="connsiteY2" fmla="*/ 1580322 h 2185471"/>
                  <a:gd name="connsiteX3" fmla="*/ 2135983 w 2135983"/>
                  <a:gd name="connsiteY3" fmla="*/ 1540840 h 2185471"/>
                  <a:gd name="connsiteX4" fmla="*/ 0 w 2135983"/>
                  <a:gd name="connsiteY4" fmla="*/ 0 h 2185471"/>
                  <a:gd name="connsiteX5" fmla="*/ 1473531 w 2135983"/>
                  <a:gd name="connsiteY5" fmla="*/ 2185471 h 2185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5983" h="2185471">
                    <a:moveTo>
                      <a:pt x="1473531" y="2185471"/>
                    </a:moveTo>
                    <a:lnTo>
                      <a:pt x="1543637" y="2139228"/>
                    </a:lnTo>
                    <a:cubicBezTo>
                      <a:pt x="1760795" y="1979903"/>
                      <a:pt x="1950572" y="1790978"/>
                      <a:pt x="2109130" y="1580322"/>
                    </a:cubicBezTo>
                    <a:lnTo>
                      <a:pt x="2135983" y="1540840"/>
                    </a:lnTo>
                    <a:lnTo>
                      <a:pt x="0" y="0"/>
                    </a:lnTo>
                    <a:lnTo>
                      <a:pt x="1473531" y="218547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500" dirty="0"/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="" xmlns:a16="http://schemas.microsoft.com/office/drawing/2014/main" id="{09314AAE-F23C-4AE4-973D-12EBD9CB155A}"/>
                  </a:ext>
                </a:extLst>
              </p:cNvPr>
              <p:cNvSpPr/>
              <p:nvPr/>
            </p:nvSpPr>
            <p:spPr>
              <a:xfrm rot="9660636" flipH="1">
                <a:off x="5189866" y="917900"/>
                <a:ext cx="863264" cy="2669799"/>
              </a:xfrm>
              <a:custGeom>
                <a:avLst/>
                <a:gdLst>
                  <a:gd name="connsiteX0" fmla="*/ 863264 w 863264"/>
                  <a:gd name="connsiteY0" fmla="*/ 2669799 h 2669799"/>
                  <a:gd name="connsiteX1" fmla="*/ 863264 w 863264"/>
                  <a:gd name="connsiteY1" fmla="*/ 0 h 2669799"/>
                  <a:gd name="connsiteX2" fmla="*/ 0 w 863264"/>
                  <a:gd name="connsiteY2" fmla="*/ 2512675 h 2669799"/>
                  <a:gd name="connsiteX3" fmla="*/ 209305 w 863264"/>
                  <a:gd name="connsiteY3" fmla="*/ 2579873 h 2669799"/>
                  <a:gd name="connsiteX4" fmla="*/ 731180 w 863264"/>
                  <a:gd name="connsiteY4" fmla="*/ 2667232 h 2669799"/>
                  <a:gd name="connsiteX5" fmla="*/ 863264 w 863264"/>
                  <a:gd name="connsiteY5" fmla="*/ 2669799 h 266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3264" h="2669799">
                    <a:moveTo>
                      <a:pt x="863264" y="2669799"/>
                    </a:moveTo>
                    <a:lnTo>
                      <a:pt x="863264" y="0"/>
                    </a:lnTo>
                    <a:lnTo>
                      <a:pt x="0" y="2512675"/>
                    </a:lnTo>
                    <a:lnTo>
                      <a:pt x="209305" y="2579873"/>
                    </a:lnTo>
                    <a:cubicBezTo>
                      <a:pt x="379047" y="2625523"/>
                      <a:pt x="553782" y="2655023"/>
                      <a:pt x="731180" y="2667232"/>
                    </a:cubicBezTo>
                    <a:lnTo>
                      <a:pt x="863264" y="2669799"/>
                    </a:lnTo>
                    <a:close/>
                  </a:path>
                </a:pathLst>
              </a:custGeom>
              <a:solidFill>
                <a:srgbClr val="66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500" dirty="0"/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="" xmlns:a16="http://schemas.microsoft.com/office/drawing/2014/main" id="{FC10A3F5-62F2-46BB-B200-738E34FC14D9}"/>
                  </a:ext>
                </a:extLst>
              </p:cNvPr>
              <p:cNvSpPr/>
              <p:nvPr/>
            </p:nvSpPr>
            <p:spPr>
              <a:xfrm rot="9660636" flipH="1">
                <a:off x="6300064" y="1449205"/>
                <a:ext cx="2517527" cy="1545044"/>
              </a:xfrm>
              <a:custGeom>
                <a:avLst/>
                <a:gdLst>
                  <a:gd name="connsiteX0" fmla="*/ 2141812 w 2517527"/>
                  <a:gd name="connsiteY0" fmla="*/ 1545044 h 1545044"/>
                  <a:gd name="connsiteX1" fmla="*/ 2237243 w 2517527"/>
                  <a:gd name="connsiteY1" fmla="*/ 1404736 h 1545044"/>
                  <a:gd name="connsiteX2" fmla="*/ 2467406 w 2517527"/>
                  <a:gd name="connsiteY2" fmla="*/ 933054 h 1545044"/>
                  <a:gd name="connsiteX3" fmla="*/ 2517527 w 2517527"/>
                  <a:gd name="connsiteY3" fmla="*/ 776937 h 1545044"/>
                  <a:gd name="connsiteX4" fmla="*/ 0 w 2517527"/>
                  <a:gd name="connsiteY4" fmla="*/ 0 h 1545044"/>
                  <a:gd name="connsiteX5" fmla="*/ 2141812 w 2517527"/>
                  <a:gd name="connsiteY5" fmla="*/ 1545044 h 1545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17527" h="1545044">
                    <a:moveTo>
                      <a:pt x="2141812" y="1545044"/>
                    </a:moveTo>
                    <a:lnTo>
                      <a:pt x="2237243" y="1404736"/>
                    </a:lnTo>
                    <a:cubicBezTo>
                      <a:pt x="2328788" y="1255223"/>
                      <a:pt x="2405888" y="1097219"/>
                      <a:pt x="2467406" y="933054"/>
                    </a:cubicBezTo>
                    <a:lnTo>
                      <a:pt x="2517527" y="776937"/>
                    </a:lnTo>
                    <a:lnTo>
                      <a:pt x="0" y="0"/>
                    </a:lnTo>
                    <a:lnTo>
                      <a:pt x="2141812" y="1545044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500" dirty="0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="" xmlns:a16="http://schemas.microsoft.com/office/drawing/2014/main" id="{76005BEE-150F-4804-93BD-11E4ADB2FF24}"/>
                  </a:ext>
                </a:extLst>
              </p:cNvPr>
              <p:cNvSpPr/>
              <p:nvPr/>
            </p:nvSpPr>
            <p:spPr>
              <a:xfrm rot="9660636" flipH="1">
                <a:off x="4537153" y="1207910"/>
                <a:ext cx="1503317" cy="2473382"/>
              </a:xfrm>
              <a:custGeom>
                <a:avLst/>
                <a:gdLst>
                  <a:gd name="connsiteX0" fmla="*/ 653553 w 1503317"/>
                  <a:gd name="connsiteY0" fmla="*/ 2473382 h 2473382"/>
                  <a:gd name="connsiteX1" fmla="*/ 1503317 w 1503317"/>
                  <a:gd name="connsiteY1" fmla="*/ 0 h 2473382"/>
                  <a:gd name="connsiteX2" fmla="*/ 0 w 1503317"/>
                  <a:gd name="connsiteY2" fmla="*/ 2118970 h 2473382"/>
                  <a:gd name="connsiteX3" fmla="*/ 184066 w 1503317"/>
                  <a:gd name="connsiteY3" fmla="*/ 2244164 h 2473382"/>
                  <a:gd name="connsiteX4" fmla="*/ 414413 w 1503317"/>
                  <a:gd name="connsiteY4" fmla="*/ 2370505 h 2473382"/>
                  <a:gd name="connsiteX5" fmla="*/ 653553 w 1503317"/>
                  <a:gd name="connsiteY5" fmla="*/ 2473382 h 2473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3317" h="2473382">
                    <a:moveTo>
                      <a:pt x="653553" y="2473382"/>
                    </a:moveTo>
                    <a:lnTo>
                      <a:pt x="1503317" y="0"/>
                    </a:lnTo>
                    <a:lnTo>
                      <a:pt x="0" y="2118970"/>
                    </a:lnTo>
                    <a:lnTo>
                      <a:pt x="184066" y="2244164"/>
                    </a:lnTo>
                    <a:cubicBezTo>
                      <a:pt x="258822" y="2289937"/>
                      <a:pt x="335701" y="2332098"/>
                      <a:pt x="414413" y="2370505"/>
                    </a:cubicBezTo>
                    <a:lnTo>
                      <a:pt x="653553" y="2473382"/>
                    </a:lnTo>
                    <a:close/>
                  </a:path>
                </a:pathLst>
              </a:custGeom>
              <a:solidFill>
                <a:srgbClr val="0066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500" dirty="0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="" xmlns:a16="http://schemas.microsoft.com/office/drawing/2014/main" id="{A8659635-54C8-43D0-B7C1-1172104A34F2}"/>
                  </a:ext>
                </a:extLst>
              </p:cNvPr>
              <p:cNvSpPr/>
              <p:nvPr/>
            </p:nvSpPr>
            <p:spPr>
              <a:xfrm rot="9660636" flipH="1">
                <a:off x="6451218" y="2214808"/>
                <a:ext cx="2645736" cy="896125"/>
              </a:xfrm>
              <a:custGeom>
                <a:avLst/>
                <a:gdLst>
                  <a:gd name="connsiteX0" fmla="*/ 2535611 w 2645736"/>
                  <a:gd name="connsiteY0" fmla="*/ 896125 h 896125"/>
                  <a:gd name="connsiteX1" fmla="*/ 2551960 w 2645736"/>
                  <a:gd name="connsiteY1" fmla="*/ 845200 h 896125"/>
                  <a:gd name="connsiteX2" fmla="*/ 2644524 w 2645736"/>
                  <a:gd name="connsiteY2" fmla="*/ 55523 h 896125"/>
                  <a:gd name="connsiteX3" fmla="*/ 2640087 w 2645736"/>
                  <a:gd name="connsiteY3" fmla="*/ 0 h 896125"/>
                  <a:gd name="connsiteX4" fmla="*/ 0 w 2645736"/>
                  <a:gd name="connsiteY4" fmla="*/ 113606 h 896125"/>
                  <a:gd name="connsiteX5" fmla="*/ 2535611 w 2645736"/>
                  <a:gd name="connsiteY5" fmla="*/ 896125 h 896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45736" h="896125">
                    <a:moveTo>
                      <a:pt x="2535611" y="896125"/>
                    </a:moveTo>
                    <a:lnTo>
                      <a:pt x="2551960" y="845200"/>
                    </a:lnTo>
                    <a:cubicBezTo>
                      <a:pt x="2620435" y="590587"/>
                      <a:pt x="2652570" y="324738"/>
                      <a:pt x="2644524" y="55523"/>
                    </a:cubicBezTo>
                    <a:lnTo>
                      <a:pt x="2640087" y="0"/>
                    </a:lnTo>
                    <a:lnTo>
                      <a:pt x="0" y="113606"/>
                    </a:lnTo>
                    <a:lnTo>
                      <a:pt x="2535611" y="896125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500" dirty="0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="" xmlns:a16="http://schemas.microsoft.com/office/drawing/2014/main" id="{F4ED0C3F-256C-4D16-9CD2-F011A1248D0F}"/>
                  </a:ext>
                </a:extLst>
              </p:cNvPr>
              <p:cNvSpPr/>
              <p:nvPr/>
            </p:nvSpPr>
            <p:spPr>
              <a:xfrm rot="9660636" flipH="1">
                <a:off x="4083267" y="1672792"/>
                <a:ext cx="1985840" cy="2100767"/>
              </a:xfrm>
              <a:custGeom>
                <a:avLst/>
                <a:gdLst>
                  <a:gd name="connsiteX0" fmla="*/ 495437 w 1985840"/>
                  <a:gd name="connsiteY0" fmla="*/ 2100767 h 2100767"/>
                  <a:gd name="connsiteX1" fmla="*/ 1985840 w 1985840"/>
                  <a:gd name="connsiteY1" fmla="*/ 0 h 2100767"/>
                  <a:gd name="connsiteX2" fmla="*/ 0 w 1985840"/>
                  <a:gd name="connsiteY2" fmla="*/ 1611802 h 2100767"/>
                  <a:gd name="connsiteX3" fmla="*/ 109413 w 1985840"/>
                  <a:gd name="connsiteY3" fmla="*/ 1746472 h 2100767"/>
                  <a:gd name="connsiteX4" fmla="*/ 296298 w 1985840"/>
                  <a:gd name="connsiteY4" fmla="*/ 1935254 h 2100767"/>
                  <a:gd name="connsiteX5" fmla="*/ 495437 w 1985840"/>
                  <a:gd name="connsiteY5" fmla="*/ 2100767 h 2100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5840" h="2100767">
                    <a:moveTo>
                      <a:pt x="495437" y="2100767"/>
                    </a:moveTo>
                    <a:lnTo>
                      <a:pt x="1985840" y="0"/>
                    </a:lnTo>
                    <a:lnTo>
                      <a:pt x="0" y="1611802"/>
                    </a:lnTo>
                    <a:lnTo>
                      <a:pt x="109413" y="1746472"/>
                    </a:lnTo>
                    <a:cubicBezTo>
                      <a:pt x="168808" y="1812631"/>
                      <a:pt x="231200" y="1875606"/>
                      <a:pt x="296298" y="1935254"/>
                    </a:cubicBezTo>
                    <a:lnTo>
                      <a:pt x="495437" y="2100767"/>
                    </a:lnTo>
                    <a:close/>
                  </a:path>
                </a:pathLst>
              </a:custGeom>
              <a:solidFill>
                <a:srgbClr val="FFCC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500" dirty="0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="" xmlns:a16="http://schemas.microsoft.com/office/drawing/2014/main" id="{D81D9A7A-A98D-44B8-BF00-0C80B9CEA766}"/>
                  </a:ext>
                </a:extLst>
              </p:cNvPr>
              <p:cNvSpPr/>
              <p:nvPr/>
            </p:nvSpPr>
            <p:spPr>
              <a:xfrm rot="9660636" flipH="1">
                <a:off x="3784364" y="2250366"/>
                <a:ext cx="2369917" cy="1619998"/>
              </a:xfrm>
              <a:custGeom>
                <a:avLst/>
                <a:gdLst>
                  <a:gd name="connsiteX0" fmla="*/ 373977 w 2369917"/>
                  <a:gd name="connsiteY0" fmla="*/ 1619998 h 1619998"/>
                  <a:gd name="connsiteX1" fmla="*/ 2369917 w 2369917"/>
                  <a:gd name="connsiteY1" fmla="*/ 0 h 1619998"/>
                  <a:gd name="connsiteX2" fmla="*/ 0 w 2369917"/>
                  <a:gd name="connsiteY2" fmla="*/ 947059 h 1619998"/>
                  <a:gd name="connsiteX3" fmla="*/ 66474 w 2369917"/>
                  <a:gd name="connsiteY3" fmla="*/ 1112583 h 1619998"/>
                  <a:gd name="connsiteX4" fmla="*/ 343320 w 2369917"/>
                  <a:gd name="connsiteY4" fmla="*/ 1582265 h 1619998"/>
                  <a:gd name="connsiteX5" fmla="*/ 373977 w 2369917"/>
                  <a:gd name="connsiteY5" fmla="*/ 1619998 h 1619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9917" h="1619998">
                    <a:moveTo>
                      <a:pt x="373977" y="1619998"/>
                    </a:moveTo>
                    <a:lnTo>
                      <a:pt x="2369917" y="0"/>
                    </a:lnTo>
                    <a:lnTo>
                      <a:pt x="0" y="947059"/>
                    </a:lnTo>
                    <a:lnTo>
                      <a:pt x="66474" y="1112583"/>
                    </a:lnTo>
                    <a:cubicBezTo>
                      <a:pt x="144045" y="1280554"/>
                      <a:pt x="237105" y="1437494"/>
                      <a:pt x="343320" y="1582265"/>
                    </a:cubicBezTo>
                    <a:lnTo>
                      <a:pt x="373977" y="1619998"/>
                    </a:lnTo>
                    <a:close/>
                  </a:path>
                </a:pathLst>
              </a:custGeom>
              <a:solidFill>
                <a:srgbClr val="A500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500" dirty="0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="" xmlns:a16="http://schemas.microsoft.com/office/drawing/2014/main" id="{7F64C847-1356-4A2B-BE06-6FF6A59749DA}"/>
                  </a:ext>
                </a:extLst>
              </p:cNvPr>
              <p:cNvSpPr/>
              <p:nvPr/>
            </p:nvSpPr>
            <p:spPr>
              <a:xfrm rot="9660636" flipH="1">
                <a:off x="6727418" y="2998166"/>
                <a:ext cx="2643012" cy="975509"/>
              </a:xfrm>
              <a:custGeom>
                <a:avLst/>
                <a:gdLst>
                  <a:gd name="connsiteX0" fmla="*/ 2643012 w 2643012"/>
                  <a:gd name="connsiteY0" fmla="*/ 861778 h 975509"/>
                  <a:gd name="connsiteX1" fmla="*/ 2629512 w 2643012"/>
                  <a:gd name="connsiteY1" fmla="*/ 692860 h 975509"/>
                  <a:gd name="connsiteX2" fmla="*/ 2502570 w 2643012"/>
                  <a:gd name="connsiteY2" fmla="*/ 153034 h 975509"/>
                  <a:gd name="connsiteX3" fmla="*/ 2441112 w 2643012"/>
                  <a:gd name="connsiteY3" fmla="*/ 0 h 975509"/>
                  <a:gd name="connsiteX4" fmla="*/ 0 w 2643012"/>
                  <a:gd name="connsiteY4" fmla="*/ 975509 h 975509"/>
                  <a:gd name="connsiteX5" fmla="*/ 2643012 w 2643012"/>
                  <a:gd name="connsiteY5" fmla="*/ 861778 h 975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43012" h="975509">
                    <a:moveTo>
                      <a:pt x="2643012" y="861778"/>
                    </a:moveTo>
                    <a:lnTo>
                      <a:pt x="2629512" y="692860"/>
                    </a:lnTo>
                    <a:cubicBezTo>
                      <a:pt x="2606005" y="512470"/>
                      <a:pt x="2564070" y="331751"/>
                      <a:pt x="2502570" y="153034"/>
                    </a:cubicBezTo>
                    <a:lnTo>
                      <a:pt x="2441112" y="0"/>
                    </a:lnTo>
                    <a:lnTo>
                      <a:pt x="0" y="975509"/>
                    </a:lnTo>
                    <a:lnTo>
                      <a:pt x="2643012" y="861778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500" dirty="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="" xmlns:a16="http://schemas.microsoft.com/office/drawing/2014/main" id="{0581B7BD-9A37-4D30-9E44-2A499B672EC5}"/>
                  </a:ext>
                </a:extLst>
              </p:cNvPr>
              <p:cNvSpPr/>
              <p:nvPr/>
            </p:nvSpPr>
            <p:spPr>
              <a:xfrm rot="9660636" flipH="1">
                <a:off x="3728748" y="2974919"/>
                <a:ext cx="2555658" cy="954134"/>
              </a:xfrm>
              <a:custGeom>
                <a:avLst/>
                <a:gdLst>
                  <a:gd name="connsiteX0" fmla="*/ 168037 w 2555658"/>
                  <a:gd name="connsiteY0" fmla="*/ 954134 h 954134"/>
                  <a:gd name="connsiteX1" fmla="*/ 2555658 w 2555658"/>
                  <a:gd name="connsiteY1" fmla="*/ 0 h 954134"/>
                  <a:gd name="connsiteX2" fmla="*/ 0 w 2555658"/>
                  <a:gd name="connsiteY2" fmla="*/ 109973 h 954134"/>
                  <a:gd name="connsiteX3" fmla="*/ 20157 w 2555658"/>
                  <a:gd name="connsiteY3" fmla="*/ 362170 h 954134"/>
                  <a:gd name="connsiteX4" fmla="*/ 147099 w 2555658"/>
                  <a:gd name="connsiteY4" fmla="*/ 901996 h 954134"/>
                  <a:gd name="connsiteX5" fmla="*/ 168037 w 2555658"/>
                  <a:gd name="connsiteY5" fmla="*/ 954134 h 95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55658" h="954134">
                    <a:moveTo>
                      <a:pt x="168037" y="954134"/>
                    </a:moveTo>
                    <a:lnTo>
                      <a:pt x="2555658" y="0"/>
                    </a:lnTo>
                    <a:lnTo>
                      <a:pt x="0" y="109973"/>
                    </a:lnTo>
                    <a:lnTo>
                      <a:pt x="20157" y="362170"/>
                    </a:lnTo>
                    <a:cubicBezTo>
                      <a:pt x="43664" y="542560"/>
                      <a:pt x="85599" y="723279"/>
                      <a:pt x="147099" y="901996"/>
                    </a:cubicBezTo>
                    <a:lnTo>
                      <a:pt x="168037" y="954134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500" dirty="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="" xmlns:a16="http://schemas.microsoft.com/office/drawing/2014/main" id="{10B678BC-340C-4C9F-B3D8-C921F356BADD}"/>
                  </a:ext>
                </a:extLst>
              </p:cNvPr>
              <p:cNvSpPr/>
              <p:nvPr/>
            </p:nvSpPr>
            <p:spPr>
              <a:xfrm rot="9660636" flipH="1">
                <a:off x="6852007" y="3061315"/>
                <a:ext cx="2428740" cy="1637835"/>
              </a:xfrm>
              <a:custGeom>
                <a:avLst/>
                <a:gdLst>
                  <a:gd name="connsiteX0" fmla="*/ 0 w 2428740"/>
                  <a:gd name="connsiteY0" fmla="*/ 1637835 h 1637835"/>
                  <a:gd name="connsiteX1" fmla="*/ 2428740 w 2428740"/>
                  <a:gd name="connsiteY1" fmla="*/ 667269 h 1637835"/>
                  <a:gd name="connsiteX2" fmla="*/ 2402787 w 2428740"/>
                  <a:gd name="connsiteY2" fmla="*/ 602642 h 1637835"/>
                  <a:gd name="connsiteX3" fmla="*/ 2125940 w 2428740"/>
                  <a:gd name="connsiteY3" fmla="*/ 132960 h 1637835"/>
                  <a:gd name="connsiteX4" fmla="*/ 2017916 w 2428740"/>
                  <a:gd name="connsiteY4" fmla="*/ 0 h 1637835"/>
                  <a:gd name="connsiteX5" fmla="*/ 0 w 2428740"/>
                  <a:gd name="connsiteY5" fmla="*/ 1637835 h 1637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28740" h="1637835">
                    <a:moveTo>
                      <a:pt x="0" y="1637835"/>
                    </a:moveTo>
                    <a:lnTo>
                      <a:pt x="2428740" y="667269"/>
                    </a:lnTo>
                    <a:lnTo>
                      <a:pt x="2402787" y="602642"/>
                    </a:lnTo>
                    <a:cubicBezTo>
                      <a:pt x="2325216" y="434671"/>
                      <a:pt x="2232156" y="277731"/>
                      <a:pt x="2125940" y="132960"/>
                    </a:cubicBezTo>
                    <a:lnTo>
                      <a:pt x="2017916" y="0"/>
                    </a:lnTo>
                    <a:lnTo>
                      <a:pt x="0" y="1637835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500" dirty="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="" xmlns:a16="http://schemas.microsoft.com/office/drawing/2014/main" id="{5AB0EF60-1292-497A-B469-487A8E86F62C}"/>
                  </a:ext>
                </a:extLst>
              </p:cNvPr>
              <p:cNvSpPr/>
              <p:nvPr/>
            </p:nvSpPr>
            <p:spPr>
              <a:xfrm rot="9660636" flipH="1">
                <a:off x="4002430" y="3817900"/>
                <a:ext cx="2563313" cy="862948"/>
              </a:xfrm>
              <a:custGeom>
                <a:avLst/>
                <a:gdLst>
                  <a:gd name="connsiteX0" fmla="*/ 2563313 w 2563313"/>
                  <a:gd name="connsiteY0" fmla="*/ 752646 h 862948"/>
                  <a:gd name="connsiteX1" fmla="*/ 124496 w 2563313"/>
                  <a:gd name="connsiteY1" fmla="*/ 0 h 862948"/>
                  <a:gd name="connsiteX2" fmla="*/ 92022 w 2563313"/>
                  <a:gd name="connsiteY2" fmla="*/ 101148 h 862948"/>
                  <a:gd name="connsiteX3" fmla="*/ 4663 w 2563313"/>
                  <a:gd name="connsiteY3" fmla="*/ 623023 h 862948"/>
                  <a:gd name="connsiteX4" fmla="*/ 0 w 2563313"/>
                  <a:gd name="connsiteY4" fmla="*/ 862948 h 862948"/>
                  <a:gd name="connsiteX5" fmla="*/ 2563313 w 2563313"/>
                  <a:gd name="connsiteY5" fmla="*/ 752646 h 862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3313" h="862948">
                    <a:moveTo>
                      <a:pt x="2563313" y="752646"/>
                    </a:moveTo>
                    <a:lnTo>
                      <a:pt x="124496" y="0"/>
                    </a:lnTo>
                    <a:lnTo>
                      <a:pt x="92022" y="101148"/>
                    </a:lnTo>
                    <a:cubicBezTo>
                      <a:pt x="46371" y="270890"/>
                      <a:pt x="16872" y="445626"/>
                      <a:pt x="4663" y="623023"/>
                    </a:cubicBezTo>
                    <a:lnTo>
                      <a:pt x="0" y="862948"/>
                    </a:lnTo>
                    <a:lnTo>
                      <a:pt x="2563313" y="752646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500" dirty="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="" xmlns:a16="http://schemas.microsoft.com/office/drawing/2014/main" id="{B7AC9570-7D81-4910-A890-E7B1DD8827F2}"/>
                  </a:ext>
                </a:extLst>
              </p:cNvPr>
              <p:cNvSpPr/>
              <p:nvPr/>
            </p:nvSpPr>
            <p:spPr>
              <a:xfrm rot="9660636" flipH="1">
                <a:off x="6940386" y="3168373"/>
                <a:ext cx="2002118" cy="2088812"/>
              </a:xfrm>
              <a:custGeom>
                <a:avLst/>
                <a:gdLst>
                  <a:gd name="connsiteX0" fmla="*/ 0 w 2002118"/>
                  <a:gd name="connsiteY0" fmla="*/ 2088812 h 2088812"/>
                  <a:gd name="connsiteX1" fmla="*/ 2002118 w 2002118"/>
                  <a:gd name="connsiteY1" fmla="*/ 463801 h 2088812"/>
                  <a:gd name="connsiteX2" fmla="*/ 1970071 w 2002118"/>
                  <a:gd name="connsiteY2" fmla="*/ 424357 h 2088812"/>
                  <a:gd name="connsiteX3" fmla="*/ 1580065 w 2002118"/>
                  <a:gd name="connsiteY3" fmla="*/ 66753 h 2088812"/>
                  <a:gd name="connsiteX4" fmla="*/ 1481923 w 2002118"/>
                  <a:gd name="connsiteY4" fmla="*/ 0 h 2088812"/>
                  <a:gd name="connsiteX5" fmla="*/ 0 w 2002118"/>
                  <a:gd name="connsiteY5" fmla="*/ 2088812 h 2088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2118" h="2088812">
                    <a:moveTo>
                      <a:pt x="0" y="2088812"/>
                    </a:moveTo>
                    <a:lnTo>
                      <a:pt x="2002118" y="463801"/>
                    </a:lnTo>
                    <a:lnTo>
                      <a:pt x="1970071" y="424357"/>
                    </a:lnTo>
                    <a:cubicBezTo>
                      <a:pt x="1851282" y="292039"/>
                      <a:pt x="1720503" y="172458"/>
                      <a:pt x="1580065" y="66753"/>
                    </a:cubicBezTo>
                    <a:lnTo>
                      <a:pt x="1481923" y="0"/>
                    </a:lnTo>
                    <a:lnTo>
                      <a:pt x="0" y="2088812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500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="" xmlns:a16="http://schemas.microsoft.com/office/drawing/2014/main" id="{B5AB39C9-8208-4818-8A30-3D0A8D010F35}"/>
                  </a:ext>
                </a:extLst>
              </p:cNvPr>
              <p:cNvSpPr/>
              <p:nvPr/>
            </p:nvSpPr>
            <p:spPr>
              <a:xfrm rot="9660636" flipH="1">
                <a:off x="4288743" y="3919686"/>
                <a:ext cx="2442655" cy="1492478"/>
              </a:xfrm>
              <a:custGeom>
                <a:avLst/>
                <a:gdLst>
                  <a:gd name="connsiteX0" fmla="*/ 2442655 w 2442655"/>
                  <a:gd name="connsiteY0" fmla="*/ 1492478 h 1492478"/>
                  <a:gd name="connsiteX1" fmla="*/ 373714 w 2442655"/>
                  <a:gd name="connsiteY1" fmla="*/ 0 h 1492478"/>
                  <a:gd name="connsiteX2" fmla="*/ 264160 w 2442655"/>
                  <a:gd name="connsiteY2" fmla="*/ 161072 h 1492478"/>
                  <a:gd name="connsiteX3" fmla="*/ 33997 w 2442655"/>
                  <a:gd name="connsiteY3" fmla="*/ 632754 h 1492478"/>
                  <a:gd name="connsiteX4" fmla="*/ 0 w 2442655"/>
                  <a:gd name="connsiteY4" fmla="*/ 738647 h 1492478"/>
                  <a:gd name="connsiteX5" fmla="*/ 2442655 w 2442655"/>
                  <a:gd name="connsiteY5" fmla="*/ 1492478 h 1492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2655" h="1492478">
                    <a:moveTo>
                      <a:pt x="2442655" y="1492478"/>
                    </a:moveTo>
                    <a:lnTo>
                      <a:pt x="373714" y="0"/>
                    </a:lnTo>
                    <a:lnTo>
                      <a:pt x="264160" y="161072"/>
                    </a:lnTo>
                    <a:cubicBezTo>
                      <a:pt x="172615" y="310585"/>
                      <a:pt x="95515" y="468589"/>
                      <a:pt x="33997" y="632754"/>
                    </a:cubicBezTo>
                    <a:lnTo>
                      <a:pt x="0" y="738647"/>
                    </a:lnTo>
                    <a:lnTo>
                      <a:pt x="2442655" y="1492478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500" dirty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="" xmlns:a16="http://schemas.microsoft.com/office/drawing/2014/main" id="{0B7E80A5-01FA-4B41-B527-00ABE2B464AC}"/>
                  </a:ext>
                </a:extLst>
              </p:cNvPr>
              <p:cNvSpPr/>
              <p:nvPr/>
            </p:nvSpPr>
            <p:spPr>
              <a:xfrm rot="9660636" flipH="1">
                <a:off x="4787233" y="3847154"/>
                <a:ext cx="2094461" cy="2137856"/>
              </a:xfrm>
              <a:custGeom>
                <a:avLst/>
                <a:gdLst>
                  <a:gd name="connsiteX0" fmla="*/ 2094461 w 2094461"/>
                  <a:gd name="connsiteY0" fmla="*/ 2137856 h 2137856"/>
                  <a:gd name="connsiteX1" fmla="*/ 653034 w 2094461"/>
                  <a:gd name="connsiteY1" fmla="*/ 0 h 2137856"/>
                  <a:gd name="connsiteX2" fmla="*/ 578224 w 2094461"/>
                  <a:gd name="connsiteY2" fmla="*/ 49346 h 2137856"/>
                  <a:gd name="connsiteX3" fmla="*/ 12732 w 2094461"/>
                  <a:gd name="connsiteY3" fmla="*/ 608251 h 2137856"/>
                  <a:gd name="connsiteX4" fmla="*/ 0 w 2094461"/>
                  <a:gd name="connsiteY4" fmla="*/ 626969 h 2137856"/>
                  <a:gd name="connsiteX5" fmla="*/ 2094461 w 2094461"/>
                  <a:gd name="connsiteY5" fmla="*/ 2137856 h 2137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94461" h="2137856">
                    <a:moveTo>
                      <a:pt x="2094461" y="2137856"/>
                    </a:moveTo>
                    <a:lnTo>
                      <a:pt x="653034" y="0"/>
                    </a:lnTo>
                    <a:lnTo>
                      <a:pt x="578224" y="49346"/>
                    </a:lnTo>
                    <a:cubicBezTo>
                      <a:pt x="361067" y="208670"/>
                      <a:pt x="171289" y="397595"/>
                      <a:pt x="12732" y="608251"/>
                    </a:cubicBezTo>
                    <a:lnTo>
                      <a:pt x="0" y="626969"/>
                    </a:lnTo>
                    <a:lnTo>
                      <a:pt x="2094461" y="2137856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500" dirty="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="" xmlns:a16="http://schemas.microsoft.com/office/drawing/2014/main" id="{EE2E3509-D1F2-4766-B492-BF3CB6347942}"/>
                  </a:ext>
                </a:extLst>
              </p:cNvPr>
              <p:cNvSpPr/>
              <p:nvPr/>
            </p:nvSpPr>
            <p:spPr>
              <a:xfrm rot="9660636" flipH="1">
                <a:off x="5521840" y="3737611"/>
                <a:ext cx="1444742" cy="2486675"/>
              </a:xfrm>
              <a:custGeom>
                <a:avLst/>
                <a:gdLst>
                  <a:gd name="connsiteX0" fmla="*/ 1444742 w 1444742"/>
                  <a:gd name="connsiteY0" fmla="*/ 2486675 h 2486675"/>
                  <a:gd name="connsiteX1" fmla="*/ 745425 w 1444742"/>
                  <a:gd name="connsiteY1" fmla="*/ 0 h 2486675"/>
                  <a:gd name="connsiteX2" fmla="*/ 616792 w 1444742"/>
                  <a:gd name="connsiteY2" fmla="*/ 37125 h 2486675"/>
                  <a:gd name="connsiteX3" fmla="*/ 113164 w 1444742"/>
                  <a:gd name="connsiteY3" fmla="*/ 269257 h 2486675"/>
                  <a:gd name="connsiteX4" fmla="*/ 0 w 1444742"/>
                  <a:gd name="connsiteY4" fmla="*/ 343901 h 2486675"/>
                  <a:gd name="connsiteX5" fmla="*/ 1444742 w 1444742"/>
                  <a:gd name="connsiteY5" fmla="*/ 2486675 h 248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44742" h="2486675">
                    <a:moveTo>
                      <a:pt x="1444742" y="2486675"/>
                    </a:moveTo>
                    <a:lnTo>
                      <a:pt x="745425" y="0"/>
                    </a:lnTo>
                    <a:lnTo>
                      <a:pt x="616792" y="37125"/>
                    </a:lnTo>
                    <a:cubicBezTo>
                      <a:pt x="438075" y="98625"/>
                      <a:pt x="269819" y="176780"/>
                      <a:pt x="113164" y="269257"/>
                    </a:cubicBezTo>
                    <a:lnTo>
                      <a:pt x="0" y="343901"/>
                    </a:lnTo>
                    <a:lnTo>
                      <a:pt x="1444742" y="2486675"/>
                    </a:lnTo>
                    <a:close/>
                  </a:path>
                </a:pathLst>
              </a:custGeom>
              <a:solidFill>
                <a:srgbClr val="CCE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500" dirty="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="" xmlns:a16="http://schemas.microsoft.com/office/drawing/2014/main" id="{FDDEF1D6-77A1-4AB4-B06D-EAD421AF3861}"/>
                  </a:ext>
                </a:extLst>
              </p:cNvPr>
              <p:cNvSpPr/>
              <p:nvPr/>
            </p:nvSpPr>
            <p:spPr>
              <a:xfrm rot="9660636" flipH="1">
                <a:off x="6983629" y="3285787"/>
                <a:ext cx="1477945" cy="2400929"/>
              </a:xfrm>
              <a:custGeom>
                <a:avLst/>
                <a:gdLst>
                  <a:gd name="connsiteX0" fmla="*/ 0 w 1477945"/>
                  <a:gd name="connsiteY0" fmla="*/ 2400929 h 2400929"/>
                  <a:gd name="connsiteX1" fmla="*/ 1477945 w 1477945"/>
                  <a:gd name="connsiteY1" fmla="*/ 317722 h 2400929"/>
                  <a:gd name="connsiteX2" fmla="*/ 1396291 w 1477945"/>
                  <a:gd name="connsiteY2" fmla="*/ 262184 h 2400929"/>
                  <a:gd name="connsiteX3" fmla="*/ 924609 w 1477945"/>
                  <a:gd name="connsiteY3" fmla="*/ 32022 h 2400929"/>
                  <a:gd name="connsiteX4" fmla="*/ 824871 w 1477945"/>
                  <a:gd name="connsiteY4" fmla="*/ 0 h 2400929"/>
                  <a:gd name="connsiteX5" fmla="*/ 0 w 1477945"/>
                  <a:gd name="connsiteY5" fmla="*/ 2400929 h 2400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77945" h="2400929">
                    <a:moveTo>
                      <a:pt x="0" y="2400929"/>
                    </a:moveTo>
                    <a:lnTo>
                      <a:pt x="1477945" y="317722"/>
                    </a:lnTo>
                    <a:lnTo>
                      <a:pt x="1396291" y="262184"/>
                    </a:lnTo>
                    <a:cubicBezTo>
                      <a:pt x="1246778" y="170639"/>
                      <a:pt x="1088774" y="93539"/>
                      <a:pt x="924609" y="32022"/>
                    </a:cubicBezTo>
                    <a:lnTo>
                      <a:pt x="824871" y="0"/>
                    </a:lnTo>
                    <a:lnTo>
                      <a:pt x="0" y="2400929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500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="" xmlns:a16="http://schemas.microsoft.com/office/drawing/2014/main" id="{0013B165-7937-4CD8-836C-AB50DCB35050}"/>
                  </a:ext>
                </a:extLst>
              </p:cNvPr>
              <p:cNvSpPr/>
              <p:nvPr/>
            </p:nvSpPr>
            <p:spPr>
              <a:xfrm rot="9660636" flipH="1">
                <a:off x="6985004" y="3415620"/>
                <a:ext cx="825017" cy="2526965"/>
              </a:xfrm>
              <a:custGeom>
                <a:avLst/>
                <a:gdLst>
                  <a:gd name="connsiteX0" fmla="*/ 0 w 825017"/>
                  <a:gd name="connsiteY0" fmla="*/ 2526965 h 2526965"/>
                  <a:gd name="connsiteX1" fmla="*/ 825017 w 825017"/>
                  <a:gd name="connsiteY1" fmla="*/ 125613 h 2526965"/>
                  <a:gd name="connsiteX2" fmla="*/ 717720 w 825017"/>
                  <a:gd name="connsiteY2" fmla="*/ 91165 h 2526965"/>
                  <a:gd name="connsiteX3" fmla="*/ 195845 w 825017"/>
                  <a:gd name="connsiteY3" fmla="*/ 3806 h 2526965"/>
                  <a:gd name="connsiteX4" fmla="*/ 0 w 825017"/>
                  <a:gd name="connsiteY4" fmla="*/ 0 h 2526965"/>
                  <a:gd name="connsiteX5" fmla="*/ 0 w 825017"/>
                  <a:gd name="connsiteY5" fmla="*/ 2526965 h 2526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5017" h="2526965">
                    <a:moveTo>
                      <a:pt x="0" y="2526965"/>
                    </a:moveTo>
                    <a:lnTo>
                      <a:pt x="825017" y="125613"/>
                    </a:lnTo>
                    <a:lnTo>
                      <a:pt x="717720" y="91165"/>
                    </a:lnTo>
                    <a:cubicBezTo>
                      <a:pt x="547978" y="45514"/>
                      <a:pt x="373242" y="16015"/>
                      <a:pt x="195845" y="3806"/>
                    </a:cubicBezTo>
                    <a:lnTo>
                      <a:pt x="0" y="0"/>
                    </a:lnTo>
                    <a:lnTo>
                      <a:pt x="0" y="2526965"/>
                    </a:lnTo>
                    <a:close/>
                  </a:path>
                </a:pathLst>
              </a:custGeom>
              <a:solidFill>
                <a:srgbClr val="FF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500" dirty="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="" xmlns:a16="http://schemas.microsoft.com/office/drawing/2014/main" id="{AFA18D65-B1D0-441C-92E7-00F5AFEE1824}"/>
                  </a:ext>
                </a:extLst>
              </p:cNvPr>
              <p:cNvSpPr/>
              <p:nvPr/>
            </p:nvSpPr>
            <p:spPr>
              <a:xfrm rot="9660636" flipH="1">
                <a:off x="6330372" y="3740892"/>
                <a:ext cx="663548" cy="2458205"/>
              </a:xfrm>
              <a:custGeom>
                <a:avLst/>
                <a:gdLst>
                  <a:gd name="connsiteX0" fmla="*/ 663548 w 663548"/>
                  <a:gd name="connsiteY0" fmla="*/ 2458205 h 2458205"/>
                  <a:gd name="connsiteX1" fmla="*/ 663548 w 663548"/>
                  <a:gd name="connsiteY1" fmla="*/ 510 h 2458205"/>
                  <a:gd name="connsiteX2" fmla="*/ 637310 w 663548"/>
                  <a:gd name="connsiteY2" fmla="*/ 0 h 2458205"/>
                  <a:gd name="connsiteX3" fmla="*/ 96726 w 663548"/>
                  <a:gd name="connsiteY3" fmla="*/ 70807 h 2458205"/>
                  <a:gd name="connsiteX4" fmla="*/ 0 w 663548"/>
                  <a:gd name="connsiteY4" fmla="*/ 98723 h 2458205"/>
                  <a:gd name="connsiteX5" fmla="*/ 663548 w 663548"/>
                  <a:gd name="connsiteY5" fmla="*/ 2458205 h 245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3548" h="2458205">
                    <a:moveTo>
                      <a:pt x="663548" y="2458205"/>
                    </a:moveTo>
                    <a:lnTo>
                      <a:pt x="663548" y="510"/>
                    </a:lnTo>
                    <a:lnTo>
                      <a:pt x="637310" y="0"/>
                    </a:lnTo>
                    <a:cubicBezTo>
                      <a:pt x="457834" y="5364"/>
                      <a:pt x="276861" y="28587"/>
                      <a:pt x="96726" y="70807"/>
                    </a:cubicBezTo>
                    <a:lnTo>
                      <a:pt x="0" y="98723"/>
                    </a:lnTo>
                    <a:lnTo>
                      <a:pt x="663548" y="2458205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500" dirty="0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2B85E65F-4A00-4254-B27D-5B63C628D159}"/>
                </a:ext>
              </a:extLst>
            </p:cNvPr>
            <p:cNvSpPr txBox="1"/>
            <p:nvPr/>
          </p:nvSpPr>
          <p:spPr>
            <a:xfrm rot="17860564">
              <a:off x="6695209" y="1174307"/>
              <a:ext cx="138868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Huyền</a:t>
              </a:r>
              <a:r>
                <a:rPr lang="en-US" sz="15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Trang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528A9CBF-980E-4F4C-AE7F-5D72A9505CDF}"/>
                </a:ext>
              </a:extLst>
            </p:cNvPr>
            <p:cNvSpPr txBox="1"/>
            <p:nvPr/>
          </p:nvSpPr>
          <p:spPr>
            <a:xfrm rot="19258250">
              <a:off x="7001994" y="1870783"/>
              <a:ext cx="178639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57D5FDE2-A5B6-4713-8297-0F0E203F3329}"/>
                </a:ext>
              </a:extLst>
            </p:cNvPr>
            <p:cNvSpPr txBox="1"/>
            <p:nvPr/>
          </p:nvSpPr>
          <p:spPr>
            <a:xfrm rot="20322671">
              <a:off x="7728171" y="2161903"/>
              <a:ext cx="12966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Ngọc</a:t>
              </a:r>
              <a:r>
                <a:rPr lang="en-US" sz="15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15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endParaRPr lang="en-US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B9941F58-68D8-41CA-839F-E4E3FF70F0AF}"/>
                </a:ext>
              </a:extLst>
            </p:cNvPr>
            <p:cNvSpPr txBox="1"/>
            <p:nvPr/>
          </p:nvSpPr>
          <p:spPr>
            <a:xfrm>
              <a:off x="7906239" y="3023057"/>
              <a:ext cx="128632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1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endPara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00F88D67-1FBD-4751-99B8-235EB1074E8F}"/>
                </a:ext>
              </a:extLst>
            </p:cNvPr>
            <p:cNvSpPr txBox="1"/>
            <p:nvPr/>
          </p:nvSpPr>
          <p:spPr>
            <a:xfrm rot="849293">
              <a:off x="7898294" y="3671206"/>
              <a:ext cx="127411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Tú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5DD9D05D-5124-4CDD-AE6D-C2F29B0C22F5}"/>
                </a:ext>
              </a:extLst>
            </p:cNvPr>
            <p:cNvSpPr txBox="1"/>
            <p:nvPr/>
          </p:nvSpPr>
          <p:spPr>
            <a:xfrm rot="2077277">
              <a:off x="7608625" y="4181397"/>
              <a:ext cx="136125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Vũ Châu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06D6A4E4-9AEE-45C9-8850-9E87773D9A1D}"/>
                </a:ext>
              </a:extLst>
            </p:cNvPr>
            <p:cNvSpPr txBox="1"/>
            <p:nvPr/>
          </p:nvSpPr>
          <p:spPr>
            <a:xfrm rot="2923172">
              <a:off x="7374923" y="4669383"/>
              <a:ext cx="124204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sơn</a:t>
              </a:r>
              <a:endParaRPr lang="en-US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7BEBF2C2-BC6A-4E4B-BA42-08E0016198E1}"/>
                </a:ext>
              </a:extLst>
            </p:cNvPr>
            <p:cNvSpPr txBox="1"/>
            <p:nvPr/>
          </p:nvSpPr>
          <p:spPr>
            <a:xfrm rot="3969391">
              <a:off x="6873699" y="4957953"/>
              <a:ext cx="127012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</a:t>
              </a:r>
              <a:endPara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5AF2F07E-251E-4CC5-AE41-8483E2FBEB79}"/>
                </a:ext>
              </a:extLst>
            </p:cNvPr>
            <p:cNvSpPr txBox="1"/>
            <p:nvPr/>
          </p:nvSpPr>
          <p:spPr>
            <a:xfrm rot="4964213">
              <a:off x="6219009" y="5117761"/>
              <a:ext cx="141777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 </a:t>
              </a:r>
              <a:r>
                <a:rPr lang="en-US" sz="15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endParaRPr lang="en-US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89CBC31D-8F27-460D-80A5-B621EA671ADF}"/>
                </a:ext>
              </a:extLst>
            </p:cNvPr>
            <p:cNvSpPr txBox="1"/>
            <p:nvPr/>
          </p:nvSpPr>
          <p:spPr>
            <a:xfrm rot="5705045">
              <a:off x="5716084" y="5268410"/>
              <a:ext cx="117458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  <a:r>
                <a:rPr lang="vi-VN" sz="1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.Anh</a:t>
              </a:r>
              <a:endPara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211CDC84-2ED3-47D9-828B-0AB7BC07CD81}"/>
                </a:ext>
              </a:extLst>
            </p:cNvPr>
            <p:cNvSpPr txBox="1"/>
            <p:nvPr/>
          </p:nvSpPr>
          <p:spPr>
            <a:xfrm rot="7178507">
              <a:off x="4988624" y="5014413"/>
              <a:ext cx="144085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Yến</a:t>
              </a:r>
              <a:endParaRPr lang="en-US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B10C9707-7A3B-4419-8806-0BBA52EC27B7}"/>
                </a:ext>
              </a:extLst>
            </p:cNvPr>
            <p:cNvSpPr txBox="1"/>
            <p:nvPr/>
          </p:nvSpPr>
          <p:spPr>
            <a:xfrm rot="18885906" flipV="1">
              <a:off x="4435230" y="4649618"/>
              <a:ext cx="144498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Mai</a:t>
              </a:r>
              <a:endPara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D502364B-AF65-4878-99EB-C1735E3B6105}"/>
                </a:ext>
              </a:extLst>
            </p:cNvPr>
            <p:cNvSpPr txBox="1"/>
            <p:nvPr/>
          </p:nvSpPr>
          <p:spPr>
            <a:xfrm rot="20356357" flipV="1">
              <a:off x="4011323" y="4084122"/>
              <a:ext cx="155337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Hoàng A</a:t>
              </a:r>
              <a:r>
                <a:rPr lang="vi-VN" sz="15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</a:t>
              </a:r>
              <a:endParaRPr lang="en-US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CA648395-A439-4B40-BB93-9BA6C379C6C2}"/>
                </a:ext>
              </a:extLst>
            </p:cNvPr>
            <p:cNvSpPr txBox="1"/>
            <p:nvPr/>
          </p:nvSpPr>
          <p:spPr>
            <a:xfrm flipV="1">
              <a:off x="3837380" y="3504710"/>
              <a:ext cx="147662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 Châu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EC02B99D-F692-4854-9053-7753A58B46F7}"/>
                </a:ext>
              </a:extLst>
            </p:cNvPr>
            <p:cNvSpPr txBox="1"/>
            <p:nvPr/>
          </p:nvSpPr>
          <p:spPr>
            <a:xfrm rot="507161" flipV="1">
              <a:off x="3678111" y="2902653"/>
              <a:ext cx="13845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Ngân</a:t>
              </a:r>
              <a:endParaRPr lang="en-US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900275BE-8DF2-4660-B572-1299A694E318}"/>
                </a:ext>
              </a:extLst>
            </p:cNvPr>
            <p:cNvSpPr txBox="1"/>
            <p:nvPr/>
          </p:nvSpPr>
          <p:spPr>
            <a:xfrm rot="1761007" flipV="1">
              <a:off x="4000968" y="2261185"/>
              <a:ext cx="130512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Đỗ</a:t>
              </a:r>
              <a:r>
                <a:rPr lang="en-US" sz="1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endPara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49BAFC0F-911B-4364-B5B5-C051CE43F3C3}"/>
                </a:ext>
              </a:extLst>
            </p:cNvPr>
            <p:cNvSpPr txBox="1"/>
            <p:nvPr/>
          </p:nvSpPr>
          <p:spPr>
            <a:xfrm rot="2819436" flipV="1">
              <a:off x="4380011" y="1589031"/>
              <a:ext cx="113403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Trâm</a:t>
              </a:r>
              <a:r>
                <a:rPr lang="en-US" sz="15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Anh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EDE1610C-750D-4110-8343-9DC3BF11E37E}"/>
                </a:ext>
              </a:extLst>
            </p:cNvPr>
            <p:cNvSpPr txBox="1"/>
            <p:nvPr/>
          </p:nvSpPr>
          <p:spPr>
            <a:xfrm rot="4054564" flipV="1">
              <a:off x="4826494" y="1391151"/>
              <a:ext cx="136314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endPara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11FDC5D4-4689-41BD-9B88-CEE1C2202155}"/>
                </a:ext>
              </a:extLst>
            </p:cNvPr>
            <p:cNvSpPr txBox="1"/>
            <p:nvPr/>
          </p:nvSpPr>
          <p:spPr>
            <a:xfrm rot="4739646" flipV="1">
              <a:off x="5410680" y="1195029"/>
              <a:ext cx="140727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1181C1F4-CFF8-4961-ADCB-EF6011CD80EB}"/>
                </a:ext>
              </a:extLst>
            </p:cNvPr>
            <p:cNvSpPr txBox="1"/>
            <p:nvPr/>
          </p:nvSpPr>
          <p:spPr>
            <a:xfrm rot="5771910" flipV="1">
              <a:off x="5979293" y="1187891"/>
              <a:ext cx="1424679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My</a:t>
              </a:r>
              <a:endPara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8" name="Circle: Hollow 47">
            <a:extLst>
              <a:ext uri="{FF2B5EF4-FFF2-40B4-BE49-F238E27FC236}">
                <a16:creationId xmlns="" xmlns:a16="http://schemas.microsoft.com/office/drawing/2014/main" id="{E3D54819-135B-4400-85C7-559DC274E5D1}"/>
              </a:ext>
            </a:extLst>
          </p:cNvPr>
          <p:cNvSpPr/>
          <p:nvPr/>
        </p:nvSpPr>
        <p:spPr>
          <a:xfrm>
            <a:off x="2440871" y="107629"/>
            <a:ext cx="4889417" cy="4889417"/>
          </a:xfrm>
          <a:prstGeom prst="donut">
            <a:avLst>
              <a:gd name="adj" fmla="val 8303"/>
            </a:avLst>
          </a:prstGeom>
          <a:gradFill>
            <a:gsLst>
              <a:gs pos="23000">
                <a:srgbClr val="CAAA4A"/>
              </a:gs>
              <a:gs pos="3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="" xmlns:a16="http://schemas.microsoft.com/office/drawing/2014/main" id="{4BFA545F-BDFB-4F21-B9C4-52A5C51CA17C}"/>
              </a:ext>
            </a:extLst>
          </p:cNvPr>
          <p:cNvSpPr/>
          <p:nvPr/>
        </p:nvSpPr>
        <p:spPr>
          <a:xfrm>
            <a:off x="6820594" y="1532515"/>
            <a:ext cx="164639" cy="16463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3" name="Oval 52">
            <a:extLst>
              <a:ext uri="{FF2B5EF4-FFF2-40B4-BE49-F238E27FC236}">
                <a16:creationId xmlns="" xmlns:a16="http://schemas.microsoft.com/office/drawing/2014/main" id="{18BD2B7B-9CDD-4F99-93AF-0BA245AE20E8}"/>
              </a:ext>
            </a:extLst>
          </p:cNvPr>
          <p:cNvSpPr/>
          <p:nvPr/>
        </p:nvSpPr>
        <p:spPr>
          <a:xfrm>
            <a:off x="7026810" y="2250676"/>
            <a:ext cx="164639" cy="16463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4" name="Oval 53">
            <a:extLst>
              <a:ext uri="{FF2B5EF4-FFF2-40B4-BE49-F238E27FC236}">
                <a16:creationId xmlns="" xmlns:a16="http://schemas.microsoft.com/office/drawing/2014/main" id="{FCE301AF-B04E-4B2A-92B8-114C97E6EBCA}"/>
              </a:ext>
            </a:extLst>
          </p:cNvPr>
          <p:cNvSpPr/>
          <p:nvPr/>
        </p:nvSpPr>
        <p:spPr>
          <a:xfrm>
            <a:off x="6962256" y="3003110"/>
            <a:ext cx="164639" cy="16463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5" name="Oval 54">
            <a:extLst>
              <a:ext uri="{FF2B5EF4-FFF2-40B4-BE49-F238E27FC236}">
                <a16:creationId xmlns="" xmlns:a16="http://schemas.microsoft.com/office/drawing/2014/main" id="{C5CA9D70-3982-4A89-A3CA-1A7735208336}"/>
              </a:ext>
            </a:extLst>
          </p:cNvPr>
          <p:cNvSpPr/>
          <p:nvPr/>
        </p:nvSpPr>
        <p:spPr>
          <a:xfrm>
            <a:off x="6713416" y="3583258"/>
            <a:ext cx="164639" cy="16463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6" name="Oval 55">
            <a:extLst>
              <a:ext uri="{FF2B5EF4-FFF2-40B4-BE49-F238E27FC236}">
                <a16:creationId xmlns="" xmlns:a16="http://schemas.microsoft.com/office/drawing/2014/main" id="{39B5CD56-4E24-4684-93D5-7A564DD14FE2}"/>
              </a:ext>
            </a:extLst>
          </p:cNvPr>
          <p:cNvSpPr/>
          <p:nvPr/>
        </p:nvSpPr>
        <p:spPr>
          <a:xfrm>
            <a:off x="6398175" y="4047902"/>
            <a:ext cx="164639" cy="16463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7" name="Oval 56">
            <a:extLst>
              <a:ext uri="{FF2B5EF4-FFF2-40B4-BE49-F238E27FC236}">
                <a16:creationId xmlns="" xmlns:a16="http://schemas.microsoft.com/office/drawing/2014/main" id="{BAF5C720-9577-4A59-A89B-458DDB75E108}"/>
              </a:ext>
            </a:extLst>
          </p:cNvPr>
          <p:cNvSpPr/>
          <p:nvPr/>
        </p:nvSpPr>
        <p:spPr>
          <a:xfrm>
            <a:off x="5882327" y="4417363"/>
            <a:ext cx="164639" cy="16463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8" name="Oval 57">
            <a:extLst>
              <a:ext uri="{FF2B5EF4-FFF2-40B4-BE49-F238E27FC236}">
                <a16:creationId xmlns="" xmlns:a16="http://schemas.microsoft.com/office/drawing/2014/main" id="{40CEB867-3034-4153-85B6-C493B327A050}"/>
              </a:ext>
            </a:extLst>
          </p:cNvPr>
          <p:cNvSpPr/>
          <p:nvPr/>
        </p:nvSpPr>
        <p:spPr>
          <a:xfrm>
            <a:off x="5254451" y="4623349"/>
            <a:ext cx="164639" cy="16463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9" name="Oval 58">
            <a:extLst>
              <a:ext uri="{FF2B5EF4-FFF2-40B4-BE49-F238E27FC236}">
                <a16:creationId xmlns="" xmlns:a16="http://schemas.microsoft.com/office/drawing/2014/main" id="{DF6ECFE7-E208-4854-9D92-049103C28E18}"/>
              </a:ext>
            </a:extLst>
          </p:cNvPr>
          <p:cNvSpPr/>
          <p:nvPr/>
        </p:nvSpPr>
        <p:spPr>
          <a:xfrm>
            <a:off x="4599829" y="4677566"/>
            <a:ext cx="164639" cy="16463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0" name="Oval 59">
            <a:extLst>
              <a:ext uri="{FF2B5EF4-FFF2-40B4-BE49-F238E27FC236}">
                <a16:creationId xmlns="" xmlns:a16="http://schemas.microsoft.com/office/drawing/2014/main" id="{5C631C5B-944B-4197-979C-234FEF1C33F0}"/>
              </a:ext>
            </a:extLst>
          </p:cNvPr>
          <p:cNvSpPr/>
          <p:nvPr/>
        </p:nvSpPr>
        <p:spPr>
          <a:xfrm>
            <a:off x="3828153" y="4480095"/>
            <a:ext cx="164639" cy="16463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1" name="Oval 60">
            <a:extLst>
              <a:ext uri="{FF2B5EF4-FFF2-40B4-BE49-F238E27FC236}">
                <a16:creationId xmlns="" xmlns:a16="http://schemas.microsoft.com/office/drawing/2014/main" id="{0081475A-370A-4CFA-889D-2813E0F43537}"/>
              </a:ext>
            </a:extLst>
          </p:cNvPr>
          <p:cNvSpPr/>
          <p:nvPr/>
        </p:nvSpPr>
        <p:spPr>
          <a:xfrm>
            <a:off x="3189497" y="4051409"/>
            <a:ext cx="164639" cy="16463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2" name="Oval 61">
            <a:extLst>
              <a:ext uri="{FF2B5EF4-FFF2-40B4-BE49-F238E27FC236}">
                <a16:creationId xmlns="" xmlns:a16="http://schemas.microsoft.com/office/drawing/2014/main" id="{17EA30E2-A428-4FB3-A9A7-38230E70AD2A}"/>
              </a:ext>
            </a:extLst>
          </p:cNvPr>
          <p:cNvSpPr/>
          <p:nvPr/>
        </p:nvSpPr>
        <p:spPr>
          <a:xfrm>
            <a:off x="2624869" y="2001767"/>
            <a:ext cx="164639" cy="16463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3" name="Oval 62">
            <a:extLst>
              <a:ext uri="{FF2B5EF4-FFF2-40B4-BE49-F238E27FC236}">
                <a16:creationId xmlns="" xmlns:a16="http://schemas.microsoft.com/office/drawing/2014/main" id="{ABB266B3-B9F1-47D3-8A9F-E8B1EE3A7091}"/>
              </a:ext>
            </a:extLst>
          </p:cNvPr>
          <p:cNvSpPr/>
          <p:nvPr/>
        </p:nvSpPr>
        <p:spPr>
          <a:xfrm>
            <a:off x="2822415" y="1429765"/>
            <a:ext cx="164639" cy="16463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4" name="Oval 63">
            <a:extLst>
              <a:ext uri="{FF2B5EF4-FFF2-40B4-BE49-F238E27FC236}">
                <a16:creationId xmlns="" xmlns:a16="http://schemas.microsoft.com/office/drawing/2014/main" id="{F7BBB5D7-BB9A-4E3B-AC60-0614BD6522F7}"/>
              </a:ext>
            </a:extLst>
          </p:cNvPr>
          <p:cNvSpPr/>
          <p:nvPr/>
        </p:nvSpPr>
        <p:spPr>
          <a:xfrm>
            <a:off x="3164741" y="933964"/>
            <a:ext cx="164639" cy="16463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5" name="Oval 64">
            <a:extLst>
              <a:ext uri="{FF2B5EF4-FFF2-40B4-BE49-F238E27FC236}">
                <a16:creationId xmlns="" xmlns:a16="http://schemas.microsoft.com/office/drawing/2014/main" id="{50E80B4C-10A7-456B-8002-3E53F01556ED}"/>
              </a:ext>
            </a:extLst>
          </p:cNvPr>
          <p:cNvSpPr/>
          <p:nvPr/>
        </p:nvSpPr>
        <p:spPr>
          <a:xfrm>
            <a:off x="3720427" y="483882"/>
            <a:ext cx="164639" cy="16463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6" name="Oval 65">
            <a:extLst>
              <a:ext uri="{FF2B5EF4-FFF2-40B4-BE49-F238E27FC236}">
                <a16:creationId xmlns="" xmlns:a16="http://schemas.microsoft.com/office/drawing/2014/main" id="{82BA3D3E-54DB-4866-B06C-F2E510C4729F}"/>
              </a:ext>
            </a:extLst>
          </p:cNvPr>
          <p:cNvSpPr/>
          <p:nvPr/>
        </p:nvSpPr>
        <p:spPr>
          <a:xfrm>
            <a:off x="4405654" y="239540"/>
            <a:ext cx="164639" cy="16463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7" name="Oval 66">
            <a:extLst>
              <a:ext uri="{FF2B5EF4-FFF2-40B4-BE49-F238E27FC236}">
                <a16:creationId xmlns="" xmlns:a16="http://schemas.microsoft.com/office/drawing/2014/main" id="{89611AB5-830C-4D07-92A2-7DD13EB3B1F7}"/>
              </a:ext>
            </a:extLst>
          </p:cNvPr>
          <p:cNvSpPr/>
          <p:nvPr/>
        </p:nvSpPr>
        <p:spPr>
          <a:xfrm>
            <a:off x="5090985" y="239511"/>
            <a:ext cx="164639" cy="16463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8" name="Oval 67">
            <a:extLst>
              <a:ext uri="{FF2B5EF4-FFF2-40B4-BE49-F238E27FC236}">
                <a16:creationId xmlns="" xmlns:a16="http://schemas.microsoft.com/office/drawing/2014/main" id="{74C118DD-652B-4BB1-B6FF-F2EB8FD94DCF}"/>
              </a:ext>
            </a:extLst>
          </p:cNvPr>
          <p:cNvSpPr/>
          <p:nvPr/>
        </p:nvSpPr>
        <p:spPr>
          <a:xfrm>
            <a:off x="5814108" y="452308"/>
            <a:ext cx="164639" cy="16463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9" name="Oval 68">
            <a:extLst>
              <a:ext uri="{FF2B5EF4-FFF2-40B4-BE49-F238E27FC236}">
                <a16:creationId xmlns="" xmlns:a16="http://schemas.microsoft.com/office/drawing/2014/main" id="{49917499-75F4-4FFB-8BCF-C6AC78C62AF4}"/>
              </a:ext>
            </a:extLst>
          </p:cNvPr>
          <p:cNvSpPr/>
          <p:nvPr/>
        </p:nvSpPr>
        <p:spPr>
          <a:xfrm>
            <a:off x="6427392" y="915298"/>
            <a:ext cx="164639" cy="16463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0" name="Oval 69">
            <a:extLst>
              <a:ext uri="{FF2B5EF4-FFF2-40B4-BE49-F238E27FC236}">
                <a16:creationId xmlns="" xmlns:a16="http://schemas.microsoft.com/office/drawing/2014/main" id="{1F986433-E308-421C-A6C2-9A895BC1815F}"/>
              </a:ext>
            </a:extLst>
          </p:cNvPr>
          <p:cNvSpPr/>
          <p:nvPr/>
        </p:nvSpPr>
        <p:spPr>
          <a:xfrm>
            <a:off x="2594389" y="2725667"/>
            <a:ext cx="164639" cy="16463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1" name="Oval 70">
            <a:extLst>
              <a:ext uri="{FF2B5EF4-FFF2-40B4-BE49-F238E27FC236}">
                <a16:creationId xmlns="" xmlns:a16="http://schemas.microsoft.com/office/drawing/2014/main" id="{E0E8CDA8-3A3C-443E-9C1C-4B9175D30A5D}"/>
              </a:ext>
            </a:extLst>
          </p:cNvPr>
          <p:cNvSpPr/>
          <p:nvPr/>
        </p:nvSpPr>
        <p:spPr>
          <a:xfrm>
            <a:off x="2800129" y="3449567"/>
            <a:ext cx="164639" cy="16463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19D32D2D-BAEC-459D-83B7-0A98F4251484}"/>
              </a:ext>
            </a:extLst>
          </p:cNvPr>
          <p:cNvGrpSpPr/>
          <p:nvPr/>
        </p:nvGrpSpPr>
        <p:grpSpPr>
          <a:xfrm rot="16200000">
            <a:off x="7102056" y="2267859"/>
            <a:ext cx="171674" cy="851220"/>
            <a:chOff x="6521988" y="5453670"/>
            <a:chExt cx="228899" cy="1134960"/>
          </a:xfrm>
        </p:grpSpPr>
        <p:sp>
          <p:nvSpPr>
            <p:cNvPr id="72" name="Freeform: Shape 71">
              <a:extLst>
                <a:ext uri="{FF2B5EF4-FFF2-40B4-BE49-F238E27FC236}">
                  <a16:creationId xmlns="" xmlns:a16="http://schemas.microsoft.com/office/drawing/2014/main" id="{5BC35CF0-3B86-4C94-8E61-721CBD70B69F}"/>
                </a:ext>
              </a:extLst>
            </p:cNvPr>
            <p:cNvSpPr/>
            <p:nvPr/>
          </p:nvSpPr>
          <p:spPr>
            <a:xfrm rot="10800000">
              <a:off x="6549294" y="5453670"/>
              <a:ext cx="185738" cy="973539"/>
            </a:xfrm>
            <a:custGeom>
              <a:avLst/>
              <a:gdLst>
                <a:gd name="connsiteX0" fmla="*/ 4619 w 396241"/>
                <a:gd name="connsiteY0" fmla="*/ 1128315 h 1538217"/>
                <a:gd name="connsiteX1" fmla="*/ 396241 w 396241"/>
                <a:gd name="connsiteY1" fmla="*/ 1128315 h 1538217"/>
                <a:gd name="connsiteX2" fmla="*/ 200430 w 396241"/>
                <a:gd name="connsiteY2" fmla="*/ 1538217 h 1538217"/>
                <a:gd name="connsiteX3" fmla="*/ 0 w 396241"/>
                <a:gd name="connsiteY3" fmla="*/ 0 h 1538217"/>
                <a:gd name="connsiteX4" fmla="*/ 391623 w 396241"/>
                <a:gd name="connsiteY4" fmla="*/ 0 h 1538217"/>
                <a:gd name="connsiteX5" fmla="*/ 391623 w 396241"/>
                <a:gd name="connsiteY5" fmla="*/ 1128314 h 1538217"/>
                <a:gd name="connsiteX6" fmla="*/ 0 w 396241"/>
                <a:gd name="connsiteY6" fmla="*/ 1128314 h 1538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6241" h="1538217">
                  <a:moveTo>
                    <a:pt x="4619" y="1128315"/>
                  </a:moveTo>
                  <a:lnTo>
                    <a:pt x="396241" y="1128315"/>
                  </a:lnTo>
                  <a:lnTo>
                    <a:pt x="200430" y="1538217"/>
                  </a:lnTo>
                  <a:close/>
                  <a:moveTo>
                    <a:pt x="0" y="0"/>
                  </a:moveTo>
                  <a:lnTo>
                    <a:pt x="391623" y="0"/>
                  </a:lnTo>
                  <a:lnTo>
                    <a:pt x="391623" y="1128314"/>
                  </a:lnTo>
                  <a:lnTo>
                    <a:pt x="0" y="1128314"/>
                  </a:lnTo>
                  <a:close/>
                </a:path>
              </a:pathLst>
            </a:custGeom>
            <a:gradFill flip="none" rotWithShape="1">
              <a:gsLst>
                <a:gs pos="51000">
                  <a:srgbClr val="CAAA4A"/>
                </a:gs>
                <a:gs pos="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lin ang="108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p:sp>
          <p:nvSpPr>
            <p:cNvPr id="73" name="Oval 72">
              <a:extLst>
                <a:ext uri="{FF2B5EF4-FFF2-40B4-BE49-F238E27FC236}">
                  <a16:creationId xmlns="" xmlns:a16="http://schemas.microsoft.com/office/drawing/2014/main" id="{ECB12DDA-216B-44EB-A8EB-BFA13149FD38}"/>
                </a:ext>
              </a:extLst>
            </p:cNvPr>
            <p:cNvSpPr/>
            <p:nvPr/>
          </p:nvSpPr>
          <p:spPr>
            <a:xfrm>
              <a:off x="6521988" y="6359731"/>
              <a:ext cx="228899" cy="228899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75" name="Oval 74">
            <a:extLst>
              <a:ext uri="{FF2B5EF4-FFF2-40B4-BE49-F238E27FC236}">
                <a16:creationId xmlns="" xmlns:a16="http://schemas.microsoft.com/office/drawing/2014/main" id="{8638D8FD-C3D0-42AF-90B6-5C163F00FA27}"/>
              </a:ext>
            </a:extLst>
          </p:cNvPr>
          <p:cNvSpPr/>
          <p:nvPr/>
        </p:nvSpPr>
        <p:spPr>
          <a:xfrm>
            <a:off x="4760203" y="2411431"/>
            <a:ext cx="303977" cy="303977"/>
          </a:xfrm>
          <a:prstGeom prst="ellipse">
            <a:avLst/>
          </a:prstGeom>
          <a:gradFill flip="none" rotWithShape="1">
            <a:gsLst>
              <a:gs pos="51000">
                <a:srgbClr val="CAAA4A"/>
              </a:gs>
              <a:gs pos="3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dkEdge">
            <a:bevelT w="228600" h="38100"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77" name="vongquay">
            <a:hlinkClick r:id="" action="ppaction://media"/>
            <a:extLst>
              <a:ext uri="{FF2B5EF4-FFF2-40B4-BE49-F238E27FC236}">
                <a16:creationId xmlns="" xmlns:a16="http://schemas.microsoft.com/office/drawing/2014/main" id="{BCF3165B-A032-4179-8B55-24C9B1CE48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4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8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0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6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30406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33ED595-28D1-0E95-9165-971F67B401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3615" r="1" b="2607"/>
          <a:stretch/>
        </p:blipFill>
        <p:spPr>
          <a:xfrm>
            <a:off x="2923032" y="776167"/>
            <a:ext cx="3297935" cy="1886965"/>
          </a:xfrm>
          <a:prstGeom prst="rect">
            <a:avLst/>
          </a:prstGeom>
        </p:spPr>
      </p:pic>
      <p:sp>
        <p:nvSpPr>
          <p:cNvPr id="3" name="Google Shape;2647;p54">
            <a:extLst>
              <a:ext uri="{FF2B5EF4-FFF2-40B4-BE49-F238E27FC236}">
                <a16:creationId xmlns="" xmlns:a16="http://schemas.microsoft.com/office/drawing/2014/main" id="{3893D5DF-2393-1E0B-D09A-01BA340CC515}"/>
              </a:ext>
            </a:extLst>
          </p:cNvPr>
          <p:cNvSpPr txBox="1">
            <a:spLocks/>
          </p:cNvSpPr>
          <p:nvPr/>
        </p:nvSpPr>
        <p:spPr>
          <a:xfrm>
            <a:off x="2072951" y="2780891"/>
            <a:ext cx="5252954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Where’s your school? </a:t>
            </a:r>
          </a:p>
        </p:txBody>
      </p:sp>
      <p:sp>
        <p:nvSpPr>
          <p:cNvPr id="4" name="Google Shape;2647;p54">
            <a:extLst>
              <a:ext uri="{FF2B5EF4-FFF2-40B4-BE49-F238E27FC236}">
                <a16:creationId xmlns="" xmlns:a16="http://schemas.microsoft.com/office/drawing/2014/main" id="{8BCC2A09-43DD-867A-CC2B-5B6BF91BCDCF}"/>
              </a:ext>
            </a:extLst>
          </p:cNvPr>
          <p:cNvSpPr txBox="1">
            <a:spLocks/>
          </p:cNvSpPr>
          <p:nvPr/>
        </p:nvSpPr>
        <p:spPr>
          <a:xfrm>
            <a:off x="2072951" y="3844580"/>
            <a:ext cx="5011720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It’s in the </a:t>
            </a:r>
            <a:r>
              <a:rPr lang="en-US" sz="3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mountains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235297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33ED595-28D1-0E95-9165-971F67B40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87" y="253165"/>
            <a:ext cx="4830963" cy="2794716"/>
          </a:xfrm>
          <a:prstGeom prst="rect">
            <a:avLst/>
          </a:prstGeom>
        </p:spPr>
      </p:pic>
      <p:sp>
        <p:nvSpPr>
          <p:cNvPr id="3" name="Google Shape;2647;p54">
            <a:extLst>
              <a:ext uri="{FF2B5EF4-FFF2-40B4-BE49-F238E27FC236}">
                <a16:creationId xmlns="" xmlns:a16="http://schemas.microsoft.com/office/drawing/2014/main" id="{3893D5DF-2393-1E0B-D09A-01BA340CC515}"/>
              </a:ext>
            </a:extLst>
          </p:cNvPr>
          <p:cNvSpPr txBox="1">
            <a:spLocks/>
          </p:cNvSpPr>
          <p:nvPr/>
        </p:nvSpPr>
        <p:spPr>
          <a:xfrm>
            <a:off x="1951151" y="3195161"/>
            <a:ext cx="4758742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>
                <a:solidFill>
                  <a:srgbClr val="00B050"/>
                </a:solidFill>
                <a:latin typeface="Comic Sans MS" panose="030F0702030302020204" pitchFamily="66" charset="0"/>
              </a:rPr>
              <a:t>Where’s </a:t>
            </a:r>
            <a:r>
              <a:rPr lang="en-US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your school? </a:t>
            </a:r>
          </a:p>
        </p:txBody>
      </p:sp>
      <p:sp>
        <p:nvSpPr>
          <p:cNvPr id="4" name="Google Shape;2647;p54">
            <a:extLst>
              <a:ext uri="{FF2B5EF4-FFF2-40B4-BE49-F238E27FC236}">
                <a16:creationId xmlns="" xmlns:a16="http://schemas.microsoft.com/office/drawing/2014/main" id="{8BCC2A09-43DD-867A-CC2B-5B6BF91BCDCF}"/>
              </a:ext>
            </a:extLst>
          </p:cNvPr>
          <p:cNvSpPr txBox="1">
            <a:spLocks/>
          </p:cNvSpPr>
          <p:nvPr/>
        </p:nvSpPr>
        <p:spPr>
          <a:xfrm>
            <a:off x="4239404" y="4071957"/>
            <a:ext cx="4309913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It’s in the </a:t>
            </a:r>
            <a:r>
              <a:rPr lang="en-US" sz="3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village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786550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33ED595-28D1-0E95-9165-971F67B40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93" y="226117"/>
            <a:ext cx="4863880" cy="2794716"/>
          </a:xfrm>
          <a:prstGeom prst="rect">
            <a:avLst/>
          </a:prstGeom>
        </p:spPr>
      </p:pic>
      <p:sp>
        <p:nvSpPr>
          <p:cNvPr id="3" name="Google Shape;2647;p54">
            <a:extLst>
              <a:ext uri="{FF2B5EF4-FFF2-40B4-BE49-F238E27FC236}">
                <a16:creationId xmlns="" xmlns:a16="http://schemas.microsoft.com/office/drawing/2014/main" id="{3893D5DF-2393-1E0B-D09A-01BA340CC515}"/>
              </a:ext>
            </a:extLst>
          </p:cNvPr>
          <p:cNvSpPr txBox="1">
            <a:spLocks/>
          </p:cNvSpPr>
          <p:nvPr/>
        </p:nvSpPr>
        <p:spPr>
          <a:xfrm>
            <a:off x="1951151" y="3195161"/>
            <a:ext cx="4713666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>
                <a:solidFill>
                  <a:srgbClr val="00B050"/>
                </a:solidFill>
                <a:latin typeface="Comic Sans MS" panose="030F0702030302020204" pitchFamily="66" charset="0"/>
              </a:rPr>
              <a:t>Where’s </a:t>
            </a:r>
            <a:r>
              <a:rPr lang="en-US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your school? </a:t>
            </a:r>
          </a:p>
        </p:txBody>
      </p:sp>
      <p:sp>
        <p:nvSpPr>
          <p:cNvPr id="4" name="Google Shape;2647;p54">
            <a:extLst>
              <a:ext uri="{FF2B5EF4-FFF2-40B4-BE49-F238E27FC236}">
                <a16:creationId xmlns="" xmlns:a16="http://schemas.microsoft.com/office/drawing/2014/main" id="{8BCC2A09-43DD-867A-CC2B-5B6BF91BCDCF}"/>
              </a:ext>
            </a:extLst>
          </p:cNvPr>
          <p:cNvSpPr txBox="1">
            <a:spLocks/>
          </p:cNvSpPr>
          <p:nvPr/>
        </p:nvSpPr>
        <p:spPr>
          <a:xfrm>
            <a:off x="4316678" y="4129912"/>
            <a:ext cx="4309913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It’s in the </a:t>
            </a:r>
            <a:r>
              <a:rPr lang="en-US" sz="3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city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BC2D386-AD18-40D7-9B20-5E87569CF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93" y="378517"/>
            <a:ext cx="4863880" cy="279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241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33ED595-28D1-0E95-9165-971F67B401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" t="3676" r="1259" b="3431"/>
          <a:stretch/>
        </p:blipFill>
        <p:spPr>
          <a:xfrm>
            <a:off x="553792" y="437882"/>
            <a:ext cx="4230709" cy="2440546"/>
          </a:xfrm>
          <a:prstGeom prst="rect">
            <a:avLst/>
          </a:prstGeom>
        </p:spPr>
      </p:pic>
      <p:sp>
        <p:nvSpPr>
          <p:cNvPr id="3" name="Google Shape;2647;p54">
            <a:extLst>
              <a:ext uri="{FF2B5EF4-FFF2-40B4-BE49-F238E27FC236}">
                <a16:creationId xmlns="" xmlns:a16="http://schemas.microsoft.com/office/drawing/2014/main" id="{3893D5DF-2393-1E0B-D09A-01BA340CC515}"/>
              </a:ext>
            </a:extLst>
          </p:cNvPr>
          <p:cNvSpPr txBox="1">
            <a:spLocks/>
          </p:cNvSpPr>
          <p:nvPr/>
        </p:nvSpPr>
        <p:spPr>
          <a:xfrm>
            <a:off x="1951150" y="3195161"/>
            <a:ext cx="4765181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Where’s your school? </a:t>
            </a:r>
          </a:p>
        </p:txBody>
      </p:sp>
      <p:sp>
        <p:nvSpPr>
          <p:cNvPr id="4" name="Google Shape;2647;p54">
            <a:extLst>
              <a:ext uri="{FF2B5EF4-FFF2-40B4-BE49-F238E27FC236}">
                <a16:creationId xmlns="" xmlns:a16="http://schemas.microsoft.com/office/drawing/2014/main" id="{8BCC2A09-43DD-867A-CC2B-5B6BF91BCDCF}"/>
              </a:ext>
            </a:extLst>
          </p:cNvPr>
          <p:cNvSpPr txBox="1">
            <a:spLocks/>
          </p:cNvSpPr>
          <p:nvPr/>
        </p:nvSpPr>
        <p:spPr>
          <a:xfrm>
            <a:off x="4316678" y="4129912"/>
            <a:ext cx="4309913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It’s in the </a:t>
            </a:r>
            <a:r>
              <a:rPr lang="en-US" sz="3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town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846526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80976" y="152400"/>
            <a:ext cx="8793163" cy="4868466"/>
          </a:xfrm>
          <a:prstGeom prst="rect">
            <a:avLst/>
          </a:prstGeom>
          <a:solidFill>
            <a:srgbClr val="003300"/>
          </a:solidFill>
          <a:ln w="76200">
            <a:solidFill>
              <a:srgbClr val="FF6600"/>
            </a:solidFill>
            <a:miter lim="800000"/>
            <a:headEnd/>
            <a:tailEnd/>
          </a:ln>
          <a:effectLst>
            <a:prstShdw prst="shdw17" dist="17961" dir="2700000">
              <a:srgbClr val="993D00">
                <a:alpha val="50000"/>
              </a:srgbClr>
            </a:prstShdw>
          </a:effec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24931" name="AutoShape 3"/>
          <p:cNvSpPr>
            <a:spLocks noChangeArrowheads="1"/>
          </p:cNvSpPr>
          <p:nvPr/>
        </p:nvSpPr>
        <p:spPr bwMode="auto">
          <a:xfrm>
            <a:off x="1006012" y="2467303"/>
            <a:ext cx="6044619" cy="792956"/>
          </a:xfrm>
          <a:prstGeom prst="cloudCallout">
            <a:avLst>
              <a:gd name="adj1" fmla="val -31773"/>
              <a:gd name="adj2" fmla="val 35648"/>
            </a:avLst>
          </a:prstGeom>
          <a:solidFill>
            <a:srgbClr val="003300"/>
          </a:solidFill>
          <a:ln w="9525">
            <a:solidFill>
              <a:schemeClr val="bg1"/>
            </a:solidFill>
            <a:round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50000"/>
              </a:schemeClr>
            </a:prstShdw>
          </a:effectLst>
        </p:spPr>
        <p:txBody>
          <a:bodyPr/>
          <a:lstStyle/>
          <a:p>
            <a:pPr marL="0" indent="0" algn="ctr">
              <a:spcAft>
                <a:spcPts val="1200"/>
              </a:spcAft>
            </a:pPr>
            <a:r>
              <a:rPr lang="en-US" sz="2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Where’s your school? </a:t>
            </a:r>
          </a:p>
          <a:p>
            <a:pPr algn="ctr" eaLnBrk="1" hangingPunct="1">
              <a:defRPr/>
            </a:pPr>
            <a:endParaRPr lang="en-US" altLang="en-US" sz="1200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24932" name="AutoShape 4"/>
          <p:cNvSpPr>
            <a:spLocks noChangeArrowheads="1"/>
          </p:cNvSpPr>
          <p:nvPr/>
        </p:nvSpPr>
        <p:spPr bwMode="auto">
          <a:xfrm>
            <a:off x="1441710" y="3311152"/>
            <a:ext cx="4526850" cy="804863"/>
          </a:xfrm>
          <a:prstGeom prst="cloudCallout">
            <a:avLst>
              <a:gd name="adj1" fmla="val -30745"/>
              <a:gd name="adj2" fmla="val 18454"/>
            </a:avLst>
          </a:prstGeom>
          <a:solidFill>
            <a:srgbClr val="003300"/>
          </a:solidFill>
          <a:ln w="9525">
            <a:solidFill>
              <a:schemeClr val="bg1"/>
            </a:solidFill>
            <a:round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50000"/>
              </a:schemeClr>
            </a:prstShdw>
          </a:effectLst>
        </p:spPr>
        <p:txBody>
          <a:bodyPr/>
          <a:lstStyle/>
          <a:p>
            <a:pPr>
              <a:defRPr/>
            </a:pPr>
            <a:r>
              <a:rPr lang="en-US" altLang="en-US" sz="1050" b="1" dirty="0">
                <a:solidFill>
                  <a:srgbClr val="FFFF00"/>
                </a:solidFill>
              </a:rPr>
              <a:t>  </a:t>
            </a:r>
            <a:r>
              <a:rPr lang="en-US" sz="2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It’s in the</a:t>
            </a: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  <a:p>
            <a:pPr>
              <a:defRPr/>
            </a:pPr>
            <a:endParaRPr lang="en-US" altLang="en-US" sz="3000" b="1" dirty="0">
              <a:solidFill>
                <a:srgbClr val="FFFF00"/>
              </a:solidFill>
            </a:endParaRPr>
          </a:p>
          <a:p>
            <a:pPr>
              <a:defRPr/>
            </a:pPr>
            <a:endParaRPr lang="en-US" altLang="en-US" sz="1050" dirty="0">
              <a:solidFill>
                <a:srgbClr val="FFFF00"/>
              </a:solidFill>
            </a:endParaRPr>
          </a:p>
          <a:p>
            <a:pPr algn="ctr" eaLnBrk="1" hangingPunct="1">
              <a:defRPr/>
            </a:pPr>
            <a:endParaRPr lang="en-US" altLang="en-US" sz="12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endParaRPr lang="en-US" altLang="en-US" sz="1200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2" name="Text Box 2">
            <a:extLst>
              <a:ext uri="{FF2B5EF4-FFF2-40B4-BE49-F238E27FC236}">
                <a16:creationId xmlns="" xmlns:a16="http://schemas.microsoft.com/office/drawing/2014/main" id="{7D3FDBE7-5CC6-0427-1BD9-B14E791E5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6651" y="3509167"/>
            <a:ext cx="20419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địa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điểm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="" xmlns:a16="http://schemas.microsoft.com/office/drawing/2014/main" id="{3292E678-8CC2-FE6B-E73F-ACEF18B00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7622" y="3932813"/>
            <a:ext cx="99291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100" b="1" u="sng" dirty="0">
                <a:solidFill>
                  <a:srgbClr val="FF99FF"/>
                </a:solidFill>
              </a:rPr>
              <a:t>city</a:t>
            </a:r>
          </a:p>
        </p:txBody>
      </p:sp>
      <p:sp>
        <p:nvSpPr>
          <p:cNvPr id="9" name="TextBox 18">
            <a:extLst>
              <a:ext uri="{FF2B5EF4-FFF2-40B4-BE49-F238E27FC236}">
                <a16:creationId xmlns="" xmlns:a16="http://schemas.microsoft.com/office/drawing/2014/main" id="{38D561DF-3046-4310-8C57-E94DFC2AB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037" y="242002"/>
            <a:ext cx="47339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1800" b="1" dirty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Wednesday November 8</a:t>
            </a:r>
            <a:r>
              <a:rPr lang="en-US" altLang="en-US" sz="1800" b="1" baseline="30000" dirty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th</a:t>
            </a:r>
            <a:r>
              <a:rPr lang="en-US" altLang="en-US" sz="1800" b="1" dirty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  ,  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618E09E-5E90-4710-BA32-0A6A38FB005D}"/>
              </a:ext>
            </a:extLst>
          </p:cNvPr>
          <p:cNvSpPr txBox="1"/>
          <p:nvPr/>
        </p:nvSpPr>
        <p:spPr>
          <a:xfrm>
            <a:off x="2556509" y="485029"/>
            <a:ext cx="40660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Unit 6:  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School facilities</a:t>
            </a:r>
          </a:p>
          <a:p>
            <a:pPr algn="ctr" eaLnBrk="1" hangingPunct="1">
              <a:defRPr/>
            </a:pP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Lesson 1 ( 1,2,3)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="" xmlns:a16="http://schemas.microsoft.com/office/drawing/2014/main" id="{21334994-50F1-4300-A330-219EB5A2205D}"/>
              </a:ext>
            </a:extLst>
          </p:cNvPr>
          <p:cNvSpPr>
            <a:spLocks/>
          </p:cNvSpPr>
          <p:nvPr/>
        </p:nvSpPr>
        <p:spPr bwMode="auto">
          <a:xfrm>
            <a:off x="991836" y="1186198"/>
            <a:ext cx="6275387" cy="651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en-US" sz="3600" b="1" u="sng" dirty="0">
                <a:solidFill>
                  <a:srgbClr val="FF0000"/>
                </a:solidFill>
                <a:latin typeface="Times New Roman" pitchFamily="18" charset="0"/>
              </a:rPr>
              <a:t>Sentence Patterns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D552B3B-E372-44D1-842A-913AC81B78C5}"/>
              </a:ext>
            </a:extLst>
          </p:cNvPr>
          <p:cNvSpPr txBox="1"/>
          <p:nvPr/>
        </p:nvSpPr>
        <p:spPr>
          <a:xfrm>
            <a:off x="433618" y="1898471"/>
            <a:ext cx="696606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đâu</a:t>
            </a:r>
            <a:endParaRPr lang="en-US" sz="2700" b="1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2">
            <a:extLst>
              <a:ext uri="{FF2B5EF4-FFF2-40B4-BE49-F238E27FC236}">
                <a16:creationId xmlns="" xmlns:a16="http://schemas.microsoft.com/office/drawing/2014/main" id="{D6D8D70B-A376-4BB3-98AD-A9198E077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7622" y="4269090"/>
            <a:ext cx="99291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100" b="1" u="sng" dirty="0" err="1">
                <a:solidFill>
                  <a:srgbClr val="FF99FF"/>
                </a:solidFill>
              </a:rPr>
              <a:t>vilage</a:t>
            </a:r>
            <a:endParaRPr lang="en-US" altLang="en-US" sz="2100" b="1" u="sng" dirty="0">
              <a:solidFill>
                <a:srgbClr val="FF99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56450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 animBg="1"/>
      <p:bldP spid="124932" grpId="0" animBg="1"/>
      <p:bldP spid="2" grpId="0" autoUpdateAnimBg="0"/>
      <p:bldP spid="3" grpId="0" autoUpdateAnimBg="0"/>
      <p:bldP spid="12" grpId="0"/>
      <p:bldP spid="13" grpId="0"/>
      <p:bldP spid="14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33ED595-28D1-0E95-9165-971F67B401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6" y="1054807"/>
            <a:ext cx="9073874" cy="3977682"/>
          </a:xfrm>
          <a:prstGeom prst="rect">
            <a:avLst/>
          </a:prstGeom>
        </p:spPr>
      </p:pic>
      <p:pic>
        <p:nvPicPr>
          <p:cNvPr id="6" name="Track 5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43340" y="9959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91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1324659" y="1933813"/>
            <a:ext cx="315734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-US" sz="6000" dirty="0">
                <a:solidFill>
                  <a:schemeClr val="accent5">
                    <a:lumMod val="75000"/>
                  </a:schemeClr>
                </a:solidFill>
              </a:rPr>
              <a:t>Game:</a:t>
            </a:r>
            <a:endParaRPr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Google Shape;2826;p44">
            <a:extLst>
              <a:ext uri="{FF2B5EF4-FFF2-40B4-BE49-F238E27FC236}">
                <a16:creationId xmlns="" xmlns:a16="http://schemas.microsoft.com/office/drawing/2014/main" id="{B24E6A5E-74CC-A2F8-1CFF-FA162A3F93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649327" y="3347281"/>
            <a:ext cx="6309056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endParaRPr lang="en-US" sz="4000" b="1" dirty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1780E30C-A76A-58BE-7C60-22A54EA7FE3F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350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3004"/>
              </p:ext>
            </p:extLst>
          </p:nvPr>
        </p:nvGraphicFramePr>
        <p:xfrm>
          <a:off x="3983152" y="1079750"/>
          <a:ext cx="4666036" cy="2877770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741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8238">
                  <a:extLst>
                    <a:ext uri="{9D8B030D-6E8A-4147-A177-3AD203B41FA5}">
                      <a16:colId xmlns="" xmlns:a16="http://schemas.microsoft.com/office/drawing/2014/main" val="2913674435"/>
                    </a:ext>
                  </a:extLst>
                </a:gridCol>
                <a:gridCol w="14220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61579">
                  <a:extLst>
                    <a:ext uri="{9D8B030D-6E8A-4147-A177-3AD203B41FA5}">
                      <a16:colId xmlns="" xmlns:a16="http://schemas.microsoft.com/office/drawing/2014/main" val="3849265882"/>
                    </a:ext>
                  </a:extLst>
                </a:gridCol>
              </a:tblGrid>
              <a:tr h="13296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dirty="0">
                          <a:solidFill>
                            <a:srgbClr val="00B050"/>
                          </a:solidFill>
                        </a:rPr>
                        <a:t>Team 1</a:t>
                      </a:r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2400" dirty="0">
                        <a:solidFill>
                          <a:srgbClr val="00B050"/>
                        </a:solidFill>
                      </a:endParaRPr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dirty="0">
                          <a:solidFill>
                            <a:srgbClr val="00B050"/>
                          </a:solidFill>
                        </a:rPr>
                        <a:t>Team 2</a:t>
                      </a:r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B050"/>
                          </a:solidFill>
                        </a:rPr>
                        <a:t>Team 2</a:t>
                      </a:r>
                    </a:p>
                    <a:p>
                      <a:pPr algn="ctr">
                        <a:lnSpc>
                          <a:spcPct val="200000"/>
                        </a:lnSpc>
                      </a:pPr>
                      <a:endParaRPr lang="en-US" sz="2400" dirty="0">
                        <a:solidFill>
                          <a:srgbClr val="00B050"/>
                        </a:solidFill>
                      </a:endParaRPr>
                    </a:p>
                  </a:txBody>
                  <a:tcPr marL="91419" marR="91419" marT="34259" marB="34259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8537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33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33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33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3300" dirty="0"/>
                    </a:p>
                  </a:txBody>
                  <a:tcPr marL="91419" marR="91419" marT="34259" marB="34259"/>
                </a:tc>
                <a:extLst>
                  <a:ext uri="{0D108BD9-81ED-4DB2-BD59-A6C34878D82A}">
                    <a16:rowId xmlns="" xmlns:a16="http://schemas.microsoft.com/office/drawing/2014/main" val="856279872"/>
                  </a:ext>
                </a:extLst>
              </a:tr>
              <a:tr h="65240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33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33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33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3300" dirty="0"/>
                    </a:p>
                  </a:txBody>
                  <a:tcPr marL="91419" marR="91419" marT="34259" marB="34259"/>
                </a:tc>
                <a:extLst>
                  <a:ext uri="{0D108BD9-81ED-4DB2-BD59-A6C34878D82A}">
                    <a16:rowId xmlns="" xmlns:a16="http://schemas.microsoft.com/office/drawing/2014/main" val="2897755749"/>
                  </a:ext>
                </a:extLst>
              </a:tr>
              <a:tr h="519438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33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33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33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3300" dirty="0"/>
                    </a:p>
                  </a:txBody>
                  <a:tcPr marL="91419" marR="91419" marT="34259" marB="34259"/>
                </a:tc>
                <a:extLst>
                  <a:ext uri="{0D108BD9-81ED-4DB2-BD59-A6C34878D82A}">
                    <a16:rowId xmlns="" xmlns:a16="http://schemas.microsoft.com/office/drawing/2014/main" val="1540646610"/>
                  </a:ext>
                </a:extLst>
              </a:tr>
              <a:tr h="38647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33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33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33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3300" dirty="0"/>
                    </a:p>
                  </a:txBody>
                  <a:tcPr marL="91419" marR="91419" marT="34259" marB="34259"/>
                </a:tc>
                <a:extLst>
                  <a:ext uri="{0D108BD9-81ED-4DB2-BD59-A6C34878D82A}">
                    <a16:rowId xmlns="" xmlns:a16="http://schemas.microsoft.com/office/drawing/2014/main" val="4217970343"/>
                  </a:ext>
                </a:extLst>
              </a:tr>
              <a:tr h="25350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33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33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33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3300" dirty="0"/>
                    </a:p>
                  </a:txBody>
                  <a:tcPr marL="91419" marR="91419" marT="34259" marB="34259"/>
                </a:tc>
                <a:extLst>
                  <a:ext uri="{0D108BD9-81ED-4DB2-BD59-A6C34878D82A}">
                    <a16:rowId xmlns="" xmlns:a16="http://schemas.microsoft.com/office/drawing/2014/main" val="2362862944"/>
                  </a:ext>
                </a:extLst>
              </a:tr>
              <a:tr h="13296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33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33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33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3300" dirty="0"/>
                    </a:p>
                  </a:txBody>
                  <a:tcPr marL="91419" marR="91419" marT="34259" marB="34259"/>
                </a:tc>
                <a:extLst>
                  <a:ext uri="{0D108BD9-81ED-4DB2-BD59-A6C34878D82A}">
                    <a16:rowId xmlns="" xmlns:a16="http://schemas.microsoft.com/office/drawing/2014/main" val="18517033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472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extLst>
                  <a:ext uri="{0D108BD9-81ED-4DB2-BD59-A6C34878D82A}">
                    <a16:rowId xmlns="" xmlns:a16="http://schemas.microsoft.com/office/drawing/2014/main" val="3130408549"/>
                  </a:ext>
                </a:extLst>
              </a:tr>
              <a:tr h="30044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extLst>
                  <a:ext uri="{0D108BD9-81ED-4DB2-BD59-A6C34878D82A}">
                    <a16:rowId xmlns="" xmlns:a16="http://schemas.microsoft.com/office/drawing/2014/main" val="2795266332"/>
                  </a:ext>
                </a:extLst>
              </a:tr>
              <a:tr h="23616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extLst>
                  <a:ext uri="{0D108BD9-81ED-4DB2-BD59-A6C34878D82A}">
                    <a16:rowId xmlns="" xmlns:a16="http://schemas.microsoft.com/office/drawing/2014/main" val="3471919767"/>
                  </a:ext>
                </a:extLst>
              </a:tr>
              <a:tr h="17189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extLst>
                  <a:ext uri="{0D108BD9-81ED-4DB2-BD59-A6C34878D82A}">
                    <a16:rowId xmlns="" xmlns:a16="http://schemas.microsoft.com/office/drawing/2014/main" val="37881383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extLst>
                  <a:ext uri="{0D108BD9-81ED-4DB2-BD59-A6C34878D82A}">
                    <a16:rowId xmlns="" xmlns:a16="http://schemas.microsoft.com/office/drawing/2014/main" val="2231561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extLst>
                  <a:ext uri="{0D108BD9-81ED-4DB2-BD59-A6C34878D82A}">
                    <a16:rowId xmlns="" xmlns:a16="http://schemas.microsoft.com/office/drawing/2014/main" val="11919943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472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extLst>
                  <a:ext uri="{0D108BD9-81ED-4DB2-BD59-A6C34878D82A}">
                    <a16:rowId xmlns="" xmlns:a16="http://schemas.microsoft.com/office/drawing/2014/main" val="668590464"/>
                  </a:ext>
                </a:extLst>
              </a:tr>
              <a:tr h="30044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extLst>
                  <a:ext uri="{0D108BD9-81ED-4DB2-BD59-A6C34878D82A}">
                    <a16:rowId xmlns="" xmlns:a16="http://schemas.microsoft.com/office/drawing/2014/main" val="2206940828"/>
                  </a:ext>
                </a:extLst>
              </a:tr>
              <a:tr h="23616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extLst>
                  <a:ext uri="{0D108BD9-81ED-4DB2-BD59-A6C34878D82A}">
                    <a16:rowId xmlns="" xmlns:a16="http://schemas.microsoft.com/office/drawing/2014/main" val="1639275481"/>
                  </a:ext>
                </a:extLst>
              </a:tr>
              <a:tr h="17189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extLst>
                  <a:ext uri="{0D108BD9-81ED-4DB2-BD59-A6C34878D82A}">
                    <a16:rowId xmlns="" xmlns:a16="http://schemas.microsoft.com/office/drawing/2014/main" val="33233317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extLst>
                  <a:ext uri="{0D108BD9-81ED-4DB2-BD59-A6C34878D82A}">
                    <a16:rowId xmlns="" xmlns:a16="http://schemas.microsoft.com/office/drawing/2014/main" val="39298813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extLst>
                  <a:ext uri="{0D108BD9-81ED-4DB2-BD59-A6C34878D82A}">
                    <a16:rowId xmlns="" xmlns:a16="http://schemas.microsoft.com/office/drawing/2014/main" val="24686595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472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extLst>
                  <a:ext uri="{0D108BD9-81ED-4DB2-BD59-A6C34878D82A}">
                    <a16:rowId xmlns="" xmlns:a16="http://schemas.microsoft.com/office/drawing/2014/main" val="1679590680"/>
                  </a:ext>
                </a:extLst>
              </a:tr>
              <a:tr h="30044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extLst>
                  <a:ext uri="{0D108BD9-81ED-4DB2-BD59-A6C34878D82A}">
                    <a16:rowId xmlns="" xmlns:a16="http://schemas.microsoft.com/office/drawing/2014/main" val="4197013363"/>
                  </a:ext>
                </a:extLst>
              </a:tr>
              <a:tr h="23616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extLst>
                  <a:ext uri="{0D108BD9-81ED-4DB2-BD59-A6C34878D82A}">
                    <a16:rowId xmlns="" xmlns:a16="http://schemas.microsoft.com/office/drawing/2014/main" val="877162969"/>
                  </a:ext>
                </a:extLst>
              </a:tr>
              <a:tr h="17189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extLst>
                  <a:ext uri="{0D108BD9-81ED-4DB2-BD59-A6C34878D82A}">
                    <a16:rowId xmlns="" xmlns:a16="http://schemas.microsoft.com/office/drawing/2014/main" val="13473986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extLst>
                  <a:ext uri="{0D108BD9-81ED-4DB2-BD59-A6C34878D82A}">
                    <a16:rowId xmlns="" xmlns:a16="http://schemas.microsoft.com/office/drawing/2014/main" val="12758271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extLst>
                  <a:ext uri="{0D108BD9-81ED-4DB2-BD59-A6C34878D82A}">
                    <a16:rowId xmlns="" xmlns:a16="http://schemas.microsoft.com/office/drawing/2014/main" val="29731127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472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extLst>
                  <a:ext uri="{0D108BD9-81ED-4DB2-BD59-A6C34878D82A}">
                    <a16:rowId xmlns="" xmlns:a16="http://schemas.microsoft.com/office/drawing/2014/main" val="2167040869"/>
                  </a:ext>
                </a:extLst>
              </a:tr>
              <a:tr h="30044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extLst>
                  <a:ext uri="{0D108BD9-81ED-4DB2-BD59-A6C34878D82A}">
                    <a16:rowId xmlns="" xmlns:a16="http://schemas.microsoft.com/office/drawing/2014/main" val="3887420417"/>
                  </a:ext>
                </a:extLst>
              </a:tr>
              <a:tr h="23616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extLst>
                  <a:ext uri="{0D108BD9-81ED-4DB2-BD59-A6C34878D82A}">
                    <a16:rowId xmlns="" xmlns:a16="http://schemas.microsoft.com/office/drawing/2014/main" val="2653388677"/>
                  </a:ext>
                </a:extLst>
              </a:tr>
              <a:tr h="17189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extLst>
                  <a:ext uri="{0D108BD9-81ED-4DB2-BD59-A6C34878D82A}">
                    <a16:rowId xmlns="" xmlns:a16="http://schemas.microsoft.com/office/drawing/2014/main" val="18278485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extLst>
                  <a:ext uri="{0D108BD9-81ED-4DB2-BD59-A6C34878D82A}">
                    <a16:rowId xmlns="" xmlns:a16="http://schemas.microsoft.com/office/drawing/2014/main" val="37571427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extLst>
                  <a:ext uri="{0D108BD9-81ED-4DB2-BD59-A6C34878D82A}">
                    <a16:rowId xmlns="" xmlns:a16="http://schemas.microsoft.com/office/drawing/2014/main" val="14688003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472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extLst>
                  <a:ext uri="{0D108BD9-81ED-4DB2-BD59-A6C34878D82A}">
                    <a16:rowId xmlns="" xmlns:a16="http://schemas.microsoft.com/office/drawing/2014/main" val="3654469210"/>
                  </a:ext>
                </a:extLst>
              </a:tr>
              <a:tr h="30044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extLst>
                  <a:ext uri="{0D108BD9-81ED-4DB2-BD59-A6C34878D82A}">
                    <a16:rowId xmlns="" xmlns:a16="http://schemas.microsoft.com/office/drawing/2014/main" val="1783551116"/>
                  </a:ext>
                </a:extLst>
              </a:tr>
              <a:tr h="23616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extLst>
                  <a:ext uri="{0D108BD9-81ED-4DB2-BD59-A6C34878D82A}">
                    <a16:rowId xmlns="" xmlns:a16="http://schemas.microsoft.com/office/drawing/2014/main" val="1024436729"/>
                  </a:ext>
                </a:extLst>
              </a:tr>
              <a:tr h="17189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extLst>
                  <a:ext uri="{0D108BD9-81ED-4DB2-BD59-A6C34878D82A}">
                    <a16:rowId xmlns="" xmlns:a16="http://schemas.microsoft.com/office/drawing/2014/main" val="172825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extLst>
                  <a:ext uri="{0D108BD9-81ED-4DB2-BD59-A6C34878D82A}">
                    <a16:rowId xmlns="" xmlns:a16="http://schemas.microsoft.com/office/drawing/2014/main" val="15541046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extLst>
                  <a:ext uri="{0D108BD9-81ED-4DB2-BD59-A6C34878D82A}">
                    <a16:rowId xmlns="" xmlns:a16="http://schemas.microsoft.com/office/drawing/2014/main" val="20947180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472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extLst>
                  <a:ext uri="{0D108BD9-81ED-4DB2-BD59-A6C34878D82A}">
                    <a16:rowId xmlns="" xmlns:a16="http://schemas.microsoft.com/office/drawing/2014/main" val="136619273"/>
                  </a:ext>
                </a:extLst>
              </a:tr>
              <a:tr h="30044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extLst>
                  <a:ext uri="{0D108BD9-81ED-4DB2-BD59-A6C34878D82A}">
                    <a16:rowId xmlns="" xmlns:a16="http://schemas.microsoft.com/office/drawing/2014/main" val="3034539884"/>
                  </a:ext>
                </a:extLst>
              </a:tr>
              <a:tr h="23616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extLst>
                  <a:ext uri="{0D108BD9-81ED-4DB2-BD59-A6C34878D82A}">
                    <a16:rowId xmlns="" xmlns:a16="http://schemas.microsoft.com/office/drawing/2014/main" val="3901958540"/>
                  </a:ext>
                </a:extLst>
              </a:tr>
              <a:tr h="17189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extLst>
                  <a:ext uri="{0D108BD9-81ED-4DB2-BD59-A6C34878D82A}">
                    <a16:rowId xmlns="" xmlns:a16="http://schemas.microsoft.com/office/drawing/2014/main" val="202526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extLst>
                  <a:ext uri="{0D108BD9-81ED-4DB2-BD59-A6C34878D82A}">
                    <a16:rowId xmlns="" xmlns:a16="http://schemas.microsoft.com/office/drawing/2014/main" val="39953311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 marL="91419" marR="91419" marT="34259" marB="34259"/>
                </a:tc>
                <a:extLst>
                  <a:ext uri="{0D108BD9-81ED-4DB2-BD59-A6C34878D82A}">
                    <a16:rowId xmlns="" xmlns:a16="http://schemas.microsoft.com/office/drawing/2014/main" val="1806040450"/>
                  </a:ext>
                </a:extLst>
              </a:tr>
            </a:tbl>
          </a:graphicData>
        </a:graphic>
      </p:graphicFrame>
      <p:sp>
        <p:nvSpPr>
          <p:cNvPr id="5156" name="TextBox 18"/>
          <p:cNvSpPr txBox="1">
            <a:spLocks noChangeArrowheads="1"/>
          </p:cNvSpPr>
          <p:nvPr/>
        </p:nvSpPr>
        <p:spPr bwMode="auto">
          <a:xfrm>
            <a:off x="2334347" y="168341"/>
            <a:ext cx="473392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100" b="1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Saturday December 10</a:t>
            </a:r>
            <a:r>
              <a:rPr lang="en-US" altLang="en-US" sz="2100" b="1" baseline="30000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th</a:t>
            </a:r>
            <a:r>
              <a:rPr lang="en-US" altLang="en-US" sz="2100" b="1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 ,  </a:t>
            </a:r>
            <a:r>
              <a:rPr lang="en-US" altLang="en-US" sz="2100" b="1" dirty="0" smtClean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202</a:t>
            </a:r>
            <a:r>
              <a:rPr lang="vi-VN" altLang="en-US" sz="2100" b="1" smtClean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..</a:t>
            </a:r>
            <a:endParaRPr lang="en-US" altLang="en-US" sz="2100" b="1" dirty="0">
              <a:solidFill>
                <a:srgbClr val="FF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4" name="5-Point Star 3"/>
          <p:cNvSpPr/>
          <p:nvPr/>
        </p:nvSpPr>
        <p:spPr>
          <a:xfrm>
            <a:off x="1389064" y="1481138"/>
            <a:ext cx="1057275" cy="6858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6" name="5-Point Star 5"/>
          <p:cNvSpPr/>
          <p:nvPr/>
        </p:nvSpPr>
        <p:spPr>
          <a:xfrm>
            <a:off x="627064" y="1987154"/>
            <a:ext cx="1057275" cy="6858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7" name="5-Point Star 6"/>
          <p:cNvSpPr/>
          <p:nvPr/>
        </p:nvSpPr>
        <p:spPr>
          <a:xfrm>
            <a:off x="1706563" y="2330054"/>
            <a:ext cx="1058862" cy="6858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pic>
        <p:nvPicPr>
          <p:cNvPr id="1026" name="Picture 2" descr="Cherish Your Kid's First Christmas With These Gift Ideas | | Christmas Gift  Ideas">
            <a:extLst>
              <a:ext uri="{FF2B5EF4-FFF2-40B4-BE49-F238E27FC236}">
                <a16:creationId xmlns="" xmlns:a16="http://schemas.microsoft.com/office/drawing/2014/main" id="{E7685EA9-1659-9C3F-3B60-90ACCB779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290" y="951905"/>
            <a:ext cx="1582622" cy="129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15">
            <a:extLst>
              <a:ext uri="{FF2B5EF4-FFF2-40B4-BE49-F238E27FC236}">
                <a16:creationId xmlns="" xmlns:a16="http://schemas.microsoft.com/office/drawing/2014/main" id="{4B22EB26-DC6B-7EF5-68A9-02B25708CAB3}"/>
              </a:ext>
            </a:extLst>
          </p:cNvPr>
          <p:cNvSpPr txBox="1"/>
          <p:nvPr/>
        </p:nvSpPr>
        <p:spPr>
          <a:xfrm>
            <a:off x="4022103" y="631599"/>
            <a:ext cx="4643344" cy="646331"/>
          </a:xfrm>
          <a:prstGeom prst="rect">
            <a:avLst/>
          </a:prstGeom>
          <a:solidFill>
            <a:srgbClr val="FEE175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</a:rPr>
              <a:t>Competition Board</a:t>
            </a:r>
          </a:p>
        </p:txBody>
      </p:sp>
    </p:spTree>
    <p:extLst>
      <p:ext uri="{BB962C8B-B14F-4D97-AF65-F5344CB8AC3E}">
        <p14:creationId xmlns:p14="http://schemas.microsoft.com/office/powerpoint/2010/main" val="41594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1AF11E-4709-4605-8341-806CE5519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F9A4C7AB-4D7E-486E-8724-92719F958359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="" xmlns:a16="http://schemas.microsoft.com/office/drawing/2014/main" id="{3A4C9CB4-6E6A-4E68-A18B-FB3CBB79F2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7566319816647247758">
            <a:hlinkClick r:id="" action="ppaction://media"/>
            <a:extLst>
              <a:ext uri="{FF2B5EF4-FFF2-40B4-BE49-F238E27FC236}">
                <a16:creationId xmlns="" xmlns:a16="http://schemas.microsoft.com/office/drawing/2014/main" id="{71359D01-6213-4761-850C-42E8A1A134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4025"/>
            <a:ext cx="9144000" cy="514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63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33ED595-28D1-0E95-9165-971F67B40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2823"/>
            <a:ext cx="9085752" cy="3685543"/>
          </a:xfrm>
          <a:prstGeom prst="rect">
            <a:avLst/>
          </a:prstGeom>
        </p:spPr>
      </p:pic>
      <p:sp>
        <p:nvSpPr>
          <p:cNvPr id="3" name="Google Shape;2647;p54">
            <a:extLst>
              <a:ext uri="{FF2B5EF4-FFF2-40B4-BE49-F238E27FC236}">
                <a16:creationId xmlns="" xmlns:a16="http://schemas.microsoft.com/office/drawing/2014/main" id="{3893D5DF-2393-1E0B-D09A-01BA340CC515}"/>
              </a:ext>
            </a:extLst>
          </p:cNvPr>
          <p:cNvSpPr txBox="1">
            <a:spLocks/>
          </p:cNvSpPr>
          <p:nvPr/>
        </p:nvSpPr>
        <p:spPr>
          <a:xfrm>
            <a:off x="2423699" y="406062"/>
            <a:ext cx="4296602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Listen and repeat.</a:t>
            </a: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" name="Google Shape;2647;p54">
            <a:extLst>
              <a:ext uri="{FF2B5EF4-FFF2-40B4-BE49-F238E27FC236}">
                <a16:creationId xmlns="" xmlns:a16="http://schemas.microsoft.com/office/drawing/2014/main" id="{8BCC2A09-43DD-867A-CC2B-5B6BF91BCDCF}"/>
              </a:ext>
            </a:extLst>
          </p:cNvPr>
          <p:cNvSpPr txBox="1">
            <a:spLocks/>
          </p:cNvSpPr>
          <p:nvPr/>
        </p:nvSpPr>
        <p:spPr>
          <a:xfrm>
            <a:off x="1836798" y="425758"/>
            <a:ext cx="5470403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Work in pairs. Play roles.</a:t>
            </a: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194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>
                <a:solidFill>
                  <a:schemeClr val="accent5">
                    <a:lumMod val="75000"/>
                  </a:schemeClr>
                </a:solidFill>
              </a:rPr>
              <a:t>Activity 3</a:t>
            </a:r>
            <a:endParaRPr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529728" y="810518"/>
            <a:ext cx="1479376" cy="10890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chemeClr val="tx1"/>
                </a:solidFill>
              </a:rPr>
              <a:t>04</a:t>
            </a:r>
            <a:endParaRPr sz="7500" dirty="0">
              <a:solidFill>
                <a:schemeClr val="tx1"/>
              </a:solidFill>
            </a:endParaRPr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="" xmlns:a16="http://schemas.microsoft.com/office/drawing/2014/main" id="{B24E6A5E-74CC-A2F8-1CFF-FA162A3F93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539293" y="3392341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Let’s talk.</a:t>
            </a:r>
            <a:endParaRPr sz="4000" b="1" dirty="0"/>
          </a:p>
        </p:txBody>
      </p:sp>
    </p:spTree>
    <p:extLst>
      <p:ext uri="{BB962C8B-B14F-4D97-AF65-F5344CB8AC3E}">
        <p14:creationId xmlns:p14="http://schemas.microsoft.com/office/powerpoint/2010/main" val="28269485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2819263-966D-31FE-D92A-E2794C5B8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1846"/>
            <a:ext cx="9144000" cy="406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797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3736" y="1559161"/>
            <a:ext cx="7093078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en-US" sz="6000" dirty="0">
                <a:solidFill>
                  <a:schemeClr val="accent5">
                    <a:lumMod val="75000"/>
                  </a:schemeClr>
                </a:solidFill>
              </a:rPr>
              <a:t>Game : </a:t>
            </a:r>
            <a:br>
              <a:rPr lang="en-US" sz="60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lang="en-US" sz="5400" dirty="0">
                <a:solidFill>
                  <a:srgbClr val="FF0000"/>
                </a:solidFill>
              </a:rPr>
              <a:t>arousel hotpot</a:t>
            </a:r>
            <a:endParaRPr sz="5400" dirty="0">
              <a:solidFill>
                <a:srgbClr val="FF0000"/>
              </a:solidFill>
            </a:endParaRPr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="" xmlns:a16="http://schemas.microsoft.com/office/drawing/2014/main" id="{B24E6A5E-74CC-A2F8-1CFF-FA162A3F93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9758" y="3297694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en" sz="4000" b="1" dirty="0"/>
              <a:t>(L</a:t>
            </a:r>
            <a:r>
              <a:rPr lang="en-US" sz="4000" b="1" dirty="0" err="1"/>
              <a:t>ẩu</a:t>
            </a:r>
            <a:r>
              <a:rPr lang="en-US" sz="4000" b="1" dirty="0"/>
              <a:t> </a:t>
            </a:r>
            <a:r>
              <a:rPr lang="en-US" sz="4000" b="1" dirty="0" err="1"/>
              <a:t>băng</a:t>
            </a:r>
            <a:r>
              <a:rPr lang="en-US" sz="4000" b="1" dirty="0"/>
              <a:t> </a:t>
            </a:r>
            <a:r>
              <a:rPr lang="en-US" sz="4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chuyền</a:t>
            </a:r>
            <a:endParaRPr sz="4000" b="1" dirty="0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367637B2-806F-498C-9CE6-9931A86E00D2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3705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3736" y="1559161"/>
            <a:ext cx="7093078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en-US" sz="6000" dirty="0">
                <a:solidFill>
                  <a:schemeClr val="accent5">
                    <a:lumMod val="75000"/>
                  </a:schemeClr>
                </a:solidFill>
              </a:rPr>
              <a:t>Game : </a:t>
            </a:r>
            <a:br>
              <a:rPr lang="en-US" sz="60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lang="en-US" sz="6000" dirty="0">
                <a:solidFill>
                  <a:schemeClr val="accent5">
                    <a:lumMod val="75000"/>
                  </a:schemeClr>
                </a:solidFill>
              </a:rPr>
              <a:t>arousel hotpot</a:t>
            </a:r>
            <a:endParaRPr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="" xmlns:a16="http://schemas.microsoft.com/office/drawing/2014/main" id="{B24E6A5E-74CC-A2F8-1CFF-FA162A3F93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9758" y="3297694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en" sz="4000" b="1" dirty="0"/>
              <a:t>(L</a:t>
            </a:r>
            <a:r>
              <a:rPr lang="en-US" sz="4000" b="1" dirty="0" err="1"/>
              <a:t>ẩu</a:t>
            </a:r>
            <a:r>
              <a:rPr lang="en-US" sz="4000" b="1" dirty="0"/>
              <a:t> </a:t>
            </a:r>
            <a:r>
              <a:rPr lang="en-US" sz="4000" b="1" dirty="0" err="1"/>
              <a:t>băng</a:t>
            </a:r>
            <a:r>
              <a:rPr lang="en-US" sz="4000" b="1" dirty="0"/>
              <a:t> </a:t>
            </a:r>
            <a:r>
              <a:rPr lang="en-US" sz="4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c</a:t>
            </a:r>
            <a:r>
              <a:rPr lang="en-US" sz="4000" b="1" dirty="0" err="1"/>
              <a:t>huỳn</a:t>
            </a:r>
            <a:endParaRPr sz="4000" b="1" dirty="0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367637B2-806F-498C-9CE6-9931A86E00D2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2589944883587490624">
            <a:hlinkClick r:id="" action="ppaction://media"/>
            <a:extLst>
              <a:ext uri="{FF2B5EF4-FFF2-40B4-BE49-F238E27FC236}">
                <a16:creationId xmlns="" xmlns:a16="http://schemas.microsoft.com/office/drawing/2014/main" id="{70FC57D3-63D0-4531-9473-2D9D9960AD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239" y="157842"/>
            <a:ext cx="9089443" cy="498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70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5" name="Google Shape;2085;p37"/>
          <p:cNvGrpSpPr/>
          <p:nvPr/>
        </p:nvGrpSpPr>
        <p:grpSpPr>
          <a:xfrm>
            <a:off x="200627" y="2779435"/>
            <a:ext cx="769520" cy="866652"/>
            <a:chOff x="1498727" y="197147"/>
            <a:chExt cx="769520" cy="866652"/>
          </a:xfrm>
        </p:grpSpPr>
        <p:sp>
          <p:nvSpPr>
            <p:cNvPr id="2086" name="Google Shape;2086;p37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7" name="Google Shape;2087;p37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8" name="Google Shape;2088;p37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9" name="Google Shape;2089;p37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0" name="Google Shape;2090;p37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1" name="Google Shape;2091;p37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2" name="Google Shape;2092;p37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3" name="Google Shape;2093;p37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4" name="Google Shape;2094;p37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5" name="Google Shape;2095;p37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6" name="Google Shape;2096;p37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7" name="Google Shape;2097;p37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8" name="Google Shape;2098;p37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9" name="Google Shape;2099;p37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0" name="Google Shape;2100;p37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1" name="Google Shape;2101;p37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2" name="Google Shape;2102;p37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3" name="Google Shape;2103;p37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4" name="Google Shape;2104;p37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5" name="Google Shape;2105;p37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6" name="Google Shape;2106;p37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7" name="Google Shape;2107;p37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8" name="Google Shape;2108;p37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9" name="Google Shape;2109;p37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0" name="Google Shape;2110;p37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1" name="Google Shape;2111;p37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2" name="Google Shape;2112;p37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3" name="Google Shape;2113;p37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4" name="Google Shape;2114;p37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5" name="Google Shape;2115;p37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6" name="Google Shape;2116;p37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7" name="Google Shape;2117;p37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8" name="Google Shape;2118;p37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9" name="Google Shape;2119;p37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0" name="Google Shape;2120;p37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1" name="Google Shape;2121;p37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2" name="Google Shape;2122;p37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3" name="Google Shape;2123;p37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4" name="Google Shape;2124;p37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5" name="Google Shape;2125;p37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6" name="Google Shape;2126;p37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7" name="Google Shape;2127;p37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8" name="Google Shape;2128;p37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9" name="Google Shape;2129;p37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0" name="Google Shape;2130;p37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1" name="Google Shape;2131;p37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2" name="Google Shape;2132;p37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3" name="Google Shape;2133;p37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4" name="Google Shape;2134;p37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5" name="Google Shape;2135;p37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6" name="Google Shape;2136;p37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7" name="Google Shape;2137;p37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8" name="Google Shape;2138;p37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9" name="Google Shape;2139;p37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0" name="Google Shape;2140;p37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1" name="Google Shape;2141;p37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2" name="Google Shape;2142;p37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3" name="Google Shape;2143;p37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4" name="Google Shape;2144;p37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5" name="Google Shape;2145;p37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6" name="Google Shape;2146;p37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7" name="Google Shape;2147;p37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8" name="Google Shape;2148;p37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9" name="Google Shape;2149;p37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0" name="Google Shape;2150;p37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1" name="Google Shape;2151;p37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2" name="Google Shape;2152;p37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3" name="Google Shape;2153;p37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4" name="Google Shape;2154;p37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5" name="Google Shape;2155;p37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6" name="Google Shape;2156;p37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7" name="Google Shape;2157;p37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8" name="Google Shape;2158;p37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9" name="Google Shape;2159;p37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0" name="Google Shape;2160;p37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1" name="Google Shape;2161;p37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2" name="Google Shape;2162;p37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3" name="Google Shape;2163;p37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4" name="Google Shape;2164;p37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5" name="Google Shape;2165;p37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6" name="Google Shape;2166;p37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7" name="Google Shape;2167;p37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8" name="Google Shape;2168;p37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9" name="Google Shape;2169;p37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0" name="Google Shape;2170;p37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1" name="Google Shape;2171;p37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2" name="Google Shape;2172;p37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3" name="Google Shape;2173;p37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4" name="Google Shape;2174;p37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5" name="Google Shape;2175;p37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6" name="Google Shape;2176;p37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7" name="Google Shape;2177;p37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8" name="Google Shape;2178;p37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9" name="Google Shape;2179;p37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0" name="Google Shape;2180;p37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1" name="Google Shape;2181;p37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2" name="Google Shape;2182;p37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3" name="Google Shape;2183;p37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4" name="Google Shape;2184;p37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5" name="Google Shape;2185;p37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6" name="Google Shape;2186;p37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7" name="Google Shape;2187;p37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8" name="Google Shape;2188;p37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9" name="Google Shape;2189;p37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0" name="Google Shape;2190;p37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1" name="Google Shape;2191;p37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2" name="Google Shape;2192;p37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3" name="Google Shape;2193;p37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4" name="Google Shape;2194;p37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5" name="Google Shape;2195;p37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6" name="Google Shape;2196;p37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7" name="Google Shape;2197;p37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8" name="Google Shape;2198;p37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9" name="Google Shape;2199;p37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0" name="Google Shape;2200;p37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01" name="Google Shape;2201;p37"/>
          <p:cNvGrpSpPr/>
          <p:nvPr/>
        </p:nvGrpSpPr>
        <p:grpSpPr>
          <a:xfrm>
            <a:off x="4984368" y="162850"/>
            <a:ext cx="514066" cy="553927"/>
            <a:chOff x="2904293" y="162850"/>
            <a:chExt cx="514066" cy="553927"/>
          </a:xfrm>
        </p:grpSpPr>
        <p:sp>
          <p:nvSpPr>
            <p:cNvPr id="2202" name="Google Shape;2202;p37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3" name="Google Shape;2203;p37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4" name="Google Shape;2204;p37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5" name="Google Shape;2205;p37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6" name="Google Shape;2206;p37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7" name="Google Shape;2207;p37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8" name="Google Shape;2208;p37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9" name="Google Shape;2209;p37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0" name="Google Shape;2210;p37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11" name="Google Shape;2211;p37"/>
          <p:cNvGrpSpPr/>
          <p:nvPr/>
        </p:nvGrpSpPr>
        <p:grpSpPr>
          <a:xfrm>
            <a:off x="325091" y="2045363"/>
            <a:ext cx="201736" cy="526377"/>
            <a:chOff x="4641641" y="852713"/>
            <a:chExt cx="201736" cy="526377"/>
          </a:xfrm>
        </p:grpSpPr>
        <p:sp>
          <p:nvSpPr>
            <p:cNvPr id="2212" name="Google Shape;2212;p37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3" name="Google Shape;2213;p37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4" name="Google Shape;2214;p37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15" name="Google Shape;2215;p37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2216" name="Google Shape;2216;p37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7" name="Google Shape;2217;p37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8" name="Google Shape;2218;p37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9" name="Google Shape;2219;p37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0" name="Google Shape;2220;p37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1" name="Google Shape;2221;p37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22" name="Google Shape;2222;p37"/>
          <p:cNvGrpSpPr/>
          <p:nvPr/>
        </p:nvGrpSpPr>
        <p:grpSpPr>
          <a:xfrm>
            <a:off x="7531458" y="126721"/>
            <a:ext cx="817707" cy="914412"/>
            <a:chOff x="6900658" y="3614371"/>
            <a:chExt cx="817707" cy="914412"/>
          </a:xfrm>
        </p:grpSpPr>
        <p:sp>
          <p:nvSpPr>
            <p:cNvPr id="2223" name="Google Shape;2223;p37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4" name="Google Shape;2224;p37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5" name="Google Shape;2225;p37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6" name="Google Shape;2226;p37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7" name="Google Shape;2227;p37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8" name="Google Shape;2228;p37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9" name="Google Shape;2229;p37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0" name="Google Shape;2230;p37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1" name="Google Shape;2231;p37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2" name="Google Shape;2232;p37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3" name="Google Shape;2233;p37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4" name="Google Shape;2234;p37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5" name="Google Shape;2235;p37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6" name="Google Shape;2236;p37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7" name="Google Shape;2237;p37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8" name="Google Shape;2238;p37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9" name="Google Shape;2239;p37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0" name="Google Shape;2240;p37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1" name="Google Shape;2241;p37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2" name="Google Shape;2242;p37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3" name="Google Shape;2243;p37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4" name="Google Shape;2244;p37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5" name="Google Shape;2245;p37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6" name="Google Shape;2246;p37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7" name="Google Shape;2247;p37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8" name="Google Shape;2248;p37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9" name="Google Shape;2249;p37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0" name="Google Shape;2250;p37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1" name="Google Shape;2251;p37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2" name="Google Shape;2252;p37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3" name="Google Shape;2253;p37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4" name="Google Shape;2254;p37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5" name="Google Shape;2255;p37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6" name="Google Shape;2256;p37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7" name="Google Shape;2257;p37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8" name="Google Shape;2258;p37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9" name="Google Shape;2259;p37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0" name="Google Shape;2260;p37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1" name="Google Shape;2261;p37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2" name="Google Shape;2262;p37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3" name="Google Shape;2263;p37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4" name="Google Shape;2264;p37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5" name="Google Shape;2265;p37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6" name="Google Shape;2266;p37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7" name="Google Shape;2267;p37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8" name="Google Shape;2268;p37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9" name="Google Shape;2269;p37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0" name="Google Shape;2270;p37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1" name="Google Shape;2271;p37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2" name="Google Shape;2272;p37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3" name="Google Shape;2273;p37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4" name="Google Shape;2274;p37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5" name="Google Shape;2275;p37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6" name="Google Shape;2276;p37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7" name="Google Shape;2277;p37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8" name="Google Shape;2278;p37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9" name="Google Shape;2279;p37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0" name="Google Shape;2280;p37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1" name="Google Shape;2281;p37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2" name="Google Shape;2282;p37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3" name="Google Shape;2283;p37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4" name="Google Shape;2284;p37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5" name="Google Shape;2285;p37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6" name="Google Shape;2286;p37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7" name="Google Shape;2287;p37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8" name="Google Shape;2288;p37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9" name="Google Shape;2289;p37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0" name="Google Shape;2290;p37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1" name="Google Shape;2291;p37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2" name="Google Shape;2292;p37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3" name="Google Shape;2293;p37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4" name="Google Shape;2294;p37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5" name="Google Shape;2295;p37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6" name="Google Shape;2296;p37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7" name="Google Shape;2297;p37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8" name="Google Shape;2298;p37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9" name="Google Shape;2299;p37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0" name="Google Shape;2300;p37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1" name="Google Shape;2301;p37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2" name="Google Shape;2302;p37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3" name="Google Shape;2303;p37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4" name="Google Shape;2304;p37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5" name="Google Shape;2305;p37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6" name="Google Shape;2306;p37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7" name="Google Shape;2307;p37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8" name="Google Shape;2308;p37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9" name="Google Shape;2309;p37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0" name="Google Shape;2310;p37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1" name="Google Shape;2311;p37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2" name="Google Shape;2312;p37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3" name="Google Shape;2313;p37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4" name="Google Shape;2314;p37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5" name="Google Shape;2315;p37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6" name="Google Shape;2316;p37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7" name="Google Shape;2317;p37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8" name="Google Shape;2318;p37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9" name="Google Shape;2319;p37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0" name="Google Shape;2320;p37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1" name="Google Shape;2321;p37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2" name="Google Shape;2322;p37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3" name="Google Shape;2323;p37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4" name="Google Shape;2324;p37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5" name="Google Shape;2325;p37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6" name="Google Shape;2326;p37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7" name="Google Shape;2327;p37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8" name="Google Shape;2328;p37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9" name="Google Shape;2329;p37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0" name="Google Shape;2330;p37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1" name="Google Shape;2331;p37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2" name="Google Shape;2332;p37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3" name="Google Shape;2333;p37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4" name="Google Shape;2334;p37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5" name="Google Shape;2335;p37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6" name="Google Shape;2336;p37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37" name="Google Shape;2337;p37"/>
          <p:cNvGrpSpPr/>
          <p:nvPr/>
        </p:nvGrpSpPr>
        <p:grpSpPr>
          <a:xfrm>
            <a:off x="8559965" y="2322999"/>
            <a:ext cx="247784" cy="327537"/>
            <a:chOff x="2621290" y="1216686"/>
            <a:chExt cx="247784" cy="327537"/>
          </a:xfrm>
        </p:grpSpPr>
        <p:sp>
          <p:nvSpPr>
            <p:cNvPr id="2338" name="Google Shape;2338;p37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9" name="Google Shape;2339;p37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0" name="Google Shape;2340;p37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1" name="Google Shape;2341;p37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2" name="Google Shape;2342;p37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3" name="Google Shape;2343;p37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4" name="Google Shape;2344;p37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5" name="Google Shape;2345;p37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6" name="Google Shape;2346;p37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7" name="Google Shape;2347;p37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8" name="Google Shape;2348;p37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49" name="Google Shape;2349;p37"/>
          <p:cNvGrpSpPr/>
          <p:nvPr/>
        </p:nvGrpSpPr>
        <p:grpSpPr>
          <a:xfrm>
            <a:off x="8559414" y="3041263"/>
            <a:ext cx="365324" cy="524303"/>
            <a:chOff x="2423439" y="2082150"/>
            <a:chExt cx="365324" cy="524303"/>
          </a:xfrm>
        </p:grpSpPr>
        <p:sp>
          <p:nvSpPr>
            <p:cNvPr id="2350" name="Google Shape;2350;p37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1" name="Google Shape;2351;p37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2" name="Google Shape;2352;p37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3" name="Google Shape;2353;p37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4" name="Google Shape;2354;p37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5" name="Google Shape;2355;p37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6" name="Google Shape;2356;p37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7" name="Google Shape;2357;p37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8" name="Google Shape;2358;p37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59" name="Google Shape;2359;p37"/>
          <p:cNvGrpSpPr/>
          <p:nvPr/>
        </p:nvGrpSpPr>
        <p:grpSpPr>
          <a:xfrm>
            <a:off x="8859906" y="2746038"/>
            <a:ext cx="135149" cy="444287"/>
            <a:chOff x="2880331" y="2010988"/>
            <a:chExt cx="135149" cy="444287"/>
          </a:xfrm>
        </p:grpSpPr>
        <p:sp>
          <p:nvSpPr>
            <p:cNvPr id="2360" name="Google Shape;2360;p37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1" name="Google Shape;2361;p37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2" name="Google Shape;2362;p37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3" name="Google Shape;2363;p37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4" name="Google Shape;2364;p37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5" name="Google Shape;2365;p37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6" name="Google Shape;2366;p37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7" name="Google Shape;2367;p37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68" name="Google Shape;2368;p37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2369" name="Google Shape;2369;p37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0" name="Google Shape;2370;p37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1" name="Google Shape;2371;p37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2" name="Google Shape;2372;p37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3" name="Google Shape;2373;p37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4" name="Google Shape;2374;p37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5" name="Google Shape;2375;p37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6" name="Google Shape;2376;p37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7" name="Google Shape;2377;p37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8" name="Google Shape;2378;p37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9" name="Google Shape;2379;p37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0" name="Google Shape;2380;p37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1" name="Google Shape;2381;p37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2" name="Google Shape;2382;p37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3" name="Google Shape;2383;p37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4" name="Google Shape;2384;p37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5" name="Google Shape;2385;p37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6" name="Google Shape;2386;p37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7" name="Google Shape;2387;p37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8" name="Google Shape;2388;p37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9" name="Google Shape;2389;p37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0" name="Google Shape;2390;p37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1" name="Google Shape;2391;p37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2" name="Google Shape;2392;p37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5A909139-EDF4-7C80-CF55-58DA17810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6681" y="1534060"/>
            <a:ext cx="4676666" cy="3367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Google Shape;2657;p39">
            <a:extLst>
              <a:ext uri="{FF2B5EF4-FFF2-40B4-BE49-F238E27FC236}">
                <a16:creationId xmlns="" xmlns:a16="http://schemas.microsoft.com/office/drawing/2014/main" id="{CB50104B-1093-C9F8-C0CD-332C60D72A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2423" y="760129"/>
            <a:ext cx="5612100" cy="6908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7030A0"/>
                </a:solidFill>
                <a:latin typeface="Comic Sans MS" panose="030F0702030302020204" pitchFamily="66" charset="0"/>
              </a:rPr>
              <a:t>Presentation</a:t>
            </a:r>
            <a:endParaRPr sz="48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7104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719453A-A20C-40FB-8EDB-09BDE0BE0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476" y="0"/>
            <a:ext cx="7233047" cy="5143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E421DD3-BD8A-422B-8CD0-76D0D0AC4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5070" y="1098476"/>
            <a:ext cx="1806648" cy="1354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F740F54-972C-4F2D-98F8-7CEB8C74E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3080" y="3747147"/>
            <a:ext cx="1893163" cy="11626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1FB0B64-32CC-47C3-9567-3F7D534BFC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229" y="3558443"/>
            <a:ext cx="770394" cy="1077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385B0D3-03AC-40D4-81DA-AE7D206216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562715" y="424452"/>
            <a:ext cx="1109476" cy="18066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FCF9731-F83F-421D-8336-00BFB71F80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1228" y="825517"/>
            <a:ext cx="1806648" cy="114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2B3E105-6F44-487A-A9DC-0080251AA6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0648" y="2333449"/>
            <a:ext cx="1712124" cy="11373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DFC65A1-47EF-60E0-53F2-786563B78C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6423" y="3744656"/>
            <a:ext cx="1806648" cy="1109476"/>
          </a:xfrm>
          <a:prstGeom prst="rect">
            <a:avLst/>
          </a:prstGeom>
        </p:spPr>
      </p:pic>
      <p:pic>
        <p:nvPicPr>
          <p:cNvPr id="2050" name="Picture 2" descr="Những Giỏ Hoa Đẹp Nhất.">
            <a:extLst>
              <a:ext uri="{FF2B5EF4-FFF2-40B4-BE49-F238E27FC236}">
                <a16:creationId xmlns="" xmlns:a16="http://schemas.microsoft.com/office/drawing/2014/main" id="{7AABCDE6-0354-64CA-3913-423BD3D6D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74" y="137547"/>
            <a:ext cx="574159" cy="60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99AD9721-1936-46BA-BBD0-ED8F72C38B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8707" y="2400492"/>
            <a:ext cx="1893162" cy="11579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B8E40F5-DC3B-44CA-B0AE-33DEA277FDD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20204" y="3558443"/>
            <a:ext cx="678244" cy="107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538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exagon 16"/>
          <p:cNvSpPr/>
          <p:nvPr/>
        </p:nvSpPr>
        <p:spPr>
          <a:xfrm>
            <a:off x="6479402" y="698091"/>
            <a:ext cx="2076407" cy="548640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city</a:t>
            </a:r>
          </a:p>
        </p:txBody>
      </p:sp>
      <p:sp>
        <p:nvSpPr>
          <p:cNvPr id="18" name="Hexagon 17"/>
          <p:cNvSpPr/>
          <p:nvPr/>
        </p:nvSpPr>
        <p:spPr>
          <a:xfrm>
            <a:off x="6614903" y="1904872"/>
            <a:ext cx="2076407" cy="548640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town</a:t>
            </a:r>
          </a:p>
        </p:txBody>
      </p:sp>
      <p:sp>
        <p:nvSpPr>
          <p:cNvPr id="19" name="Hexagon 18"/>
          <p:cNvSpPr/>
          <p:nvPr/>
        </p:nvSpPr>
        <p:spPr>
          <a:xfrm>
            <a:off x="6696884" y="4407391"/>
            <a:ext cx="2076407" cy="548640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village</a:t>
            </a:r>
          </a:p>
        </p:txBody>
      </p:sp>
      <p:sp>
        <p:nvSpPr>
          <p:cNvPr id="21" name="Hexagon 20"/>
          <p:cNvSpPr/>
          <p:nvPr/>
        </p:nvSpPr>
        <p:spPr>
          <a:xfrm>
            <a:off x="6642435" y="3132314"/>
            <a:ext cx="2076407" cy="548640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mountains</a:t>
            </a:r>
          </a:p>
        </p:txBody>
      </p:sp>
      <p:sp>
        <p:nvSpPr>
          <p:cNvPr id="22" name="Hexagon 21"/>
          <p:cNvSpPr/>
          <p:nvPr/>
        </p:nvSpPr>
        <p:spPr>
          <a:xfrm>
            <a:off x="1553512" y="751462"/>
            <a:ext cx="431594" cy="548640"/>
          </a:xfrm>
          <a:prstGeom prst="hexagon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Hexagon 22"/>
          <p:cNvSpPr/>
          <p:nvPr/>
        </p:nvSpPr>
        <p:spPr>
          <a:xfrm>
            <a:off x="1553512" y="1578104"/>
            <a:ext cx="431594" cy="548640"/>
          </a:xfrm>
          <a:prstGeom prst="hexagon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Hexagon 23"/>
          <p:cNvSpPr/>
          <p:nvPr/>
        </p:nvSpPr>
        <p:spPr>
          <a:xfrm>
            <a:off x="1490893" y="2312486"/>
            <a:ext cx="431594" cy="548640"/>
          </a:xfrm>
          <a:prstGeom prst="hexagon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Hexagon 24"/>
          <p:cNvSpPr/>
          <p:nvPr/>
        </p:nvSpPr>
        <p:spPr>
          <a:xfrm>
            <a:off x="1553512" y="3231387"/>
            <a:ext cx="431594" cy="548640"/>
          </a:xfrm>
          <a:prstGeom prst="hexagon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6" name="Hexagon 25"/>
          <p:cNvSpPr/>
          <p:nvPr/>
        </p:nvSpPr>
        <p:spPr>
          <a:xfrm>
            <a:off x="1553512" y="4058030"/>
            <a:ext cx="431594" cy="548640"/>
          </a:xfrm>
          <a:prstGeom prst="hexagon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9" y="1764015"/>
            <a:ext cx="586870" cy="8077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409" y="656970"/>
            <a:ext cx="590025" cy="8077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1" y="2911793"/>
            <a:ext cx="586870" cy="8077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1" y="4116303"/>
            <a:ext cx="586870" cy="810890"/>
          </a:xfrm>
          <a:prstGeom prst="rect">
            <a:avLst/>
          </a:prstGeom>
        </p:spPr>
      </p:pic>
      <p:sp>
        <p:nvSpPr>
          <p:cNvPr id="28" name="Mspham-0936082789"/>
          <p:cNvSpPr txBox="1"/>
          <p:nvPr/>
        </p:nvSpPr>
        <p:spPr>
          <a:xfrm>
            <a:off x="3388436" y="87505"/>
            <a:ext cx="2121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4831ECD2-B1DB-45D3-8062-6399A7529C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69" y="1651601"/>
            <a:ext cx="1919114" cy="111020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900DFC96-DCEC-4375-954A-3F4B8667A6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99" y="2948554"/>
            <a:ext cx="1919114" cy="101007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2F46F6E0-B8A8-4F15-8D77-BEF99C2FECC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" t="3676" r="1259" b="3431"/>
          <a:stretch/>
        </p:blipFill>
        <p:spPr>
          <a:xfrm>
            <a:off x="758948" y="4094631"/>
            <a:ext cx="1919114" cy="99391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911FC88C-A2D5-4E5B-BC00-E54DE09CDBC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3615" r="1" b="2607"/>
          <a:stretch/>
        </p:blipFill>
        <p:spPr>
          <a:xfrm>
            <a:off x="747133" y="379777"/>
            <a:ext cx="1811807" cy="1036654"/>
          </a:xfrm>
          <a:prstGeom prst="rect">
            <a:avLst/>
          </a:prstGeom>
        </p:spPr>
      </p:pic>
      <p:sp>
        <p:nvSpPr>
          <p:cNvPr id="43" name="Hexagon 42">
            <a:extLst>
              <a:ext uri="{FF2B5EF4-FFF2-40B4-BE49-F238E27FC236}">
                <a16:creationId xmlns="" xmlns:a16="http://schemas.microsoft.com/office/drawing/2014/main" id="{69C22777-CEEF-450E-824D-231D65DD2A86}"/>
              </a:ext>
            </a:extLst>
          </p:cNvPr>
          <p:cNvSpPr/>
          <p:nvPr/>
        </p:nvSpPr>
        <p:spPr>
          <a:xfrm>
            <a:off x="1149600" y="1168022"/>
            <a:ext cx="1006872" cy="291298"/>
          </a:xfrm>
          <a:prstGeom prst="hexagon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Hexagon 43">
            <a:extLst>
              <a:ext uri="{FF2B5EF4-FFF2-40B4-BE49-F238E27FC236}">
                <a16:creationId xmlns="" xmlns:a16="http://schemas.microsoft.com/office/drawing/2014/main" id="{5F1C1DB2-DE14-4F1E-8868-B903786F1538}"/>
              </a:ext>
            </a:extLst>
          </p:cNvPr>
          <p:cNvSpPr/>
          <p:nvPr/>
        </p:nvSpPr>
        <p:spPr>
          <a:xfrm>
            <a:off x="1289969" y="2604537"/>
            <a:ext cx="1006872" cy="291298"/>
          </a:xfrm>
          <a:prstGeom prst="hexagon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Hexagon 44">
            <a:extLst>
              <a:ext uri="{FF2B5EF4-FFF2-40B4-BE49-F238E27FC236}">
                <a16:creationId xmlns="" xmlns:a16="http://schemas.microsoft.com/office/drawing/2014/main" id="{78F1B448-E921-4A9B-82DB-BDD6115759C5}"/>
              </a:ext>
            </a:extLst>
          </p:cNvPr>
          <p:cNvSpPr/>
          <p:nvPr/>
        </p:nvSpPr>
        <p:spPr>
          <a:xfrm>
            <a:off x="1149600" y="3680954"/>
            <a:ext cx="1006872" cy="291298"/>
          </a:xfrm>
          <a:prstGeom prst="hexagon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Hexagon 45">
            <a:extLst>
              <a:ext uri="{FF2B5EF4-FFF2-40B4-BE49-F238E27FC236}">
                <a16:creationId xmlns="" xmlns:a16="http://schemas.microsoft.com/office/drawing/2014/main" id="{8AB8FDD4-E216-40D3-AF15-0638F2E34449}"/>
              </a:ext>
            </a:extLst>
          </p:cNvPr>
          <p:cNvSpPr/>
          <p:nvPr/>
        </p:nvSpPr>
        <p:spPr>
          <a:xfrm>
            <a:off x="1194890" y="4851429"/>
            <a:ext cx="1006872" cy="291298"/>
          </a:xfrm>
          <a:prstGeom prst="hexagon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CD08940D-FC00-4415-8AB1-1C47E24BDFA3}"/>
              </a:ext>
            </a:extLst>
          </p:cNvPr>
          <p:cNvCxnSpPr>
            <a:cxnSpLocks/>
            <a:stCxn id="39" idx="3"/>
          </p:cNvCxnSpPr>
          <p:nvPr/>
        </p:nvCxnSpPr>
        <p:spPr>
          <a:xfrm>
            <a:off x="2558940" y="898104"/>
            <a:ext cx="3820595" cy="2487285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69854F2A-F82D-4C03-BFD2-161E08566E9E}"/>
              </a:ext>
            </a:extLst>
          </p:cNvPr>
          <p:cNvCxnSpPr>
            <a:cxnSpLocks/>
          </p:cNvCxnSpPr>
          <p:nvPr/>
        </p:nvCxnSpPr>
        <p:spPr>
          <a:xfrm>
            <a:off x="2657883" y="2226515"/>
            <a:ext cx="3607554" cy="2365071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="" xmlns:a16="http://schemas.microsoft.com/office/drawing/2014/main" id="{AAA49CF6-3D83-4D9D-838B-EA2802945117}"/>
              </a:ext>
            </a:extLst>
          </p:cNvPr>
          <p:cNvCxnSpPr>
            <a:cxnSpLocks/>
          </p:cNvCxnSpPr>
          <p:nvPr/>
        </p:nvCxnSpPr>
        <p:spPr>
          <a:xfrm flipV="1">
            <a:off x="2628809" y="1025782"/>
            <a:ext cx="3401260" cy="2495777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59A416D3-AA45-46FE-BCA2-8E46DCE91843}"/>
              </a:ext>
            </a:extLst>
          </p:cNvPr>
          <p:cNvCxnSpPr>
            <a:cxnSpLocks/>
            <a:stCxn id="42" idx="3"/>
          </p:cNvCxnSpPr>
          <p:nvPr/>
        </p:nvCxnSpPr>
        <p:spPr>
          <a:xfrm flipV="1">
            <a:off x="2678062" y="2179192"/>
            <a:ext cx="3497232" cy="2412395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875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18 0.00432 L 0.68056 0.4555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69" y="22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643 -0.02192 L 0.66476 0.47685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24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64271 -0.45679 " pathEditMode="relative" rAng="0" ptsTypes="AA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35" y="-228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34568E-6 L 0.6566 -0.4608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30" y="-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CA64C3C-E049-4DEF-9936-B289AFAE4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="" xmlns:a16="http://schemas.microsoft.com/office/drawing/2014/main" id="{E93DA9AB-B165-433B-9F7F-15A352CA9E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137"/>
          <a:stretch/>
        </p:blipFill>
        <p:spPr>
          <a:xfrm>
            <a:off x="5167423" y="269375"/>
            <a:ext cx="1953406" cy="951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EC62056-D9D7-4E9C-BB85-8A5B607E9F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3615" r="1" b="2607"/>
          <a:stretch/>
        </p:blipFill>
        <p:spPr>
          <a:xfrm>
            <a:off x="5414704" y="269375"/>
            <a:ext cx="1811807" cy="10366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204FCFA-ADF2-4CEA-AF87-446955EF8D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183" y="2627027"/>
            <a:ext cx="1919114" cy="11102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F9A6A62-9C0E-42C3-9747-08BD976DA5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048" y="3848778"/>
            <a:ext cx="1919114" cy="10100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B545F9F-D00A-49F5-B89A-D678F379236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" t="3676" r="1259" b="3431"/>
          <a:stretch/>
        </p:blipFill>
        <p:spPr>
          <a:xfrm>
            <a:off x="496678" y="1633116"/>
            <a:ext cx="1919114" cy="993911"/>
          </a:xfrm>
          <a:prstGeom prst="rect">
            <a:avLst/>
          </a:prstGeom>
        </p:spPr>
      </p:pic>
      <p:sp>
        <p:nvSpPr>
          <p:cNvPr id="9" name="Hexagon 8">
            <a:extLst>
              <a:ext uri="{FF2B5EF4-FFF2-40B4-BE49-F238E27FC236}">
                <a16:creationId xmlns="" xmlns:a16="http://schemas.microsoft.com/office/drawing/2014/main" id="{2BE3DE07-E34F-4CB0-9D93-390ECF9D64F3}"/>
              </a:ext>
            </a:extLst>
          </p:cNvPr>
          <p:cNvSpPr/>
          <p:nvPr/>
        </p:nvSpPr>
        <p:spPr>
          <a:xfrm>
            <a:off x="1997290" y="669361"/>
            <a:ext cx="1386629" cy="705759"/>
          </a:xfrm>
          <a:prstGeom prst="hexagon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="" xmlns:a16="http://schemas.microsoft.com/office/drawing/2014/main" id="{AAEBBC68-9A0B-4419-89BC-367D51BB925E}"/>
              </a:ext>
            </a:extLst>
          </p:cNvPr>
          <p:cNvSpPr/>
          <p:nvPr/>
        </p:nvSpPr>
        <p:spPr>
          <a:xfrm>
            <a:off x="3459126" y="1976116"/>
            <a:ext cx="3269084" cy="993911"/>
          </a:xfrm>
          <a:prstGeom prst="hexagon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spcAft>
                <a:spcPts val="1200"/>
              </a:spcAft>
            </a:pPr>
            <a:r>
              <a:rPr lang="en-US" sz="1800" b="1" dirty="0">
                <a:solidFill>
                  <a:srgbClr val="00B050"/>
                </a:solidFill>
                <a:latin typeface="Comic Sans MS" panose="030F0702030302020204" pitchFamily="66" charset="0"/>
              </a:rPr>
              <a:t>Where’s your school?</a:t>
            </a:r>
          </a:p>
          <a:p>
            <a:pPr marL="0" indent="0" algn="ctr">
              <a:spcAft>
                <a:spcPts val="1200"/>
              </a:spcAft>
            </a:pPr>
            <a:r>
              <a:rPr lang="en-US" sz="1800" b="1" dirty="0">
                <a:solidFill>
                  <a:srgbClr val="00B050"/>
                </a:solidFill>
                <a:latin typeface="Comic Sans MS" panose="030F0702030302020204" pitchFamily="66" charset="0"/>
              </a:rPr>
              <a:t>It’s in the………. 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="" xmlns:a16="http://schemas.microsoft.com/office/drawing/2014/main" id="{6C4945CF-EE22-4A37-9DCF-B7F578AEF51D}"/>
              </a:ext>
            </a:extLst>
          </p:cNvPr>
          <p:cNvSpPr/>
          <p:nvPr/>
        </p:nvSpPr>
        <p:spPr>
          <a:xfrm>
            <a:off x="6248346" y="3993439"/>
            <a:ext cx="1683542" cy="705759"/>
          </a:xfrm>
          <a:prstGeom prst="hexagon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="" xmlns:a16="http://schemas.microsoft.com/office/drawing/2014/main" id="{A2DCD030-2D5C-42C2-BE5C-BDC87A9861BC}"/>
              </a:ext>
            </a:extLst>
          </p:cNvPr>
          <p:cNvSpPr/>
          <p:nvPr/>
        </p:nvSpPr>
        <p:spPr>
          <a:xfrm>
            <a:off x="6941661" y="1306029"/>
            <a:ext cx="1386629" cy="705759"/>
          </a:xfrm>
          <a:prstGeom prst="hexagon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="" xmlns:a16="http://schemas.microsoft.com/office/drawing/2014/main" id="{4CBE283A-2E71-48D5-9ACF-4720460FF7DC}"/>
              </a:ext>
            </a:extLst>
          </p:cNvPr>
          <p:cNvSpPr/>
          <p:nvPr/>
        </p:nvSpPr>
        <p:spPr>
          <a:xfrm>
            <a:off x="479686" y="3031477"/>
            <a:ext cx="1866565" cy="705759"/>
          </a:xfrm>
          <a:prstGeom prst="hexagon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 descr="Những Giỏ Hoa Đẹp Nhất.">
            <a:extLst>
              <a:ext uri="{FF2B5EF4-FFF2-40B4-BE49-F238E27FC236}">
                <a16:creationId xmlns="" xmlns:a16="http://schemas.microsoft.com/office/drawing/2014/main" id="{680322A2-CDEF-42CE-BD71-AB1087345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792" y="717876"/>
            <a:ext cx="574159" cy="60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Những Giỏ Hoa Đẹp Nhất.">
            <a:extLst>
              <a:ext uri="{FF2B5EF4-FFF2-40B4-BE49-F238E27FC236}">
                <a16:creationId xmlns="" xmlns:a16="http://schemas.microsoft.com/office/drawing/2014/main" id="{416F8135-CE77-40B8-91CC-DBDA957FF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793" y="4061003"/>
            <a:ext cx="574159" cy="60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Những Giỏ Hoa Đẹp Nhất.">
            <a:extLst>
              <a:ext uri="{FF2B5EF4-FFF2-40B4-BE49-F238E27FC236}">
                <a16:creationId xmlns="" xmlns:a16="http://schemas.microsoft.com/office/drawing/2014/main" id="{BBD2EA67-7724-4846-BFC1-1AF0F2997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888" y="3079991"/>
            <a:ext cx="574159" cy="60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Những Giỏ Hoa Đẹp Nhất.">
            <a:extLst>
              <a:ext uri="{FF2B5EF4-FFF2-40B4-BE49-F238E27FC236}">
                <a16:creationId xmlns="" xmlns:a16="http://schemas.microsoft.com/office/drawing/2014/main" id="{6D95ABC1-4AF4-41C8-A8F9-4BC9D7510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945" y="1365732"/>
            <a:ext cx="574159" cy="60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238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hape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314450"/>
            <a:ext cx="4443413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GhenCoVyCovid19-NIOEHKhacHungMINERIK-6227914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74345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videon_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398"/>
            <a:ext cx="9144000" cy="5016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Rectangle 3"/>
          <p:cNvSpPr>
            <a:spLocks noChangeArrowheads="1"/>
          </p:cNvSpPr>
          <p:nvPr/>
        </p:nvSpPr>
        <p:spPr bwMode="auto">
          <a:xfrm>
            <a:off x="1878014" y="745333"/>
            <a:ext cx="5335587" cy="2708672"/>
          </a:xfrm>
          <a:prstGeom prst="rect">
            <a:avLst/>
          </a:prstGeom>
          <a:solidFill>
            <a:srgbClr val="336600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marL="257175" indent="-257175">
              <a:lnSpc>
                <a:spcPct val="150000"/>
              </a:lnSpc>
              <a:buFontTx/>
              <a:buAutoNum type="arabicPeriod"/>
            </a:pPr>
            <a:r>
              <a:rPr lang="en-US" altLang="en-US" sz="1500" b="1" dirty="0">
                <a:solidFill>
                  <a:srgbClr val="FFFFFF"/>
                </a:solidFill>
                <a:cs typeface="Arial" pitchFamily="34" charset="0"/>
              </a:rPr>
              <a:t>Sit nicely</a:t>
            </a:r>
          </a:p>
          <a:p>
            <a:pPr marL="257175" indent="-257175">
              <a:lnSpc>
                <a:spcPct val="150000"/>
              </a:lnSpc>
              <a:buFontTx/>
              <a:buAutoNum type="arabicPeriod"/>
            </a:pPr>
            <a:r>
              <a:rPr lang="en-US" altLang="en-US" sz="1500" b="1" dirty="0">
                <a:solidFill>
                  <a:srgbClr val="FFFFFF"/>
                </a:solidFill>
                <a:cs typeface="Arial" pitchFamily="34" charset="0"/>
              </a:rPr>
              <a:t>Listen</a:t>
            </a:r>
          </a:p>
          <a:p>
            <a:pPr marL="257175" indent="-257175">
              <a:lnSpc>
                <a:spcPct val="150000"/>
              </a:lnSpc>
            </a:pPr>
            <a:r>
              <a:rPr lang="en-US" altLang="en-US" sz="1500" b="1" dirty="0">
                <a:solidFill>
                  <a:srgbClr val="FFFFFF"/>
                </a:solidFill>
                <a:cs typeface="Arial" pitchFamily="34" charset="0"/>
              </a:rPr>
              <a:t>3. Speak English.</a:t>
            </a:r>
          </a:p>
          <a:p>
            <a:pPr marL="257175" indent="-257175">
              <a:lnSpc>
                <a:spcPct val="150000"/>
              </a:lnSpc>
            </a:pPr>
            <a:r>
              <a:rPr lang="en-US" altLang="en-US" sz="1500" b="1" dirty="0">
                <a:solidFill>
                  <a:srgbClr val="FFFFFF"/>
                </a:solidFill>
                <a:cs typeface="Arial" pitchFamily="34" charset="0"/>
              </a:rPr>
              <a:t>4. Raise hands to talk.</a:t>
            </a:r>
          </a:p>
          <a:p>
            <a:pPr marL="257175" indent="-257175">
              <a:lnSpc>
                <a:spcPct val="150000"/>
              </a:lnSpc>
            </a:pPr>
            <a:r>
              <a:rPr lang="en-US" altLang="en-US" sz="1500" b="1" dirty="0">
                <a:solidFill>
                  <a:srgbClr val="FFFFFF"/>
                </a:solidFill>
                <a:cs typeface="Arial" pitchFamily="34" charset="0"/>
              </a:rPr>
              <a:t>5. Be happy.</a:t>
            </a:r>
          </a:p>
        </p:txBody>
      </p:sp>
      <p:sp>
        <p:nvSpPr>
          <p:cNvPr id="6150" name="Text Box 30"/>
          <p:cNvSpPr txBox="1">
            <a:spLocks noChangeArrowheads="1"/>
          </p:cNvSpPr>
          <p:nvPr/>
        </p:nvSpPr>
        <p:spPr bwMode="auto">
          <a:xfrm>
            <a:off x="2792413" y="745332"/>
            <a:ext cx="3429000" cy="415498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1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Class rules  </a:t>
            </a:r>
          </a:p>
        </p:txBody>
      </p:sp>
      <p:pic>
        <p:nvPicPr>
          <p:cNvPr id="64520" name="GhenCoVyCovid19-NIOEHKhacHungMINERIK-6227914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74345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9" y="1134666"/>
            <a:ext cx="490537" cy="39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963" y="1571625"/>
            <a:ext cx="563562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964" y="1822849"/>
            <a:ext cx="801687" cy="41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4" y="2108597"/>
            <a:ext cx="47942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176" y="2546747"/>
            <a:ext cx="585788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78973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45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959" fill="hold"/>
                                        <p:tgtEl>
                                          <p:spTgt spid="645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51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515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520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5" name="Google Shape;2085;p37"/>
          <p:cNvGrpSpPr/>
          <p:nvPr/>
        </p:nvGrpSpPr>
        <p:grpSpPr>
          <a:xfrm>
            <a:off x="200627" y="2779435"/>
            <a:ext cx="769520" cy="866652"/>
            <a:chOff x="1498727" y="197147"/>
            <a:chExt cx="769520" cy="866652"/>
          </a:xfrm>
        </p:grpSpPr>
        <p:sp>
          <p:nvSpPr>
            <p:cNvPr id="2086" name="Google Shape;2086;p37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7" name="Google Shape;2087;p37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8" name="Google Shape;2088;p37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9" name="Google Shape;2089;p37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0" name="Google Shape;2090;p37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1" name="Google Shape;2091;p37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2" name="Google Shape;2092;p37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3" name="Google Shape;2093;p37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4" name="Google Shape;2094;p37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5" name="Google Shape;2095;p37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6" name="Google Shape;2096;p37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7" name="Google Shape;2097;p37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8" name="Google Shape;2098;p37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9" name="Google Shape;2099;p37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0" name="Google Shape;2100;p37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1" name="Google Shape;2101;p37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2" name="Google Shape;2102;p37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3" name="Google Shape;2103;p37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4" name="Google Shape;2104;p37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5" name="Google Shape;2105;p37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6" name="Google Shape;2106;p37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7" name="Google Shape;2107;p37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8" name="Google Shape;2108;p37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9" name="Google Shape;2109;p37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0" name="Google Shape;2110;p37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1" name="Google Shape;2111;p37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2" name="Google Shape;2112;p37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3" name="Google Shape;2113;p37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4" name="Google Shape;2114;p37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5" name="Google Shape;2115;p37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6" name="Google Shape;2116;p37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7" name="Google Shape;2117;p37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8" name="Google Shape;2118;p37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9" name="Google Shape;2119;p37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0" name="Google Shape;2120;p37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1" name="Google Shape;2121;p37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2" name="Google Shape;2122;p37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3" name="Google Shape;2123;p37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4" name="Google Shape;2124;p37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5" name="Google Shape;2125;p37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6" name="Google Shape;2126;p37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7" name="Google Shape;2127;p37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8" name="Google Shape;2128;p37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9" name="Google Shape;2129;p37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0" name="Google Shape;2130;p37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1" name="Google Shape;2131;p37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2" name="Google Shape;2132;p37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3" name="Google Shape;2133;p37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4" name="Google Shape;2134;p37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5" name="Google Shape;2135;p37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6" name="Google Shape;2136;p37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7" name="Google Shape;2137;p37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8" name="Google Shape;2138;p37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9" name="Google Shape;2139;p37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0" name="Google Shape;2140;p37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1" name="Google Shape;2141;p37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2" name="Google Shape;2142;p37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3" name="Google Shape;2143;p37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4" name="Google Shape;2144;p37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5" name="Google Shape;2145;p37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6" name="Google Shape;2146;p37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7" name="Google Shape;2147;p37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8" name="Google Shape;2148;p37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9" name="Google Shape;2149;p37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0" name="Google Shape;2150;p37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1" name="Google Shape;2151;p37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2" name="Google Shape;2152;p37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3" name="Google Shape;2153;p37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4" name="Google Shape;2154;p37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5" name="Google Shape;2155;p37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6" name="Google Shape;2156;p37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7" name="Google Shape;2157;p37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8" name="Google Shape;2158;p37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9" name="Google Shape;2159;p37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0" name="Google Shape;2160;p37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1" name="Google Shape;2161;p37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2" name="Google Shape;2162;p37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3" name="Google Shape;2163;p37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4" name="Google Shape;2164;p37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5" name="Google Shape;2165;p37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6" name="Google Shape;2166;p37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7" name="Google Shape;2167;p37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8" name="Google Shape;2168;p37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9" name="Google Shape;2169;p37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0" name="Google Shape;2170;p37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1" name="Google Shape;2171;p37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2" name="Google Shape;2172;p37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3" name="Google Shape;2173;p37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4" name="Google Shape;2174;p37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5" name="Google Shape;2175;p37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6" name="Google Shape;2176;p37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7" name="Google Shape;2177;p37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8" name="Google Shape;2178;p37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9" name="Google Shape;2179;p37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0" name="Google Shape;2180;p37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1" name="Google Shape;2181;p37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2" name="Google Shape;2182;p37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3" name="Google Shape;2183;p37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4" name="Google Shape;2184;p37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5" name="Google Shape;2185;p37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6" name="Google Shape;2186;p37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7" name="Google Shape;2187;p37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8" name="Google Shape;2188;p37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9" name="Google Shape;2189;p37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0" name="Google Shape;2190;p37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1" name="Google Shape;2191;p37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2" name="Google Shape;2192;p37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3" name="Google Shape;2193;p37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4" name="Google Shape;2194;p37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5" name="Google Shape;2195;p37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6" name="Google Shape;2196;p37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7" name="Google Shape;2197;p37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8" name="Google Shape;2198;p37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9" name="Google Shape;2199;p37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0" name="Google Shape;2200;p37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01" name="Google Shape;2201;p37"/>
          <p:cNvGrpSpPr/>
          <p:nvPr/>
        </p:nvGrpSpPr>
        <p:grpSpPr>
          <a:xfrm>
            <a:off x="4984368" y="162850"/>
            <a:ext cx="514066" cy="553927"/>
            <a:chOff x="2904293" y="162850"/>
            <a:chExt cx="514066" cy="553927"/>
          </a:xfrm>
        </p:grpSpPr>
        <p:sp>
          <p:nvSpPr>
            <p:cNvPr id="2202" name="Google Shape;2202;p37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3" name="Google Shape;2203;p37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4" name="Google Shape;2204;p37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5" name="Google Shape;2205;p37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6" name="Google Shape;2206;p37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7" name="Google Shape;2207;p37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8" name="Google Shape;2208;p37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9" name="Google Shape;2209;p37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0" name="Google Shape;2210;p37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11" name="Google Shape;2211;p37"/>
          <p:cNvGrpSpPr/>
          <p:nvPr/>
        </p:nvGrpSpPr>
        <p:grpSpPr>
          <a:xfrm>
            <a:off x="325091" y="2045363"/>
            <a:ext cx="201736" cy="526377"/>
            <a:chOff x="4641641" y="852713"/>
            <a:chExt cx="201736" cy="526377"/>
          </a:xfrm>
        </p:grpSpPr>
        <p:sp>
          <p:nvSpPr>
            <p:cNvPr id="2212" name="Google Shape;2212;p37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3" name="Google Shape;2213;p37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4" name="Google Shape;2214;p37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15" name="Google Shape;2215;p37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2216" name="Google Shape;2216;p37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7" name="Google Shape;2217;p37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8" name="Google Shape;2218;p37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9" name="Google Shape;2219;p37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0" name="Google Shape;2220;p37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1" name="Google Shape;2221;p37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22" name="Google Shape;2222;p37"/>
          <p:cNvGrpSpPr/>
          <p:nvPr/>
        </p:nvGrpSpPr>
        <p:grpSpPr>
          <a:xfrm>
            <a:off x="7531458" y="126721"/>
            <a:ext cx="817707" cy="914412"/>
            <a:chOff x="6900658" y="3614371"/>
            <a:chExt cx="817707" cy="914412"/>
          </a:xfrm>
        </p:grpSpPr>
        <p:sp>
          <p:nvSpPr>
            <p:cNvPr id="2223" name="Google Shape;2223;p37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4" name="Google Shape;2224;p37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5" name="Google Shape;2225;p37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6" name="Google Shape;2226;p37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7" name="Google Shape;2227;p37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8" name="Google Shape;2228;p37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9" name="Google Shape;2229;p37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0" name="Google Shape;2230;p37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1" name="Google Shape;2231;p37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2" name="Google Shape;2232;p37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3" name="Google Shape;2233;p37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4" name="Google Shape;2234;p37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5" name="Google Shape;2235;p37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6" name="Google Shape;2236;p37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7" name="Google Shape;2237;p37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8" name="Google Shape;2238;p37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9" name="Google Shape;2239;p37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0" name="Google Shape;2240;p37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1" name="Google Shape;2241;p37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2" name="Google Shape;2242;p37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3" name="Google Shape;2243;p37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4" name="Google Shape;2244;p37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5" name="Google Shape;2245;p37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6" name="Google Shape;2246;p37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7" name="Google Shape;2247;p37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8" name="Google Shape;2248;p37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9" name="Google Shape;2249;p37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0" name="Google Shape;2250;p37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1" name="Google Shape;2251;p37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2" name="Google Shape;2252;p37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3" name="Google Shape;2253;p37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4" name="Google Shape;2254;p37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5" name="Google Shape;2255;p37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6" name="Google Shape;2256;p37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7" name="Google Shape;2257;p37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8" name="Google Shape;2258;p37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9" name="Google Shape;2259;p37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0" name="Google Shape;2260;p37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1" name="Google Shape;2261;p37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2" name="Google Shape;2262;p37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3" name="Google Shape;2263;p37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4" name="Google Shape;2264;p37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5" name="Google Shape;2265;p37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6" name="Google Shape;2266;p37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7" name="Google Shape;2267;p37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8" name="Google Shape;2268;p37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9" name="Google Shape;2269;p37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0" name="Google Shape;2270;p37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1" name="Google Shape;2271;p37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2" name="Google Shape;2272;p37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3" name="Google Shape;2273;p37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4" name="Google Shape;2274;p37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5" name="Google Shape;2275;p37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6" name="Google Shape;2276;p37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7" name="Google Shape;2277;p37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8" name="Google Shape;2278;p37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9" name="Google Shape;2279;p37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0" name="Google Shape;2280;p37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1" name="Google Shape;2281;p37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2" name="Google Shape;2282;p37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3" name="Google Shape;2283;p37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4" name="Google Shape;2284;p37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5" name="Google Shape;2285;p37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6" name="Google Shape;2286;p37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7" name="Google Shape;2287;p37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8" name="Google Shape;2288;p37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9" name="Google Shape;2289;p37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0" name="Google Shape;2290;p37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1" name="Google Shape;2291;p37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2" name="Google Shape;2292;p37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3" name="Google Shape;2293;p37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4" name="Google Shape;2294;p37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5" name="Google Shape;2295;p37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6" name="Google Shape;2296;p37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7" name="Google Shape;2297;p37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8" name="Google Shape;2298;p37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9" name="Google Shape;2299;p37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0" name="Google Shape;2300;p37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1" name="Google Shape;2301;p37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2" name="Google Shape;2302;p37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3" name="Google Shape;2303;p37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4" name="Google Shape;2304;p37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5" name="Google Shape;2305;p37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6" name="Google Shape;2306;p37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7" name="Google Shape;2307;p37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8" name="Google Shape;2308;p37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9" name="Google Shape;2309;p37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0" name="Google Shape;2310;p37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1" name="Google Shape;2311;p37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2" name="Google Shape;2312;p37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3" name="Google Shape;2313;p37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4" name="Google Shape;2314;p37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5" name="Google Shape;2315;p37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6" name="Google Shape;2316;p37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7" name="Google Shape;2317;p37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8" name="Google Shape;2318;p37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9" name="Google Shape;2319;p37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0" name="Google Shape;2320;p37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1" name="Google Shape;2321;p37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2" name="Google Shape;2322;p37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3" name="Google Shape;2323;p37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4" name="Google Shape;2324;p37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5" name="Google Shape;2325;p37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6" name="Google Shape;2326;p37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7" name="Google Shape;2327;p37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8" name="Google Shape;2328;p37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9" name="Google Shape;2329;p37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0" name="Google Shape;2330;p37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1" name="Google Shape;2331;p37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2" name="Google Shape;2332;p37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3" name="Google Shape;2333;p37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4" name="Google Shape;2334;p37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5" name="Google Shape;2335;p37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6" name="Google Shape;2336;p37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37" name="Google Shape;2337;p37"/>
          <p:cNvGrpSpPr/>
          <p:nvPr/>
        </p:nvGrpSpPr>
        <p:grpSpPr>
          <a:xfrm>
            <a:off x="8559965" y="2322999"/>
            <a:ext cx="247784" cy="327537"/>
            <a:chOff x="2621290" y="1216686"/>
            <a:chExt cx="247784" cy="327537"/>
          </a:xfrm>
        </p:grpSpPr>
        <p:sp>
          <p:nvSpPr>
            <p:cNvPr id="2338" name="Google Shape;2338;p37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9" name="Google Shape;2339;p37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0" name="Google Shape;2340;p37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1" name="Google Shape;2341;p37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2" name="Google Shape;2342;p37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3" name="Google Shape;2343;p37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4" name="Google Shape;2344;p37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5" name="Google Shape;2345;p37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6" name="Google Shape;2346;p37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7" name="Google Shape;2347;p37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8" name="Google Shape;2348;p37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49" name="Google Shape;2349;p37"/>
          <p:cNvGrpSpPr/>
          <p:nvPr/>
        </p:nvGrpSpPr>
        <p:grpSpPr>
          <a:xfrm>
            <a:off x="8559414" y="3041263"/>
            <a:ext cx="365324" cy="524303"/>
            <a:chOff x="2423439" y="2082150"/>
            <a:chExt cx="365324" cy="524303"/>
          </a:xfrm>
        </p:grpSpPr>
        <p:sp>
          <p:nvSpPr>
            <p:cNvPr id="2350" name="Google Shape;2350;p37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1" name="Google Shape;2351;p37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2" name="Google Shape;2352;p37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3" name="Google Shape;2353;p37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4" name="Google Shape;2354;p37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5" name="Google Shape;2355;p37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6" name="Google Shape;2356;p37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7" name="Google Shape;2357;p37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8" name="Google Shape;2358;p37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59" name="Google Shape;2359;p37"/>
          <p:cNvGrpSpPr/>
          <p:nvPr/>
        </p:nvGrpSpPr>
        <p:grpSpPr>
          <a:xfrm>
            <a:off x="8859906" y="2746038"/>
            <a:ext cx="135149" cy="444287"/>
            <a:chOff x="2880331" y="2010988"/>
            <a:chExt cx="135149" cy="444287"/>
          </a:xfrm>
        </p:grpSpPr>
        <p:sp>
          <p:nvSpPr>
            <p:cNvPr id="2360" name="Google Shape;2360;p37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1" name="Google Shape;2361;p37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2" name="Google Shape;2362;p37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3" name="Google Shape;2363;p37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4" name="Google Shape;2364;p37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5" name="Google Shape;2365;p37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6" name="Google Shape;2366;p37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7" name="Google Shape;2367;p37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68" name="Google Shape;2368;p37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2369" name="Google Shape;2369;p37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0" name="Google Shape;2370;p37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1" name="Google Shape;2371;p37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2" name="Google Shape;2372;p37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3" name="Google Shape;2373;p37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4" name="Google Shape;2374;p37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5" name="Google Shape;2375;p37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6" name="Google Shape;2376;p37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7" name="Google Shape;2377;p37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8" name="Google Shape;2378;p37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9" name="Google Shape;2379;p37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0" name="Google Shape;2380;p37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1" name="Google Shape;2381;p37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2" name="Google Shape;2382;p37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3" name="Google Shape;2383;p37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4" name="Google Shape;2384;p37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5" name="Google Shape;2385;p37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6" name="Google Shape;2386;p37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7" name="Google Shape;2387;p37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8" name="Google Shape;2388;p37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9" name="Google Shape;2389;p37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0" name="Google Shape;2390;p37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1" name="Google Shape;2391;p37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2" name="Google Shape;2392;p37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811C72E4-CCDD-EB67-F2CC-6AFA56DF6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ướng dẫn sử dụng ứng dụng Plicker | Tiểu học Quán Toan">
            <a:extLst>
              <a:ext uri="{FF2B5EF4-FFF2-40B4-BE49-F238E27FC236}">
                <a16:creationId xmlns="" xmlns:a16="http://schemas.microsoft.com/office/drawing/2014/main" id="{4C8252A9-EE52-45CD-A8F8-7082D8DA3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60" y="0"/>
            <a:ext cx="922906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9152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35598F5-DC2D-40FB-2578-A5654E2B9D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68" y="188702"/>
            <a:ext cx="8565032" cy="4767762"/>
          </a:xfrm>
          <a:prstGeom prst="rect">
            <a:avLst/>
          </a:prstGeom>
        </p:spPr>
      </p:pic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4436919" y="315787"/>
            <a:ext cx="341861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u="sng" dirty="0">
                <a:solidFill>
                  <a:srgbClr val="FF0000"/>
                </a:solidFill>
                <a:latin typeface="Comic Sans MS" pitchFamily="66" charset="0"/>
                <a:cs typeface="Arial" pitchFamily="34" charset="0"/>
              </a:rPr>
              <a:t>HOMELINK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4689224" y="1736700"/>
            <a:ext cx="4104409" cy="143116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1. </a:t>
            </a: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Practise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speaking more </a:t>
            </a:r>
          </a:p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2. Prepare the next lesson</a:t>
            </a:r>
            <a:r>
              <a:rPr lang="en-US" altLang="en-US" sz="18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: </a:t>
            </a:r>
          </a:p>
          <a:p>
            <a:pPr>
              <a:spcBef>
                <a:spcPct val="50000"/>
              </a:spcBef>
            </a:pPr>
            <a:r>
              <a:rPr lang="en-US" altLang="en-US" sz="18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              Unit 10: Lesson 2 (4,5,6)</a:t>
            </a:r>
          </a:p>
        </p:txBody>
      </p:sp>
    </p:spTree>
    <p:extLst>
      <p:ext uri="{BB962C8B-B14F-4D97-AF65-F5344CB8AC3E}">
        <p14:creationId xmlns:p14="http://schemas.microsoft.com/office/powerpoint/2010/main" val="959638767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1351700" y="1479482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vi-VN" sz="6000" dirty="0">
                <a:solidFill>
                  <a:schemeClr val="accent5">
                    <a:lumMod val="75000"/>
                  </a:schemeClr>
                </a:solidFill>
              </a:rPr>
              <a:t>Warm-up</a:t>
            </a:r>
            <a:endParaRPr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619057" y="859328"/>
            <a:ext cx="1258186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7500" dirty="0">
                <a:solidFill>
                  <a:schemeClr val="tx1"/>
                </a:solidFill>
              </a:rPr>
              <a:t>01</a:t>
            </a:r>
            <a:endParaRPr sz="7500" dirty="0">
              <a:solidFill>
                <a:schemeClr val="tx1"/>
              </a:solidFill>
            </a:endParaRPr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Google Shape;2826;p44">
            <a:extLst>
              <a:ext uri="{FF2B5EF4-FFF2-40B4-BE49-F238E27FC236}">
                <a16:creationId xmlns="" xmlns:a16="http://schemas.microsoft.com/office/drawing/2014/main" id="{17392AD7-9E17-4092-A4E6-2EB8A2E5D1C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8913" y="3059010"/>
            <a:ext cx="5870795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000FF"/>
                </a:solidFill>
              </a:rPr>
              <a:t>Sing : I love my school</a:t>
            </a:r>
            <a:endParaRPr sz="4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86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Cây Tre Khung Thân Tre Tươi PNG , Clipart Tre, Cây Tre, Tre PNG  miễn phí tải tập tin PSDComment và Vector">
            <a:extLst>
              <a:ext uri="{FF2B5EF4-FFF2-40B4-BE49-F238E27FC236}">
                <a16:creationId xmlns="" xmlns:a16="http://schemas.microsoft.com/office/drawing/2014/main" id="{DCC7EB39-8CA1-8FD1-F1D8-9CB42981E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447" y="0"/>
            <a:ext cx="955867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E7162A-02F1-4634-B20A-3DAA71D57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1B59EE09-3442-49B0-AF50-87EB458EB841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>
            <a:extLst>
              <a:ext uri="{FF2B5EF4-FFF2-40B4-BE49-F238E27FC236}">
                <a16:creationId xmlns="" xmlns:a16="http://schemas.microsoft.com/office/drawing/2014/main" id="{C0CDB19A-7C02-407C-B71E-1386DB8834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Google Shape;2826;p44">
            <a:extLst>
              <a:ext uri="{FF2B5EF4-FFF2-40B4-BE49-F238E27FC236}">
                <a16:creationId xmlns="" xmlns:a16="http://schemas.microsoft.com/office/drawing/2014/main" id="{9FDE637A-63FB-4555-A2B8-EE76B0D306C3}"/>
              </a:ext>
            </a:extLst>
          </p:cNvPr>
          <p:cNvSpPr txBox="1">
            <a:spLocks/>
          </p:cNvSpPr>
          <p:nvPr/>
        </p:nvSpPr>
        <p:spPr>
          <a:xfrm>
            <a:off x="606844" y="31283"/>
            <a:ext cx="5870795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7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indent="0" algn="ctr"/>
            <a:r>
              <a:rPr lang="en-US" sz="4000" b="1" dirty="0">
                <a:solidFill>
                  <a:srgbClr val="0000FF"/>
                </a:solidFill>
              </a:rPr>
              <a:t>Video  :  Schools</a:t>
            </a:r>
          </a:p>
        </p:txBody>
      </p:sp>
    </p:spTree>
    <p:extLst>
      <p:ext uri="{BB962C8B-B14F-4D97-AF65-F5344CB8AC3E}">
        <p14:creationId xmlns:p14="http://schemas.microsoft.com/office/powerpoint/2010/main" val="151001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6" name="Google Shape;3066;p35"/>
          <p:cNvSpPr/>
          <p:nvPr/>
        </p:nvSpPr>
        <p:spPr>
          <a:xfrm>
            <a:off x="1036950" y="1222795"/>
            <a:ext cx="7070100" cy="24798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52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8" name="Google Shape;3068;p35"/>
          <p:cNvSpPr txBox="1">
            <a:spLocks noGrp="1"/>
          </p:cNvSpPr>
          <p:nvPr>
            <p:ph type="ctrTitle"/>
          </p:nvPr>
        </p:nvSpPr>
        <p:spPr>
          <a:xfrm>
            <a:off x="1092026" y="1299588"/>
            <a:ext cx="7674520" cy="17490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6000" b="1" dirty="0"/>
              <a:t/>
            </a:r>
            <a:br>
              <a:rPr lang="en-US" sz="6000" b="1" dirty="0"/>
            </a:br>
            <a:r>
              <a:rPr lang="en-US" sz="6000" b="1" dirty="0">
                <a:solidFill>
                  <a:srgbClr val="7030A0"/>
                </a:solidFill>
              </a:rPr>
              <a:t>Our school facilities</a:t>
            </a:r>
            <a:r>
              <a:rPr lang="en-US" sz="6000" b="1" dirty="0">
                <a:solidFill>
                  <a:srgbClr val="FF0000"/>
                </a:solidFill>
              </a:rPr>
              <a:t/>
            </a:r>
            <a:br>
              <a:rPr lang="en-US" sz="6000" b="1" dirty="0">
                <a:solidFill>
                  <a:srgbClr val="FF0000"/>
                </a:solidFill>
              </a:rPr>
            </a:br>
            <a:endParaRPr dirty="0">
              <a:solidFill>
                <a:schemeClr val="accent4"/>
              </a:solidFill>
            </a:endParaRPr>
          </a:p>
        </p:txBody>
      </p:sp>
      <p:sp>
        <p:nvSpPr>
          <p:cNvPr id="3070" name="Google Shape;3070;p35"/>
          <p:cNvSpPr/>
          <p:nvPr/>
        </p:nvSpPr>
        <p:spPr>
          <a:xfrm rot="294481">
            <a:off x="1926027" y="2495492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1" name="Google Shape;3071;p35"/>
          <p:cNvSpPr/>
          <p:nvPr/>
        </p:nvSpPr>
        <p:spPr>
          <a:xfrm rot="294481">
            <a:off x="7002352" y="2532067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72" name="Google Shape;3072;p35"/>
          <p:cNvGrpSpPr/>
          <p:nvPr/>
        </p:nvGrpSpPr>
        <p:grpSpPr>
          <a:xfrm>
            <a:off x="4102846" y="1079700"/>
            <a:ext cx="1083859" cy="386437"/>
            <a:chOff x="4030071" y="192575"/>
            <a:chExt cx="1083859" cy="386437"/>
          </a:xfrm>
        </p:grpSpPr>
        <p:sp>
          <p:nvSpPr>
            <p:cNvPr id="3073" name="Google Shape;3073;p35"/>
            <p:cNvSpPr/>
            <p:nvPr/>
          </p:nvSpPr>
          <p:spPr>
            <a:xfrm>
              <a:off x="4030071" y="241924"/>
              <a:ext cx="478753" cy="337088"/>
            </a:xfrm>
            <a:custGeom>
              <a:avLst/>
              <a:gdLst/>
              <a:ahLst/>
              <a:cxnLst/>
              <a:rect l="l" t="t" r="r" b="b"/>
              <a:pathLst>
                <a:path w="35035" h="24668" extrusionOk="0">
                  <a:moveTo>
                    <a:pt x="23392" y="1"/>
                  </a:moveTo>
                  <a:lnTo>
                    <a:pt x="22818" y="22"/>
                  </a:lnTo>
                  <a:lnTo>
                    <a:pt x="22266" y="65"/>
                  </a:lnTo>
                  <a:lnTo>
                    <a:pt x="21713" y="128"/>
                  </a:lnTo>
                  <a:lnTo>
                    <a:pt x="21182" y="235"/>
                  </a:lnTo>
                  <a:lnTo>
                    <a:pt x="20672" y="383"/>
                  </a:lnTo>
                  <a:lnTo>
                    <a:pt x="20439" y="489"/>
                  </a:lnTo>
                  <a:lnTo>
                    <a:pt x="20205" y="574"/>
                  </a:lnTo>
                  <a:lnTo>
                    <a:pt x="19992" y="702"/>
                  </a:lnTo>
                  <a:lnTo>
                    <a:pt x="19759" y="808"/>
                  </a:lnTo>
                  <a:lnTo>
                    <a:pt x="19568" y="957"/>
                  </a:lnTo>
                  <a:lnTo>
                    <a:pt x="19376" y="1106"/>
                  </a:lnTo>
                  <a:lnTo>
                    <a:pt x="19185" y="1276"/>
                  </a:lnTo>
                  <a:lnTo>
                    <a:pt x="19015" y="1446"/>
                  </a:lnTo>
                  <a:lnTo>
                    <a:pt x="19334" y="1658"/>
                  </a:lnTo>
                  <a:lnTo>
                    <a:pt x="19759" y="1955"/>
                  </a:lnTo>
                  <a:lnTo>
                    <a:pt x="20184" y="2253"/>
                  </a:lnTo>
                  <a:lnTo>
                    <a:pt x="20524" y="2444"/>
                  </a:lnTo>
                  <a:lnTo>
                    <a:pt x="19206" y="2890"/>
                  </a:lnTo>
                  <a:lnTo>
                    <a:pt x="17910" y="3358"/>
                  </a:lnTo>
                  <a:lnTo>
                    <a:pt x="17252" y="3613"/>
                  </a:lnTo>
                  <a:lnTo>
                    <a:pt x="16614" y="3889"/>
                  </a:lnTo>
                  <a:lnTo>
                    <a:pt x="15998" y="4186"/>
                  </a:lnTo>
                  <a:lnTo>
                    <a:pt x="15361" y="4484"/>
                  </a:lnTo>
                  <a:lnTo>
                    <a:pt x="14745" y="4781"/>
                  </a:lnTo>
                  <a:lnTo>
                    <a:pt x="14150" y="5121"/>
                  </a:lnTo>
                  <a:lnTo>
                    <a:pt x="13555" y="5461"/>
                  </a:lnTo>
                  <a:lnTo>
                    <a:pt x="12960" y="5822"/>
                  </a:lnTo>
                  <a:lnTo>
                    <a:pt x="12386" y="6205"/>
                  </a:lnTo>
                  <a:lnTo>
                    <a:pt x="11834" y="6608"/>
                  </a:lnTo>
                  <a:lnTo>
                    <a:pt x="11282" y="7033"/>
                  </a:lnTo>
                  <a:lnTo>
                    <a:pt x="10750" y="7458"/>
                  </a:lnTo>
                  <a:lnTo>
                    <a:pt x="11197" y="7586"/>
                  </a:lnTo>
                  <a:lnTo>
                    <a:pt x="11600" y="7713"/>
                  </a:lnTo>
                  <a:lnTo>
                    <a:pt x="11961" y="7883"/>
                  </a:lnTo>
                  <a:lnTo>
                    <a:pt x="12365" y="8117"/>
                  </a:lnTo>
                  <a:lnTo>
                    <a:pt x="11707" y="8414"/>
                  </a:lnTo>
                  <a:lnTo>
                    <a:pt x="11090" y="8712"/>
                  </a:lnTo>
                  <a:lnTo>
                    <a:pt x="10496" y="9052"/>
                  </a:lnTo>
                  <a:lnTo>
                    <a:pt x="9964" y="9392"/>
                  </a:lnTo>
                  <a:lnTo>
                    <a:pt x="9433" y="9753"/>
                  </a:lnTo>
                  <a:lnTo>
                    <a:pt x="8945" y="10135"/>
                  </a:lnTo>
                  <a:lnTo>
                    <a:pt x="8477" y="10518"/>
                  </a:lnTo>
                  <a:lnTo>
                    <a:pt x="8010" y="10921"/>
                  </a:lnTo>
                  <a:lnTo>
                    <a:pt x="7117" y="11771"/>
                  </a:lnTo>
                  <a:lnTo>
                    <a:pt x="6183" y="12642"/>
                  </a:lnTo>
                  <a:lnTo>
                    <a:pt x="5694" y="13088"/>
                  </a:lnTo>
                  <a:lnTo>
                    <a:pt x="5184" y="13535"/>
                  </a:lnTo>
                  <a:lnTo>
                    <a:pt x="4632" y="13981"/>
                  </a:lnTo>
                  <a:lnTo>
                    <a:pt x="4058" y="14448"/>
                  </a:lnTo>
                  <a:lnTo>
                    <a:pt x="4653" y="14724"/>
                  </a:lnTo>
                  <a:lnTo>
                    <a:pt x="4972" y="14873"/>
                  </a:lnTo>
                  <a:lnTo>
                    <a:pt x="5227" y="14979"/>
                  </a:lnTo>
                  <a:lnTo>
                    <a:pt x="5609" y="15149"/>
                  </a:lnTo>
                  <a:lnTo>
                    <a:pt x="5142" y="15574"/>
                  </a:lnTo>
                  <a:lnTo>
                    <a:pt x="4717" y="16020"/>
                  </a:lnTo>
                  <a:lnTo>
                    <a:pt x="4292" y="16488"/>
                  </a:lnTo>
                  <a:lnTo>
                    <a:pt x="3909" y="16955"/>
                  </a:lnTo>
                  <a:lnTo>
                    <a:pt x="3527" y="17444"/>
                  </a:lnTo>
                  <a:lnTo>
                    <a:pt x="3144" y="17954"/>
                  </a:lnTo>
                  <a:lnTo>
                    <a:pt x="2804" y="18464"/>
                  </a:lnTo>
                  <a:lnTo>
                    <a:pt x="2465" y="18974"/>
                  </a:lnTo>
                  <a:lnTo>
                    <a:pt x="1806" y="20036"/>
                  </a:lnTo>
                  <a:lnTo>
                    <a:pt x="1190" y="21141"/>
                  </a:lnTo>
                  <a:lnTo>
                    <a:pt x="595" y="22245"/>
                  </a:lnTo>
                  <a:lnTo>
                    <a:pt x="0" y="23350"/>
                  </a:lnTo>
                  <a:lnTo>
                    <a:pt x="701" y="23541"/>
                  </a:lnTo>
                  <a:lnTo>
                    <a:pt x="1381" y="23711"/>
                  </a:lnTo>
                  <a:lnTo>
                    <a:pt x="2082" y="23860"/>
                  </a:lnTo>
                  <a:lnTo>
                    <a:pt x="2804" y="23988"/>
                  </a:lnTo>
                  <a:lnTo>
                    <a:pt x="3506" y="24073"/>
                  </a:lnTo>
                  <a:lnTo>
                    <a:pt x="4207" y="24136"/>
                  </a:lnTo>
                  <a:lnTo>
                    <a:pt x="4929" y="24179"/>
                  </a:lnTo>
                  <a:lnTo>
                    <a:pt x="5651" y="24200"/>
                  </a:lnTo>
                  <a:lnTo>
                    <a:pt x="6353" y="24179"/>
                  </a:lnTo>
                  <a:lnTo>
                    <a:pt x="7075" y="24136"/>
                  </a:lnTo>
                  <a:lnTo>
                    <a:pt x="7776" y="24073"/>
                  </a:lnTo>
                  <a:lnTo>
                    <a:pt x="8498" y="23966"/>
                  </a:lnTo>
                  <a:lnTo>
                    <a:pt x="9200" y="23860"/>
                  </a:lnTo>
                  <a:lnTo>
                    <a:pt x="9901" y="23711"/>
                  </a:lnTo>
                  <a:lnTo>
                    <a:pt x="10602" y="23541"/>
                  </a:lnTo>
                  <a:lnTo>
                    <a:pt x="11282" y="23329"/>
                  </a:lnTo>
                  <a:lnTo>
                    <a:pt x="10517" y="24668"/>
                  </a:lnTo>
                  <a:lnTo>
                    <a:pt x="11175" y="24583"/>
                  </a:lnTo>
                  <a:lnTo>
                    <a:pt x="11855" y="24498"/>
                  </a:lnTo>
                  <a:lnTo>
                    <a:pt x="12514" y="24391"/>
                  </a:lnTo>
                  <a:lnTo>
                    <a:pt x="13173" y="24264"/>
                  </a:lnTo>
                  <a:lnTo>
                    <a:pt x="13831" y="24115"/>
                  </a:lnTo>
                  <a:lnTo>
                    <a:pt x="14490" y="23966"/>
                  </a:lnTo>
                  <a:lnTo>
                    <a:pt x="15127" y="23796"/>
                  </a:lnTo>
                  <a:lnTo>
                    <a:pt x="15786" y="23605"/>
                  </a:lnTo>
                  <a:lnTo>
                    <a:pt x="16423" y="23393"/>
                  </a:lnTo>
                  <a:lnTo>
                    <a:pt x="17061" y="23180"/>
                  </a:lnTo>
                  <a:lnTo>
                    <a:pt x="17698" y="22925"/>
                  </a:lnTo>
                  <a:lnTo>
                    <a:pt x="18314" y="22670"/>
                  </a:lnTo>
                  <a:lnTo>
                    <a:pt x="18930" y="22415"/>
                  </a:lnTo>
                  <a:lnTo>
                    <a:pt x="19546" y="22118"/>
                  </a:lnTo>
                  <a:lnTo>
                    <a:pt x="20141" y="21821"/>
                  </a:lnTo>
                  <a:lnTo>
                    <a:pt x="20736" y="21502"/>
                  </a:lnTo>
                  <a:lnTo>
                    <a:pt x="20736" y="21502"/>
                  </a:lnTo>
                  <a:lnTo>
                    <a:pt x="20566" y="21884"/>
                  </a:lnTo>
                  <a:lnTo>
                    <a:pt x="20439" y="22309"/>
                  </a:lnTo>
                  <a:lnTo>
                    <a:pt x="20354" y="22713"/>
                  </a:lnTo>
                  <a:lnTo>
                    <a:pt x="20311" y="23138"/>
                  </a:lnTo>
                  <a:lnTo>
                    <a:pt x="21012" y="22734"/>
                  </a:lnTo>
                  <a:lnTo>
                    <a:pt x="21692" y="22309"/>
                  </a:lnTo>
                  <a:lnTo>
                    <a:pt x="22351" y="21863"/>
                  </a:lnTo>
                  <a:lnTo>
                    <a:pt x="23009" y="21417"/>
                  </a:lnTo>
                  <a:lnTo>
                    <a:pt x="23668" y="20928"/>
                  </a:lnTo>
                  <a:lnTo>
                    <a:pt x="24305" y="20440"/>
                  </a:lnTo>
                  <a:lnTo>
                    <a:pt x="24922" y="19951"/>
                  </a:lnTo>
                  <a:lnTo>
                    <a:pt x="25538" y="19420"/>
                  </a:lnTo>
                  <a:lnTo>
                    <a:pt x="26133" y="18889"/>
                  </a:lnTo>
                  <a:lnTo>
                    <a:pt x="26727" y="18357"/>
                  </a:lnTo>
                  <a:lnTo>
                    <a:pt x="27301" y="17784"/>
                  </a:lnTo>
                  <a:lnTo>
                    <a:pt x="27854" y="17210"/>
                  </a:lnTo>
                  <a:lnTo>
                    <a:pt x="28406" y="16637"/>
                  </a:lnTo>
                  <a:lnTo>
                    <a:pt x="28937" y="16042"/>
                  </a:lnTo>
                  <a:lnTo>
                    <a:pt x="29447" y="15425"/>
                  </a:lnTo>
                  <a:lnTo>
                    <a:pt x="29957" y="14809"/>
                  </a:lnTo>
                  <a:lnTo>
                    <a:pt x="29893" y="15064"/>
                  </a:lnTo>
                  <a:lnTo>
                    <a:pt x="29851" y="15362"/>
                  </a:lnTo>
                  <a:lnTo>
                    <a:pt x="29829" y="15638"/>
                  </a:lnTo>
                  <a:lnTo>
                    <a:pt x="29829" y="15914"/>
                  </a:lnTo>
                  <a:lnTo>
                    <a:pt x="29872" y="16190"/>
                  </a:lnTo>
                  <a:lnTo>
                    <a:pt x="29914" y="16467"/>
                  </a:lnTo>
                  <a:lnTo>
                    <a:pt x="29999" y="16743"/>
                  </a:lnTo>
                  <a:lnTo>
                    <a:pt x="30106" y="16998"/>
                  </a:lnTo>
                  <a:lnTo>
                    <a:pt x="30531" y="16403"/>
                  </a:lnTo>
                  <a:lnTo>
                    <a:pt x="30955" y="15787"/>
                  </a:lnTo>
                  <a:lnTo>
                    <a:pt x="31338" y="15171"/>
                  </a:lnTo>
                  <a:lnTo>
                    <a:pt x="31720" y="14533"/>
                  </a:lnTo>
                  <a:lnTo>
                    <a:pt x="32060" y="13875"/>
                  </a:lnTo>
                  <a:lnTo>
                    <a:pt x="32400" y="13216"/>
                  </a:lnTo>
                  <a:lnTo>
                    <a:pt x="32698" y="12536"/>
                  </a:lnTo>
                  <a:lnTo>
                    <a:pt x="32974" y="11856"/>
                  </a:lnTo>
                  <a:lnTo>
                    <a:pt x="33229" y="11155"/>
                  </a:lnTo>
                  <a:lnTo>
                    <a:pt x="33462" y="10454"/>
                  </a:lnTo>
                  <a:lnTo>
                    <a:pt x="33654" y="9732"/>
                  </a:lnTo>
                  <a:lnTo>
                    <a:pt x="33845" y="9030"/>
                  </a:lnTo>
                  <a:lnTo>
                    <a:pt x="33994" y="8287"/>
                  </a:lnTo>
                  <a:lnTo>
                    <a:pt x="34121" y="7564"/>
                  </a:lnTo>
                  <a:lnTo>
                    <a:pt x="34227" y="6842"/>
                  </a:lnTo>
                  <a:lnTo>
                    <a:pt x="34291" y="6098"/>
                  </a:lnTo>
                  <a:lnTo>
                    <a:pt x="34334" y="5695"/>
                  </a:lnTo>
                  <a:lnTo>
                    <a:pt x="34440" y="5057"/>
                  </a:lnTo>
                  <a:lnTo>
                    <a:pt x="34695" y="3464"/>
                  </a:lnTo>
                  <a:lnTo>
                    <a:pt x="35035" y="1361"/>
                  </a:lnTo>
                  <a:lnTo>
                    <a:pt x="34546" y="1403"/>
                  </a:lnTo>
                  <a:lnTo>
                    <a:pt x="34057" y="1424"/>
                  </a:lnTo>
                  <a:lnTo>
                    <a:pt x="33569" y="1403"/>
                  </a:lnTo>
                  <a:lnTo>
                    <a:pt x="33080" y="1382"/>
                  </a:lnTo>
                  <a:lnTo>
                    <a:pt x="32591" y="1339"/>
                  </a:lnTo>
                  <a:lnTo>
                    <a:pt x="32103" y="1276"/>
                  </a:lnTo>
                  <a:lnTo>
                    <a:pt x="31147" y="1106"/>
                  </a:lnTo>
                  <a:lnTo>
                    <a:pt x="30169" y="914"/>
                  </a:lnTo>
                  <a:lnTo>
                    <a:pt x="29192" y="723"/>
                  </a:lnTo>
                  <a:lnTo>
                    <a:pt x="28236" y="532"/>
                  </a:lnTo>
                  <a:lnTo>
                    <a:pt x="27259" y="362"/>
                  </a:lnTo>
                  <a:lnTo>
                    <a:pt x="26218" y="192"/>
                  </a:lnTo>
                  <a:lnTo>
                    <a:pt x="25113" y="86"/>
                  </a:lnTo>
                  <a:lnTo>
                    <a:pt x="24539" y="22"/>
                  </a:lnTo>
                  <a:lnTo>
                    <a:pt x="23965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5"/>
            <p:cNvSpPr/>
            <p:nvPr/>
          </p:nvSpPr>
          <p:spPr>
            <a:xfrm>
              <a:off x="4104976" y="279970"/>
              <a:ext cx="384109" cy="230529"/>
            </a:xfrm>
            <a:custGeom>
              <a:avLst/>
              <a:gdLst/>
              <a:ahLst/>
              <a:cxnLst/>
              <a:rect l="l" t="t" r="r" b="b"/>
              <a:pathLst>
                <a:path w="28109" h="16870" extrusionOk="0">
                  <a:moveTo>
                    <a:pt x="28109" y="0"/>
                  </a:moveTo>
                  <a:lnTo>
                    <a:pt x="28003" y="43"/>
                  </a:lnTo>
                  <a:lnTo>
                    <a:pt x="27684" y="149"/>
                  </a:lnTo>
                  <a:lnTo>
                    <a:pt x="27472" y="255"/>
                  </a:lnTo>
                  <a:lnTo>
                    <a:pt x="27217" y="382"/>
                  </a:lnTo>
                  <a:lnTo>
                    <a:pt x="26919" y="552"/>
                  </a:lnTo>
                  <a:lnTo>
                    <a:pt x="26600" y="744"/>
                  </a:lnTo>
                  <a:lnTo>
                    <a:pt x="26239" y="999"/>
                  </a:lnTo>
                  <a:lnTo>
                    <a:pt x="25878" y="1317"/>
                  </a:lnTo>
                  <a:lnTo>
                    <a:pt x="25496" y="1657"/>
                  </a:lnTo>
                  <a:lnTo>
                    <a:pt x="25071" y="2082"/>
                  </a:lnTo>
                  <a:lnTo>
                    <a:pt x="24667" y="2571"/>
                  </a:lnTo>
                  <a:lnTo>
                    <a:pt x="24242" y="3102"/>
                  </a:lnTo>
                  <a:lnTo>
                    <a:pt x="23817" y="3718"/>
                  </a:lnTo>
                  <a:lnTo>
                    <a:pt x="23392" y="4419"/>
                  </a:lnTo>
                  <a:lnTo>
                    <a:pt x="23116" y="4865"/>
                  </a:lnTo>
                  <a:lnTo>
                    <a:pt x="22819" y="5290"/>
                  </a:lnTo>
                  <a:lnTo>
                    <a:pt x="22521" y="5715"/>
                  </a:lnTo>
                  <a:lnTo>
                    <a:pt x="22203" y="6140"/>
                  </a:lnTo>
                  <a:lnTo>
                    <a:pt x="21863" y="6544"/>
                  </a:lnTo>
                  <a:lnTo>
                    <a:pt x="21501" y="6948"/>
                  </a:lnTo>
                  <a:lnTo>
                    <a:pt x="21140" y="7330"/>
                  </a:lnTo>
                  <a:lnTo>
                    <a:pt x="20779" y="7712"/>
                  </a:lnTo>
                  <a:lnTo>
                    <a:pt x="20375" y="8074"/>
                  </a:lnTo>
                  <a:lnTo>
                    <a:pt x="19972" y="8435"/>
                  </a:lnTo>
                  <a:lnTo>
                    <a:pt x="19568" y="8796"/>
                  </a:lnTo>
                  <a:lnTo>
                    <a:pt x="19143" y="9136"/>
                  </a:lnTo>
                  <a:lnTo>
                    <a:pt x="18272" y="9795"/>
                  </a:lnTo>
                  <a:lnTo>
                    <a:pt x="17358" y="10411"/>
                  </a:lnTo>
                  <a:lnTo>
                    <a:pt x="16445" y="11006"/>
                  </a:lnTo>
                  <a:lnTo>
                    <a:pt x="15489" y="11558"/>
                  </a:lnTo>
                  <a:lnTo>
                    <a:pt x="14511" y="12089"/>
                  </a:lnTo>
                  <a:lnTo>
                    <a:pt x="13534" y="12578"/>
                  </a:lnTo>
                  <a:lnTo>
                    <a:pt x="12536" y="13024"/>
                  </a:lnTo>
                  <a:lnTo>
                    <a:pt x="11558" y="13470"/>
                  </a:lnTo>
                  <a:lnTo>
                    <a:pt x="10560" y="13874"/>
                  </a:lnTo>
                  <a:lnTo>
                    <a:pt x="9604" y="14235"/>
                  </a:lnTo>
                  <a:lnTo>
                    <a:pt x="8648" y="14575"/>
                  </a:lnTo>
                  <a:lnTo>
                    <a:pt x="7713" y="14894"/>
                  </a:lnTo>
                  <a:lnTo>
                    <a:pt x="6799" y="15191"/>
                  </a:lnTo>
                  <a:lnTo>
                    <a:pt x="5928" y="15446"/>
                  </a:lnTo>
                  <a:lnTo>
                    <a:pt x="4313" y="15913"/>
                  </a:lnTo>
                  <a:lnTo>
                    <a:pt x="2869" y="16275"/>
                  </a:lnTo>
                  <a:lnTo>
                    <a:pt x="1679" y="16530"/>
                  </a:lnTo>
                  <a:lnTo>
                    <a:pt x="787" y="16721"/>
                  </a:lnTo>
                  <a:lnTo>
                    <a:pt x="0" y="16869"/>
                  </a:lnTo>
                  <a:lnTo>
                    <a:pt x="0" y="16869"/>
                  </a:lnTo>
                  <a:lnTo>
                    <a:pt x="1169" y="16827"/>
                  </a:lnTo>
                  <a:lnTo>
                    <a:pt x="2316" y="16763"/>
                  </a:lnTo>
                  <a:lnTo>
                    <a:pt x="3442" y="16636"/>
                  </a:lnTo>
                  <a:lnTo>
                    <a:pt x="4568" y="16466"/>
                  </a:lnTo>
                  <a:lnTo>
                    <a:pt x="5673" y="16275"/>
                  </a:lnTo>
                  <a:lnTo>
                    <a:pt x="6757" y="16041"/>
                  </a:lnTo>
                  <a:lnTo>
                    <a:pt x="7819" y="15765"/>
                  </a:lnTo>
                  <a:lnTo>
                    <a:pt x="8860" y="15467"/>
                  </a:lnTo>
                  <a:lnTo>
                    <a:pt x="9880" y="15149"/>
                  </a:lnTo>
                  <a:lnTo>
                    <a:pt x="10878" y="14787"/>
                  </a:lnTo>
                  <a:lnTo>
                    <a:pt x="11856" y="14405"/>
                  </a:lnTo>
                  <a:lnTo>
                    <a:pt x="12812" y="14001"/>
                  </a:lnTo>
                  <a:lnTo>
                    <a:pt x="13725" y="13576"/>
                  </a:lnTo>
                  <a:lnTo>
                    <a:pt x="14618" y="13130"/>
                  </a:lnTo>
                  <a:lnTo>
                    <a:pt x="15489" y="12663"/>
                  </a:lnTo>
                  <a:lnTo>
                    <a:pt x="16317" y="12195"/>
                  </a:lnTo>
                  <a:lnTo>
                    <a:pt x="17125" y="11707"/>
                  </a:lnTo>
                  <a:lnTo>
                    <a:pt x="17890" y="11218"/>
                  </a:lnTo>
                  <a:lnTo>
                    <a:pt x="18633" y="10708"/>
                  </a:lnTo>
                  <a:lnTo>
                    <a:pt x="19334" y="10198"/>
                  </a:lnTo>
                  <a:lnTo>
                    <a:pt x="19993" y="9710"/>
                  </a:lnTo>
                  <a:lnTo>
                    <a:pt x="20609" y="9200"/>
                  </a:lnTo>
                  <a:lnTo>
                    <a:pt x="21204" y="8690"/>
                  </a:lnTo>
                  <a:lnTo>
                    <a:pt x="21735" y="8201"/>
                  </a:lnTo>
                  <a:lnTo>
                    <a:pt x="22245" y="7712"/>
                  </a:lnTo>
                  <a:lnTo>
                    <a:pt x="22691" y="7224"/>
                  </a:lnTo>
                  <a:lnTo>
                    <a:pt x="23116" y="6756"/>
                  </a:lnTo>
                  <a:lnTo>
                    <a:pt x="23477" y="6289"/>
                  </a:lnTo>
                  <a:lnTo>
                    <a:pt x="23796" y="5843"/>
                  </a:lnTo>
                  <a:lnTo>
                    <a:pt x="24072" y="5439"/>
                  </a:lnTo>
                  <a:lnTo>
                    <a:pt x="24285" y="5035"/>
                  </a:lnTo>
                  <a:lnTo>
                    <a:pt x="24455" y="4653"/>
                  </a:lnTo>
                  <a:lnTo>
                    <a:pt x="24752" y="3952"/>
                  </a:lnTo>
                  <a:lnTo>
                    <a:pt x="25050" y="3336"/>
                  </a:lnTo>
                  <a:lnTo>
                    <a:pt x="25347" y="2783"/>
                  </a:lnTo>
                  <a:lnTo>
                    <a:pt x="25666" y="2273"/>
                  </a:lnTo>
                  <a:lnTo>
                    <a:pt x="25963" y="1848"/>
                  </a:lnTo>
                  <a:lnTo>
                    <a:pt x="26282" y="1466"/>
                  </a:lnTo>
                  <a:lnTo>
                    <a:pt x="26558" y="1147"/>
                  </a:lnTo>
                  <a:lnTo>
                    <a:pt x="26855" y="871"/>
                  </a:lnTo>
                  <a:lnTo>
                    <a:pt x="27110" y="637"/>
                  </a:lnTo>
                  <a:lnTo>
                    <a:pt x="27344" y="446"/>
                  </a:lnTo>
                  <a:lnTo>
                    <a:pt x="27557" y="298"/>
                  </a:lnTo>
                  <a:lnTo>
                    <a:pt x="27748" y="191"/>
                  </a:lnTo>
                  <a:lnTo>
                    <a:pt x="28024" y="43"/>
                  </a:lnTo>
                  <a:lnTo>
                    <a:pt x="2810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5"/>
            <p:cNvSpPr/>
            <p:nvPr/>
          </p:nvSpPr>
          <p:spPr>
            <a:xfrm>
              <a:off x="4303576" y="342684"/>
              <a:ext cx="112668" cy="25267"/>
            </a:xfrm>
            <a:custGeom>
              <a:avLst/>
              <a:gdLst/>
              <a:ahLst/>
              <a:cxnLst/>
              <a:rect l="l" t="t" r="r" b="b"/>
              <a:pathLst>
                <a:path w="8245" h="1849" extrusionOk="0">
                  <a:moveTo>
                    <a:pt x="2911" y="0"/>
                  </a:moveTo>
                  <a:lnTo>
                    <a:pt x="2317" y="43"/>
                  </a:lnTo>
                  <a:lnTo>
                    <a:pt x="1807" y="85"/>
                  </a:lnTo>
                  <a:lnTo>
                    <a:pt x="1360" y="149"/>
                  </a:lnTo>
                  <a:lnTo>
                    <a:pt x="978" y="234"/>
                  </a:lnTo>
                  <a:lnTo>
                    <a:pt x="681" y="319"/>
                  </a:lnTo>
                  <a:lnTo>
                    <a:pt x="426" y="404"/>
                  </a:lnTo>
                  <a:lnTo>
                    <a:pt x="234" y="489"/>
                  </a:lnTo>
                  <a:lnTo>
                    <a:pt x="107" y="553"/>
                  </a:lnTo>
                  <a:lnTo>
                    <a:pt x="1" y="616"/>
                  </a:lnTo>
                  <a:lnTo>
                    <a:pt x="298" y="553"/>
                  </a:lnTo>
                  <a:lnTo>
                    <a:pt x="617" y="510"/>
                  </a:lnTo>
                  <a:lnTo>
                    <a:pt x="936" y="489"/>
                  </a:lnTo>
                  <a:lnTo>
                    <a:pt x="1254" y="468"/>
                  </a:lnTo>
                  <a:lnTo>
                    <a:pt x="1913" y="468"/>
                  </a:lnTo>
                  <a:lnTo>
                    <a:pt x="2571" y="510"/>
                  </a:lnTo>
                  <a:lnTo>
                    <a:pt x="3230" y="595"/>
                  </a:lnTo>
                  <a:lnTo>
                    <a:pt x="3910" y="701"/>
                  </a:lnTo>
                  <a:lnTo>
                    <a:pt x="4547" y="829"/>
                  </a:lnTo>
                  <a:lnTo>
                    <a:pt x="5164" y="978"/>
                  </a:lnTo>
                  <a:lnTo>
                    <a:pt x="5737" y="1126"/>
                  </a:lnTo>
                  <a:lnTo>
                    <a:pt x="6268" y="1275"/>
                  </a:lnTo>
                  <a:lnTo>
                    <a:pt x="7161" y="1572"/>
                  </a:lnTo>
                  <a:lnTo>
                    <a:pt x="7756" y="1764"/>
                  </a:lnTo>
                  <a:lnTo>
                    <a:pt x="7968" y="1849"/>
                  </a:lnTo>
                  <a:lnTo>
                    <a:pt x="8244" y="765"/>
                  </a:lnTo>
                  <a:lnTo>
                    <a:pt x="7139" y="489"/>
                  </a:lnTo>
                  <a:lnTo>
                    <a:pt x="6120" y="298"/>
                  </a:lnTo>
                  <a:lnTo>
                    <a:pt x="5185" y="149"/>
                  </a:lnTo>
                  <a:lnTo>
                    <a:pt x="4356" y="64"/>
                  </a:lnTo>
                  <a:lnTo>
                    <a:pt x="3591" y="21"/>
                  </a:lnTo>
                  <a:lnTo>
                    <a:pt x="2911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5"/>
            <p:cNvSpPr/>
            <p:nvPr/>
          </p:nvSpPr>
          <p:spPr>
            <a:xfrm>
              <a:off x="4358159" y="380717"/>
              <a:ext cx="49959" cy="104537"/>
            </a:xfrm>
            <a:custGeom>
              <a:avLst/>
              <a:gdLst/>
              <a:ahLst/>
              <a:cxnLst/>
              <a:rect l="l" t="t" r="r" b="b"/>
              <a:pathLst>
                <a:path w="3656" h="7650" extrusionOk="0">
                  <a:moveTo>
                    <a:pt x="2550" y="0"/>
                  </a:moveTo>
                  <a:lnTo>
                    <a:pt x="2529" y="234"/>
                  </a:lnTo>
                  <a:lnTo>
                    <a:pt x="2444" y="850"/>
                  </a:lnTo>
                  <a:lnTo>
                    <a:pt x="2296" y="1764"/>
                  </a:lnTo>
                  <a:lnTo>
                    <a:pt x="2168" y="2316"/>
                  </a:lnTo>
                  <a:lnTo>
                    <a:pt x="2041" y="2890"/>
                  </a:lnTo>
                  <a:lnTo>
                    <a:pt x="1892" y="3506"/>
                  </a:lnTo>
                  <a:lnTo>
                    <a:pt x="1701" y="4143"/>
                  </a:lnTo>
                  <a:lnTo>
                    <a:pt x="1509" y="4781"/>
                  </a:lnTo>
                  <a:lnTo>
                    <a:pt x="1254" y="5418"/>
                  </a:lnTo>
                  <a:lnTo>
                    <a:pt x="1000" y="6013"/>
                  </a:lnTo>
                  <a:lnTo>
                    <a:pt x="702" y="6608"/>
                  </a:lnTo>
                  <a:lnTo>
                    <a:pt x="532" y="6884"/>
                  </a:lnTo>
                  <a:lnTo>
                    <a:pt x="362" y="7139"/>
                  </a:lnTo>
                  <a:lnTo>
                    <a:pt x="192" y="7394"/>
                  </a:lnTo>
                  <a:lnTo>
                    <a:pt x="1" y="7649"/>
                  </a:lnTo>
                  <a:lnTo>
                    <a:pt x="86" y="7585"/>
                  </a:lnTo>
                  <a:lnTo>
                    <a:pt x="213" y="7500"/>
                  </a:lnTo>
                  <a:lnTo>
                    <a:pt x="362" y="7373"/>
                  </a:lnTo>
                  <a:lnTo>
                    <a:pt x="553" y="7182"/>
                  </a:lnTo>
                  <a:lnTo>
                    <a:pt x="787" y="6948"/>
                  </a:lnTo>
                  <a:lnTo>
                    <a:pt x="1021" y="6650"/>
                  </a:lnTo>
                  <a:lnTo>
                    <a:pt x="1297" y="6289"/>
                  </a:lnTo>
                  <a:lnTo>
                    <a:pt x="1573" y="5843"/>
                  </a:lnTo>
                  <a:lnTo>
                    <a:pt x="1871" y="5333"/>
                  </a:lnTo>
                  <a:lnTo>
                    <a:pt x="2168" y="4738"/>
                  </a:lnTo>
                  <a:lnTo>
                    <a:pt x="2487" y="4037"/>
                  </a:lnTo>
                  <a:lnTo>
                    <a:pt x="2784" y="3251"/>
                  </a:lnTo>
                  <a:lnTo>
                    <a:pt x="3082" y="2359"/>
                  </a:lnTo>
                  <a:lnTo>
                    <a:pt x="3379" y="1360"/>
                  </a:lnTo>
                  <a:lnTo>
                    <a:pt x="3655" y="255"/>
                  </a:lnTo>
                  <a:lnTo>
                    <a:pt x="25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5"/>
            <p:cNvSpPr/>
            <p:nvPr/>
          </p:nvSpPr>
          <p:spPr>
            <a:xfrm>
              <a:off x="4255675" y="436175"/>
              <a:ext cx="76073" cy="90599"/>
            </a:xfrm>
            <a:custGeom>
              <a:avLst/>
              <a:gdLst/>
              <a:ahLst/>
              <a:cxnLst/>
              <a:rect l="l" t="t" r="r" b="b"/>
              <a:pathLst>
                <a:path w="5567" h="6630" extrusionOk="0">
                  <a:moveTo>
                    <a:pt x="4589" y="0"/>
                  </a:moveTo>
                  <a:lnTo>
                    <a:pt x="4504" y="213"/>
                  </a:lnTo>
                  <a:lnTo>
                    <a:pt x="4249" y="787"/>
                  </a:lnTo>
                  <a:lnTo>
                    <a:pt x="3846" y="1615"/>
                  </a:lnTo>
                  <a:lnTo>
                    <a:pt x="3569" y="2104"/>
                  </a:lnTo>
                  <a:lnTo>
                    <a:pt x="3293" y="2635"/>
                  </a:lnTo>
                  <a:lnTo>
                    <a:pt x="2975" y="3187"/>
                  </a:lnTo>
                  <a:lnTo>
                    <a:pt x="2613" y="3740"/>
                  </a:lnTo>
                  <a:lnTo>
                    <a:pt x="2252" y="4292"/>
                  </a:lnTo>
                  <a:lnTo>
                    <a:pt x="1849" y="4823"/>
                  </a:lnTo>
                  <a:lnTo>
                    <a:pt x="1424" y="5354"/>
                  </a:lnTo>
                  <a:lnTo>
                    <a:pt x="977" y="5822"/>
                  </a:lnTo>
                  <a:lnTo>
                    <a:pt x="744" y="6056"/>
                  </a:lnTo>
                  <a:lnTo>
                    <a:pt x="489" y="6247"/>
                  </a:lnTo>
                  <a:lnTo>
                    <a:pt x="255" y="6459"/>
                  </a:lnTo>
                  <a:lnTo>
                    <a:pt x="0" y="6629"/>
                  </a:lnTo>
                  <a:lnTo>
                    <a:pt x="0" y="6629"/>
                  </a:lnTo>
                  <a:lnTo>
                    <a:pt x="128" y="6587"/>
                  </a:lnTo>
                  <a:lnTo>
                    <a:pt x="255" y="6544"/>
                  </a:lnTo>
                  <a:lnTo>
                    <a:pt x="446" y="6459"/>
                  </a:lnTo>
                  <a:lnTo>
                    <a:pt x="680" y="6353"/>
                  </a:lnTo>
                  <a:lnTo>
                    <a:pt x="956" y="6183"/>
                  </a:lnTo>
                  <a:lnTo>
                    <a:pt x="1275" y="5971"/>
                  </a:lnTo>
                  <a:lnTo>
                    <a:pt x="1636" y="5694"/>
                  </a:lnTo>
                  <a:lnTo>
                    <a:pt x="2019" y="5333"/>
                  </a:lnTo>
                  <a:lnTo>
                    <a:pt x="2443" y="4930"/>
                  </a:lnTo>
                  <a:lnTo>
                    <a:pt x="2911" y="4441"/>
                  </a:lnTo>
                  <a:lnTo>
                    <a:pt x="3399" y="3846"/>
                  </a:lnTo>
                  <a:lnTo>
                    <a:pt x="3909" y="3187"/>
                  </a:lnTo>
                  <a:lnTo>
                    <a:pt x="4441" y="2401"/>
                  </a:lnTo>
                  <a:lnTo>
                    <a:pt x="4993" y="1530"/>
                  </a:lnTo>
                  <a:lnTo>
                    <a:pt x="5567" y="532"/>
                  </a:lnTo>
                  <a:lnTo>
                    <a:pt x="458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5"/>
            <p:cNvSpPr/>
            <p:nvPr/>
          </p:nvSpPr>
          <p:spPr>
            <a:xfrm>
              <a:off x="4243184" y="403649"/>
              <a:ext cx="112654" cy="24993"/>
            </a:xfrm>
            <a:custGeom>
              <a:avLst/>
              <a:gdLst/>
              <a:ahLst/>
              <a:cxnLst/>
              <a:rect l="l" t="t" r="r" b="b"/>
              <a:pathLst>
                <a:path w="8244" h="1829" extrusionOk="0">
                  <a:moveTo>
                    <a:pt x="2911" y="1"/>
                  </a:moveTo>
                  <a:lnTo>
                    <a:pt x="2316" y="22"/>
                  </a:lnTo>
                  <a:lnTo>
                    <a:pt x="1785" y="65"/>
                  </a:lnTo>
                  <a:lnTo>
                    <a:pt x="1339" y="128"/>
                  </a:lnTo>
                  <a:lnTo>
                    <a:pt x="957" y="213"/>
                  </a:lnTo>
                  <a:lnTo>
                    <a:pt x="659" y="298"/>
                  </a:lnTo>
                  <a:lnTo>
                    <a:pt x="404" y="383"/>
                  </a:lnTo>
                  <a:lnTo>
                    <a:pt x="213" y="468"/>
                  </a:lnTo>
                  <a:lnTo>
                    <a:pt x="86" y="532"/>
                  </a:lnTo>
                  <a:lnTo>
                    <a:pt x="1" y="596"/>
                  </a:lnTo>
                  <a:lnTo>
                    <a:pt x="1" y="596"/>
                  </a:lnTo>
                  <a:lnTo>
                    <a:pt x="298" y="532"/>
                  </a:lnTo>
                  <a:lnTo>
                    <a:pt x="595" y="490"/>
                  </a:lnTo>
                  <a:lnTo>
                    <a:pt x="914" y="468"/>
                  </a:lnTo>
                  <a:lnTo>
                    <a:pt x="1233" y="447"/>
                  </a:lnTo>
                  <a:lnTo>
                    <a:pt x="1891" y="447"/>
                  </a:lnTo>
                  <a:lnTo>
                    <a:pt x="2550" y="490"/>
                  </a:lnTo>
                  <a:lnTo>
                    <a:pt x="3230" y="575"/>
                  </a:lnTo>
                  <a:lnTo>
                    <a:pt x="3889" y="681"/>
                  </a:lnTo>
                  <a:lnTo>
                    <a:pt x="4526" y="808"/>
                  </a:lnTo>
                  <a:lnTo>
                    <a:pt x="5142" y="957"/>
                  </a:lnTo>
                  <a:lnTo>
                    <a:pt x="5716" y="1106"/>
                  </a:lnTo>
                  <a:lnTo>
                    <a:pt x="6247" y="1254"/>
                  </a:lnTo>
                  <a:lnTo>
                    <a:pt x="7139" y="1552"/>
                  </a:lnTo>
                  <a:lnTo>
                    <a:pt x="7734" y="1743"/>
                  </a:lnTo>
                  <a:lnTo>
                    <a:pt x="7947" y="1828"/>
                  </a:lnTo>
                  <a:lnTo>
                    <a:pt x="8244" y="745"/>
                  </a:lnTo>
                  <a:lnTo>
                    <a:pt x="7118" y="468"/>
                  </a:lnTo>
                  <a:lnTo>
                    <a:pt x="6098" y="277"/>
                  </a:lnTo>
                  <a:lnTo>
                    <a:pt x="5163" y="128"/>
                  </a:lnTo>
                  <a:lnTo>
                    <a:pt x="4335" y="43"/>
                  </a:lnTo>
                  <a:lnTo>
                    <a:pt x="357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5"/>
            <p:cNvSpPr/>
            <p:nvPr/>
          </p:nvSpPr>
          <p:spPr>
            <a:xfrm>
              <a:off x="4152016" y="453599"/>
              <a:ext cx="112654" cy="25267"/>
            </a:xfrm>
            <a:custGeom>
              <a:avLst/>
              <a:gdLst/>
              <a:ahLst/>
              <a:cxnLst/>
              <a:rect l="l" t="t" r="r" b="b"/>
              <a:pathLst>
                <a:path w="8244" h="1849" extrusionOk="0">
                  <a:moveTo>
                    <a:pt x="2911" y="0"/>
                  </a:moveTo>
                  <a:lnTo>
                    <a:pt x="2316" y="21"/>
                  </a:lnTo>
                  <a:lnTo>
                    <a:pt x="1785" y="64"/>
                  </a:lnTo>
                  <a:lnTo>
                    <a:pt x="1339" y="149"/>
                  </a:lnTo>
                  <a:lnTo>
                    <a:pt x="956" y="234"/>
                  </a:lnTo>
                  <a:lnTo>
                    <a:pt x="659" y="319"/>
                  </a:lnTo>
                  <a:lnTo>
                    <a:pt x="404" y="404"/>
                  </a:lnTo>
                  <a:lnTo>
                    <a:pt x="213" y="468"/>
                  </a:lnTo>
                  <a:lnTo>
                    <a:pt x="85" y="531"/>
                  </a:lnTo>
                  <a:lnTo>
                    <a:pt x="0" y="595"/>
                  </a:lnTo>
                  <a:lnTo>
                    <a:pt x="298" y="553"/>
                  </a:lnTo>
                  <a:lnTo>
                    <a:pt x="595" y="510"/>
                  </a:lnTo>
                  <a:lnTo>
                    <a:pt x="914" y="468"/>
                  </a:lnTo>
                  <a:lnTo>
                    <a:pt x="1233" y="446"/>
                  </a:lnTo>
                  <a:lnTo>
                    <a:pt x="1891" y="468"/>
                  </a:lnTo>
                  <a:lnTo>
                    <a:pt x="2550" y="510"/>
                  </a:lnTo>
                  <a:lnTo>
                    <a:pt x="3230" y="574"/>
                  </a:lnTo>
                  <a:lnTo>
                    <a:pt x="3888" y="680"/>
                  </a:lnTo>
                  <a:lnTo>
                    <a:pt x="4526" y="808"/>
                  </a:lnTo>
                  <a:lnTo>
                    <a:pt x="5142" y="956"/>
                  </a:lnTo>
                  <a:lnTo>
                    <a:pt x="5715" y="1105"/>
                  </a:lnTo>
                  <a:lnTo>
                    <a:pt x="6247" y="1254"/>
                  </a:lnTo>
                  <a:lnTo>
                    <a:pt x="7139" y="1551"/>
                  </a:lnTo>
                  <a:lnTo>
                    <a:pt x="7734" y="1764"/>
                  </a:lnTo>
                  <a:lnTo>
                    <a:pt x="7946" y="1849"/>
                  </a:lnTo>
                  <a:lnTo>
                    <a:pt x="8244" y="744"/>
                  </a:lnTo>
                  <a:lnTo>
                    <a:pt x="7118" y="489"/>
                  </a:lnTo>
                  <a:lnTo>
                    <a:pt x="6098" y="276"/>
                  </a:lnTo>
                  <a:lnTo>
                    <a:pt x="5163" y="128"/>
                  </a:lnTo>
                  <a:lnTo>
                    <a:pt x="4335" y="43"/>
                  </a:lnTo>
                  <a:lnTo>
                    <a:pt x="357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5"/>
            <p:cNvSpPr/>
            <p:nvPr/>
          </p:nvSpPr>
          <p:spPr>
            <a:xfrm>
              <a:off x="4635162" y="241924"/>
              <a:ext cx="478767" cy="337088"/>
            </a:xfrm>
            <a:custGeom>
              <a:avLst/>
              <a:gdLst/>
              <a:ahLst/>
              <a:cxnLst/>
              <a:rect l="l" t="t" r="r" b="b"/>
              <a:pathLst>
                <a:path w="35036" h="24668" extrusionOk="0">
                  <a:moveTo>
                    <a:pt x="11070" y="1"/>
                  </a:moveTo>
                  <a:lnTo>
                    <a:pt x="10496" y="22"/>
                  </a:lnTo>
                  <a:lnTo>
                    <a:pt x="9923" y="86"/>
                  </a:lnTo>
                  <a:lnTo>
                    <a:pt x="8818" y="192"/>
                  </a:lnTo>
                  <a:lnTo>
                    <a:pt x="7798" y="362"/>
                  </a:lnTo>
                  <a:lnTo>
                    <a:pt x="6821" y="532"/>
                  </a:lnTo>
                  <a:lnTo>
                    <a:pt x="5843" y="723"/>
                  </a:lnTo>
                  <a:lnTo>
                    <a:pt x="4887" y="914"/>
                  </a:lnTo>
                  <a:lnTo>
                    <a:pt x="3910" y="1106"/>
                  </a:lnTo>
                  <a:lnTo>
                    <a:pt x="2933" y="1276"/>
                  </a:lnTo>
                  <a:lnTo>
                    <a:pt x="2444" y="1339"/>
                  </a:lnTo>
                  <a:lnTo>
                    <a:pt x="1955" y="1382"/>
                  </a:lnTo>
                  <a:lnTo>
                    <a:pt x="1467" y="1403"/>
                  </a:lnTo>
                  <a:lnTo>
                    <a:pt x="999" y="1424"/>
                  </a:lnTo>
                  <a:lnTo>
                    <a:pt x="511" y="1403"/>
                  </a:lnTo>
                  <a:lnTo>
                    <a:pt x="1" y="1361"/>
                  </a:lnTo>
                  <a:lnTo>
                    <a:pt x="362" y="3464"/>
                  </a:lnTo>
                  <a:lnTo>
                    <a:pt x="617" y="5057"/>
                  </a:lnTo>
                  <a:lnTo>
                    <a:pt x="702" y="5695"/>
                  </a:lnTo>
                  <a:lnTo>
                    <a:pt x="744" y="6098"/>
                  </a:lnTo>
                  <a:lnTo>
                    <a:pt x="829" y="6842"/>
                  </a:lnTo>
                  <a:lnTo>
                    <a:pt x="935" y="7564"/>
                  </a:lnTo>
                  <a:lnTo>
                    <a:pt x="1063" y="8287"/>
                  </a:lnTo>
                  <a:lnTo>
                    <a:pt x="1212" y="9030"/>
                  </a:lnTo>
                  <a:lnTo>
                    <a:pt x="1382" y="9732"/>
                  </a:lnTo>
                  <a:lnTo>
                    <a:pt x="1594" y="10454"/>
                  </a:lnTo>
                  <a:lnTo>
                    <a:pt x="1828" y="11155"/>
                  </a:lnTo>
                  <a:lnTo>
                    <a:pt x="2083" y="11856"/>
                  </a:lnTo>
                  <a:lnTo>
                    <a:pt x="2359" y="12536"/>
                  </a:lnTo>
                  <a:lnTo>
                    <a:pt x="2656" y="13216"/>
                  </a:lnTo>
                  <a:lnTo>
                    <a:pt x="2975" y="13875"/>
                  </a:lnTo>
                  <a:lnTo>
                    <a:pt x="3336" y="14533"/>
                  </a:lnTo>
                  <a:lnTo>
                    <a:pt x="3697" y="15171"/>
                  </a:lnTo>
                  <a:lnTo>
                    <a:pt x="4101" y="15787"/>
                  </a:lnTo>
                  <a:lnTo>
                    <a:pt x="4505" y="16403"/>
                  </a:lnTo>
                  <a:lnTo>
                    <a:pt x="4951" y="16998"/>
                  </a:lnTo>
                  <a:lnTo>
                    <a:pt x="5057" y="16743"/>
                  </a:lnTo>
                  <a:lnTo>
                    <a:pt x="5121" y="16467"/>
                  </a:lnTo>
                  <a:lnTo>
                    <a:pt x="5185" y="16190"/>
                  </a:lnTo>
                  <a:lnTo>
                    <a:pt x="5206" y="15914"/>
                  </a:lnTo>
                  <a:lnTo>
                    <a:pt x="5206" y="15638"/>
                  </a:lnTo>
                  <a:lnTo>
                    <a:pt x="5206" y="15362"/>
                  </a:lnTo>
                  <a:lnTo>
                    <a:pt x="5163" y="15064"/>
                  </a:lnTo>
                  <a:lnTo>
                    <a:pt x="5078" y="14809"/>
                  </a:lnTo>
                  <a:lnTo>
                    <a:pt x="5588" y="15425"/>
                  </a:lnTo>
                  <a:lnTo>
                    <a:pt x="6098" y="16042"/>
                  </a:lnTo>
                  <a:lnTo>
                    <a:pt x="6651" y="16637"/>
                  </a:lnTo>
                  <a:lnTo>
                    <a:pt x="7182" y="17210"/>
                  </a:lnTo>
                  <a:lnTo>
                    <a:pt x="7755" y="17784"/>
                  </a:lnTo>
                  <a:lnTo>
                    <a:pt x="8329" y="18357"/>
                  </a:lnTo>
                  <a:lnTo>
                    <a:pt x="8903" y="18889"/>
                  </a:lnTo>
                  <a:lnTo>
                    <a:pt x="9519" y="19420"/>
                  </a:lnTo>
                  <a:lnTo>
                    <a:pt x="10114" y="19951"/>
                  </a:lnTo>
                  <a:lnTo>
                    <a:pt x="10751" y="20440"/>
                  </a:lnTo>
                  <a:lnTo>
                    <a:pt x="11389" y="20928"/>
                  </a:lnTo>
                  <a:lnTo>
                    <a:pt x="12026" y="21417"/>
                  </a:lnTo>
                  <a:lnTo>
                    <a:pt x="12685" y="21863"/>
                  </a:lnTo>
                  <a:lnTo>
                    <a:pt x="13364" y="22309"/>
                  </a:lnTo>
                  <a:lnTo>
                    <a:pt x="14044" y="22734"/>
                  </a:lnTo>
                  <a:lnTo>
                    <a:pt x="14724" y="23138"/>
                  </a:lnTo>
                  <a:lnTo>
                    <a:pt x="14682" y="22713"/>
                  </a:lnTo>
                  <a:lnTo>
                    <a:pt x="14618" y="22309"/>
                  </a:lnTo>
                  <a:lnTo>
                    <a:pt x="14490" y="21884"/>
                  </a:lnTo>
                  <a:lnTo>
                    <a:pt x="14320" y="21502"/>
                  </a:lnTo>
                  <a:lnTo>
                    <a:pt x="14894" y="21821"/>
                  </a:lnTo>
                  <a:lnTo>
                    <a:pt x="15510" y="22118"/>
                  </a:lnTo>
                  <a:lnTo>
                    <a:pt x="16126" y="22415"/>
                  </a:lnTo>
                  <a:lnTo>
                    <a:pt x="16743" y="22670"/>
                  </a:lnTo>
                  <a:lnTo>
                    <a:pt x="17359" y="22925"/>
                  </a:lnTo>
                  <a:lnTo>
                    <a:pt x="17996" y="23180"/>
                  </a:lnTo>
                  <a:lnTo>
                    <a:pt x="18612" y="23393"/>
                  </a:lnTo>
                  <a:lnTo>
                    <a:pt x="19271" y="23605"/>
                  </a:lnTo>
                  <a:lnTo>
                    <a:pt x="19908" y="23796"/>
                  </a:lnTo>
                  <a:lnTo>
                    <a:pt x="20567" y="23966"/>
                  </a:lnTo>
                  <a:lnTo>
                    <a:pt x="21204" y="24115"/>
                  </a:lnTo>
                  <a:lnTo>
                    <a:pt x="21863" y="24264"/>
                  </a:lnTo>
                  <a:lnTo>
                    <a:pt x="22543" y="24391"/>
                  </a:lnTo>
                  <a:lnTo>
                    <a:pt x="23201" y="24498"/>
                  </a:lnTo>
                  <a:lnTo>
                    <a:pt x="23860" y="24583"/>
                  </a:lnTo>
                  <a:lnTo>
                    <a:pt x="24540" y="24668"/>
                  </a:lnTo>
                  <a:lnTo>
                    <a:pt x="23775" y="23329"/>
                  </a:lnTo>
                  <a:lnTo>
                    <a:pt x="24455" y="23541"/>
                  </a:lnTo>
                  <a:lnTo>
                    <a:pt x="25156" y="23711"/>
                  </a:lnTo>
                  <a:lnTo>
                    <a:pt x="25836" y="23860"/>
                  </a:lnTo>
                  <a:lnTo>
                    <a:pt x="26558" y="23966"/>
                  </a:lnTo>
                  <a:lnTo>
                    <a:pt x="27259" y="24073"/>
                  </a:lnTo>
                  <a:lnTo>
                    <a:pt x="27982" y="24136"/>
                  </a:lnTo>
                  <a:lnTo>
                    <a:pt x="28683" y="24179"/>
                  </a:lnTo>
                  <a:lnTo>
                    <a:pt x="29405" y="24200"/>
                  </a:lnTo>
                  <a:lnTo>
                    <a:pt x="30106" y="24179"/>
                  </a:lnTo>
                  <a:lnTo>
                    <a:pt x="30829" y="24136"/>
                  </a:lnTo>
                  <a:lnTo>
                    <a:pt x="31551" y="24073"/>
                  </a:lnTo>
                  <a:lnTo>
                    <a:pt x="32252" y="23988"/>
                  </a:lnTo>
                  <a:lnTo>
                    <a:pt x="32953" y="23860"/>
                  </a:lnTo>
                  <a:lnTo>
                    <a:pt x="33654" y="23711"/>
                  </a:lnTo>
                  <a:lnTo>
                    <a:pt x="34355" y="23541"/>
                  </a:lnTo>
                  <a:lnTo>
                    <a:pt x="35035" y="23350"/>
                  </a:lnTo>
                  <a:lnTo>
                    <a:pt x="34440" y="22245"/>
                  </a:lnTo>
                  <a:lnTo>
                    <a:pt x="33846" y="21141"/>
                  </a:lnTo>
                  <a:lnTo>
                    <a:pt x="33229" y="20036"/>
                  </a:lnTo>
                  <a:lnTo>
                    <a:pt x="32592" y="18974"/>
                  </a:lnTo>
                  <a:lnTo>
                    <a:pt x="32252" y="18464"/>
                  </a:lnTo>
                  <a:lnTo>
                    <a:pt x="31891" y="17954"/>
                  </a:lnTo>
                  <a:lnTo>
                    <a:pt x="31530" y="17444"/>
                  </a:lnTo>
                  <a:lnTo>
                    <a:pt x="31147" y="16955"/>
                  </a:lnTo>
                  <a:lnTo>
                    <a:pt x="30744" y="16488"/>
                  </a:lnTo>
                  <a:lnTo>
                    <a:pt x="30340" y="16020"/>
                  </a:lnTo>
                  <a:lnTo>
                    <a:pt x="29894" y="15574"/>
                  </a:lnTo>
                  <a:lnTo>
                    <a:pt x="29448" y="15149"/>
                  </a:lnTo>
                  <a:lnTo>
                    <a:pt x="29809" y="14979"/>
                  </a:lnTo>
                  <a:lnTo>
                    <a:pt x="30064" y="14873"/>
                  </a:lnTo>
                  <a:lnTo>
                    <a:pt x="30404" y="14724"/>
                  </a:lnTo>
                  <a:lnTo>
                    <a:pt x="30977" y="14448"/>
                  </a:lnTo>
                  <a:lnTo>
                    <a:pt x="30404" y="13981"/>
                  </a:lnTo>
                  <a:lnTo>
                    <a:pt x="29873" y="13535"/>
                  </a:lnTo>
                  <a:lnTo>
                    <a:pt x="29363" y="13088"/>
                  </a:lnTo>
                  <a:lnTo>
                    <a:pt x="28874" y="12642"/>
                  </a:lnTo>
                  <a:lnTo>
                    <a:pt x="27939" y="11771"/>
                  </a:lnTo>
                  <a:lnTo>
                    <a:pt x="27026" y="10921"/>
                  </a:lnTo>
                  <a:lnTo>
                    <a:pt x="26558" y="10518"/>
                  </a:lnTo>
                  <a:lnTo>
                    <a:pt x="26091" y="10135"/>
                  </a:lnTo>
                  <a:lnTo>
                    <a:pt x="25602" y="9753"/>
                  </a:lnTo>
                  <a:lnTo>
                    <a:pt x="25092" y="9392"/>
                  </a:lnTo>
                  <a:lnTo>
                    <a:pt x="24540" y="9052"/>
                  </a:lnTo>
                  <a:lnTo>
                    <a:pt x="23966" y="8712"/>
                  </a:lnTo>
                  <a:lnTo>
                    <a:pt x="23350" y="8414"/>
                  </a:lnTo>
                  <a:lnTo>
                    <a:pt x="22670" y="8117"/>
                  </a:lnTo>
                  <a:lnTo>
                    <a:pt x="23074" y="7883"/>
                  </a:lnTo>
                  <a:lnTo>
                    <a:pt x="23456" y="7713"/>
                  </a:lnTo>
                  <a:lnTo>
                    <a:pt x="23860" y="7586"/>
                  </a:lnTo>
                  <a:lnTo>
                    <a:pt x="24306" y="7458"/>
                  </a:lnTo>
                  <a:lnTo>
                    <a:pt x="23775" y="7033"/>
                  </a:lnTo>
                  <a:lnTo>
                    <a:pt x="23223" y="6608"/>
                  </a:lnTo>
                  <a:lnTo>
                    <a:pt x="22649" y="6205"/>
                  </a:lnTo>
                  <a:lnTo>
                    <a:pt x="22075" y="5822"/>
                  </a:lnTo>
                  <a:lnTo>
                    <a:pt x="21502" y="5461"/>
                  </a:lnTo>
                  <a:lnTo>
                    <a:pt x="20907" y="5121"/>
                  </a:lnTo>
                  <a:lnTo>
                    <a:pt x="20291" y="4781"/>
                  </a:lnTo>
                  <a:lnTo>
                    <a:pt x="19674" y="4484"/>
                  </a:lnTo>
                  <a:lnTo>
                    <a:pt x="19058" y="4186"/>
                  </a:lnTo>
                  <a:lnTo>
                    <a:pt x="18421" y="3889"/>
                  </a:lnTo>
                  <a:lnTo>
                    <a:pt x="17784" y="3613"/>
                  </a:lnTo>
                  <a:lnTo>
                    <a:pt x="17146" y="3358"/>
                  </a:lnTo>
                  <a:lnTo>
                    <a:pt x="15850" y="2890"/>
                  </a:lnTo>
                  <a:lnTo>
                    <a:pt x="14533" y="2444"/>
                  </a:lnTo>
                  <a:lnTo>
                    <a:pt x="14852" y="2253"/>
                  </a:lnTo>
                  <a:lnTo>
                    <a:pt x="15277" y="1955"/>
                  </a:lnTo>
                  <a:lnTo>
                    <a:pt x="15701" y="1658"/>
                  </a:lnTo>
                  <a:lnTo>
                    <a:pt x="16020" y="1446"/>
                  </a:lnTo>
                  <a:lnTo>
                    <a:pt x="15850" y="1276"/>
                  </a:lnTo>
                  <a:lnTo>
                    <a:pt x="15680" y="1106"/>
                  </a:lnTo>
                  <a:lnTo>
                    <a:pt x="15489" y="957"/>
                  </a:lnTo>
                  <a:lnTo>
                    <a:pt x="15277" y="808"/>
                  </a:lnTo>
                  <a:lnTo>
                    <a:pt x="15064" y="702"/>
                  </a:lnTo>
                  <a:lnTo>
                    <a:pt x="14830" y="574"/>
                  </a:lnTo>
                  <a:lnTo>
                    <a:pt x="14597" y="489"/>
                  </a:lnTo>
                  <a:lnTo>
                    <a:pt x="14363" y="383"/>
                  </a:lnTo>
                  <a:lnTo>
                    <a:pt x="13853" y="235"/>
                  </a:lnTo>
                  <a:lnTo>
                    <a:pt x="13343" y="128"/>
                  </a:lnTo>
                  <a:lnTo>
                    <a:pt x="12791" y="65"/>
                  </a:lnTo>
                  <a:lnTo>
                    <a:pt x="12217" y="22"/>
                  </a:lnTo>
                  <a:lnTo>
                    <a:pt x="1164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34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5"/>
            <p:cNvSpPr/>
            <p:nvPr/>
          </p:nvSpPr>
          <p:spPr>
            <a:xfrm>
              <a:off x="4654910" y="279970"/>
              <a:ext cx="384109" cy="230529"/>
            </a:xfrm>
            <a:custGeom>
              <a:avLst/>
              <a:gdLst/>
              <a:ahLst/>
              <a:cxnLst/>
              <a:rect l="l" t="t" r="r" b="b"/>
              <a:pathLst>
                <a:path w="28109" h="16870" extrusionOk="0">
                  <a:moveTo>
                    <a:pt x="0" y="0"/>
                  </a:moveTo>
                  <a:lnTo>
                    <a:pt x="107" y="43"/>
                  </a:lnTo>
                  <a:lnTo>
                    <a:pt x="362" y="191"/>
                  </a:lnTo>
                  <a:lnTo>
                    <a:pt x="553" y="298"/>
                  </a:lnTo>
                  <a:lnTo>
                    <a:pt x="765" y="446"/>
                  </a:lnTo>
                  <a:lnTo>
                    <a:pt x="999" y="637"/>
                  </a:lnTo>
                  <a:lnTo>
                    <a:pt x="1275" y="871"/>
                  </a:lnTo>
                  <a:lnTo>
                    <a:pt x="1551" y="1147"/>
                  </a:lnTo>
                  <a:lnTo>
                    <a:pt x="1849" y="1466"/>
                  </a:lnTo>
                  <a:lnTo>
                    <a:pt x="2146" y="1848"/>
                  </a:lnTo>
                  <a:lnTo>
                    <a:pt x="2465" y="2273"/>
                  </a:lnTo>
                  <a:lnTo>
                    <a:pt x="2762" y="2783"/>
                  </a:lnTo>
                  <a:lnTo>
                    <a:pt x="3081" y="3336"/>
                  </a:lnTo>
                  <a:lnTo>
                    <a:pt x="3378" y="3952"/>
                  </a:lnTo>
                  <a:lnTo>
                    <a:pt x="3676" y="4653"/>
                  </a:lnTo>
                  <a:lnTo>
                    <a:pt x="3825" y="5035"/>
                  </a:lnTo>
                  <a:lnTo>
                    <a:pt x="4058" y="5439"/>
                  </a:lnTo>
                  <a:lnTo>
                    <a:pt x="4335" y="5843"/>
                  </a:lnTo>
                  <a:lnTo>
                    <a:pt x="4632" y="6289"/>
                  </a:lnTo>
                  <a:lnTo>
                    <a:pt x="5014" y="6756"/>
                  </a:lnTo>
                  <a:lnTo>
                    <a:pt x="5418" y="7224"/>
                  </a:lnTo>
                  <a:lnTo>
                    <a:pt x="5886" y="7712"/>
                  </a:lnTo>
                  <a:lnTo>
                    <a:pt x="6374" y="8201"/>
                  </a:lnTo>
                  <a:lnTo>
                    <a:pt x="6927" y="8690"/>
                  </a:lnTo>
                  <a:lnTo>
                    <a:pt x="7500" y="9200"/>
                  </a:lnTo>
                  <a:lnTo>
                    <a:pt x="8138" y="9710"/>
                  </a:lnTo>
                  <a:lnTo>
                    <a:pt x="8796" y="10198"/>
                  </a:lnTo>
                  <a:lnTo>
                    <a:pt x="9497" y="10708"/>
                  </a:lnTo>
                  <a:lnTo>
                    <a:pt x="10220" y="11218"/>
                  </a:lnTo>
                  <a:lnTo>
                    <a:pt x="10985" y="11707"/>
                  </a:lnTo>
                  <a:lnTo>
                    <a:pt x="11792" y="12195"/>
                  </a:lnTo>
                  <a:lnTo>
                    <a:pt x="12642" y="12663"/>
                  </a:lnTo>
                  <a:lnTo>
                    <a:pt x="13492" y="13130"/>
                  </a:lnTo>
                  <a:lnTo>
                    <a:pt x="14384" y="13576"/>
                  </a:lnTo>
                  <a:lnTo>
                    <a:pt x="15319" y="14001"/>
                  </a:lnTo>
                  <a:lnTo>
                    <a:pt x="16275" y="14405"/>
                  </a:lnTo>
                  <a:lnTo>
                    <a:pt x="17231" y="14787"/>
                  </a:lnTo>
                  <a:lnTo>
                    <a:pt x="18251" y="15149"/>
                  </a:lnTo>
                  <a:lnTo>
                    <a:pt x="19271" y="15467"/>
                  </a:lnTo>
                  <a:lnTo>
                    <a:pt x="20312" y="15765"/>
                  </a:lnTo>
                  <a:lnTo>
                    <a:pt x="21374" y="16041"/>
                  </a:lnTo>
                  <a:lnTo>
                    <a:pt x="22457" y="16275"/>
                  </a:lnTo>
                  <a:lnTo>
                    <a:pt x="23562" y="16466"/>
                  </a:lnTo>
                  <a:lnTo>
                    <a:pt x="24667" y="16636"/>
                  </a:lnTo>
                  <a:lnTo>
                    <a:pt x="25814" y="16763"/>
                  </a:lnTo>
                  <a:lnTo>
                    <a:pt x="26940" y="16827"/>
                  </a:lnTo>
                  <a:lnTo>
                    <a:pt x="28109" y="16869"/>
                  </a:lnTo>
                  <a:lnTo>
                    <a:pt x="27344" y="16721"/>
                  </a:lnTo>
                  <a:lnTo>
                    <a:pt x="26430" y="16530"/>
                  </a:lnTo>
                  <a:lnTo>
                    <a:pt x="25241" y="16275"/>
                  </a:lnTo>
                  <a:lnTo>
                    <a:pt x="23817" y="15913"/>
                  </a:lnTo>
                  <a:lnTo>
                    <a:pt x="22181" y="15446"/>
                  </a:lnTo>
                  <a:lnTo>
                    <a:pt x="21310" y="15191"/>
                  </a:lnTo>
                  <a:lnTo>
                    <a:pt x="20418" y="14894"/>
                  </a:lnTo>
                  <a:lnTo>
                    <a:pt x="19483" y="14575"/>
                  </a:lnTo>
                  <a:lnTo>
                    <a:pt x="18527" y="14235"/>
                  </a:lnTo>
                  <a:lnTo>
                    <a:pt x="17550" y="13874"/>
                  </a:lnTo>
                  <a:lnTo>
                    <a:pt x="16572" y="13470"/>
                  </a:lnTo>
                  <a:lnTo>
                    <a:pt x="15574" y="13024"/>
                  </a:lnTo>
                  <a:lnTo>
                    <a:pt x="14596" y="12578"/>
                  </a:lnTo>
                  <a:lnTo>
                    <a:pt x="13619" y="12089"/>
                  </a:lnTo>
                  <a:lnTo>
                    <a:pt x="12642" y="11558"/>
                  </a:lnTo>
                  <a:lnTo>
                    <a:pt x="11686" y="11006"/>
                  </a:lnTo>
                  <a:lnTo>
                    <a:pt x="10751" y="10411"/>
                  </a:lnTo>
                  <a:lnTo>
                    <a:pt x="9837" y="9795"/>
                  </a:lnTo>
                  <a:lnTo>
                    <a:pt x="8966" y="9136"/>
                  </a:lnTo>
                  <a:lnTo>
                    <a:pt x="8541" y="8796"/>
                  </a:lnTo>
                  <a:lnTo>
                    <a:pt x="8138" y="8435"/>
                  </a:lnTo>
                  <a:lnTo>
                    <a:pt x="7734" y="8074"/>
                  </a:lnTo>
                  <a:lnTo>
                    <a:pt x="7351" y="7712"/>
                  </a:lnTo>
                  <a:lnTo>
                    <a:pt x="6969" y="7330"/>
                  </a:lnTo>
                  <a:lnTo>
                    <a:pt x="6608" y="6948"/>
                  </a:lnTo>
                  <a:lnTo>
                    <a:pt x="6268" y="6544"/>
                  </a:lnTo>
                  <a:lnTo>
                    <a:pt x="5928" y="6140"/>
                  </a:lnTo>
                  <a:lnTo>
                    <a:pt x="5609" y="5715"/>
                  </a:lnTo>
                  <a:lnTo>
                    <a:pt x="5291" y="5290"/>
                  </a:lnTo>
                  <a:lnTo>
                    <a:pt x="5014" y="4865"/>
                  </a:lnTo>
                  <a:lnTo>
                    <a:pt x="4738" y="4419"/>
                  </a:lnTo>
                  <a:lnTo>
                    <a:pt x="4313" y="3718"/>
                  </a:lnTo>
                  <a:lnTo>
                    <a:pt x="3888" y="3102"/>
                  </a:lnTo>
                  <a:lnTo>
                    <a:pt x="3463" y="2571"/>
                  </a:lnTo>
                  <a:lnTo>
                    <a:pt x="3039" y="2082"/>
                  </a:lnTo>
                  <a:lnTo>
                    <a:pt x="2635" y="1657"/>
                  </a:lnTo>
                  <a:lnTo>
                    <a:pt x="2231" y="1317"/>
                  </a:lnTo>
                  <a:lnTo>
                    <a:pt x="1870" y="999"/>
                  </a:lnTo>
                  <a:lnTo>
                    <a:pt x="1530" y="744"/>
                  </a:lnTo>
                  <a:lnTo>
                    <a:pt x="1190" y="552"/>
                  </a:lnTo>
                  <a:lnTo>
                    <a:pt x="914" y="382"/>
                  </a:lnTo>
                  <a:lnTo>
                    <a:pt x="638" y="255"/>
                  </a:lnTo>
                  <a:lnTo>
                    <a:pt x="425" y="149"/>
                  </a:lnTo>
                  <a:lnTo>
                    <a:pt x="128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5"/>
            <p:cNvSpPr/>
            <p:nvPr/>
          </p:nvSpPr>
          <p:spPr>
            <a:xfrm>
              <a:off x="4727793" y="342684"/>
              <a:ext cx="112654" cy="25267"/>
            </a:xfrm>
            <a:custGeom>
              <a:avLst/>
              <a:gdLst/>
              <a:ahLst/>
              <a:cxnLst/>
              <a:rect l="l" t="t" r="r" b="b"/>
              <a:pathLst>
                <a:path w="8244" h="1849" extrusionOk="0">
                  <a:moveTo>
                    <a:pt x="5333" y="0"/>
                  </a:moveTo>
                  <a:lnTo>
                    <a:pt x="4653" y="21"/>
                  </a:lnTo>
                  <a:lnTo>
                    <a:pt x="3909" y="64"/>
                  </a:lnTo>
                  <a:lnTo>
                    <a:pt x="3060" y="149"/>
                  </a:lnTo>
                  <a:lnTo>
                    <a:pt x="2146" y="298"/>
                  </a:lnTo>
                  <a:lnTo>
                    <a:pt x="1126" y="489"/>
                  </a:lnTo>
                  <a:lnTo>
                    <a:pt x="0" y="765"/>
                  </a:lnTo>
                  <a:lnTo>
                    <a:pt x="298" y="1849"/>
                  </a:lnTo>
                  <a:lnTo>
                    <a:pt x="510" y="1764"/>
                  </a:lnTo>
                  <a:lnTo>
                    <a:pt x="1084" y="1572"/>
                  </a:lnTo>
                  <a:lnTo>
                    <a:pt x="1976" y="1275"/>
                  </a:lnTo>
                  <a:lnTo>
                    <a:pt x="2507" y="1126"/>
                  </a:lnTo>
                  <a:lnTo>
                    <a:pt x="3102" y="978"/>
                  </a:lnTo>
                  <a:lnTo>
                    <a:pt x="3718" y="829"/>
                  </a:lnTo>
                  <a:lnTo>
                    <a:pt x="4356" y="701"/>
                  </a:lnTo>
                  <a:lnTo>
                    <a:pt x="5014" y="595"/>
                  </a:lnTo>
                  <a:lnTo>
                    <a:pt x="5694" y="510"/>
                  </a:lnTo>
                  <a:lnTo>
                    <a:pt x="6353" y="468"/>
                  </a:lnTo>
                  <a:lnTo>
                    <a:pt x="7011" y="468"/>
                  </a:lnTo>
                  <a:lnTo>
                    <a:pt x="7330" y="489"/>
                  </a:lnTo>
                  <a:lnTo>
                    <a:pt x="7649" y="510"/>
                  </a:lnTo>
                  <a:lnTo>
                    <a:pt x="7946" y="553"/>
                  </a:lnTo>
                  <a:lnTo>
                    <a:pt x="8244" y="616"/>
                  </a:lnTo>
                  <a:lnTo>
                    <a:pt x="8137" y="553"/>
                  </a:lnTo>
                  <a:lnTo>
                    <a:pt x="8010" y="489"/>
                  </a:lnTo>
                  <a:lnTo>
                    <a:pt x="7840" y="404"/>
                  </a:lnTo>
                  <a:lnTo>
                    <a:pt x="7585" y="319"/>
                  </a:lnTo>
                  <a:lnTo>
                    <a:pt x="7266" y="234"/>
                  </a:lnTo>
                  <a:lnTo>
                    <a:pt x="6905" y="149"/>
                  </a:lnTo>
                  <a:lnTo>
                    <a:pt x="6459" y="85"/>
                  </a:lnTo>
                  <a:lnTo>
                    <a:pt x="5928" y="43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5"/>
            <p:cNvSpPr/>
            <p:nvPr/>
          </p:nvSpPr>
          <p:spPr>
            <a:xfrm>
              <a:off x="4736211" y="380717"/>
              <a:ext cx="49946" cy="104537"/>
            </a:xfrm>
            <a:custGeom>
              <a:avLst/>
              <a:gdLst/>
              <a:ahLst/>
              <a:cxnLst/>
              <a:rect l="l" t="t" r="r" b="b"/>
              <a:pathLst>
                <a:path w="3655" h="7650" extrusionOk="0">
                  <a:moveTo>
                    <a:pt x="1084" y="0"/>
                  </a:moveTo>
                  <a:lnTo>
                    <a:pt x="0" y="255"/>
                  </a:lnTo>
                  <a:lnTo>
                    <a:pt x="276" y="1360"/>
                  </a:lnTo>
                  <a:lnTo>
                    <a:pt x="553" y="2359"/>
                  </a:lnTo>
                  <a:lnTo>
                    <a:pt x="850" y="3251"/>
                  </a:lnTo>
                  <a:lnTo>
                    <a:pt x="1169" y="4037"/>
                  </a:lnTo>
                  <a:lnTo>
                    <a:pt x="1466" y="4738"/>
                  </a:lnTo>
                  <a:lnTo>
                    <a:pt x="1764" y="5333"/>
                  </a:lnTo>
                  <a:lnTo>
                    <a:pt x="2061" y="5843"/>
                  </a:lnTo>
                  <a:lnTo>
                    <a:pt x="2359" y="6289"/>
                  </a:lnTo>
                  <a:lnTo>
                    <a:pt x="2614" y="6650"/>
                  </a:lnTo>
                  <a:lnTo>
                    <a:pt x="2868" y="6948"/>
                  </a:lnTo>
                  <a:lnTo>
                    <a:pt x="3081" y="7182"/>
                  </a:lnTo>
                  <a:lnTo>
                    <a:pt x="3272" y="7373"/>
                  </a:lnTo>
                  <a:lnTo>
                    <a:pt x="3421" y="7500"/>
                  </a:lnTo>
                  <a:lnTo>
                    <a:pt x="3548" y="7585"/>
                  </a:lnTo>
                  <a:lnTo>
                    <a:pt x="3655" y="7649"/>
                  </a:lnTo>
                  <a:lnTo>
                    <a:pt x="3463" y="7394"/>
                  </a:lnTo>
                  <a:lnTo>
                    <a:pt x="3272" y="7139"/>
                  </a:lnTo>
                  <a:lnTo>
                    <a:pt x="3102" y="6884"/>
                  </a:lnTo>
                  <a:lnTo>
                    <a:pt x="2953" y="6608"/>
                  </a:lnTo>
                  <a:lnTo>
                    <a:pt x="2656" y="6013"/>
                  </a:lnTo>
                  <a:lnTo>
                    <a:pt x="2380" y="5418"/>
                  </a:lnTo>
                  <a:lnTo>
                    <a:pt x="2146" y="4781"/>
                  </a:lnTo>
                  <a:lnTo>
                    <a:pt x="1934" y="4143"/>
                  </a:lnTo>
                  <a:lnTo>
                    <a:pt x="1764" y="3506"/>
                  </a:lnTo>
                  <a:lnTo>
                    <a:pt x="1594" y="2890"/>
                  </a:lnTo>
                  <a:lnTo>
                    <a:pt x="1466" y="2316"/>
                  </a:lnTo>
                  <a:lnTo>
                    <a:pt x="1360" y="1764"/>
                  </a:lnTo>
                  <a:lnTo>
                    <a:pt x="1211" y="850"/>
                  </a:lnTo>
                  <a:lnTo>
                    <a:pt x="1126" y="234"/>
                  </a:lnTo>
                  <a:lnTo>
                    <a:pt x="108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5"/>
            <p:cNvSpPr/>
            <p:nvPr/>
          </p:nvSpPr>
          <p:spPr>
            <a:xfrm>
              <a:off x="4812278" y="436175"/>
              <a:ext cx="76087" cy="90599"/>
            </a:xfrm>
            <a:custGeom>
              <a:avLst/>
              <a:gdLst/>
              <a:ahLst/>
              <a:cxnLst/>
              <a:rect l="l" t="t" r="r" b="b"/>
              <a:pathLst>
                <a:path w="5568" h="6630" extrusionOk="0">
                  <a:moveTo>
                    <a:pt x="999" y="0"/>
                  </a:moveTo>
                  <a:lnTo>
                    <a:pt x="1" y="532"/>
                  </a:lnTo>
                  <a:lnTo>
                    <a:pt x="574" y="1530"/>
                  </a:lnTo>
                  <a:lnTo>
                    <a:pt x="1127" y="2401"/>
                  </a:lnTo>
                  <a:lnTo>
                    <a:pt x="1679" y="3187"/>
                  </a:lnTo>
                  <a:lnTo>
                    <a:pt x="2189" y="3846"/>
                  </a:lnTo>
                  <a:lnTo>
                    <a:pt x="2678" y="4441"/>
                  </a:lnTo>
                  <a:lnTo>
                    <a:pt x="3124" y="4930"/>
                  </a:lnTo>
                  <a:lnTo>
                    <a:pt x="3549" y="5333"/>
                  </a:lnTo>
                  <a:lnTo>
                    <a:pt x="3952" y="5694"/>
                  </a:lnTo>
                  <a:lnTo>
                    <a:pt x="4314" y="5971"/>
                  </a:lnTo>
                  <a:lnTo>
                    <a:pt x="4632" y="6183"/>
                  </a:lnTo>
                  <a:lnTo>
                    <a:pt x="4909" y="6353"/>
                  </a:lnTo>
                  <a:lnTo>
                    <a:pt x="5142" y="6459"/>
                  </a:lnTo>
                  <a:lnTo>
                    <a:pt x="5312" y="6544"/>
                  </a:lnTo>
                  <a:lnTo>
                    <a:pt x="5461" y="6587"/>
                  </a:lnTo>
                  <a:lnTo>
                    <a:pt x="5567" y="6629"/>
                  </a:lnTo>
                  <a:lnTo>
                    <a:pt x="5312" y="6459"/>
                  </a:lnTo>
                  <a:lnTo>
                    <a:pt x="5079" y="6247"/>
                  </a:lnTo>
                  <a:lnTo>
                    <a:pt x="4845" y="6056"/>
                  </a:lnTo>
                  <a:lnTo>
                    <a:pt x="4611" y="5822"/>
                  </a:lnTo>
                  <a:lnTo>
                    <a:pt x="4165" y="5354"/>
                  </a:lnTo>
                  <a:lnTo>
                    <a:pt x="3740" y="4823"/>
                  </a:lnTo>
                  <a:lnTo>
                    <a:pt x="3336" y="4292"/>
                  </a:lnTo>
                  <a:lnTo>
                    <a:pt x="2954" y="3740"/>
                  </a:lnTo>
                  <a:lnTo>
                    <a:pt x="2614" y="3187"/>
                  </a:lnTo>
                  <a:lnTo>
                    <a:pt x="2295" y="2635"/>
                  </a:lnTo>
                  <a:lnTo>
                    <a:pt x="1998" y="2104"/>
                  </a:lnTo>
                  <a:lnTo>
                    <a:pt x="1743" y="1615"/>
                  </a:lnTo>
                  <a:lnTo>
                    <a:pt x="1339" y="787"/>
                  </a:lnTo>
                  <a:lnTo>
                    <a:pt x="1084" y="213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5"/>
            <p:cNvSpPr/>
            <p:nvPr/>
          </p:nvSpPr>
          <p:spPr>
            <a:xfrm>
              <a:off x="4788472" y="403649"/>
              <a:ext cx="112654" cy="24993"/>
            </a:xfrm>
            <a:custGeom>
              <a:avLst/>
              <a:gdLst/>
              <a:ahLst/>
              <a:cxnLst/>
              <a:rect l="l" t="t" r="r" b="b"/>
              <a:pathLst>
                <a:path w="8244" h="1829" extrusionOk="0">
                  <a:moveTo>
                    <a:pt x="4653" y="1"/>
                  </a:moveTo>
                  <a:lnTo>
                    <a:pt x="3910" y="43"/>
                  </a:lnTo>
                  <a:lnTo>
                    <a:pt x="3060" y="128"/>
                  </a:lnTo>
                  <a:lnTo>
                    <a:pt x="2125" y="277"/>
                  </a:lnTo>
                  <a:lnTo>
                    <a:pt x="1105" y="468"/>
                  </a:lnTo>
                  <a:lnTo>
                    <a:pt x="1" y="745"/>
                  </a:lnTo>
                  <a:lnTo>
                    <a:pt x="277" y="1828"/>
                  </a:lnTo>
                  <a:lnTo>
                    <a:pt x="489" y="1743"/>
                  </a:lnTo>
                  <a:lnTo>
                    <a:pt x="1084" y="1552"/>
                  </a:lnTo>
                  <a:lnTo>
                    <a:pt x="1976" y="1254"/>
                  </a:lnTo>
                  <a:lnTo>
                    <a:pt x="2508" y="1106"/>
                  </a:lnTo>
                  <a:lnTo>
                    <a:pt x="3081" y="957"/>
                  </a:lnTo>
                  <a:lnTo>
                    <a:pt x="3697" y="808"/>
                  </a:lnTo>
                  <a:lnTo>
                    <a:pt x="4356" y="681"/>
                  </a:lnTo>
                  <a:lnTo>
                    <a:pt x="5015" y="575"/>
                  </a:lnTo>
                  <a:lnTo>
                    <a:pt x="5673" y="490"/>
                  </a:lnTo>
                  <a:lnTo>
                    <a:pt x="6353" y="447"/>
                  </a:lnTo>
                  <a:lnTo>
                    <a:pt x="7012" y="447"/>
                  </a:lnTo>
                  <a:lnTo>
                    <a:pt x="7330" y="468"/>
                  </a:lnTo>
                  <a:lnTo>
                    <a:pt x="7628" y="490"/>
                  </a:lnTo>
                  <a:lnTo>
                    <a:pt x="7947" y="532"/>
                  </a:lnTo>
                  <a:lnTo>
                    <a:pt x="8244" y="596"/>
                  </a:lnTo>
                  <a:lnTo>
                    <a:pt x="8138" y="532"/>
                  </a:lnTo>
                  <a:lnTo>
                    <a:pt x="8010" y="468"/>
                  </a:lnTo>
                  <a:lnTo>
                    <a:pt x="7819" y="383"/>
                  </a:lnTo>
                  <a:lnTo>
                    <a:pt x="7585" y="298"/>
                  </a:lnTo>
                  <a:lnTo>
                    <a:pt x="7267" y="213"/>
                  </a:lnTo>
                  <a:lnTo>
                    <a:pt x="6884" y="128"/>
                  </a:lnTo>
                  <a:lnTo>
                    <a:pt x="6438" y="65"/>
                  </a:lnTo>
                  <a:lnTo>
                    <a:pt x="5928" y="22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5"/>
            <p:cNvSpPr/>
            <p:nvPr/>
          </p:nvSpPr>
          <p:spPr>
            <a:xfrm>
              <a:off x="4879640" y="453599"/>
              <a:ext cx="112668" cy="25267"/>
            </a:xfrm>
            <a:custGeom>
              <a:avLst/>
              <a:gdLst/>
              <a:ahLst/>
              <a:cxnLst/>
              <a:rect l="l" t="t" r="r" b="b"/>
              <a:pathLst>
                <a:path w="8245" h="1849" extrusionOk="0">
                  <a:moveTo>
                    <a:pt x="4654" y="0"/>
                  </a:moveTo>
                  <a:lnTo>
                    <a:pt x="3910" y="43"/>
                  </a:lnTo>
                  <a:lnTo>
                    <a:pt x="3060" y="128"/>
                  </a:lnTo>
                  <a:lnTo>
                    <a:pt x="2125" y="276"/>
                  </a:lnTo>
                  <a:lnTo>
                    <a:pt x="1106" y="489"/>
                  </a:lnTo>
                  <a:lnTo>
                    <a:pt x="1" y="744"/>
                  </a:lnTo>
                  <a:lnTo>
                    <a:pt x="277" y="1849"/>
                  </a:lnTo>
                  <a:lnTo>
                    <a:pt x="489" y="1764"/>
                  </a:lnTo>
                  <a:lnTo>
                    <a:pt x="1084" y="1551"/>
                  </a:lnTo>
                  <a:lnTo>
                    <a:pt x="1977" y="1254"/>
                  </a:lnTo>
                  <a:lnTo>
                    <a:pt x="2508" y="1105"/>
                  </a:lnTo>
                  <a:lnTo>
                    <a:pt x="3081" y="956"/>
                  </a:lnTo>
                  <a:lnTo>
                    <a:pt x="3698" y="808"/>
                  </a:lnTo>
                  <a:lnTo>
                    <a:pt x="4356" y="680"/>
                  </a:lnTo>
                  <a:lnTo>
                    <a:pt x="5015" y="574"/>
                  </a:lnTo>
                  <a:lnTo>
                    <a:pt x="5673" y="510"/>
                  </a:lnTo>
                  <a:lnTo>
                    <a:pt x="6353" y="468"/>
                  </a:lnTo>
                  <a:lnTo>
                    <a:pt x="7012" y="446"/>
                  </a:lnTo>
                  <a:lnTo>
                    <a:pt x="7331" y="468"/>
                  </a:lnTo>
                  <a:lnTo>
                    <a:pt x="7628" y="510"/>
                  </a:lnTo>
                  <a:lnTo>
                    <a:pt x="7947" y="553"/>
                  </a:lnTo>
                  <a:lnTo>
                    <a:pt x="8244" y="595"/>
                  </a:lnTo>
                  <a:lnTo>
                    <a:pt x="8138" y="531"/>
                  </a:lnTo>
                  <a:lnTo>
                    <a:pt x="8011" y="468"/>
                  </a:lnTo>
                  <a:lnTo>
                    <a:pt x="7819" y="404"/>
                  </a:lnTo>
                  <a:lnTo>
                    <a:pt x="7586" y="319"/>
                  </a:lnTo>
                  <a:lnTo>
                    <a:pt x="7267" y="234"/>
                  </a:lnTo>
                  <a:lnTo>
                    <a:pt x="6884" y="149"/>
                  </a:lnTo>
                  <a:lnTo>
                    <a:pt x="6438" y="64"/>
                  </a:lnTo>
                  <a:lnTo>
                    <a:pt x="5928" y="21"/>
                  </a:lnTo>
                  <a:lnTo>
                    <a:pt x="533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5"/>
            <p:cNvSpPr/>
            <p:nvPr/>
          </p:nvSpPr>
          <p:spPr>
            <a:xfrm>
              <a:off x="4502763" y="192575"/>
              <a:ext cx="138208" cy="210209"/>
            </a:xfrm>
            <a:custGeom>
              <a:avLst/>
              <a:gdLst/>
              <a:ahLst/>
              <a:cxnLst/>
              <a:rect l="l" t="t" r="r" b="b"/>
              <a:pathLst>
                <a:path w="10114" h="15383" extrusionOk="0">
                  <a:moveTo>
                    <a:pt x="4802" y="0"/>
                  </a:moveTo>
                  <a:lnTo>
                    <a:pt x="4547" y="21"/>
                  </a:lnTo>
                  <a:lnTo>
                    <a:pt x="4292" y="85"/>
                  </a:lnTo>
                  <a:lnTo>
                    <a:pt x="4037" y="149"/>
                  </a:lnTo>
                  <a:lnTo>
                    <a:pt x="3804" y="234"/>
                  </a:lnTo>
                  <a:lnTo>
                    <a:pt x="3549" y="340"/>
                  </a:lnTo>
                  <a:lnTo>
                    <a:pt x="3315" y="467"/>
                  </a:lnTo>
                  <a:lnTo>
                    <a:pt x="3081" y="595"/>
                  </a:lnTo>
                  <a:lnTo>
                    <a:pt x="2869" y="744"/>
                  </a:lnTo>
                  <a:lnTo>
                    <a:pt x="2656" y="914"/>
                  </a:lnTo>
                  <a:lnTo>
                    <a:pt x="2444" y="1105"/>
                  </a:lnTo>
                  <a:lnTo>
                    <a:pt x="2231" y="1296"/>
                  </a:lnTo>
                  <a:lnTo>
                    <a:pt x="2040" y="1530"/>
                  </a:lnTo>
                  <a:lnTo>
                    <a:pt x="1849" y="1742"/>
                  </a:lnTo>
                  <a:lnTo>
                    <a:pt x="1658" y="1997"/>
                  </a:lnTo>
                  <a:lnTo>
                    <a:pt x="1488" y="2252"/>
                  </a:lnTo>
                  <a:lnTo>
                    <a:pt x="1318" y="2507"/>
                  </a:lnTo>
                  <a:lnTo>
                    <a:pt x="1169" y="2783"/>
                  </a:lnTo>
                  <a:lnTo>
                    <a:pt x="999" y="3081"/>
                  </a:lnTo>
                  <a:lnTo>
                    <a:pt x="872" y="3378"/>
                  </a:lnTo>
                  <a:lnTo>
                    <a:pt x="744" y="3697"/>
                  </a:lnTo>
                  <a:lnTo>
                    <a:pt x="617" y="4016"/>
                  </a:lnTo>
                  <a:lnTo>
                    <a:pt x="404" y="4695"/>
                  </a:lnTo>
                  <a:lnTo>
                    <a:pt x="234" y="5397"/>
                  </a:lnTo>
                  <a:lnTo>
                    <a:pt x="170" y="5758"/>
                  </a:lnTo>
                  <a:lnTo>
                    <a:pt x="107" y="6140"/>
                  </a:lnTo>
                  <a:lnTo>
                    <a:pt x="64" y="6523"/>
                  </a:lnTo>
                  <a:lnTo>
                    <a:pt x="22" y="6905"/>
                  </a:lnTo>
                  <a:lnTo>
                    <a:pt x="22" y="7287"/>
                  </a:lnTo>
                  <a:lnTo>
                    <a:pt x="0" y="7691"/>
                  </a:lnTo>
                  <a:lnTo>
                    <a:pt x="22" y="8095"/>
                  </a:lnTo>
                  <a:lnTo>
                    <a:pt x="22" y="8477"/>
                  </a:lnTo>
                  <a:lnTo>
                    <a:pt x="64" y="8860"/>
                  </a:lnTo>
                  <a:lnTo>
                    <a:pt x="107" y="9242"/>
                  </a:lnTo>
                  <a:lnTo>
                    <a:pt x="170" y="9624"/>
                  </a:lnTo>
                  <a:lnTo>
                    <a:pt x="234" y="9986"/>
                  </a:lnTo>
                  <a:lnTo>
                    <a:pt x="404" y="10687"/>
                  </a:lnTo>
                  <a:lnTo>
                    <a:pt x="617" y="11367"/>
                  </a:lnTo>
                  <a:lnTo>
                    <a:pt x="744" y="11685"/>
                  </a:lnTo>
                  <a:lnTo>
                    <a:pt x="872" y="12004"/>
                  </a:lnTo>
                  <a:lnTo>
                    <a:pt x="999" y="12301"/>
                  </a:lnTo>
                  <a:lnTo>
                    <a:pt x="1169" y="12578"/>
                  </a:lnTo>
                  <a:lnTo>
                    <a:pt x="1318" y="12875"/>
                  </a:lnTo>
                  <a:lnTo>
                    <a:pt x="1488" y="13130"/>
                  </a:lnTo>
                  <a:lnTo>
                    <a:pt x="1658" y="13385"/>
                  </a:lnTo>
                  <a:lnTo>
                    <a:pt x="1849" y="13640"/>
                  </a:lnTo>
                  <a:lnTo>
                    <a:pt x="2040" y="13852"/>
                  </a:lnTo>
                  <a:lnTo>
                    <a:pt x="2231" y="14065"/>
                  </a:lnTo>
                  <a:lnTo>
                    <a:pt x="2444" y="14277"/>
                  </a:lnTo>
                  <a:lnTo>
                    <a:pt x="2656" y="14469"/>
                  </a:lnTo>
                  <a:lnTo>
                    <a:pt x="2869" y="14639"/>
                  </a:lnTo>
                  <a:lnTo>
                    <a:pt x="3081" y="14787"/>
                  </a:lnTo>
                  <a:lnTo>
                    <a:pt x="3315" y="14915"/>
                  </a:lnTo>
                  <a:lnTo>
                    <a:pt x="3549" y="15042"/>
                  </a:lnTo>
                  <a:lnTo>
                    <a:pt x="3804" y="15148"/>
                  </a:lnTo>
                  <a:lnTo>
                    <a:pt x="4037" y="15233"/>
                  </a:lnTo>
                  <a:lnTo>
                    <a:pt x="4292" y="15297"/>
                  </a:lnTo>
                  <a:lnTo>
                    <a:pt x="4547" y="15340"/>
                  </a:lnTo>
                  <a:lnTo>
                    <a:pt x="4802" y="15382"/>
                  </a:lnTo>
                  <a:lnTo>
                    <a:pt x="5312" y="15382"/>
                  </a:lnTo>
                  <a:lnTo>
                    <a:pt x="5567" y="15340"/>
                  </a:lnTo>
                  <a:lnTo>
                    <a:pt x="5822" y="15297"/>
                  </a:lnTo>
                  <a:lnTo>
                    <a:pt x="6077" y="15233"/>
                  </a:lnTo>
                  <a:lnTo>
                    <a:pt x="6311" y="15148"/>
                  </a:lnTo>
                  <a:lnTo>
                    <a:pt x="6565" y="15042"/>
                  </a:lnTo>
                  <a:lnTo>
                    <a:pt x="6799" y="14915"/>
                  </a:lnTo>
                  <a:lnTo>
                    <a:pt x="7033" y="14787"/>
                  </a:lnTo>
                  <a:lnTo>
                    <a:pt x="7245" y="14639"/>
                  </a:lnTo>
                  <a:lnTo>
                    <a:pt x="7458" y="14469"/>
                  </a:lnTo>
                  <a:lnTo>
                    <a:pt x="7670" y="14277"/>
                  </a:lnTo>
                  <a:lnTo>
                    <a:pt x="7883" y="14065"/>
                  </a:lnTo>
                  <a:lnTo>
                    <a:pt x="8074" y="13852"/>
                  </a:lnTo>
                  <a:lnTo>
                    <a:pt x="8265" y="13640"/>
                  </a:lnTo>
                  <a:lnTo>
                    <a:pt x="8456" y="13385"/>
                  </a:lnTo>
                  <a:lnTo>
                    <a:pt x="8626" y="13130"/>
                  </a:lnTo>
                  <a:lnTo>
                    <a:pt x="8796" y="12875"/>
                  </a:lnTo>
                  <a:lnTo>
                    <a:pt x="8966" y="12578"/>
                  </a:lnTo>
                  <a:lnTo>
                    <a:pt x="9115" y="12301"/>
                  </a:lnTo>
                  <a:lnTo>
                    <a:pt x="9242" y="12004"/>
                  </a:lnTo>
                  <a:lnTo>
                    <a:pt x="9370" y="11685"/>
                  </a:lnTo>
                  <a:lnTo>
                    <a:pt x="9497" y="11367"/>
                  </a:lnTo>
                  <a:lnTo>
                    <a:pt x="9710" y="10687"/>
                  </a:lnTo>
                  <a:lnTo>
                    <a:pt x="9880" y="9986"/>
                  </a:lnTo>
                  <a:lnTo>
                    <a:pt x="9944" y="9624"/>
                  </a:lnTo>
                  <a:lnTo>
                    <a:pt x="10007" y="9242"/>
                  </a:lnTo>
                  <a:lnTo>
                    <a:pt x="10050" y="8860"/>
                  </a:lnTo>
                  <a:lnTo>
                    <a:pt x="10092" y="8477"/>
                  </a:lnTo>
                  <a:lnTo>
                    <a:pt x="10114" y="8095"/>
                  </a:lnTo>
                  <a:lnTo>
                    <a:pt x="10114" y="7691"/>
                  </a:lnTo>
                  <a:lnTo>
                    <a:pt x="10114" y="7287"/>
                  </a:lnTo>
                  <a:lnTo>
                    <a:pt x="10092" y="6905"/>
                  </a:lnTo>
                  <a:lnTo>
                    <a:pt x="10050" y="6523"/>
                  </a:lnTo>
                  <a:lnTo>
                    <a:pt x="10007" y="6140"/>
                  </a:lnTo>
                  <a:lnTo>
                    <a:pt x="9944" y="5758"/>
                  </a:lnTo>
                  <a:lnTo>
                    <a:pt x="9880" y="5397"/>
                  </a:lnTo>
                  <a:lnTo>
                    <a:pt x="9710" y="4695"/>
                  </a:lnTo>
                  <a:lnTo>
                    <a:pt x="9497" y="4016"/>
                  </a:lnTo>
                  <a:lnTo>
                    <a:pt x="9370" y="3697"/>
                  </a:lnTo>
                  <a:lnTo>
                    <a:pt x="9242" y="3378"/>
                  </a:lnTo>
                  <a:lnTo>
                    <a:pt x="9115" y="3081"/>
                  </a:lnTo>
                  <a:lnTo>
                    <a:pt x="8966" y="2783"/>
                  </a:lnTo>
                  <a:lnTo>
                    <a:pt x="8796" y="2507"/>
                  </a:lnTo>
                  <a:lnTo>
                    <a:pt x="8626" y="2252"/>
                  </a:lnTo>
                  <a:lnTo>
                    <a:pt x="8456" y="1997"/>
                  </a:lnTo>
                  <a:lnTo>
                    <a:pt x="8265" y="1742"/>
                  </a:lnTo>
                  <a:lnTo>
                    <a:pt x="8074" y="1530"/>
                  </a:lnTo>
                  <a:lnTo>
                    <a:pt x="7883" y="1296"/>
                  </a:lnTo>
                  <a:lnTo>
                    <a:pt x="7670" y="1105"/>
                  </a:lnTo>
                  <a:lnTo>
                    <a:pt x="7458" y="914"/>
                  </a:lnTo>
                  <a:lnTo>
                    <a:pt x="7245" y="744"/>
                  </a:lnTo>
                  <a:lnTo>
                    <a:pt x="7033" y="595"/>
                  </a:lnTo>
                  <a:lnTo>
                    <a:pt x="6799" y="467"/>
                  </a:lnTo>
                  <a:lnTo>
                    <a:pt x="6565" y="340"/>
                  </a:lnTo>
                  <a:lnTo>
                    <a:pt x="6311" y="234"/>
                  </a:lnTo>
                  <a:lnTo>
                    <a:pt x="6077" y="149"/>
                  </a:lnTo>
                  <a:lnTo>
                    <a:pt x="5822" y="85"/>
                  </a:lnTo>
                  <a:lnTo>
                    <a:pt x="5567" y="21"/>
                  </a:lnTo>
                  <a:lnTo>
                    <a:pt x="5312" y="0"/>
                  </a:lnTo>
                  <a:close/>
                </a:path>
              </a:pathLst>
            </a:custGeom>
            <a:solidFill>
              <a:srgbClr val="BE958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5"/>
            <p:cNvSpPr/>
            <p:nvPr/>
          </p:nvSpPr>
          <p:spPr>
            <a:xfrm>
              <a:off x="4545156" y="192575"/>
              <a:ext cx="56341" cy="209908"/>
            </a:xfrm>
            <a:custGeom>
              <a:avLst/>
              <a:gdLst/>
              <a:ahLst/>
              <a:cxnLst/>
              <a:rect l="l" t="t" r="r" b="b"/>
              <a:pathLst>
                <a:path w="4123" h="15361" extrusionOk="0">
                  <a:moveTo>
                    <a:pt x="2571" y="0"/>
                  </a:moveTo>
                  <a:lnTo>
                    <a:pt x="2401" y="170"/>
                  </a:lnTo>
                  <a:lnTo>
                    <a:pt x="2167" y="404"/>
                  </a:lnTo>
                  <a:lnTo>
                    <a:pt x="1891" y="701"/>
                  </a:lnTo>
                  <a:lnTo>
                    <a:pt x="1594" y="1062"/>
                  </a:lnTo>
                  <a:lnTo>
                    <a:pt x="1275" y="1466"/>
                  </a:lnTo>
                  <a:lnTo>
                    <a:pt x="978" y="1933"/>
                  </a:lnTo>
                  <a:lnTo>
                    <a:pt x="680" y="2465"/>
                  </a:lnTo>
                  <a:lnTo>
                    <a:pt x="553" y="2741"/>
                  </a:lnTo>
                  <a:lnTo>
                    <a:pt x="425" y="3038"/>
                  </a:lnTo>
                  <a:lnTo>
                    <a:pt x="319" y="3336"/>
                  </a:lnTo>
                  <a:lnTo>
                    <a:pt x="213" y="3654"/>
                  </a:lnTo>
                  <a:lnTo>
                    <a:pt x="149" y="3973"/>
                  </a:lnTo>
                  <a:lnTo>
                    <a:pt x="85" y="4292"/>
                  </a:lnTo>
                  <a:lnTo>
                    <a:pt x="43" y="4632"/>
                  </a:lnTo>
                  <a:lnTo>
                    <a:pt x="0" y="4993"/>
                  </a:lnTo>
                  <a:lnTo>
                    <a:pt x="22" y="5354"/>
                  </a:lnTo>
                  <a:lnTo>
                    <a:pt x="43" y="5715"/>
                  </a:lnTo>
                  <a:lnTo>
                    <a:pt x="85" y="6098"/>
                  </a:lnTo>
                  <a:lnTo>
                    <a:pt x="170" y="6480"/>
                  </a:lnTo>
                  <a:lnTo>
                    <a:pt x="277" y="6862"/>
                  </a:lnTo>
                  <a:lnTo>
                    <a:pt x="425" y="7266"/>
                  </a:lnTo>
                  <a:lnTo>
                    <a:pt x="595" y="7670"/>
                  </a:lnTo>
                  <a:lnTo>
                    <a:pt x="808" y="8074"/>
                  </a:lnTo>
                  <a:lnTo>
                    <a:pt x="1063" y="8477"/>
                  </a:lnTo>
                  <a:lnTo>
                    <a:pt x="1339" y="8902"/>
                  </a:lnTo>
                  <a:lnTo>
                    <a:pt x="1849" y="9624"/>
                  </a:lnTo>
                  <a:lnTo>
                    <a:pt x="2274" y="10304"/>
                  </a:lnTo>
                  <a:lnTo>
                    <a:pt x="2614" y="10920"/>
                  </a:lnTo>
                  <a:lnTo>
                    <a:pt x="2890" y="11515"/>
                  </a:lnTo>
                  <a:lnTo>
                    <a:pt x="3081" y="12047"/>
                  </a:lnTo>
                  <a:lnTo>
                    <a:pt x="3230" y="12535"/>
                  </a:lnTo>
                  <a:lnTo>
                    <a:pt x="3294" y="12981"/>
                  </a:lnTo>
                  <a:lnTo>
                    <a:pt x="3336" y="13385"/>
                  </a:lnTo>
                  <a:lnTo>
                    <a:pt x="3336" y="13746"/>
                  </a:lnTo>
                  <a:lnTo>
                    <a:pt x="3272" y="14086"/>
                  </a:lnTo>
                  <a:lnTo>
                    <a:pt x="3209" y="14362"/>
                  </a:lnTo>
                  <a:lnTo>
                    <a:pt x="3102" y="14639"/>
                  </a:lnTo>
                  <a:lnTo>
                    <a:pt x="2975" y="14851"/>
                  </a:lnTo>
                  <a:lnTo>
                    <a:pt x="2847" y="15042"/>
                  </a:lnTo>
                  <a:lnTo>
                    <a:pt x="2699" y="15212"/>
                  </a:lnTo>
                  <a:lnTo>
                    <a:pt x="2571" y="15361"/>
                  </a:lnTo>
                  <a:lnTo>
                    <a:pt x="2592" y="15361"/>
                  </a:lnTo>
                  <a:lnTo>
                    <a:pt x="2784" y="15191"/>
                  </a:lnTo>
                  <a:lnTo>
                    <a:pt x="2996" y="14978"/>
                  </a:lnTo>
                  <a:lnTo>
                    <a:pt x="3230" y="14745"/>
                  </a:lnTo>
                  <a:lnTo>
                    <a:pt x="3442" y="14490"/>
                  </a:lnTo>
                  <a:lnTo>
                    <a:pt x="3633" y="14171"/>
                  </a:lnTo>
                  <a:lnTo>
                    <a:pt x="3803" y="13831"/>
                  </a:lnTo>
                  <a:lnTo>
                    <a:pt x="3952" y="13449"/>
                  </a:lnTo>
                  <a:lnTo>
                    <a:pt x="4016" y="13236"/>
                  </a:lnTo>
                  <a:lnTo>
                    <a:pt x="4058" y="13024"/>
                  </a:lnTo>
                  <a:lnTo>
                    <a:pt x="4101" y="12790"/>
                  </a:lnTo>
                  <a:lnTo>
                    <a:pt x="4122" y="12556"/>
                  </a:lnTo>
                  <a:lnTo>
                    <a:pt x="4122" y="12323"/>
                  </a:lnTo>
                  <a:lnTo>
                    <a:pt x="4101" y="12068"/>
                  </a:lnTo>
                  <a:lnTo>
                    <a:pt x="4080" y="11792"/>
                  </a:lnTo>
                  <a:lnTo>
                    <a:pt x="4037" y="11515"/>
                  </a:lnTo>
                  <a:lnTo>
                    <a:pt x="3973" y="11239"/>
                  </a:lnTo>
                  <a:lnTo>
                    <a:pt x="3888" y="10942"/>
                  </a:lnTo>
                  <a:lnTo>
                    <a:pt x="3782" y="10623"/>
                  </a:lnTo>
                  <a:lnTo>
                    <a:pt x="3655" y="10304"/>
                  </a:lnTo>
                  <a:lnTo>
                    <a:pt x="3485" y="9986"/>
                  </a:lnTo>
                  <a:lnTo>
                    <a:pt x="3315" y="9646"/>
                  </a:lnTo>
                  <a:lnTo>
                    <a:pt x="3102" y="9285"/>
                  </a:lnTo>
                  <a:lnTo>
                    <a:pt x="2869" y="8923"/>
                  </a:lnTo>
                  <a:lnTo>
                    <a:pt x="2614" y="8562"/>
                  </a:lnTo>
                  <a:lnTo>
                    <a:pt x="2316" y="8180"/>
                  </a:lnTo>
                  <a:lnTo>
                    <a:pt x="2104" y="7861"/>
                  </a:lnTo>
                  <a:lnTo>
                    <a:pt x="1891" y="7564"/>
                  </a:lnTo>
                  <a:lnTo>
                    <a:pt x="1721" y="7245"/>
                  </a:lnTo>
                  <a:lnTo>
                    <a:pt x="1594" y="6926"/>
                  </a:lnTo>
                  <a:lnTo>
                    <a:pt x="1466" y="6608"/>
                  </a:lnTo>
                  <a:lnTo>
                    <a:pt x="1360" y="6289"/>
                  </a:lnTo>
                  <a:lnTo>
                    <a:pt x="1296" y="5970"/>
                  </a:lnTo>
                  <a:lnTo>
                    <a:pt x="1233" y="5651"/>
                  </a:lnTo>
                  <a:lnTo>
                    <a:pt x="1190" y="5333"/>
                  </a:lnTo>
                  <a:lnTo>
                    <a:pt x="1169" y="5014"/>
                  </a:lnTo>
                  <a:lnTo>
                    <a:pt x="1169" y="4695"/>
                  </a:lnTo>
                  <a:lnTo>
                    <a:pt x="1169" y="4377"/>
                  </a:lnTo>
                  <a:lnTo>
                    <a:pt x="1190" y="4079"/>
                  </a:lnTo>
                  <a:lnTo>
                    <a:pt x="1233" y="3761"/>
                  </a:lnTo>
                  <a:lnTo>
                    <a:pt x="1339" y="3187"/>
                  </a:lnTo>
                  <a:lnTo>
                    <a:pt x="1488" y="2613"/>
                  </a:lnTo>
                  <a:lnTo>
                    <a:pt x="1658" y="2082"/>
                  </a:lnTo>
                  <a:lnTo>
                    <a:pt x="1828" y="1615"/>
                  </a:lnTo>
                  <a:lnTo>
                    <a:pt x="2019" y="1169"/>
                  </a:lnTo>
                  <a:lnTo>
                    <a:pt x="2210" y="786"/>
                  </a:lnTo>
                  <a:lnTo>
                    <a:pt x="2380" y="446"/>
                  </a:lnTo>
                  <a:lnTo>
                    <a:pt x="2635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9" name="Google Shape;3089;p35"/>
          <p:cNvGrpSpPr/>
          <p:nvPr/>
        </p:nvGrpSpPr>
        <p:grpSpPr>
          <a:xfrm rot="-591988">
            <a:off x="186045" y="98969"/>
            <a:ext cx="1242260" cy="1345219"/>
            <a:chOff x="1797375" y="1567950"/>
            <a:chExt cx="1112725" cy="1203425"/>
          </a:xfrm>
        </p:grpSpPr>
        <p:sp>
          <p:nvSpPr>
            <p:cNvPr id="3090" name="Google Shape;3090;p35"/>
            <p:cNvSpPr/>
            <p:nvPr/>
          </p:nvSpPr>
          <p:spPr>
            <a:xfrm>
              <a:off x="1797375" y="1567950"/>
              <a:ext cx="1112725" cy="1203425"/>
            </a:xfrm>
            <a:custGeom>
              <a:avLst/>
              <a:gdLst/>
              <a:ahLst/>
              <a:cxnLst/>
              <a:rect l="l" t="t" r="r" b="b"/>
              <a:pathLst>
                <a:path w="44509" h="48137" extrusionOk="0">
                  <a:moveTo>
                    <a:pt x="20479" y="0"/>
                  </a:moveTo>
                  <a:lnTo>
                    <a:pt x="19939" y="20"/>
                  </a:lnTo>
                  <a:lnTo>
                    <a:pt x="19418" y="58"/>
                  </a:lnTo>
                  <a:lnTo>
                    <a:pt x="18877" y="97"/>
                  </a:lnTo>
                  <a:lnTo>
                    <a:pt x="18356" y="155"/>
                  </a:lnTo>
                  <a:lnTo>
                    <a:pt x="17835" y="232"/>
                  </a:lnTo>
                  <a:lnTo>
                    <a:pt x="17314" y="309"/>
                  </a:lnTo>
                  <a:lnTo>
                    <a:pt x="16793" y="406"/>
                  </a:lnTo>
                  <a:lnTo>
                    <a:pt x="16272" y="502"/>
                  </a:lnTo>
                  <a:lnTo>
                    <a:pt x="15770" y="618"/>
                  </a:lnTo>
                  <a:lnTo>
                    <a:pt x="15268" y="753"/>
                  </a:lnTo>
                  <a:lnTo>
                    <a:pt x="14785" y="888"/>
                  </a:lnTo>
                  <a:lnTo>
                    <a:pt x="14284" y="1043"/>
                  </a:lnTo>
                  <a:lnTo>
                    <a:pt x="13801" y="1216"/>
                  </a:lnTo>
                  <a:lnTo>
                    <a:pt x="13319" y="1390"/>
                  </a:lnTo>
                  <a:lnTo>
                    <a:pt x="12855" y="1564"/>
                  </a:lnTo>
                  <a:lnTo>
                    <a:pt x="12373" y="1757"/>
                  </a:lnTo>
                  <a:lnTo>
                    <a:pt x="11910" y="1969"/>
                  </a:lnTo>
                  <a:lnTo>
                    <a:pt x="11466" y="2181"/>
                  </a:lnTo>
                  <a:lnTo>
                    <a:pt x="11002" y="2394"/>
                  </a:lnTo>
                  <a:lnTo>
                    <a:pt x="10559" y="2645"/>
                  </a:lnTo>
                  <a:lnTo>
                    <a:pt x="10134" y="2876"/>
                  </a:lnTo>
                  <a:lnTo>
                    <a:pt x="9709" y="3127"/>
                  </a:lnTo>
                  <a:lnTo>
                    <a:pt x="9285" y="3397"/>
                  </a:lnTo>
                  <a:lnTo>
                    <a:pt x="8860" y="3667"/>
                  </a:lnTo>
                  <a:lnTo>
                    <a:pt x="8455" y="3957"/>
                  </a:lnTo>
                  <a:lnTo>
                    <a:pt x="8049" y="4247"/>
                  </a:lnTo>
                  <a:lnTo>
                    <a:pt x="7663" y="4536"/>
                  </a:lnTo>
                  <a:lnTo>
                    <a:pt x="7277" y="4845"/>
                  </a:lnTo>
                  <a:lnTo>
                    <a:pt x="6891" y="5173"/>
                  </a:lnTo>
                  <a:lnTo>
                    <a:pt x="6525" y="5501"/>
                  </a:lnTo>
                  <a:lnTo>
                    <a:pt x="6158" y="5829"/>
                  </a:lnTo>
                  <a:lnTo>
                    <a:pt x="5810" y="6177"/>
                  </a:lnTo>
                  <a:lnTo>
                    <a:pt x="5463" y="6524"/>
                  </a:lnTo>
                  <a:lnTo>
                    <a:pt x="5135" y="6871"/>
                  </a:lnTo>
                  <a:lnTo>
                    <a:pt x="4807" y="7238"/>
                  </a:lnTo>
                  <a:lnTo>
                    <a:pt x="4498" y="7605"/>
                  </a:lnTo>
                  <a:lnTo>
                    <a:pt x="4189" y="7991"/>
                  </a:lnTo>
                  <a:lnTo>
                    <a:pt x="3880" y="8377"/>
                  </a:lnTo>
                  <a:lnTo>
                    <a:pt x="3591" y="8763"/>
                  </a:lnTo>
                  <a:lnTo>
                    <a:pt x="3321" y="9168"/>
                  </a:lnTo>
                  <a:lnTo>
                    <a:pt x="3050" y="9574"/>
                  </a:lnTo>
                  <a:lnTo>
                    <a:pt x="2780" y="9979"/>
                  </a:lnTo>
                  <a:lnTo>
                    <a:pt x="2549" y="10404"/>
                  </a:lnTo>
                  <a:lnTo>
                    <a:pt x="2298" y="10828"/>
                  </a:lnTo>
                  <a:lnTo>
                    <a:pt x="2085" y="11272"/>
                  </a:lnTo>
                  <a:lnTo>
                    <a:pt x="1854" y="11697"/>
                  </a:lnTo>
                  <a:lnTo>
                    <a:pt x="1661" y="12141"/>
                  </a:lnTo>
                  <a:lnTo>
                    <a:pt x="1468" y="12585"/>
                  </a:lnTo>
                  <a:lnTo>
                    <a:pt x="1275" y="13048"/>
                  </a:lnTo>
                  <a:lnTo>
                    <a:pt x="1101" y="13511"/>
                  </a:lnTo>
                  <a:lnTo>
                    <a:pt x="947" y="13974"/>
                  </a:lnTo>
                  <a:lnTo>
                    <a:pt x="792" y="14437"/>
                  </a:lnTo>
                  <a:lnTo>
                    <a:pt x="657" y="14920"/>
                  </a:lnTo>
                  <a:lnTo>
                    <a:pt x="541" y="15383"/>
                  </a:lnTo>
                  <a:lnTo>
                    <a:pt x="426" y="15866"/>
                  </a:lnTo>
                  <a:lnTo>
                    <a:pt x="329" y="16367"/>
                  </a:lnTo>
                  <a:lnTo>
                    <a:pt x="252" y="16850"/>
                  </a:lnTo>
                  <a:lnTo>
                    <a:pt x="175" y="17352"/>
                  </a:lnTo>
                  <a:lnTo>
                    <a:pt x="117" y="17834"/>
                  </a:lnTo>
                  <a:lnTo>
                    <a:pt x="59" y="18336"/>
                  </a:lnTo>
                  <a:lnTo>
                    <a:pt x="20" y="18857"/>
                  </a:lnTo>
                  <a:lnTo>
                    <a:pt x="1" y="19359"/>
                  </a:lnTo>
                  <a:lnTo>
                    <a:pt x="1" y="19880"/>
                  </a:lnTo>
                  <a:lnTo>
                    <a:pt x="1" y="46709"/>
                  </a:lnTo>
                  <a:lnTo>
                    <a:pt x="1" y="46844"/>
                  </a:lnTo>
                  <a:lnTo>
                    <a:pt x="40" y="46998"/>
                  </a:lnTo>
                  <a:lnTo>
                    <a:pt x="59" y="47133"/>
                  </a:lnTo>
                  <a:lnTo>
                    <a:pt x="117" y="47268"/>
                  </a:lnTo>
                  <a:lnTo>
                    <a:pt x="175" y="47384"/>
                  </a:lnTo>
                  <a:lnTo>
                    <a:pt x="252" y="47500"/>
                  </a:lnTo>
                  <a:lnTo>
                    <a:pt x="329" y="47616"/>
                  </a:lnTo>
                  <a:lnTo>
                    <a:pt x="426" y="47712"/>
                  </a:lnTo>
                  <a:lnTo>
                    <a:pt x="522" y="47809"/>
                  </a:lnTo>
                  <a:lnTo>
                    <a:pt x="638" y="47886"/>
                  </a:lnTo>
                  <a:lnTo>
                    <a:pt x="754" y="47963"/>
                  </a:lnTo>
                  <a:lnTo>
                    <a:pt x="889" y="48021"/>
                  </a:lnTo>
                  <a:lnTo>
                    <a:pt x="1005" y="48079"/>
                  </a:lnTo>
                  <a:lnTo>
                    <a:pt x="1159" y="48117"/>
                  </a:lnTo>
                  <a:lnTo>
                    <a:pt x="1294" y="48137"/>
                  </a:lnTo>
                  <a:lnTo>
                    <a:pt x="40745" y="48137"/>
                  </a:lnTo>
                  <a:lnTo>
                    <a:pt x="40900" y="48117"/>
                  </a:lnTo>
                  <a:lnTo>
                    <a:pt x="41035" y="48079"/>
                  </a:lnTo>
                  <a:lnTo>
                    <a:pt x="41170" y="48021"/>
                  </a:lnTo>
                  <a:lnTo>
                    <a:pt x="41286" y="47963"/>
                  </a:lnTo>
                  <a:lnTo>
                    <a:pt x="41401" y="47886"/>
                  </a:lnTo>
                  <a:lnTo>
                    <a:pt x="41517" y="47809"/>
                  </a:lnTo>
                  <a:lnTo>
                    <a:pt x="41614" y="47712"/>
                  </a:lnTo>
                  <a:lnTo>
                    <a:pt x="41710" y="47616"/>
                  </a:lnTo>
                  <a:lnTo>
                    <a:pt x="41807" y="47500"/>
                  </a:lnTo>
                  <a:lnTo>
                    <a:pt x="41865" y="47384"/>
                  </a:lnTo>
                  <a:lnTo>
                    <a:pt x="41922" y="47268"/>
                  </a:lnTo>
                  <a:lnTo>
                    <a:pt x="41980" y="47133"/>
                  </a:lnTo>
                  <a:lnTo>
                    <a:pt x="42019" y="46998"/>
                  </a:lnTo>
                  <a:lnTo>
                    <a:pt x="42038" y="46844"/>
                  </a:lnTo>
                  <a:lnTo>
                    <a:pt x="42038" y="46709"/>
                  </a:lnTo>
                  <a:lnTo>
                    <a:pt x="42038" y="22216"/>
                  </a:lnTo>
                  <a:lnTo>
                    <a:pt x="42405" y="21231"/>
                  </a:lnTo>
                  <a:lnTo>
                    <a:pt x="42772" y="20170"/>
                  </a:lnTo>
                  <a:lnTo>
                    <a:pt x="43138" y="19031"/>
                  </a:lnTo>
                  <a:lnTo>
                    <a:pt x="43505" y="17815"/>
                  </a:lnTo>
                  <a:lnTo>
                    <a:pt x="43563" y="17564"/>
                  </a:lnTo>
                  <a:lnTo>
                    <a:pt x="43602" y="17448"/>
                  </a:lnTo>
                  <a:lnTo>
                    <a:pt x="43640" y="17294"/>
                  </a:lnTo>
                  <a:lnTo>
                    <a:pt x="43737" y="16947"/>
                  </a:lnTo>
                  <a:lnTo>
                    <a:pt x="44046" y="15750"/>
                  </a:lnTo>
                  <a:lnTo>
                    <a:pt x="44277" y="14804"/>
                  </a:lnTo>
                  <a:lnTo>
                    <a:pt x="44490" y="13916"/>
                  </a:lnTo>
                  <a:lnTo>
                    <a:pt x="44509" y="13685"/>
                  </a:lnTo>
                  <a:lnTo>
                    <a:pt x="44509" y="13434"/>
                  </a:lnTo>
                  <a:lnTo>
                    <a:pt x="44509" y="13337"/>
                  </a:lnTo>
                  <a:lnTo>
                    <a:pt x="44490" y="13164"/>
                  </a:lnTo>
                  <a:lnTo>
                    <a:pt x="44490" y="12990"/>
                  </a:lnTo>
                  <a:lnTo>
                    <a:pt x="44451" y="12835"/>
                  </a:lnTo>
                  <a:lnTo>
                    <a:pt x="44412" y="12662"/>
                  </a:lnTo>
                  <a:lnTo>
                    <a:pt x="44354" y="12488"/>
                  </a:lnTo>
                  <a:lnTo>
                    <a:pt x="44296" y="12334"/>
                  </a:lnTo>
                  <a:lnTo>
                    <a:pt x="44142" y="12025"/>
                  </a:lnTo>
                  <a:lnTo>
                    <a:pt x="43930" y="11716"/>
                  </a:lnTo>
                  <a:lnTo>
                    <a:pt x="43679" y="11426"/>
                  </a:lnTo>
                  <a:lnTo>
                    <a:pt x="43389" y="11137"/>
                  </a:lnTo>
                  <a:lnTo>
                    <a:pt x="43042" y="10867"/>
                  </a:lnTo>
                  <a:lnTo>
                    <a:pt x="42656" y="10616"/>
                  </a:lnTo>
                  <a:lnTo>
                    <a:pt x="42231" y="10365"/>
                  </a:lnTo>
                  <a:lnTo>
                    <a:pt x="41749" y="10133"/>
                  </a:lnTo>
                  <a:lnTo>
                    <a:pt x="41228" y="9902"/>
                  </a:lnTo>
                  <a:lnTo>
                    <a:pt x="40668" y="9689"/>
                  </a:lnTo>
                  <a:lnTo>
                    <a:pt x="40050" y="9477"/>
                  </a:lnTo>
                  <a:lnTo>
                    <a:pt x="39394" y="9284"/>
                  </a:lnTo>
                  <a:lnTo>
                    <a:pt x="38699" y="9110"/>
                  </a:lnTo>
                  <a:lnTo>
                    <a:pt x="38371" y="8647"/>
                  </a:lnTo>
                  <a:lnTo>
                    <a:pt x="37792" y="7894"/>
                  </a:lnTo>
                  <a:lnTo>
                    <a:pt x="37174" y="7161"/>
                  </a:lnTo>
                  <a:lnTo>
                    <a:pt x="36538" y="6466"/>
                  </a:lnTo>
                  <a:lnTo>
                    <a:pt x="35862" y="5791"/>
                  </a:lnTo>
                  <a:lnTo>
                    <a:pt x="35302" y="5269"/>
                  </a:lnTo>
                  <a:lnTo>
                    <a:pt x="34550" y="4652"/>
                  </a:lnTo>
                  <a:lnTo>
                    <a:pt x="33777" y="4073"/>
                  </a:lnTo>
                  <a:lnTo>
                    <a:pt x="32986" y="3532"/>
                  </a:lnTo>
                  <a:lnTo>
                    <a:pt x="32176" y="3011"/>
                  </a:lnTo>
                  <a:lnTo>
                    <a:pt x="31326" y="2548"/>
                  </a:lnTo>
                  <a:lnTo>
                    <a:pt x="30477" y="2104"/>
                  </a:lnTo>
                  <a:lnTo>
                    <a:pt x="29589" y="1718"/>
                  </a:lnTo>
                  <a:lnTo>
                    <a:pt x="28682" y="1371"/>
                  </a:lnTo>
                  <a:lnTo>
                    <a:pt x="27775" y="1043"/>
                  </a:lnTo>
                  <a:lnTo>
                    <a:pt x="26848" y="772"/>
                  </a:lnTo>
                  <a:lnTo>
                    <a:pt x="25903" y="541"/>
                  </a:lnTo>
                  <a:lnTo>
                    <a:pt x="24938" y="348"/>
                  </a:lnTo>
                  <a:lnTo>
                    <a:pt x="23973" y="193"/>
                  </a:lnTo>
                  <a:lnTo>
                    <a:pt x="23008" y="97"/>
                  </a:lnTo>
                  <a:lnTo>
                    <a:pt x="22023" y="20"/>
                  </a:lnTo>
                  <a:lnTo>
                    <a:pt x="21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5"/>
            <p:cNvSpPr/>
            <p:nvPr/>
          </p:nvSpPr>
          <p:spPr>
            <a:xfrm>
              <a:off x="1833575" y="1604125"/>
              <a:ext cx="979075" cy="1131550"/>
            </a:xfrm>
            <a:custGeom>
              <a:avLst/>
              <a:gdLst/>
              <a:ahLst/>
              <a:cxnLst/>
              <a:rect l="l" t="t" r="r" b="b"/>
              <a:pathLst>
                <a:path w="39163" h="45262" extrusionOk="0">
                  <a:moveTo>
                    <a:pt x="19070" y="1"/>
                  </a:moveTo>
                  <a:lnTo>
                    <a:pt x="18568" y="20"/>
                  </a:lnTo>
                  <a:lnTo>
                    <a:pt x="18066" y="59"/>
                  </a:lnTo>
                  <a:lnTo>
                    <a:pt x="17564" y="97"/>
                  </a:lnTo>
                  <a:lnTo>
                    <a:pt x="17082" y="136"/>
                  </a:lnTo>
                  <a:lnTo>
                    <a:pt x="16599" y="213"/>
                  </a:lnTo>
                  <a:lnTo>
                    <a:pt x="16117" y="290"/>
                  </a:lnTo>
                  <a:lnTo>
                    <a:pt x="15634" y="368"/>
                  </a:lnTo>
                  <a:lnTo>
                    <a:pt x="14688" y="580"/>
                  </a:lnTo>
                  <a:lnTo>
                    <a:pt x="13762" y="831"/>
                  </a:lnTo>
                  <a:lnTo>
                    <a:pt x="12836" y="1120"/>
                  </a:lnTo>
                  <a:lnTo>
                    <a:pt x="11948" y="1448"/>
                  </a:lnTo>
                  <a:lnTo>
                    <a:pt x="11079" y="1815"/>
                  </a:lnTo>
                  <a:lnTo>
                    <a:pt x="10249" y="2220"/>
                  </a:lnTo>
                  <a:lnTo>
                    <a:pt x="9419" y="2664"/>
                  </a:lnTo>
                  <a:lnTo>
                    <a:pt x="8628" y="3147"/>
                  </a:lnTo>
                  <a:lnTo>
                    <a:pt x="7856" y="3649"/>
                  </a:lnTo>
                  <a:lnTo>
                    <a:pt x="7123" y="4208"/>
                  </a:lnTo>
                  <a:lnTo>
                    <a:pt x="6408" y="4788"/>
                  </a:lnTo>
                  <a:lnTo>
                    <a:pt x="5733" y="5386"/>
                  </a:lnTo>
                  <a:lnTo>
                    <a:pt x="5077" y="6042"/>
                  </a:lnTo>
                  <a:lnTo>
                    <a:pt x="4459" y="6698"/>
                  </a:lnTo>
                  <a:lnTo>
                    <a:pt x="3880" y="7393"/>
                  </a:lnTo>
                  <a:lnTo>
                    <a:pt x="3340" y="8127"/>
                  </a:lnTo>
                  <a:lnTo>
                    <a:pt x="2838" y="8860"/>
                  </a:lnTo>
                  <a:lnTo>
                    <a:pt x="2355" y="9632"/>
                  </a:lnTo>
                  <a:lnTo>
                    <a:pt x="1931" y="10443"/>
                  </a:lnTo>
                  <a:lnTo>
                    <a:pt x="1525" y="11253"/>
                  </a:lnTo>
                  <a:lnTo>
                    <a:pt x="1352" y="11659"/>
                  </a:lnTo>
                  <a:lnTo>
                    <a:pt x="1178" y="12083"/>
                  </a:lnTo>
                  <a:lnTo>
                    <a:pt x="1023" y="12508"/>
                  </a:lnTo>
                  <a:lnTo>
                    <a:pt x="869" y="12952"/>
                  </a:lnTo>
                  <a:lnTo>
                    <a:pt x="734" y="13376"/>
                  </a:lnTo>
                  <a:lnTo>
                    <a:pt x="618" y="13820"/>
                  </a:lnTo>
                  <a:lnTo>
                    <a:pt x="502" y="14264"/>
                  </a:lnTo>
                  <a:lnTo>
                    <a:pt x="386" y="14708"/>
                  </a:lnTo>
                  <a:lnTo>
                    <a:pt x="309" y="15171"/>
                  </a:lnTo>
                  <a:lnTo>
                    <a:pt x="213" y="15615"/>
                  </a:lnTo>
                  <a:lnTo>
                    <a:pt x="155" y="16079"/>
                  </a:lnTo>
                  <a:lnTo>
                    <a:pt x="97" y="16542"/>
                  </a:lnTo>
                  <a:lnTo>
                    <a:pt x="58" y="17005"/>
                  </a:lnTo>
                  <a:lnTo>
                    <a:pt x="20" y="17468"/>
                  </a:lnTo>
                  <a:lnTo>
                    <a:pt x="0" y="17951"/>
                  </a:lnTo>
                  <a:lnTo>
                    <a:pt x="0" y="18433"/>
                  </a:lnTo>
                  <a:lnTo>
                    <a:pt x="0" y="45262"/>
                  </a:lnTo>
                  <a:lnTo>
                    <a:pt x="39162" y="45262"/>
                  </a:lnTo>
                  <a:lnTo>
                    <a:pt x="39162" y="18433"/>
                  </a:lnTo>
                  <a:lnTo>
                    <a:pt x="39143" y="17912"/>
                  </a:lnTo>
                  <a:lnTo>
                    <a:pt x="39123" y="17410"/>
                  </a:lnTo>
                  <a:lnTo>
                    <a:pt x="39085" y="16908"/>
                  </a:lnTo>
                  <a:lnTo>
                    <a:pt x="39027" y="16407"/>
                  </a:lnTo>
                  <a:lnTo>
                    <a:pt x="38930" y="15654"/>
                  </a:lnTo>
                  <a:lnTo>
                    <a:pt x="38795" y="14920"/>
                  </a:lnTo>
                  <a:lnTo>
                    <a:pt x="38679" y="14341"/>
                  </a:lnTo>
                  <a:lnTo>
                    <a:pt x="38525" y="13801"/>
                  </a:lnTo>
                  <a:lnTo>
                    <a:pt x="38293" y="13029"/>
                  </a:lnTo>
                  <a:lnTo>
                    <a:pt x="38043" y="12257"/>
                  </a:lnTo>
                  <a:lnTo>
                    <a:pt x="37734" y="11524"/>
                  </a:lnTo>
                  <a:lnTo>
                    <a:pt x="37406" y="10790"/>
                  </a:lnTo>
                  <a:lnTo>
                    <a:pt x="37039" y="10076"/>
                  </a:lnTo>
                  <a:lnTo>
                    <a:pt x="36634" y="9381"/>
                  </a:lnTo>
                  <a:lnTo>
                    <a:pt x="36209" y="8706"/>
                  </a:lnTo>
                  <a:lnTo>
                    <a:pt x="35765" y="8049"/>
                  </a:lnTo>
                  <a:lnTo>
                    <a:pt x="35225" y="7355"/>
                  </a:lnTo>
                  <a:lnTo>
                    <a:pt x="34646" y="6660"/>
                  </a:lnTo>
                  <a:lnTo>
                    <a:pt x="34047" y="6023"/>
                  </a:lnTo>
                  <a:lnTo>
                    <a:pt x="33430" y="5386"/>
                  </a:lnTo>
                  <a:lnTo>
                    <a:pt x="32889" y="4923"/>
                  </a:lnTo>
                  <a:lnTo>
                    <a:pt x="32233" y="4363"/>
                  </a:lnTo>
                  <a:lnTo>
                    <a:pt x="31538" y="3822"/>
                  </a:lnTo>
                  <a:lnTo>
                    <a:pt x="30805" y="3321"/>
                  </a:lnTo>
                  <a:lnTo>
                    <a:pt x="30071" y="2857"/>
                  </a:lnTo>
                  <a:lnTo>
                    <a:pt x="29299" y="2413"/>
                  </a:lnTo>
                  <a:lnTo>
                    <a:pt x="28508" y="2027"/>
                  </a:lnTo>
                  <a:lnTo>
                    <a:pt x="27697" y="1641"/>
                  </a:lnTo>
                  <a:lnTo>
                    <a:pt x="26848" y="1313"/>
                  </a:lnTo>
                  <a:lnTo>
                    <a:pt x="25999" y="1005"/>
                  </a:lnTo>
                  <a:lnTo>
                    <a:pt x="25130" y="754"/>
                  </a:lnTo>
                  <a:lnTo>
                    <a:pt x="24242" y="522"/>
                  </a:lnTo>
                  <a:lnTo>
                    <a:pt x="23335" y="329"/>
                  </a:lnTo>
                  <a:lnTo>
                    <a:pt x="22409" y="194"/>
                  </a:lnTo>
                  <a:lnTo>
                    <a:pt x="21482" y="78"/>
                  </a:lnTo>
                  <a:lnTo>
                    <a:pt x="20537" y="20"/>
                  </a:lnTo>
                  <a:lnTo>
                    <a:pt x="195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5"/>
            <p:cNvSpPr/>
            <p:nvPr/>
          </p:nvSpPr>
          <p:spPr>
            <a:xfrm>
              <a:off x="1833575" y="1604125"/>
              <a:ext cx="979075" cy="1131550"/>
            </a:xfrm>
            <a:custGeom>
              <a:avLst/>
              <a:gdLst/>
              <a:ahLst/>
              <a:cxnLst/>
              <a:rect l="l" t="t" r="r" b="b"/>
              <a:pathLst>
                <a:path w="39163" h="45262" fill="none" extrusionOk="0">
                  <a:moveTo>
                    <a:pt x="39162" y="18433"/>
                  </a:moveTo>
                  <a:lnTo>
                    <a:pt x="39162" y="45262"/>
                  </a:lnTo>
                  <a:lnTo>
                    <a:pt x="0" y="45262"/>
                  </a:lnTo>
                  <a:lnTo>
                    <a:pt x="0" y="18433"/>
                  </a:lnTo>
                  <a:lnTo>
                    <a:pt x="0" y="18433"/>
                  </a:lnTo>
                  <a:lnTo>
                    <a:pt x="0" y="17951"/>
                  </a:lnTo>
                  <a:lnTo>
                    <a:pt x="20" y="17468"/>
                  </a:lnTo>
                  <a:lnTo>
                    <a:pt x="58" y="17005"/>
                  </a:lnTo>
                  <a:lnTo>
                    <a:pt x="97" y="16542"/>
                  </a:lnTo>
                  <a:lnTo>
                    <a:pt x="155" y="16079"/>
                  </a:lnTo>
                  <a:lnTo>
                    <a:pt x="213" y="15615"/>
                  </a:lnTo>
                  <a:lnTo>
                    <a:pt x="309" y="15171"/>
                  </a:lnTo>
                  <a:lnTo>
                    <a:pt x="386" y="14708"/>
                  </a:lnTo>
                  <a:lnTo>
                    <a:pt x="502" y="14264"/>
                  </a:lnTo>
                  <a:lnTo>
                    <a:pt x="618" y="13820"/>
                  </a:lnTo>
                  <a:lnTo>
                    <a:pt x="734" y="13376"/>
                  </a:lnTo>
                  <a:lnTo>
                    <a:pt x="869" y="12952"/>
                  </a:lnTo>
                  <a:lnTo>
                    <a:pt x="1023" y="12508"/>
                  </a:lnTo>
                  <a:lnTo>
                    <a:pt x="1178" y="12083"/>
                  </a:lnTo>
                  <a:lnTo>
                    <a:pt x="1352" y="11659"/>
                  </a:lnTo>
                  <a:lnTo>
                    <a:pt x="1525" y="11253"/>
                  </a:lnTo>
                  <a:lnTo>
                    <a:pt x="1931" y="10443"/>
                  </a:lnTo>
                  <a:lnTo>
                    <a:pt x="2355" y="9632"/>
                  </a:lnTo>
                  <a:lnTo>
                    <a:pt x="2838" y="8860"/>
                  </a:lnTo>
                  <a:lnTo>
                    <a:pt x="3340" y="8127"/>
                  </a:lnTo>
                  <a:lnTo>
                    <a:pt x="3880" y="7393"/>
                  </a:lnTo>
                  <a:lnTo>
                    <a:pt x="4459" y="6698"/>
                  </a:lnTo>
                  <a:lnTo>
                    <a:pt x="5077" y="6042"/>
                  </a:lnTo>
                  <a:lnTo>
                    <a:pt x="5733" y="5386"/>
                  </a:lnTo>
                  <a:lnTo>
                    <a:pt x="6408" y="4788"/>
                  </a:lnTo>
                  <a:lnTo>
                    <a:pt x="7123" y="4208"/>
                  </a:lnTo>
                  <a:lnTo>
                    <a:pt x="7856" y="3649"/>
                  </a:lnTo>
                  <a:lnTo>
                    <a:pt x="8628" y="3147"/>
                  </a:lnTo>
                  <a:lnTo>
                    <a:pt x="9419" y="2664"/>
                  </a:lnTo>
                  <a:lnTo>
                    <a:pt x="10249" y="2220"/>
                  </a:lnTo>
                  <a:lnTo>
                    <a:pt x="11079" y="1815"/>
                  </a:lnTo>
                  <a:lnTo>
                    <a:pt x="11948" y="1448"/>
                  </a:lnTo>
                  <a:lnTo>
                    <a:pt x="12836" y="1120"/>
                  </a:lnTo>
                  <a:lnTo>
                    <a:pt x="13762" y="831"/>
                  </a:lnTo>
                  <a:lnTo>
                    <a:pt x="14688" y="580"/>
                  </a:lnTo>
                  <a:lnTo>
                    <a:pt x="15634" y="368"/>
                  </a:lnTo>
                  <a:lnTo>
                    <a:pt x="16117" y="290"/>
                  </a:lnTo>
                  <a:lnTo>
                    <a:pt x="16599" y="213"/>
                  </a:lnTo>
                  <a:lnTo>
                    <a:pt x="17082" y="136"/>
                  </a:lnTo>
                  <a:lnTo>
                    <a:pt x="17564" y="97"/>
                  </a:lnTo>
                  <a:lnTo>
                    <a:pt x="18066" y="59"/>
                  </a:lnTo>
                  <a:lnTo>
                    <a:pt x="18568" y="20"/>
                  </a:lnTo>
                  <a:lnTo>
                    <a:pt x="19070" y="1"/>
                  </a:lnTo>
                  <a:lnTo>
                    <a:pt x="19572" y="1"/>
                  </a:lnTo>
                  <a:lnTo>
                    <a:pt x="19572" y="1"/>
                  </a:lnTo>
                  <a:lnTo>
                    <a:pt x="20537" y="20"/>
                  </a:lnTo>
                  <a:lnTo>
                    <a:pt x="21482" y="78"/>
                  </a:lnTo>
                  <a:lnTo>
                    <a:pt x="22409" y="194"/>
                  </a:lnTo>
                  <a:lnTo>
                    <a:pt x="23335" y="329"/>
                  </a:lnTo>
                  <a:lnTo>
                    <a:pt x="24242" y="522"/>
                  </a:lnTo>
                  <a:lnTo>
                    <a:pt x="25130" y="754"/>
                  </a:lnTo>
                  <a:lnTo>
                    <a:pt x="25999" y="1005"/>
                  </a:lnTo>
                  <a:lnTo>
                    <a:pt x="26848" y="1313"/>
                  </a:lnTo>
                  <a:lnTo>
                    <a:pt x="27697" y="1641"/>
                  </a:lnTo>
                  <a:lnTo>
                    <a:pt x="28508" y="2027"/>
                  </a:lnTo>
                  <a:lnTo>
                    <a:pt x="29299" y="2413"/>
                  </a:lnTo>
                  <a:lnTo>
                    <a:pt x="30071" y="2857"/>
                  </a:lnTo>
                  <a:lnTo>
                    <a:pt x="30805" y="3321"/>
                  </a:lnTo>
                  <a:lnTo>
                    <a:pt x="31538" y="3822"/>
                  </a:lnTo>
                  <a:lnTo>
                    <a:pt x="32233" y="4363"/>
                  </a:lnTo>
                  <a:lnTo>
                    <a:pt x="32889" y="4923"/>
                  </a:lnTo>
                  <a:lnTo>
                    <a:pt x="32889" y="4923"/>
                  </a:lnTo>
                  <a:lnTo>
                    <a:pt x="33430" y="5386"/>
                  </a:lnTo>
                  <a:lnTo>
                    <a:pt x="33430" y="5386"/>
                  </a:lnTo>
                  <a:lnTo>
                    <a:pt x="34047" y="6023"/>
                  </a:lnTo>
                  <a:lnTo>
                    <a:pt x="34646" y="6660"/>
                  </a:lnTo>
                  <a:lnTo>
                    <a:pt x="35225" y="7355"/>
                  </a:lnTo>
                  <a:lnTo>
                    <a:pt x="35765" y="8049"/>
                  </a:lnTo>
                  <a:lnTo>
                    <a:pt x="35765" y="8049"/>
                  </a:lnTo>
                  <a:lnTo>
                    <a:pt x="36209" y="8706"/>
                  </a:lnTo>
                  <a:lnTo>
                    <a:pt x="36634" y="9381"/>
                  </a:lnTo>
                  <a:lnTo>
                    <a:pt x="37039" y="10076"/>
                  </a:lnTo>
                  <a:lnTo>
                    <a:pt x="37406" y="10790"/>
                  </a:lnTo>
                  <a:lnTo>
                    <a:pt x="37734" y="11524"/>
                  </a:lnTo>
                  <a:lnTo>
                    <a:pt x="38043" y="12257"/>
                  </a:lnTo>
                  <a:lnTo>
                    <a:pt x="38293" y="13029"/>
                  </a:lnTo>
                  <a:lnTo>
                    <a:pt x="38525" y="13801"/>
                  </a:lnTo>
                  <a:lnTo>
                    <a:pt x="38525" y="13801"/>
                  </a:lnTo>
                  <a:lnTo>
                    <a:pt x="38679" y="14341"/>
                  </a:lnTo>
                  <a:lnTo>
                    <a:pt x="38795" y="14920"/>
                  </a:lnTo>
                  <a:lnTo>
                    <a:pt x="38795" y="14920"/>
                  </a:lnTo>
                  <a:lnTo>
                    <a:pt x="38930" y="15654"/>
                  </a:lnTo>
                  <a:lnTo>
                    <a:pt x="39027" y="16407"/>
                  </a:lnTo>
                  <a:lnTo>
                    <a:pt x="39027" y="16407"/>
                  </a:lnTo>
                  <a:lnTo>
                    <a:pt x="39085" y="16908"/>
                  </a:lnTo>
                  <a:lnTo>
                    <a:pt x="39123" y="17410"/>
                  </a:lnTo>
                  <a:lnTo>
                    <a:pt x="39143" y="17912"/>
                  </a:lnTo>
                  <a:lnTo>
                    <a:pt x="39162" y="184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5"/>
            <p:cNvSpPr/>
            <p:nvPr/>
          </p:nvSpPr>
          <p:spPr>
            <a:xfrm>
              <a:off x="2057950" y="1971825"/>
              <a:ext cx="249475" cy="216175"/>
            </a:xfrm>
            <a:custGeom>
              <a:avLst/>
              <a:gdLst/>
              <a:ahLst/>
              <a:cxnLst/>
              <a:rect l="l" t="t" r="r" b="b"/>
              <a:pathLst>
                <a:path w="9979" h="8647" extrusionOk="0">
                  <a:moveTo>
                    <a:pt x="3648" y="618"/>
                  </a:moveTo>
                  <a:lnTo>
                    <a:pt x="3899" y="637"/>
                  </a:lnTo>
                  <a:lnTo>
                    <a:pt x="4131" y="656"/>
                  </a:lnTo>
                  <a:lnTo>
                    <a:pt x="4362" y="695"/>
                  </a:lnTo>
                  <a:lnTo>
                    <a:pt x="4594" y="734"/>
                  </a:lnTo>
                  <a:lnTo>
                    <a:pt x="4806" y="792"/>
                  </a:lnTo>
                  <a:lnTo>
                    <a:pt x="5019" y="869"/>
                  </a:lnTo>
                  <a:lnTo>
                    <a:pt x="5424" y="1023"/>
                  </a:lnTo>
                  <a:lnTo>
                    <a:pt x="5810" y="1216"/>
                  </a:lnTo>
                  <a:lnTo>
                    <a:pt x="6196" y="1448"/>
                  </a:lnTo>
                  <a:lnTo>
                    <a:pt x="6563" y="1718"/>
                  </a:lnTo>
                  <a:lnTo>
                    <a:pt x="6929" y="1988"/>
                  </a:lnTo>
                  <a:lnTo>
                    <a:pt x="7277" y="2278"/>
                  </a:lnTo>
                  <a:lnTo>
                    <a:pt x="7644" y="2587"/>
                  </a:lnTo>
                  <a:lnTo>
                    <a:pt x="7875" y="2780"/>
                  </a:lnTo>
                  <a:lnTo>
                    <a:pt x="8126" y="2953"/>
                  </a:lnTo>
                  <a:lnTo>
                    <a:pt x="8473" y="3204"/>
                  </a:lnTo>
                  <a:lnTo>
                    <a:pt x="8628" y="3339"/>
                  </a:lnTo>
                  <a:lnTo>
                    <a:pt x="8763" y="3474"/>
                  </a:lnTo>
                  <a:lnTo>
                    <a:pt x="8898" y="3667"/>
                  </a:lnTo>
                  <a:lnTo>
                    <a:pt x="9014" y="3880"/>
                  </a:lnTo>
                  <a:lnTo>
                    <a:pt x="9130" y="4111"/>
                  </a:lnTo>
                  <a:lnTo>
                    <a:pt x="9207" y="4362"/>
                  </a:lnTo>
                  <a:lnTo>
                    <a:pt x="9284" y="4613"/>
                  </a:lnTo>
                  <a:lnTo>
                    <a:pt x="9323" y="4883"/>
                  </a:lnTo>
                  <a:lnTo>
                    <a:pt x="9361" y="5154"/>
                  </a:lnTo>
                  <a:lnTo>
                    <a:pt x="9361" y="5424"/>
                  </a:lnTo>
                  <a:lnTo>
                    <a:pt x="9342" y="5771"/>
                  </a:lnTo>
                  <a:lnTo>
                    <a:pt x="9265" y="6099"/>
                  </a:lnTo>
                  <a:lnTo>
                    <a:pt x="9168" y="6427"/>
                  </a:lnTo>
                  <a:lnTo>
                    <a:pt x="9014" y="6717"/>
                  </a:lnTo>
                  <a:lnTo>
                    <a:pt x="8840" y="6987"/>
                  </a:lnTo>
                  <a:lnTo>
                    <a:pt x="8628" y="7238"/>
                  </a:lnTo>
                  <a:lnTo>
                    <a:pt x="8396" y="7450"/>
                  </a:lnTo>
                  <a:lnTo>
                    <a:pt x="8261" y="7547"/>
                  </a:lnTo>
                  <a:lnTo>
                    <a:pt x="8126" y="7643"/>
                  </a:lnTo>
                  <a:lnTo>
                    <a:pt x="7837" y="7778"/>
                  </a:lnTo>
                  <a:lnTo>
                    <a:pt x="7566" y="7875"/>
                  </a:lnTo>
                  <a:lnTo>
                    <a:pt x="7238" y="7952"/>
                  </a:lnTo>
                  <a:lnTo>
                    <a:pt x="6891" y="8010"/>
                  </a:lnTo>
                  <a:lnTo>
                    <a:pt x="6505" y="8029"/>
                  </a:lnTo>
                  <a:lnTo>
                    <a:pt x="6061" y="8029"/>
                  </a:lnTo>
                  <a:lnTo>
                    <a:pt x="5617" y="8010"/>
                  </a:lnTo>
                  <a:lnTo>
                    <a:pt x="5192" y="7971"/>
                  </a:lnTo>
                  <a:lnTo>
                    <a:pt x="4768" y="7894"/>
                  </a:lnTo>
                  <a:lnTo>
                    <a:pt x="4362" y="7778"/>
                  </a:lnTo>
                  <a:lnTo>
                    <a:pt x="3957" y="7663"/>
                  </a:lnTo>
                  <a:lnTo>
                    <a:pt x="3571" y="7489"/>
                  </a:lnTo>
                  <a:lnTo>
                    <a:pt x="3204" y="7315"/>
                  </a:lnTo>
                  <a:lnTo>
                    <a:pt x="2818" y="7103"/>
                  </a:lnTo>
                  <a:lnTo>
                    <a:pt x="2471" y="6852"/>
                  </a:lnTo>
                  <a:lnTo>
                    <a:pt x="2143" y="6582"/>
                  </a:lnTo>
                  <a:lnTo>
                    <a:pt x="1834" y="6273"/>
                  </a:lnTo>
                  <a:lnTo>
                    <a:pt x="1564" y="5964"/>
                  </a:lnTo>
                  <a:lnTo>
                    <a:pt x="1313" y="5636"/>
                  </a:lnTo>
                  <a:lnTo>
                    <a:pt x="1101" y="5269"/>
                  </a:lnTo>
                  <a:lnTo>
                    <a:pt x="927" y="4903"/>
                  </a:lnTo>
                  <a:lnTo>
                    <a:pt x="792" y="4536"/>
                  </a:lnTo>
                  <a:lnTo>
                    <a:pt x="695" y="4169"/>
                  </a:lnTo>
                  <a:lnTo>
                    <a:pt x="637" y="3802"/>
                  </a:lnTo>
                  <a:lnTo>
                    <a:pt x="599" y="3455"/>
                  </a:lnTo>
                  <a:lnTo>
                    <a:pt x="618" y="3088"/>
                  </a:lnTo>
                  <a:lnTo>
                    <a:pt x="676" y="2760"/>
                  </a:lnTo>
                  <a:lnTo>
                    <a:pt x="772" y="2432"/>
                  </a:lnTo>
                  <a:lnTo>
                    <a:pt x="908" y="2143"/>
                  </a:lnTo>
                  <a:lnTo>
                    <a:pt x="1004" y="1969"/>
                  </a:lnTo>
                  <a:lnTo>
                    <a:pt x="1101" y="1814"/>
                  </a:lnTo>
                  <a:lnTo>
                    <a:pt x="1236" y="1660"/>
                  </a:lnTo>
                  <a:lnTo>
                    <a:pt x="1371" y="1525"/>
                  </a:lnTo>
                  <a:lnTo>
                    <a:pt x="1506" y="1390"/>
                  </a:lnTo>
                  <a:lnTo>
                    <a:pt x="1660" y="1274"/>
                  </a:lnTo>
                  <a:lnTo>
                    <a:pt x="1815" y="1158"/>
                  </a:lnTo>
                  <a:lnTo>
                    <a:pt x="1988" y="1042"/>
                  </a:lnTo>
                  <a:lnTo>
                    <a:pt x="2181" y="946"/>
                  </a:lnTo>
                  <a:lnTo>
                    <a:pt x="2374" y="869"/>
                  </a:lnTo>
                  <a:lnTo>
                    <a:pt x="2567" y="792"/>
                  </a:lnTo>
                  <a:lnTo>
                    <a:pt x="2760" y="734"/>
                  </a:lnTo>
                  <a:lnTo>
                    <a:pt x="2973" y="695"/>
                  </a:lnTo>
                  <a:lnTo>
                    <a:pt x="3166" y="656"/>
                  </a:lnTo>
                  <a:lnTo>
                    <a:pt x="3378" y="637"/>
                  </a:lnTo>
                  <a:lnTo>
                    <a:pt x="3590" y="618"/>
                  </a:lnTo>
                  <a:close/>
                  <a:moveTo>
                    <a:pt x="3590" y="0"/>
                  </a:moveTo>
                  <a:lnTo>
                    <a:pt x="3339" y="19"/>
                  </a:lnTo>
                  <a:lnTo>
                    <a:pt x="3069" y="39"/>
                  </a:lnTo>
                  <a:lnTo>
                    <a:pt x="2818" y="77"/>
                  </a:lnTo>
                  <a:lnTo>
                    <a:pt x="2587" y="155"/>
                  </a:lnTo>
                  <a:lnTo>
                    <a:pt x="2336" y="212"/>
                  </a:lnTo>
                  <a:lnTo>
                    <a:pt x="2104" y="309"/>
                  </a:lnTo>
                  <a:lnTo>
                    <a:pt x="1892" y="405"/>
                  </a:lnTo>
                  <a:lnTo>
                    <a:pt x="1680" y="521"/>
                  </a:lnTo>
                  <a:lnTo>
                    <a:pt x="1467" y="656"/>
                  </a:lnTo>
                  <a:lnTo>
                    <a:pt x="1274" y="792"/>
                  </a:lnTo>
                  <a:lnTo>
                    <a:pt x="1081" y="946"/>
                  </a:lnTo>
                  <a:lnTo>
                    <a:pt x="908" y="1100"/>
                  </a:lnTo>
                  <a:lnTo>
                    <a:pt x="753" y="1274"/>
                  </a:lnTo>
                  <a:lnTo>
                    <a:pt x="599" y="1448"/>
                  </a:lnTo>
                  <a:lnTo>
                    <a:pt x="483" y="1641"/>
                  </a:lnTo>
                  <a:lnTo>
                    <a:pt x="367" y="1853"/>
                  </a:lnTo>
                  <a:lnTo>
                    <a:pt x="271" y="2027"/>
                  </a:lnTo>
                  <a:lnTo>
                    <a:pt x="193" y="2220"/>
                  </a:lnTo>
                  <a:lnTo>
                    <a:pt x="136" y="2393"/>
                  </a:lnTo>
                  <a:lnTo>
                    <a:pt x="78" y="2606"/>
                  </a:lnTo>
                  <a:lnTo>
                    <a:pt x="39" y="2799"/>
                  </a:lnTo>
                  <a:lnTo>
                    <a:pt x="20" y="3011"/>
                  </a:lnTo>
                  <a:lnTo>
                    <a:pt x="0" y="3416"/>
                  </a:lnTo>
                  <a:lnTo>
                    <a:pt x="20" y="3860"/>
                  </a:lnTo>
                  <a:lnTo>
                    <a:pt x="78" y="4285"/>
                  </a:lnTo>
                  <a:lnTo>
                    <a:pt x="193" y="4729"/>
                  </a:lnTo>
                  <a:lnTo>
                    <a:pt x="348" y="5154"/>
                  </a:lnTo>
                  <a:lnTo>
                    <a:pt x="560" y="5559"/>
                  </a:lnTo>
                  <a:lnTo>
                    <a:pt x="792" y="5964"/>
                  </a:lnTo>
                  <a:lnTo>
                    <a:pt x="1081" y="6350"/>
                  </a:lnTo>
                  <a:lnTo>
                    <a:pt x="1390" y="6698"/>
                  </a:lnTo>
                  <a:lnTo>
                    <a:pt x="1718" y="7026"/>
                  </a:lnTo>
                  <a:lnTo>
                    <a:pt x="2085" y="7335"/>
                  </a:lnTo>
                  <a:lnTo>
                    <a:pt x="2490" y="7624"/>
                  </a:lnTo>
                  <a:lnTo>
                    <a:pt x="2915" y="7856"/>
                  </a:lnTo>
                  <a:lnTo>
                    <a:pt x="3282" y="8049"/>
                  </a:lnTo>
                  <a:lnTo>
                    <a:pt x="3668" y="8203"/>
                  </a:lnTo>
                  <a:lnTo>
                    <a:pt x="4073" y="8338"/>
                  </a:lnTo>
                  <a:lnTo>
                    <a:pt x="4478" y="8454"/>
                  </a:lnTo>
                  <a:lnTo>
                    <a:pt x="4903" y="8531"/>
                  </a:lnTo>
                  <a:lnTo>
                    <a:pt x="5327" y="8608"/>
                  </a:lnTo>
                  <a:lnTo>
                    <a:pt x="5752" y="8647"/>
                  </a:lnTo>
                  <a:lnTo>
                    <a:pt x="6543" y="8647"/>
                  </a:lnTo>
                  <a:lnTo>
                    <a:pt x="7007" y="8608"/>
                  </a:lnTo>
                  <a:lnTo>
                    <a:pt x="7451" y="8531"/>
                  </a:lnTo>
                  <a:lnTo>
                    <a:pt x="7856" y="8435"/>
                  </a:lnTo>
                  <a:lnTo>
                    <a:pt x="8030" y="8357"/>
                  </a:lnTo>
                  <a:lnTo>
                    <a:pt x="8203" y="8280"/>
                  </a:lnTo>
                  <a:lnTo>
                    <a:pt x="8435" y="8164"/>
                  </a:lnTo>
                  <a:lnTo>
                    <a:pt x="8609" y="8068"/>
                  </a:lnTo>
                  <a:lnTo>
                    <a:pt x="8763" y="7952"/>
                  </a:lnTo>
                  <a:lnTo>
                    <a:pt x="8917" y="7817"/>
                  </a:lnTo>
                  <a:lnTo>
                    <a:pt x="9072" y="7682"/>
                  </a:lnTo>
                  <a:lnTo>
                    <a:pt x="9207" y="7528"/>
                  </a:lnTo>
                  <a:lnTo>
                    <a:pt x="9323" y="7373"/>
                  </a:lnTo>
                  <a:lnTo>
                    <a:pt x="9439" y="7199"/>
                  </a:lnTo>
                  <a:lnTo>
                    <a:pt x="9554" y="7026"/>
                  </a:lnTo>
                  <a:lnTo>
                    <a:pt x="9632" y="6852"/>
                  </a:lnTo>
                  <a:lnTo>
                    <a:pt x="9728" y="6659"/>
                  </a:lnTo>
                  <a:lnTo>
                    <a:pt x="9805" y="6466"/>
                  </a:lnTo>
                  <a:lnTo>
                    <a:pt x="9863" y="6273"/>
                  </a:lnTo>
                  <a:lnTo>
                    <a:pt x="9902" y="6061"/>
                  </a:lnTo>
                  <a:lnTo>
                    <a:pt x="9940" y="5868"/>
                  </a:lnTo>
                  <a:lnTo>
                    <a:pt x="9960" y="5655"/>
                  </a:lnTo>
                  <a:lnTo>
                    <a:pt x="9979" y="5443"/>
                  </a:lnTo>
                  <a:lnTo>
                    <a:pt x="9979" y="5115"/>
                  </a:lnTo>
                  <a:lnTo>
                    <a:pt x="9940" y="4787"/>
                  </a:lnTo>
                  <a:lnTo>
                    <a:pt x="9882" y="4478"/>
                  </a:lnTo>
                  <a:lnTo>
                    <a:pt x="9805" y="4169"/>
                  </a:lnTo>
                  <a:lnTo>
                    <a:pt x="9689" y="3880"/>
                  </a:lnTo>
                  <a:lnTo>
                    <a:pt x="9554" y="3590"/>
                  </a:lnTo>
                  <a:lnTo>
                    <a:pt x="9419" y="3320"/>
                  </a:lnTo>
                  <a:lnTo>
                    <a:pt x="9246" y="3088"/>
                  </a:lnTo>
                  <a:lnTo>
                    <a:pt x="9072" y="2895"/>
                  </a:lnTo>
                  <a:lnTo>
                    <a:pt x="8879" y="2741"/>
                  </a:lnTo>
                  <a:lnTo>
                    <a:pt x="8686" y="2587"/>
                  </a:lnTo>
                  <a:lnTo>
                    <a:pt x="8473" y="2451"/>
                  </a:lnTo>
                  <a:lnTo>
                    <a:pt x="8261" y="2278"/>
                  </a:lnTo>
                  <a:lnTo>
                    <a:pt x="8049" y="2123"/>
                  </a:lnTo>
                  <a:lnTo>
                    <a:pt x="7644" y="1776"/>
                  </a:lnTo>
                  <a:lnTo>
                    <a:pt x="7238" y="1448"/>
                  </a:lnTo>
                  <a:lnTo>
                    <a:pt x="6814" y="1139"/>
                  </a:lnTo>
                  <a:lnTo>
                    <a:pt x="6389" y="849"/>
                  </a:lnTo>
                  <a:lnTo>
                    <a:pt x="5945" y="599"/>
                  </a:lnTo>
                  <a:lnTo>
                    <a:pt x="5694" y="483"/>
                  </a:lnTo>
                  <a:lnTo>
                    <a:pt x="5463" y="367"/>
                  </a:lnTo>
                  <a:lnTo>
                    <a:pt x="5212" y="290"/>
                  </a:lnTo>
                  <a:lnTo>
                    <a:pt x="4980" y="193"/>
                  </a:lnTo>
                  <a:lnTo>
                    <a:pt x="4710" y="135"/>
                  </a:lnTo>
                  <a:lnTo>
                    <a:pt x="4459" y="77"/>
                  </a:lnTo>
                  <a:lnTo>
                    <a:pt x="4034" y="19"/>
                  </a:lnTo>
                  <a:lnTo>
                    <a:pt x="35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5"/>
            <p:cNvSpPr/>
            <p:nvPr/>
          </p:nvSpPr>
          <p:spPr>
            <a:xfrm>
              <a:off x="2057950" y="1971825"/>
              <a:ext cx="249475" cy="216175"/>
            </a:xfrm>
            <a:custGeom>
              <a:avLst/>
              <a:gdLst/>
              <a:ahLst/>
              <a:cxnLst/>
              <a:rect l="l" t="t" r="r" b="b"/>
              <a:pathLst>
                <a:path w="9979" h="8647" fill="none" extrusionOk="0">
                  <a:moveTo>
                    <a:pt x="348" y="5154"/>
                  </a:moveTo>
                  <a:lnTo>
                    <a:pt x="348" y="5154"/>
                  </a:lnTo>
                  <a:lnTo>
                    <a:pt x="560" y="5559"/>
                  </a:lnTo>
                  <a:lnTo>
                    <a:pt x="792" y="5964"/>
                  </a:lnTo>
                  <a:lnTo>
                    <a:pt x="1081" y="6350"/>
                  </a:lnTo>
                  <a:lnTo>
                    <a:pt x="1390" y="6698"/>
                  </a:lnTo>
                  <a:lnTo>
                    <a:pt x="1718" y="7026"/>
                  </a:lnTo>
                  <a:lnTo>
                    <a:pt x="2085" y="7335"/>
                  </a:lnTo>
                  <a:lnTo>
                    <a:pt x="2490" y="7624"/>
                  </a:lnTo>
                  <a:lnTo>
                    <a:pt x="2915" y="7856"/>
                  </a:lnTo>
                  <a:lnTo>
                    <a:pt x="2915" y="7856"/>
                  </a:lnTo>
                  <a:lnTo>
                    <a:pt x="3282" y="8049"/>
                  </a:lnTo>
                  <a:lnTo>
                    <a:pt x="3668" y="8203"/>
                  </a:lnTo>
                  <a:lnTo>
                    <a:pt x="4073" y="8338"/>
                  </a:lnTo>
                  <a:lnTo>
                    <a:pt x="4478" y="8454"/>
                  </a:lnTo>
                  <a:lnTo>
                    <a:pt x="4903" y="8531"/>
                  </a:lnTo>
                  <a:lnTo>
                    <a:pt x="5327" y="8608"/>
                  </a:lnTo>
                  <a:lnTo>
                    <a:pt x="5752" y="8647"/>
                  </a:lnTo>
                  <a:lnTo>
                    <a:pt x="6196" y="8647"/>
                  </a:lnTo>
                  <a:lnTo>
                    <a:pt x="6196" y="8647"/>
                  </a:lnTo>
                  <a:lnTo>
                    <a:pt x="6543" y="8647"/>
                  </a:lnTo>
                  <a:lnTo>
                    <a:pt x="6543" y="8647"/>
                  </a:lnTo>
                  <a:lnTo>
                    <a:pt x="7007" y="8608"/>
                  </a:lnTo>
                  <a:lnTo>
                    <a:pt x="7451" y="8531"/>
                  </a:lnTo>
                  <a:lnTo>
                    <a:pt x="7856" y="8435"/>
                  </a:lnTo>
                  <a:lnTo>
                    <a:pt x="8030" y="8357"/>
                  </a:lnTo>
                  <a:lnTo>
                    <a:pt x="8203" y="8280"/>
                  </a:lnTo>
                  <a:lnTo>
                    <a:pt x="8203" y="8280"/>
                  </a:lnTo>
                  <a:lnTo>
                    <a:pt x="8435" y="8164"/>
                  </a:lnTo>
                  <a:lnTo>
                    <a:pt x="8435" y="8164"/>
                  </a:lnTo>
                  <a:lnTo>
                    <a:pt x="8609" y="8068"/>
                  </a:lnTo>
                  <a:lnTo>
                    <a:pt x="8763" y="7952"/>
                  </a:lnTo>
                  <a:lnTo>
                    <a:pt x="8917" y="7817"/>
                  </a:lnTo>
                  <a:lnTo>
                    <a:pt x="9072" y="7682"/>
                  </a:lnTo>
                  <a:lnTo>
                    <a:pt x="9207" y="7528"/>
                  </a:lnTo>
                  <a:lnTo>
                    <a:pt x="9323" y="7373"/>
                  </a:lnTo>
                  <a:lnTo>
                    <a:pt x="9439" y="7199"/>
                  </a:lnTo>
                  <a:lnTo>
                    <a:pt x="9554" y="7026"/>
                  </a:lnTo>
                  <a:lnTo>
                    <a:pt x="9632" y="6852"/>
                  </a:lnTo>
                  <a:lnTo>
                    <a:pt x="9728" y="6659"/>
                  </a:lnTo>
                  <a:lnTo>
                    <a:pt x="9805" y="6466"/>
                  </a:lnTo>
                  <a:lnTo>
                    <a:pt x="9863" y="6273"/>
                  </a:lnTo>
                  <a:lnTo>
                    <a:pt x="9902" y="6061"/>
                  </a:lnTo>
                  <a:lnTo>
                    <a:pt x="9940" y="5868"/>
                  </a:lnTo>
                  <a:lnTo>
                    <a:pt x="9960" y="5655"/>
                  </a:lnTo>
                  <a:lnTo>
                    <a:pt x="9979" y="5443"/>
                  </a:lnTo>
                  <a:lnTo>
                    <a:pt x="9979" y="5443"/>
                  </a:lnTo>
                  <a:lnTo>
                    <a:pt x="9979" y="5115"/>
                  </a:lnTo>
                  <a:lnTo>
                    <a:pt x="9940" y="4787"/>
                  </a:lnTo>
                  <a:lnTo>
                    <a:pt x="9882" y="4478"/>
                  </a:lnTo>
                  <a:lnTo>
                    <a:pt x="9805" y="4169"/>
                  </a:lnTo>
                  <a:lnTo>
                    <a:pt x="9689" y="3880"/>
                  </a:lnTo>
                  <a:lnTo>
                    <a:pt x="9554" y="3590"/>
                  </a:lnTo>
                  <a:lnTo>
                    <a:pt x="9419" y="3320"/>
                  </a:lnTo>
                  <a:lnTo>
                    <a:pt x="9246" y="3088"/>
                  </a:lnTo>
                  <a:lnTo>
                    <a:pt x="9246" y="3088"/>
                  </a:lnTo>
                  <a:lnTo>
                    <a:pt x="9072" y="2895"/>
                  </a:lnTo>
                  <a:lnTo>
                    <a:pt x="8879" y="2741"/>
                  </a:lnTo>
                  <a:lnTo>
                    <a:pt x="8686" y="2587"/>
                  </a:lnTo>
                  <a:lnTo>
                    <a:pt x="8473" y="2451"/>
                  </a:lnTo>
                  <a:lnTo>
                    <a:pt x="8473" y="2451"/>
                  </a:lnTo>
                  <a:lnTo>
                    <a:pt x="8261" y="2278"/>
                  </a:lnTo>
                  <a:lnTo>
                    <a:pt x="8049" y="2123"/>
                  </a:lnTo>
                  <a:lnTo>
                    <a:pt x="8049" y="2123"/>
                  </a:lnTo>
                  <a:lnTo>
                    <a:pt x="7644" y="1776"/>
                  </a:lnTo>
                  <a:lnTo>
                    <a:pt x="7238" y="1448"/>
                  </a:lnTo>
                  <a:lnTo>
                    <a:pt x="6814" y="1139"/>
                  </a:lnTo>
                  <a:lnTo>
                    <a:pt x="6389" y="849"/>
                  </a:lnTo>
                  <a:lnTo>
                    <a:pt x="5945" y="599"/>
                  </a:lnTo>
                  <a:lnTo>
                    <a:pt x="5694" y="483"/>
                  </a:lnTo>
                  <a:lnTo>
                    <a:pt x="5463" y="367"/>
                  </a:lnTo>
                  <a:lnTo>
                    <a:pt x="5212" y="290"/>
                  </a:lnTo>
                  <a:lnTo>
                    <a:pt x="4980" y="193"/>
                  </a:lnTo>
                  <a:lnTo>
                    <a:pt x="4710" y="135"/>
                  </a:lnTo>
                  <a:lnTo>
                    <a:pt x="4459" y="77"/>
                  </a:lnTo>
                  <a:lnTo>
                    <a:pt x="4459" y="77"/>
                  </a:lnTo>
                  <a:lnTo>
                    <a:pt x="4034" y="19"/>
                  </a:lnTo>
                  <a:lnTo>
                    <a:pt x="3590" y="0"/>
                  </a:lnTo>
                  <a:lnTo>
                    <a:pt x="3590" y="0"/>
                  </a:lnTo>
                  <a:lnTo>
                    <a:pt x="3339" y="19"/>
                  </a:lnTo>
                  <a:lnTo>
                    <a:pt x="3069" y="39"/>
                  </a:lnTo>
                  <a:lnTo>
                    <a:pt x="2818" y="77"/>
                  </a:lnTo>
                  <a:lnTo>
                    <a:pt x="2587" y="155"/>
                  </a:lnTo>
                  <a:lnTo>
                    <a:pt x="2336" y="212"/>
                  </a:lnTo>
                  <a:lnTo>
                    <a:pt x="2104" y="309"/>
                  </a:lnTo>
                  <a:lnTo>
                    <a:pt x="1892" y="405"/>
                  </a:lnTo>
                  <a:lnTo>
                    <a:pt x="1680" y="521"/>
                  </a:lnTo>
                  <a:lnTo>
                    <a:pt x="1467" y="656"/>
                  </a:lnTo>
                  <a:lnTo>
                    <a:pt x="1274" y="792"/>
                  </a:lnTo>
                  <a:lnTo>
                    <a:pt x="1081" y="946"/>
                  </a:lnTo>
                  <a:lnTo>
                    <a:pt x="908" y="1100"/>
                  </a:lnTo>
                  <a:lnTo>
                    <a:pt x="753" y="1274"/>
                  </a:lnTo>
                  <a:lnTo>
                    <a:pt x="599" y="1448"/>
                  </a:lnTo>
                  <a:lnTo>
                    <a:pt x="483" y="1641"/>
                  </a:lnTo>
                  <a:lnTo>
                    <a:pt x="367" y="1853"/>
                  </a:lnTo>
                  <a:lnTo>
                    <a:pt x="367" y="1853"/>
                  </a:lnTo>
                  <a:lnTo>
                    <a:pt x="271" y="2027"/>
                  </a:lnTo>
                  <a:lnTo>
                    <a:pt x="193" y="2220"/>
                  </a:lnTo>
                  <a:lnTo>
                    <a:pt x="136" y="2393"/>
                  </a:lnTo>
                  <a:lnTo>
                    <a:pt x="78" y="2606"/>
                  </a:lnTo>
                  <a:lnTo>
                    <a:pt x="39" y="2799"/>
                  </a:lnTo>
                  <a:lnTo>
                    <a:pt x="20" y="3011"/>
                  </a:lnTo>
                  <a:lnTo>
                    <a:pt x="0" y="3416"/>
                  </a:lnTo>
                  <a:lnTo>
                    <a:pt x="20" y="3860"/>
                  </a:lnTo>
                  <a:lnTo>
                    <a:pt x="78" y="4285"/>
                  </a:lnTo>
                  <a:lnTo>
                    <a:pt x="193" y="4729"/>
                  </a:lnTo>
                  <a:lnTo>
                    <a:pt x="348" y="51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5"/>
            <p:cNvSpPr/>
            <p:nvPr/>
          </p:nvSpPr>
          <p:spPr>
            <a:xfrm>
              <a:off x="2072900" y="1987250"/>
              <a:ext cx="219100" cy="185325"/>
            </a:xfrm>
            <a:custGeom>
              <a:avLst/>
              <a:gdLst/>
              <a:ahLst/>
              <a:cxnLst/>
              <a:rect l="l" t="t" r="r" b="b"/>
              <a:pathLst>
                <a:path w="8764" h="7413" fill="none" extrusionOk="0">
                  <a:moveTo>
                    <a:pt x="310" y="1526"/>
                  </a:moveTo>
                  <a:lnTo>
                    <a:pt x="310" y="1526"/>
                  </a:lnTo>
                  <a:lnTo>
                    <a:pt x="406" y="1352"/>
                  </a:lnTo>
                  <a:lnTo>
                    <a:pt x="503" y="1197"/>
                  </a:lnTo>
                  <a:lnTo>
                    <a:pt x="638" y="1043"/>
                  </a:lnTo>
                  <a:lnTo>
                    <a:pt x="773" y="908"/>
                  </a:lnTo>
                  <a:lnTo>
                    <a:pt x="908" y="773"/>
                  </a:lnTo>
                  <a:lnTo>
                    <a:pt x="1062" y="657"/>
                  </a:lnTo>
                  <a:lnTo>
                    <a:pt x="1217" y="541"/>
                  </a:lnTo>
                  <a:lnTo>
                    <a:pt x="1390" y="425"/>
                  </a:lnTo>
                  <a:lnTo>
                    <a:pt x="1583" y="329"/>
                  </a:lnTo>
                  <a:lnTo>
                    <a:pt x="1776" y="252"/>
                  </a:lnTo>
                  <a:lnTo>
                    <a:pt x="1969" y="175"/>
                  </a:lnTo>
                  <a:lnTo>
                    <a:pt x="2162" y="117"/>
                  </a:lnTo>
                  <a:lnTo>
                    <a:pt x="2375" y="78"/>
                  </a:lnTo>
                  <a:lnTo>
                    <a:pt x="2568" y="39"/>
                  </a:lnTo>
                  <a:lnTo>
                    <a:pt x="2780" y="20"/>
                  </a:lnTo>
                  <a:lnTo>
                    <a:pt x="2992" y="1"/>
                  </a:lnTo>
                  <a:lnTo>
                    <a:pt x="3050" y="1"/>
                  </a:lnTo>
                  <a:lnTo>
                    <a:pt x="3050" y="1"/>
                  </a:lnTo>
                  <a:lnTo>
                    <a:pt x="3301" y="20"/>
                  </a:lnTo>
                  <a:lnTo>
                    <a:pt x="3533" y="39"/>
                  </a:lnTo>
                  <a:lnTo>
                    <a:pt x="3764" y="78"/>
                  </a:lnTo>
                  <a:lnTo>
                    <a:pt x="3996" y="117"/>
                  </a:lnTo>
                  <a:lnTo>
                    <a:pt x="3996" y="117"/>
                  </a:lnTo>
                  <a:lnTo>
                    <a:pt x="4208" y="175"/>
                  </a:lnTo>
                  <a:lnTo>
                    <a:pt x="4421" y="252"/>
                  </a:lnTo>
                  <a:lnTo>
                    <a:pt x="4826" y="406"/>
                  </a:lnTo>
                  <a:lnTo>
                    <a:pt x="5212" y="599"/>
                  </a:lnTo>
                  <a:lnTo>
                    <a:pt x="5598" y="831"/>
                  </a:lnTo>
                  <a:lnTo>
                    <a:pt x="5965" y="1101"/>
                  </a:lnTo>
                  <a:lnTo>
                    <a:pt x="6331" y="1371"/>
                  </a:lnTo>
                  <a:lnTo>
                    <a:pt x="6679" y="1661"/>
                  </a:lnTo>
                  <a:lnTo>
                    <a:pt x="7046" y="1970"/>
                  </a:lnTo>
                  <a:lnTo>
                    <a:pt x="7046" y="1970"/>
                  </a:lnTo>
                  <a:lnTo>
                    <a:pt x="7277" y="2163"/>
                  </a:lnTo>
                  <a:lnTo>
                    <a:pt x="7528" y="2336"/>
                  </a:lnTo>
                  <a:lnTo>
                    <a:pt x="7528" y="2336"/>
                  </a:lnTo>
                  <a:lnTo>
                    <a:pt x="7875" y="2587"/>
                  </a:lnTo>
                  <a:lnTo>
                    <a:pt x="8030" y="2722"/>
                  </a:lnTo>
                  <a:lnTo>
                    <a:pt x="8165" y="2857"/>
                  </a:lnTo>
                  <a:lnTo>
                    <a:pt x="8165" y="2857"/>
                  </a:lnTo>
                  <a:lnTo>
                    <a:pt x="8300" y="3050"/>
                  </a:lnTo>
                  <a:lnTo>
                    <a:pt x="8416" y="3263"/>
                  </a:lnTo>
                  <a:lnTo>
                    <a:pt x="8532" y="3494"/>
                  </a:lnTo>
                  <a:lnTo>
                    <a:pt x="8609" y="3745"/>
                  </a:lnTo>
                  <a:lnTo>
                    <a:pt x="8686" y="3996"/>
                  </a:lnTo>
                  <a:lnTo>
                    <a:pt x="8725" y="4266"/>
                  </a:lnTo>
                  <a:lnTo>
                    <a:pt x="8763" y="4537"/>
                  </a:lnTo>
                  <a:lnTo>
                    <a:pt x="8763" y="4807"/>
                  </a:lnTo>
                  <a:lnTo>
                    <a:pt x="8763" y="4807"/>
                  </a:lnTo>
                  <a:lnTo>
                    <a:pt x="8744" y="5154"/>
                  </a:lnTo>
                  <a:lnTo>
                    <a:pt x="8667" y="5482"/>
                  </a:lnTo>
                  <a:lnTo>
                    <a:pt x="8570" y="5810"/>
                  </a:lnTo>
                  <a:lnTo>
                    <a:pt x="8416" y="6100"/>
                  </a:lnTo>
                  <a:lnTo>
                    <a:pt x="8242" y="6370"/>
                  </a:lnTo>
                  <a:lnTo>
                    <a:pt x="8030" y="6621"/>
                  </a:lnTo>
                  <a:lnTo>
                    <a:pt x="7798" y="6833"/>
                  </a:lnTo>
                  <a:lnTo>
                    <a:pt x="7663" y="6930"/>
                  </a:lnTo>
                  <a:lnTo>
                    <a:pt x="7528" y="7026"/>
                  </a:lnTo>
                  <a:lnTo>
                    <a:pt x="7528" y="7026"/>
                  </a:lnTo>
                  <a:lnTo>
                    <a:pt x="7239" y="7161"/>
                  </a:lnTo>
                  <a:lnTo>
                    <a:pt x="7239" y="7161"/>
                  </a:lnTo>
                  <a:lnTo>
                    <a:pt x="6968" y="7258"/>
                  </a:lnTo>
                  <a:lnTo>
                    <a:pt x="6640" y="7335"/>
                  </a:lnTo>
                  <a:lnTo>
                    <a:pt x="6293" y="7393"/>
                  </a:lnTo>
                  <a:lnTo>
                    <a:pt x="5907" y="7412"/>
                  </a:lnTo>
                  <a:lnTo>
                    <a:pt x="5907" y="7412"/>
                  </a:lnTo>
                  <a:lnTo>
                    <a:pt x="5463" y="7412"/>
                  </a:lnTo>
                  <a:lnTo>
                    <a:pt x="5019" y="7393"/>
                  </a:lnTo>
                  <a:lnTo>
                    <a:pt x="4594" y="7354"/>
                  </a:lnTo>
                  <a:lnTo>
                    <a:pt x="4170" y="7277"/>
                  </a:lnTo>
                  <a:lnTo>
                    <a:pt x="3764" y="7161"/>
                  </a:lnTo>
                  <a:lnTo>
                    <a:pt x="3359" y="7046"/>
                  </a:lnTo>
                  <a:lnTo>
                    <a:pt x="2973" y="6872"/>
                  </a:lnTo>
                  <a:lnTo>
                    <a:pt x="2606" y="6698"/>
                  </a:lnTo>
                  <a:lnTo>
                    <a:pt x="2606" y="6698"/>
                  </a:lnTo>
                  <a:lnTo>
                    <a:pt x="2220" y="6486"/>
                  </a:lnTo>
                  <a:lnTo>
                    <a:pt x="1873" y="6235"/>
                  </a:lnTo>
                  <a:lnTo>
                    <a:pt x="1545" y="5965"/>
                  </a:lnTo>
                  <a:lnTo>
                    <a:pt x="1236" y="5656"/>
                  </a:lnTo>
                  <a:lnTo>
                    <a:pt x="966" y="5347"/>
                  </a:lnTo>
                  <a:lnTo>
                    <a:pt x="715" y="5019"/>
                  </a:lnTo>
                  <a:lnTo>
                    <a:pt x="503" y="4652"/>
                  </a:lnTo>
                  <a:lnTo>
                    <a:pt x="329" y="4286"/>
                  </a:lnTo>
                  <a:lnTo>
                    <a:pt x="329" y="4286"/>
                  </a:lnTo>
                  <a:lnTo>
                    <a:pt x="194" y="3919"/>
                  </a:lnTo>
                  <a:lnTo>
                    <a:pt x="97" y="3552"/>
                  </a:lnTo>
                  <a:lnTo>
                    <a:pt x="39" y="3185"/>
                  </a:lnTo>
                  <a:lnTo>
                    <a:pt x="1" y="2838"/>
                  </a:lnTo>
                  <a:lnTo>
                    <a:pt x="20" y="2471"/>
                  </a:lnTo>
                  <a:lnTo>
                    <a:pt x="78" y="2143"/>
                  </a:lnTo>
                  <a:lnTo>
                    <a:pt x="174" y="1815"/>
                  </a:lnTo>
                  <a:lnTo>
                    <a:pt x="310" y="15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5"/>
            <p:cNvSpPr/>
            <p:nvPr/>
          </p:nvSpPr>
          <p:spPr>
            <a:xfrm>
              <a:off x="2169400" y="1973750"/>
              <a:ext cx="138025" cy="205100"/>
            </a:xfrm>
            <a:custGeom>
              <a:avLst/>
              <a:gdLst/>
              <a:ahLst/>
              <a:cxnLst/>
              <a:rect l="l" t="t" r="r" b="b"/>
              <a:pathLst>
                <a:path w="5521" h="8204" extrusionOk="0">
                  <a:moveTo>
                    <a:pt x="1" y="0"/>
                  </a:moveTo>
                  <a:lnTo>
                    <a:pt x="20" y="193"/>
                  </a:lnTo>
                  <a:lnTo>
                    <a:pt x="59" y="367"/>
                  </a:lnTo>
                  <a:lnTo>
                    <a:pt x="136" y="657"/>
                  </a:lnTo>
                  <a:lnTo>
                    <a:pt x="348" y="715"/>
                  </a:lnTo>
                  <a:lnTo>
                    <a:pt x="561" y="792"/>
                  </a:lnTo>
                  <a:lnTo>
                    <a:pt x="966" y="946"/>
                  </a:lnTo>
                  <a:lnTo>
                    <a:pt x="1352" y="1139"/>
                  </a:lnTo>
                  <a:lnTo>
                    <a:pt x="1738" y="1371"/>
                  </a:lnTo>
                  <a:lnTo>
                    <a:pt x="2105" y="1641"/>
                  </a:lnTo>
                  <a:lnTo>
                    <a:pt x="2471" y="1911"/>
                  </a:lnTo>
                  <a:lnTo>
                    <a:pt x="2819" y="2201"/>
                  </a:lnTo>
                  <a:lnTo>
                    <a:pt x="3186" y="2510"/>
                  </a:lnTo>
                  <a:lnTo>
                    <a:pt x="3417" y="2703"/>
                  </a:lnTo>
                  <a:lnTo>
                    <a:pt x="3668" y="2876"/>
                  </a:lnTo>
                  <a:lnTo>
                    <a:pt x="4015" y="3127"/>
                  </a:lnTo>
                  <a:lnTo>
                    <a:pt x="4170" y="3262"/>
                  </a:lnTo>
                  <a:lnTo>
                    <a:pt x="4305" y="3397"/>
                  </a:lnTo>
                  <a:lnTo>
                    <a:pt x="4440" y="3590"/>
                  </a:lnTo>
                  <a:lnTo>
                    <a:pt x="4556" y="3803"/>
                  </a:lnTo>
                  <a:lnTo>
                    <a:pt x="4672" y="4034"/>
                  </a:lnTo>
                  <a:lnTo>
                    <a:pt x="4749" y="4285"/>
                  </a:lnTo>
                  <a:lnTo>
                    <a:pt x="4826" y="4536"/>
                  </a:lnTo>
                  <a:lnTo>
                    <a:pt x="4865" y="4806"/>
                  </a:lnTo>
                  <a:lnTo>
                    <a:pt x="4903" y="5077"/>
                  </a:lnTo>
                  <a:lnTo>
                    <a:pt x="4903" y="5347"/>
                  </a:lnTo>
                  <a:lnTo>
                    <a:pt x="4884" y="5694"/>
                  </a:lnTo>
                  <a:lnTo>
                    <a:pt x="4807" y="6022"/>
                  </a:lnTo>
                  <a:lnTo>
                    <a:pt x="4710" y="6350"/>
                  </a:lnTo>
                  <a:lnTo>
                    <a:pt x="4556" y="6640"/>
                  </a:lnTo>
                  <a:lnTo>
                    <a:pt x="4382" y="6910"/>
                  </a:lnTo>
                  <a:lnTo>
                    <a:pt x="4170" y="7161"/>
                  </a:lnTo>
                  <a:lnTo>
                    <a:pt x="3938" y="7373"/>
                  </a:lnTo>
                  <a:lnTo>
                    <a:pt x="3803" y="7470"/>
                  </a:lnTo>
                  <a:lnTo>
                    <a:pt x="3668" y="7566"/>
                  </a:lnTo>
                  <a:lnTo>
                    <a:pt x="3379" y="7701"/>
                  </a:lnTo>
                  <a:lnTo>
                    <a:pt x="3745" y="8203"/>
                  </a:lnTo>
                  <a:lnTo>
                    <a:pt x="3977" y="8087"/>
                  </a:lnTo>
                  <a:lnTo>
                    <a:pt x="4151" y="7991"/>
                  </a:lnTo>
                  <a:lnTo>
                    <a:pt x="4305" y="7875"/>
                  </a:lnTo>
                  <a:lnTo>
                    <a:pt x="4459" y="7740"/>
                  </a:lnTo>
                  <a:lnTo>
                    <a:pt x="4614" y="7605"/>
                  </a:lnTo>
                  <a:lnTo>
                    <a:pt x="4749" y="7451"/>
                  </a:lnTo>
                  <a:lnTo>
                    <a:pt x="4865" y="7296"/>
                  </a:lnTo>
                  <a:lnTo>
                    <a:pt x="4981" y="7122"/>
                  </a:lnTo>
                  <a:lnTo>
                    <a:pt x="5096" y="6949"/>
                  </a:lnTo>
                  <a:lnTo>
                    <a:pt x="5174" y="6775"/>
                  </a:lnTo>
                  <a:lnTo>
                    <a:pt x="5270" y="6582"/>
                  </a:lnTo>
                  <a:lnTo>
                    <a:pt x="5347" y="6389"/>
                  </a:lnTo>
                  <a:lnTo>
                    <a:pt x="5405" y="6196"/>
                  </a:lnTo>
                  <a:lnTo>
                    <a:pt x="5444" y="5984"/>
                  </a:lnTo>
                  <a:lnTo>
                    <a:pt x="5482" y="5791"/>
                  </a:lnTo>
                  <a:lnTo>
                    <a:pt x="5502" y="5578"/>
                  </a:lnTo>
                  <a:lnTo>
                    <a:pt x="5521" y="5366"/>
                  </a:lnTo>
                  <a:lnTo>
                    <a:pt x="5521" y="5038"/>
                  </a:lnTo>
                  <a:lnTo>
                    <a:pt x="5482" y="4710"/>
                  </a:lnTo>
                  <a:lnTo>
                    <a:pt x="5424" y="4401"/>
                  </a:lnTo>
                  <a:lnTo>
                    <a:pt x="5347" y="4092"/>
                  </a:lnTo>
                  <a:lnTo>
                    <a:pt x="5231" y="3803"/>
                  </a:lnTo>
                  <a:lnTo>
                    <a:pt x="5096" y="3513"/>
                  </a:lnTo>
                  <a:lnTo>
                    <a:pt x="4961" y="3243"/>
                  </a:lnTo>
                  <a:lnTo>
                    <a:pt x="4788" y="3011"/>
                  </a:lnTo>
                  <a:lnTo>
                    <a:pt x="4614" y="2818"/>
                  </a:lnTo>
                  <a:lnTo>
                    <a:pt x="4421" y="2664"/>
                  </a:lnTo>
                  <a:lnTo>
                    <a:pt x="4228" y="2510"/>
                  </a:lnTo>
                  <a:lnTo>
                    <a:pt x="4015" y="2374"/>
                  </a:lnTo>
                  <a:lnTo>
                    <a:pt x="3803" y="2201"/>
                  </a:lnTo>
                  <a:lnTo>
                    <a:pt x="3591" y="2046"/>
                  </a:lnTo>
                  <a:lnTo>
                    <a:pt x="3186" y="1699"/>
                  </a:lnTo>
                  <a:lnTo>
                    <a:pt x="2780" y="1371"/>
                  </a:lnTo>
                  <a:lnTo>
                    <a:pt x="2356" y="1062"/>
                  </a:lnTo>
                  <a:lnTo>
                    <a:pt x="1931" y="772"/>
                  </a:lnTo>
                  <a:lnTo>
                    <a:pt x="1487" y="522"/>
                  </a:lnTo>
                  <a:lnTo>
                    <a:pt x="1236" y="406"/>
                  </a:lnTo>
                  <a:lnTo>
                    <a:pt x="1005" y="290"/>
                  </a:lnTo>
                  <a:lnTo>
                    <a:pt x="754" y="213"/>
                  </a:lnTo>
                  <a:lnTo>
                    <a:pt x="522" y="116"/>
                  </a:lnTo>
                  <a:lnTo>
                    <a:pt x="252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5"/>
            <p:cNvSpPr/>
            <p:nvPr/>
          </p:nvSpPr>
          <p:spPr>
            <a:xfrm>
              <a:off x="2169400" y="1973750"/>
              <a:ext cx="138025" cy="205100"/>
            </a:xfrm>
            <a:custGeom>
              <a:avLst/>
              <a:gdLst/>
              <a:ahLst/>
              <a:cxnLst/>
              <a:rect l="l" t="t" r="r" b="b"/>
              <a:pathLst>
                <a:path w="5521" h="820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0" y="193"/>
                  </a:lnTo>
                  <a:lnTo>
                    <a:pt x="59" y="367"/>
                  </a:lnTo>
                  <a:lnTo>
                    <a:pt x="59" y="367"/>
                  </a:lnTo>
                  <a:lnTo>
                    <a:pt x="136" y="657"/>
                  </a:lnTo>
                  <a:lnTo>
                    <a:pt x="136" y="657"/>
                  </a:lnTo>
                  <a:lnTo>
                    <a:pt x="348" y="715"/>
                  </a:lnTo>
                  <a:lnTo>
                    <a:pt x="561" y="792"/>
                  </a:lnTo>
                  <a:lnTo>
                    <a:pt x="966" y="946"/>
                  </a:lnTo>
                  <a:lnTo>
                    <a:pt x="1352" y="1139"/>
                  </a:lnTo>
                  <a:lnTo>
                    <a:pt x="1738" y="1371"/>
                  </a:lnTo>
                  <a:lnTo>
                    <a:pt x="2105" y="1641"/>
                  </a:lnTo>
                  <a:lnTo>
                    <a:pt x="2471" y="1911"/>
                  </a:lnTo>
                  <a:lnTo>
                    <a:pt x="2819" y="2201"/>
                  </a:lnTo>
                  <a:lnTo>
                    <a:pt x="3186" y="2510"/>
                  </a:lnTo>
                  <a:lnTo>
                    <a:pt x="3186" y="2510"/>
                  </a:lnTo>
                  <a:lnTo>
                    <a:pt x="3417" y="2703"/>
                  </a:lnTo>
                  <a:lnTo>
                    <a:pt x="3668" y="2876"/>
                  </a:lnTo>
                  <a:lnTo>
                    <a:pt x="3668" y="2876"/>
                  </a:lnTo>
                  <a:lnTo>
                    <a:pt x="4015" y="3127"/>
                  </a:lnTo>
                  <a:lnTo>
                    <a:pt x="4170" y="3262"/>
                  </a:lnTo>
                  <a:lnTo>
                    <a:pt x="4305" y="3397"/>
                  </a:lnTo>
                  <a:lnTo>
                    <a:pt x="4305" y="3397"/>
                  </a:lnTo>
                  <a:lnTo>
                    <a:pt x="4440" y="3590"/>
                  </a:lnTo>
                  <a:lnTo>
                    <a:pt x="4556" y="3803"/>
                  </a:lnTo>
                  <a:lnTo>
                    <a:pt x="4672" y="4034"/>
                  </a:lnTo>
                  <a:lnTo>
                    <a:pt x="4749" y="4285"/>
                  </a:lnTo>
                  <a:lnTo>
                    <a:pt x="4826" y="4536"/>
                  </a:lnTo>
                  <a:lnTo>
                    <a:pt x="4865" y="4806"/>
                  </a:lnTo>
                  <a:lnTo>
                    <a:pt x="4903" y="5077"/>
                  </a:lnTo>
                  <a:lnTo>
                    <a:pt x="4903" y="5347"/>
                  </a:lnTo>
                  <a:lnTo>
                    <a:pt x="4903" y="5347"/>
                  </a:lnTo>
                  <a:lnTo>
                    <a:pt x="4884" y="5694"/>
                  </a:lnTo>
                  <a:lnTo>
                    <a:pt x="4807" y="6022"/>
                  </a:lnTo>
                  <a:lnTo>
                    <a:pt x="4710" y="6350"/>
                  </a:lnTo>
                  <a:lnTo>
                    <a:pt x="4556" y="6640"/>
                  </a:lnTo>
                  <a:lnTo>
                    <a:pt x="4382" y="6910"/>
                  </a:lnTo>
                  <a:lnTo>
                    <a:pt x="4170" y="7161"/>
                  </a:lnTo>
                  <a:lnTo>
                    <a:pt x="3938" y="7373"/>
                  </a:lnTo>
                  <a:lnTo>
                    <a:pt x="3803" y="7470"/>
                  </a:lnTo>
                  <a:lnTo>
                    <a:pt x="3668" y="7566"/>
                  </a:lnTo>
                  <a:lnTo>
                    <a:pt x="3668" y="7566"/>
                  </a:lnTo>
                  <a:lnTo>
                    <a:pt x="3379" y="7701"/>
                  </a:lnTo>
                  <a:lnTo>
                    <a:pt x="3379" y="7701"/>
                  </a:lnTo>
                  <a:lnTo>
                    <a:pt x="3745" y="8203"/>
                  </a:lnTo>
                  <a:lnTo>
                    <a:pt x="3745" y="8203"/>
                  </a:lnTo>
                  <a:lnTo>
                    <a:pt x="3977" y="8087"/>
                  </a:lnTo>
                  <a:lnTo>
                    <a:pt x="3977" y="8087"/>
                  </a:lnTo>
                  <a:lnTo>
                    <a:pt x="4151" y="7991"/>
                  </a:lnTo>
                  <a:lnTo>
                    <a:pt x="4305" y="7875"/>
                  </a:lnTo>
                  <a:lnTo>
                    <a:pt x="4459" y="7740"/>
                  </a:lnTo>
                  <a:lnTo>
                    <a:pt x="4614" y="7605"/>
                  </a:lnTo>
                  <a:lnTo>
                    <a:pt x="4749" y="7451"/>
                  </a:lnTo>
                  <a:lnTo>
                    <a:pt x="4865" y="7296"/>
                  </a:lnTo>
                  <a:lnTo>
                    <a:pt x="4981" y="7122"/>
                  </a:lnTo>
                  <a:lnTo>
                    <a:pt x="5096" y="6949"/>
                  </a:lnTo>
                  <a:lnTo>
                    <a:pt x="5174" y="6775"/>
                  </a:lnTo>
                  <a:lnTo>
                    <a:pt x="5270" y="6582"/>
                  </a:lnTo>
                  <a:lnTo>
                    <a:pt x="5347" y="6389"/>
                  </a:lnTo>
                  <a:lnTo>
                    <a:pt x="5405" y="6196"/>
                  </a:lnTo>
                  <a:lnTo>
                    <a:pt x="5444" y="5984"/>
                  </a:lnTo>
                  <a:lnTo>
                    <a:pt x="5482" y="5791"/>
                  </a:lnTo>
                  <a:lnTo>
                    <a:pt x="5502" y="5578"/>
                  </a:lnTo>
                  <a:lnTo>
                    <a:pt x="5521" y="5366"/>
                  </a:lnTo>
                  <a:lnTo>
                    <a:pt x="5521" y="5366"/>
                  </a:lnTo>
                  <a:lnTo>
                    <a:pt x="5521" y="5038"/>
                  </a:lnTo>
                  <a:lnTo>
                    <a:pt x="5482" y="4710"/>
                  </a:lnTo>
                  <a:lnTo>
                    <a:pt x="5424" y="4401"/>
                  </a:lnTo>
                  <a:lnTo>
                    <a:pt x="5347" y="4092"/>
                  </a:lnTo>
                  <a:lnTo>
                    <a:pt x="5231" y="3803"/>
                  </a:lnTo>
                  <a:lnTo>
                    <a:pt x="5096" y="3513"/>
                  </a:lnTo>
                  <a:lnTo>
                    <a:pt x="4961" y="3243"/>
                  </a:lnTo>
                  <a:lnTo>
                    <a:pt x="4788" y="3011"/>
                  </a:lnTo>
                  <a:lnTo>
                    <a:pt x="4788" y="3011"/>
                  </a:lnTo>
                  <a:lnTo>
                    <a:pt x="4614" y="2818"/>
                  </a:lnTo>
                  <a:lnTo>
                    <a:pt x="4421" y="2664"/>
                  </a:lnTo>
                  <a:lnTo>
                    <a:pt x="4228" y="2510"/>
                  </a:lnTo>
                  <a:lnTo>
                    <a:pt x="4015" y="2374"/>
                  </a:lnTo>
                  <a:lnTo>
                    <a:pt x="4015" y="2374"/>
                  </a:lnTo>
                  <a:lnTo>
                    <a:pt x="3803" y="2201"/>
                  </a:lnTo>
                  <a:lnTo>
                    <a:pt x="3591" y="2046"/>
                  </a:lnTo>
                  <a:lnTo>
                    <a:pt x="3591" y="2046"/>
                  </a:lnTo>
                  <a:lnTo>
                    <a:pt x="3186" y="1699"/>
                  </a:lnTo>
                  <a:lnTo>
                    <a:pt x="2780" y="1371"/>
                  </a:lnTo>
                  <a:lnTo>
                    <a:pt x="2356" y="1062"/>
                  </a:lnTo>
                  <a:lnTo>
                    <a:pt x="1931" y="772"/>
                  </a:lnTo>
                  <a:lnTo>
                    <a:pt x="1487" y="522"/>
                  </a:lnTo>
                  <a:lnTo>
                    <a:pt x="1236" y="406"/>
                  </a:lnTo>
                  <a:lnTo>
                    <a:pt x="1005" y="290"/>
                  </a:lnTo>
                  <a:lnTo>
                    <a:pt x="754" y="213"/>
                  </a:lnTo>
                  <a:lnTo>
                    <a:pt x="522" y="116"/>
                  </a:lnTo>
                  <a:lnTo>
                    <a:pt x="252" y="5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35"/>
            <p:cNvSpPr/>
            <p:nvPr/>
          </p:nvSpPr>
          <p:spPr>
            <a:xfrm>
              <a:off x="2438175" y="2243000"/>
              <a:ext cx="202675" cy="62750"/>
            </a:xfrm>
            <a:custGeom>
              <a:avLst/>
              <a:gdLst/>
              <a:ahLst/>
              <a:cxnLst/>
              <a:rect l="l" t="t" r="r" b="b"/>
              <a:pathLst>
                <a:path w="8107" h="2510" extrusionOk="0">
                  <a:moveTo>
                    <a:pt x="6215" y="0"/>
                  </a:moveTo>
                  <a:lnTo>
                    <a:pt x="1660" y="77"/>
                  </a:lnTo>
                  <a:lnTo>
                    <a:pt x="1120" y="637"/>
                  </a:lnTo>
                  <a:lnTo>
                    <a:pt x="1" y="1815"/>
                  </a:lnTo>
                  <a:lnTo>
                    <a:pt x="309" y="1950"/>
                  </a:lnTo>
                  <a:lnTo>
                    <a:pt x="618" y="2065"/>
                  </a:lnTo>
                  <a:lnTo>
                    <a:pt x="927" y="2162"/>
                  </a:lnTo>
                  <a:lnTo>
                    <a:pt x="1255" y="2239"/>
                  </a:lnTo>
                  <a:lnTo>
                    <a:pt x="1602" y="2316"/>
                  </a:lnTo>
                  <a:lnTo>
                    <a:pt x="1931" y="2374"/>
                  </a:lnTo>
                  <a:lnTo>
                    <a:pt x="2606" y="2452"/>
                  </a:lnTo>
                  <a:lnTo>
                    <a:pt x="3301" y="2490"/>
                  </a:lnTo>
                  <a:lnTo>
                    <a:pt x="3957" y="2509"/>
                  </a:lnTo>
                  <a:lnTo>
                    <a:pt x="4613" y="2490"/>
                  </a:lnTo>
                  <a:lnTo>
                    <a:pt x="5250" y="2452"/>
                  </a:lnTo>
                  <a:lnTo>
                    <a:pt x="5849" y="2374"/>
                  </a:lnTo>
                  <a:lnTo>
                    <a:pt x="6389" y="2316"/>
                  </a:lnTo>
                  <a:lnTo>
                    <a:pt x="6872" y="2239"/>
                  </a:lnTo>
                  <a:lnTo>
                    <a:pt x="7296" y="2162"/>
                  </a:lnTo>
                  <a:lnTo>
                    <a:pt x="7895" y="2027"/>
                  </a:lnTo>
                  <a:lnTo>
                    <a:pt x="8107" y="1969"/>
                  </a:lnTo>
                  <a:lnTo>
                    <a:pt x="7373" y="1216"/>
                  </a:lnTo>
                  <a:lnTo>
                    <a:pt x="6215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35"/>
            <p:cNvSpPr/>
            <p:nvPr/>
          </p:nvSpPr>
          <p:spPr>
            <a:xfrm>
              <a:off x="2466150" y="2243000"/>
              <a:ext cx="156375" cy="38625"/>
            </a:xfrm>
            <a:custGeom>
              <a:avLst/>
              <a:gdLst/>
              <a:ahLst/>
              <a:cxnLst/>
              <a:rect l="l" t="t" r="r" b="b"/>
              <a:pathLst>
                <a:path w="6255" h="1545" extrusionOk="0">
                  <a:moveTo>
                    <a:pt x="5096" y="0"/>
                  </a:moveTo>
                  <a:lnTo>
                    <a:pt x="541" y="77"/>
                  </a:lnTo>
                  <a:lnTo>
                    <a:pt x="1" y="637"/>
                  </a:lnTo>
                  <a:lnTo>
                    <a:pt x="368" y="792"/>
                  </a:lnTo>
                  <a:lnTo>
                    <a:pt x="754" y="927"/>
                  </a:lnTo>
                  <a:lnTo>
                    <a:pt x="1120" y="1062"/>
                  </a:lnTo>
                  <a:lnTo>
                    <a:pt x="1526" y="1178"/>
                  </a:lnTo>
                  <a:lnTo>
                    <a:pt x="1912" y="1274"/>
                  </a:lnTo>
                  <a:lnTo>
                    <a:pt x="2317" y="1371"/>
                  </a:lnTo>
                  <a:lnTo>
                    <a:pt x="2722" y="1448"/>
                  </a:lnTo>
                  <a:lnTo>
                    <a:pt x="3128" y="1506"/>
                  </a:lnTo>
                  <a:lnTo>
                    <a:pt x="3552" y="1525"/>
                  </a:lnTo>
                  <a:lnTo>
                    <a:pt x="3958" y="1544"/>
                  </a:lnTo>
                  <a:lnTo>
                    <a:pt x="4344" y="1544"/>
                  </a:lnTo>
                  <a:lnTo>
                    <a:pt x="4749" y="1525"/>
                  </a:lnTo>
                  <a:lnTo>
                    <a:pt x="5135" y="1486"/>
                  </a:lnTo>
                  <a:lnTo>
                    <a:pt x="5521" y="1429"/>
                  </a:lnTo>
                  <a:lnTo>
                    <a:pt x="5907" y="1332"/>
                  </a:lnTo>
                  <a:lnTo>
                    <a:pt x="6254" y="1216"/>
                  </a:lnTo>
                  <a:lnTo>
                    <a:pt x="5096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5"/>
            <p:cNvSpPr/>
            <p:nvPr/>
          </p:nvSpPr>
          <p:spPr>
            <a:xfrm>
              <a:off x="2177125" y="1901375"/>
              <a:ext cx="697275" cy="362400"/>
            </a:xfrm>
            <a:custGeom>
              <a:avLst/>
              <a:gdLst/>
              <a:ahLst/>
              <a:cxnLst/>
              <a:rect l="l" t="t" r="r" b="b"/>
              <a:pathLst>
                <a:path w="27891" h="14496" extrusionOk="0">
                  <a:moveTo>
                    <a:pt x="1" y="0"/>
                  </a:moveTo>
                  <a:lnTo>
                    <a:pt x="310" y="946"/>
                  </a:lnTo>
                  <a:lnTo>
                    <a:pt x="676" y="1969"/>
                  </a:lnTo>
                  <a:lnTo>
                    <a:pt x="1159" y="3281"/>
                  </a:lnTo>
                  <a:lnTo>
                    <a:pt x="1275" y="3629"/>
                  </a:lnTo>
                  <a:lnTo>
                    <a:pt x="1429" y="4034"/>
                  </a:lnTo>
                  <a:lnTo>
                    <a:pt x="1815" y="5057"/>
                  </a:lnTo>
                  <a:lnTo>
                    <a:pt x="2240" y="6119"/>
                  </a:lnTo>
                  <a:lnTo>
                    <a:pt x="2684" y="7199"/>
                  </a:lnTo>
                  <a:lnTo>
                    <a:pt x="3147" y="8261"/>
                  </a:lnTo>
                  <a:lnTo>
                    <a:pt x="3610" y="9284"/>
                  </a:lnTo>
                  <a:lnTo>
                    <a:pt x="4093" y="10230"/>
                  </a:lnTo>
                  <a:lnTo>
                    <a:pt x="4556" y="11098"/>
                  </a:lnTo>
                  <a:lnTo>
                    <a:pt x="4787" y="11504"/>
                  </a:lnTo>
                  <a:lnTo>
                    <a:pt x="5000" y="11851"/>
                  </a:lnTo>
                  <a:lnTo>
                    <a:pt x="5115" y="12025"/>
                  </a:lnTo>
                  <a:lnTo>
                    <a:pt x="5251" y="12160"/>
                  </a:lnTo>
                  <a:lnTo>
                    <a:pt x="5386" y="12314"/>
                  </a:lnTo>
                  <a:lnTo>
                    <a:pt x="5540" y="12449"/>
                  </a:lnTo>
                  <a:lnTo>
                    <a:pt x="5694" y="12584"/>
                  </a:lnTo>
                  <a:lnTo>
                    <a:pt x="5868" y="12720"/>
                  </a:lnTo>
                  <a:lnTo>
                    <a:pt x="6254" y="12951"/>
                  </a:lnTo>
                  <a:lnTo>
                    <a:pt x="6698" y="13183"/>
                  </a:lnTo>
                  <a:lnTo>
                    <a:pt x="7161" y="13395"/>
                  </a:lnTo>
                  <a:lnTo>
                    <a:pt x="7682" y="13569"/>
                  </a:lnTo>
                  <a:lnTo>
                    <a:pt x="8223" y="13742"/>
                  </a:lnTo>
                  <a:lnTo>
                    <a:pt x="8802" y="13897"/>
                  </a:lnTo>
                  <a:lnTo>
                    <a:pt x="9400" y="14032"/>
                  </a:lnTo>
                  <a:lnTo>
                    <a:pt x="10018" y="14129"/>
                  </a:lnTo>
                  <a:lnTo>
                    <a:pt x="10655" y="14225"/>
                  </a:lnTo>
                  <a:lnTo>
                    <a:pt x="11330" y="14322"/>
                  </a:lnTo>
                  <a:lnTo>
                    <a:pt x="11987" y="14379"/>
                  </a:lnTo>
                  <a:lnTo>
                    <a:pt x="12681" y="14437"/>
                  </a:lnTo>
                  <a:lnTo>
                    <a:pt x="13357" y="14457"/>
                  </a:lnTo>
                  <a:lnTo>
                    <a:pt x="14052" y="14476"/>
                  </a:lnTo>
                  <a:lnTo>
                    <a:pt x="14747" y="14495"/>
                  </a:lnTo>
                  <a:lnTo>
                    <a:pt x="15441" y="14476"/>
                  </a:lnTo>
                  <a:lnTo>
                    <a:pt x="16117" y="14457"/>
                  </a:lnTo>
                  <a:lnTo>
                    <a:pt x="16773" y="14418"/>
                  </a:lnTo>
                  <a:lnTo>
                    <a:pt x="17429" y="14379"/>
                  </a:lnTo>
                  <a:lnTo>
                    <a:pt x="18066" y="14322"/>
                  </a:lnTo>
                  <a:lnTo>
                    <a:pt x="18665" y="14244"/>
                  </a:lnTo>
                  <a:lnTo>
                    <a:pt x="19263" y="14167"/>
                  </a:lnTo>
                  <a:lnTo>
                    <a:pt x="19823" y="14071"/>
                  </a:lnTo>
                  <a:lnTo>
                    <a:pt x="20344" y="13974"/>
                  </a:lnTo>
                  <a:lnTo>
                    <a:pt x="20826" y="13858"/>
                  </a:lnTo>
                  <a:lnTo>
                    <a:pt x="21290" y="13742"/>
                  </a:lnTo>
                  <a:lnTo>
                    <a:pt x="21695" y="13607"/>
                  </a:lnTo>
                  <a:lnTo>
                    <a:pt x="22062" y="13472"/>
                  </a:lnTo>
                  <a:lnTo>
                    <a:pt x="22370" y="13318"/>
                  </a:lnTo>
                  <a:lnTo>
                    <a:pt x="22544" y="13221"/>
                  </a:lnTo>
                  <a:lnTo>
                    <a:pt x="22718" y="13086"/>
                  </a:lnTo>
                  <a:lnTo>
                    <a:pt x="22892" y="12932"/>
                  </a:lnTo>
                  <a:lnTo>
                    <a:pt x="23065" y="12777"/>
                  </a:lnTo>
                  <a:lnTo>
                    <a:pt x="23239" y="12584"/>
                  </a:lnTo>
                  <a:lnTo>
                    <a:pt x="23413" y="12391"/>
                  </a:lnTo>
                  <a:lnTo>
                    <a:pt x="23741" y="11948"/>
                  </a:lnTo>
                  <a:lnTo>
                    <a:pt x="24069" y="11426"/>
                  </a:lnTo>
                  <a:lnTo>
                    <a:pt x="24378" y="10867"/>
                  </a:lnTo>
                  <a:lnTo>
                    <a:pt x="24687" y="10268"/>
                  </a:lnTo>
                  <a:lnTo>
                    <a:pt x="24995" y="9631"/>
                  </a:lnTo>
                  <a:lnTo>
                    <a:pt x="25266" y="8956"/>
                  </a:lnTo>
                  <a:lnTo>
                    <a:pt x="25555" y="8280"/>
                  </a:lnTo>
                  <a:lnTo>
                    <a:pt x="25806" y="7566"/>
                  </a:lnTo>
                  <a:lnTo>
                    <a:pt x="26057" y="6852"/>
                  </a:lnTo>
                  <a:lnTo>
                    <a:pt x="26520" y="5443"/>
                  </a:lnTo>
                  <a:lnTo>
                    <a:pt x="26925" y="4092"/>
                  </a:lnTo>
                  <a:lnTo>
                    <a:pt x="27022" y="3706"/>
                  </a:lnTo>
                  <a:lnTo>
                    <a:pt x="27157" y="3243"/>
                  </a:lnTo>
                  <a:lnTo>
                    <a:pt x="27466" y="2046"/>
                  </a:lnTo>
                  <a:lnTo>
                    <a:pt x="27698" y="1120"/>
                  </a:lnTo>
                  <a:lnTo>
                    <a:pt x="27891" y="290"/>
                  </a:lnTo>
                  <a:lnTo>
                    <a:pt x="27717" y="2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5"/>
            <p:cNvSpPr/>
            <p:nvPr/>
          </p:nvSpPr>
          <p:spPr>
            <a:xfrm>
              <a:off x="2177125" y="1901375"/>
              <a:ext cx="697275" cy="362400"/>
            </a:xfrm>
            <a:custGeom>
              <a:avLst/>
              <a:gdLst/>
              <a:ahLst/>
              <a:cxnLst/>
              <a:rect l="l" t="t" r="r" b="b"/>
              <a:pathLst>
                <a:path w="27891" h="14496" fill="none" extrusionOk="0">
                  <a:moveTo>
                    <a:pt x="27891" y="290"/>
                  </a:moveTo>
                  <a:lnTo>
                    <a:pt x="27891" y="290"/>
                  </a:lnTo>
                  <a:lnTo>
                    <a:pt x="27698" y="1120"/>
                  </a:lnTo>
                  <a:lnTo>
                    <a:pt x="27466" y="2046"/>
                  </a:lnTo>
                  <a:lnTo>
                    <a:pt x="27157" y="3243"/>
                  </a:lnTo>
                  <a:lnTo>
                    <a:pt x="27157" y="3243"/>
                  </a:lnTo>
                  <a:lnTo>
                    <a:pt x="27022" y="3706"/>
                  </a:lnTo>
                  <a:lnTo>
                    <a:pt x="27022" y="3706"/>
                  </a:lnTo>
                  <a:lnTo>
                    <a:pt x="26925" y="4092"/>
                  </a:lnTo>
                  <a:lnTo>
                    <a:pt x="26925" y="4092"/>
                  </a:lnTo>
                  <a:lnTo>
                    <a:pt x="26520" y="5443"/>
                  </a:lnTo>
                  <a:lnTo>
                    <a:pt x="26057" y="6852"/>
                  </a:lnTo>
                  <a:lnTo>
                    <a:pt x="25806" y="7566"/>
                  </a:lnTo>
                  <a:lnTo>
                    <a:pt x="25555" y="8280"/>
                  </a:lnTo>
                  <a:lnTo>
                    <a:pt x="25266" y="8956"/>
                  </a:lnTo>
                  <a:lnTo>
                    <a:pt x="24995" y="9631"/>
                  </a:lnTo>
                  <a:lnTo>
                    <a:pt x="24687" y="10268"/>
                  </a:lnTo>
                  <a:lnTo>
                    <a:pt x="24378" y="10867"/>
                  </a:lnTo>
                  <a:lnTo>
                    <a:pt x="24069" y="11426"/>
                  </a:lnTo>
                  <a:lnTo>
                    <a:pt x="23741" y="11948"/>
                  </a:lnTo>
                  <a:lnTo>
                    <a:pt x="23413" y="12391"/>
                  </a:lnTo>
                  <a:lnTo>
                    <a:pt x="23239" y="12584"/>
                  </a:lnTo>
                  <a:lnTo>
                    <a:pt x="23065" y="12777"/>
                  </a:lnTo>
                  <a:lnTo>
                    <a:pt x="22892" y="12932"/>
                  </a:lnTo>
                  <a:lnTo>
                    <a:pt x="22718" y="13086"/>
                  </a:lnTo>
                  <a:lnTo>
                    <a:pt x="22544" y="13221"/>
                  </a:lnTo>
                  <a:lnTo>
                    <a:pt x="22370" y="13318"/>
                  </a:lnTo>
                  <a:lnTo>
                    <a:pt x="22370" y="13318"/>
                  </a:lnTo>
                  <a:lnTo>
                    <a:pt x="22062" y="13472"/>
                  </a:lnTo>
                  <a:lnTo>
                    <a:pt x="21695" y="13607"/>
                  </a:lnTo>
                  <a:lnTo>
                    <a:pt x="21290" y="13742"/>
                  </a:lnTo>
                  <a:lnTo>
                    <a:pt x="20826" y="13858"/>
                  </a:lnTo>
                  <a:lnTo>
                    <a:pt x="20344" y="13974"/>
                  </a:lnTo>
                  <a:lnTo>
                    <a:pt x="19823" y="14071"/>
                  </a:lnTo>
                  <a:lnTo>
                    <a:pt x="19263" y="14167"/>
                  </a:lnTo>
                  <a:lnTo>
                    <a:pt x="18665" y="14244"/>
                  </a:lnTo>
                  <a:lnTo>
                    <a:pt x="18066" y="14322"/>
                  </a:lnTo>
                  <a:lnTo>
                    <a:pt x="17429" y="14379"/>
                  </a:lnTo>
                  <a:lnTo>
                    <a:pt x="16773" y="14418"/>
                  </a:lnTo>
                  <a:lnTo>
                    <a:pt x="16117" y="14457"/>
                  </a:lnTo>
                  <a:lnTo>
                    <a:pt x="15441" y="14476"/>
                  </a:lnTo>
                  <a:lnTo>
                    <a:pt x="14747" y="14495"/>
                  </a:lnTo>
                  <a:lnTo>
                    <a:pt x="14052" y="14476"/>
                  </a:lnTo>
                  <a:lnTo>
                    <a:pt x="13357" y="14457"/>
                  </a:lnTo>
                  <a:lnTo>
                    <a:pt x="12681" y="14437"/>
                  </a:lnTo>
                  <a:lnTo>
                    <a:pt x="11987" y="14379"/>
                  </a:lnTo>
                  <a:lnTo>
                    <a:pt x="11330" y="14322"/>
                  </a:lnTo>
                  <a:lnTo>
                    <a:pt x="10655" y="14225"/>
                  </a:lnTo>
                  <a:lnTo>
                    <a:pt x="10018" y="14129"/>
                  </a:lnTo>
                  <a:lnTo>
                    <a:pt x="9400" y="14032"/>
                  </a:lnTo>
                  <a:lnTo>
                    <a:pt x="8802" y="13897"/>
                  </a:lnTo>
                  <a:lnTo>
                    <a:pt x="8223" y="13742"/>
                  </a:lnTo>
                  <a:lnTo>
                    <a:pt x="7682" y="13569"/>
                  </a:lnTo>
                  <a:lnTo>
                    <a:pt x="7161" y="13395"/>
                  </a:lnTo>
                  <a:lnTo>
                    <a:pt x="6698" y="13183"/>
                  </a:lnTo>
                  <a:lnTo>
                    <a:pt x="6254" y="12951"/>
                  </a:lnTo>
                  <a:lnTo>
                    <a:pt x="5868" y="12720"/>
                  </a:lnTo>
                  <a:lnTo>
                    <a:pt x="5694" y="12584"/>
                  </a:lnTo>
                  <a:lnTo>
                    <a:pt x="5540" y="12449"/>
                  </a:lnTo>
                  <a:lnTo>
                    <a:pt x="5386" y="12314"/>
                  </a:lnTo>
                  <a:lnTo>
                    <a:pt x="5251" y="12160"/>
                  </a:lnTo>
                  <a:lnTo>
                    <a:pt x="5115" y="12025"/>
                  </a:lnTo>
                  <a:lnTo>
                    <a:pt x="5000" y="11851"/>
                  </a:lnTo>
                  <a:lnTo>
                    <a:pt x="5000" y="11851"/>
                  </a:lnTo>
                  <a:lnTo>
                    <a:pt x="4787" y="11504"/>
                  </a:lnTo>
                  <a:lnTo>
                    <a:pt x="4556" y="11098"/>
                  </a:lnTo>
                  <a:lnTo>
                    <a:pt x="4093" y="10230"/>
                  </a:lnTo>
                  <a:lnTo>
                    <a:pt x="3610" y="9284"/>
                  </a:lnTo>
                  <a:lnTo>
                    <a:pt x="3147" y="8261"/>
                  </a:lnTo>
                  <a:lnTo>
                    <a:pt x="2684" y="7199"/>
                  </a:lnTo>
                  <a:lnTo>
                    <a:pt x="2240" y="6119"/>
                  </a:lnTo>
                  <a:lnTo>
                    <a:pt x="1815" y="5057"/>
                  </a:lnTo>
                  <a:lnTo>
                    <a:pt x="1429" y="4034"/>
                  </a:lnTo>
                  <a:lnTo>
                    <a:pt x="1429" y="4034"/>
                  </a:lnTo>
                  <a:lnTo>
                    <a:pt x="1275" y="3629"/>
                  </a:lnTo>
                  <a:lnTo>
                    <a:pt x="1275" y="3629"/>
                  </a:lnTo>
                  <a:lnTo>
                    <a:pt x="1159" y="3281"/>
                  </a:lnTo>
                  <a:lnTo>
                    <a:pt x="1159" y="3281"/>
                  </a:lnTo>
                  <a:lnTo>
                    <a:pt x="676" y="1969"/>
                  </a:lnTo>
                  <a:lnTo>
                    <a:pt x="310" y="946"/>
                  </a:lnTo>
                  <a:lnTo>
                    <a:pt x="1" y="0"/>
                  </a:lnTo>
                  <a:lnTo>
                    <a:pt x="27717" y="290"/>
                  </a:lnTo>
                  <a:lnTo>
                    <a:pt x="27891" y="2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5"/>
            <p:cNvSpPr/>
            <p:nvPr/>
          </p:nvSpPr>
          <p:spPr>
            <a:xfrm>
              <a:off x="2177125" y="1901375"/>
              <a:ext cx="697275" cy="138025"/>
            </a:xfrm>
            <a:custGeom>
              <a:avLst/>
              <a:gdLst/>
              <a:ahLst/>
              <a:cxnLst/>
              <a:rect l="l" t="t" r="r" b="b"/>
              <a:pathLst>
                <a:path w="27891" h="5521" extrusionOk="0">
                  <a:moveTo>
                    <a:pt x="1" y="0"/>
                  </a:moveTo>
                  <a:lnTo>
                    <a:pt x="310" y="946"/>
                  </a:lnTo>
                  <a:lnTo>
                    <a:pt x="676" y="1969"/>
                  </a:lnTo>
                  <a:lnTo>
                    <a:pt x="1159" y="3281"/>
                  </a:lnTo>
                  <a:lnTo>
                    <a:pt x="1294" y="3301"/>
                  </a:lnTo>
                  <a:lnTo>
                    <a:pt x="1448" y="3301"/>
                  </a:lnTo>
                  <a:lnTo>
                    <a:pt x="1583" y="3281"/>
                  </a:lnTo>
                  <a:lnTo>
                    <a:pt x="1719" y="3223"/>
                  </a:lnTo>
                  <a:lnTo>
                    <a:pt x="1854" y="3166"/>
                  </a:lnTo>
                  <a:lnTo>
                    <a:pt x="1969" y="3069"/>
                  </a:lnTo>
                  <a:lnTo>
                    <a:pt x="2066" y="2953"/>
                  </a:lnTo>
                  <a:lnTo>
                    <a:pt x="2143" y="2837"/>
                  </a:lnTo>
                  <a:lnTo>
                    <a:pt x="2259" y="3050"/>
                  </a:lnTo>
                  <a:lnTo>
                    <a:pt x="2413" y="3281"/>
                  </a:lnTo>
                  <a:lnTo>
                    <a:pt x="2568" y="3474"/>
                  </a:lnTo>
                  <a:lnTo>
                    <a:pt x="2741" y="3687"/>
                  </a:lnTo>
                  <a:lnTo>
                    <a:pt x="2915" y="3860"/>
                  </a:lnTo>
                  <a:lnTo>
                    <a:pt x="3031" y="3938"/>
                  </a:lnTo>
                  <a:lnTo>
                    <a:pt x="3147" y="3996"/>
                  </a:lnTo>
                  <a:lnTo>
                    <a:pt x="3263" y="4053"/>
                  </a:lnTo>
                  <a:lnTo>
                    <a:pt x="3378" y="4092"/>
                  </a:lnTo>
                  <a:lnTo>
                    <a:pt x="3494" y="4131"/>
                  </a:lnTo>
                  <a:lnTo>
                    <a:pt x="3629" y="4150"/>
                  </a:lnTo>
                  <a:lnTo>
                    <a:pt x="3764" y="4131"/>
                  </a:lnTo>
                  <a:lnTo>
                    <a:pt x="3880" y="4111"/>
                  </a:lnTo>
                  <a:lnTo>
                    <a:pt x="3996" y="4073"/>
                  </a:lnTo>
                  <a:lnTo>
                    <a:pt x="4112" y="4015"/>
                  </a:lnTo>
                  <a:lnTo>
                    <a:pt x="4228" y="3938"/>
                  </a:lnTo>
                  <a:lnTo>
                    <a:pt x="4305" y="3841"/>
                  </a:lnTo>
                  <a:lnTo>
                    <a:pt x="4382" y="3725"/>
                  </a:lnTo>
                  <a:lnTo>
                    <a:pt x="4421" y="3610"/>
                  </a:lnTo>
                  <a:lnTo>
                    <a:pt x="4459" y="3764"/>
                  </a:lnTo>
                  <a:lnTo>
                    <a:pt x="4517" y="3899"/>
                  </a:lnTo>
                  <a:lnTo>
                    <a:pt x="4575" y="4034"/>
                  </a:lnTo>
                  <a:lnTo>
                    <a:pt x="4652" y="4169"/>
                  </a:lnTo>
                  <a:lnTo>
                    <a:pt x="4826" y="4420"/>
                  </a:lnTo>
                  <a:lnTo>
                    <a:pt x="5038" y="4632"/>
                  </a:lnTo>
                  <a:lnTo>
                    <a:pt x="5154" y="4748"/>
                  </a:lnTo>
                  <a:lnTo>
                    <a:pt x="5270" y="4825"/>
                  </a:lnTo>
                  <a:lnTo>
                    <a:pt x="5405" y="4903"/>
                  </a:lnTo>
                  <a:lnTo>
                    <a:pt x="5559" y="4961"/>
                  </a:lnTo>
                  <a:lnTo>
                    <a:pt x="5694" y="4999"/>
                  </a:lnTo>
                  <a:lnTo>
                    <a:pt x="5849" y="5038"/>
                  </a:lnTo>
                  <a:lnTo>
                    <a:pt x="6138" y="5038"/>
                  </a:lnTo>
                  <a:lnTo>
                    <a:pt x="6293" y="4999"/>
                  </a:lnTo>
                  <a:lnTo>
                    <a:pt x="6447" y="4961"/>
                  </a:lnTo>
                  <a:lnTo>
                    <a:pt x="6582" y="4883"/>
                  </a:lnTo>
                  <a:lnTo>
                    <a:pt x="6698" y="4806"/>
                  </a:lnTo>
                  <a:lnTo>
                    <a:pt x="6814" y="4710"/>
                  </a:lnTo>
                  <a:lnTo>
                    <a:pt x="6910" y="4594"/>
                  </a:lnTo>
                  <a:lnTo>
                    <a:pt x="6988" y="4459"/>
                  </a:lnTo>
                  <a:lnTo>
                    <a:pt x="7065" y="4324"/>
                  </a:lnTo>
                  <a:lnTo>
                    <a:pt x="7181" y="4517"/>
                  </a:lnTo>
                  <a:lnTo>
                    <a:pt x="7316" y="4690"/>
                  </a:lnTo>
                  <a:lnTo>
                    <a:pt x="7470" y="4845"/>
                  </a:lnTo>
                  <a:lnTo>
                    <a:pt x="7644" y="4980"/>
                  </a:lnTo>
                  <a:lnTo>
                    <a:pt x="7837" y="5096"/>
                  </a:lnTo>
                  <a:lnTo>
                    <a:pt x="8030" y="5192"/>
                  </a:lnTo>
                  <a:lnTo>
                    <a:pt x="8242" y="5269"/>
                  </a:lnTo>
                  <a:lnTo>
                    <a:pt x="8455" y="5308"/>
                  </a:lnTo>
                  <a:lnTo>
                    <a:pt x="8686" y="5327"/>
                  </a:lnTo>
                  <a:lnTo>
                    <a:pt x="8898" y="5308"/>
                  </a:lnTo>
                  <a:lnTo>
                    <a:pt x="9111" y="5250"/>
                  </a:lnTo>
                  <a:lnTo>
                    <a:pt x="9323" y="5173"/>
                  </a:lnTo>
                  <a:lnTo>
                    <a:pt x="9516" y="5057"/>
                  </a:lnTo>
                  <a:lnTo>
                    <a:pt x="9670" y="4922"/>
                  </a:lnTo>
                  <a:lnTo>
                    <a:pt x="9825" y="4768"/>
                  </a:lnTo>
                  <a:lnTo>
                    <a:pt x="9921" y="4575"/>
                  </a:lnTo>
                  <a:lnTo>
                    <a:pt x="10056" y="4768"/>
                  </a:lnTo>
                  <a:lnTo>
                    <a:pt x="10192" y="4941"/>
                  </a:lnTo>
                  <a:lnTo>
                    <a:pt x="10365" y="5115"/>
                  </a:lnTo>
                  <a:lnTo>
                    <a:pt x="10558" y="5250"/>
                  </a:lnTo>
                  <a:lnTo>
                    <a:pt x="10751" y="5347"/>
                  </a:lnTo>
                  <a:lnTo>
                    <a:pt x="10964" y="5443"/>
                  </a:lnTo>
                  <a:lnTo>
                    <a:pt x="11195" y="5501"/>
                  </a:lnTo>
                  <a:lnTo>
                    <a:pt x="11427" y="5520"/>
                  </a:lnTo>
                  <a:lnTo>
                    <a:pt x="11639" y="5520"/>
                  </a:lnTo>
                  <a:lnTo>
                    <a:pt x="11871" y="5482"/>
                  </a:lnTo>
                  <a:lnTo>
                    <a:pt x="12083" y="5405"/>
                  </a:lnTo>
                  <a:lnTo>
                    <a:pt x="12295" y="5308"/>
                  </a:lnTo>
                  <a:lnTo>
                    <a:pt x="12488" y="5192"/>
                  </a:lnTo>
                  <a:lnTo>
                    <a:pt x="12681" y="5057"/>
                  </a:lnTo>
                  <a:lnTo>
                    <a:pt x="12836" y="4883"/>
                  </a:lnTo>
                  <a:lnTo>
                    <a:pt x="12971" y="4690"/>
                  </a:lnTo>
                  <a:lnTo>
                    <a:pt x="13048" y="4806"/>
                  </a:lnTo>
                  <a:lnTo>
                    <a:pt x="13125" y="4903"/>
                  </a:lnTo>
                  <a:lnTo>
                    <a:pt x="13318" y="5076"/>
                  </a:lnTo>
                  <a:lnTo>
                    <a:pt x="13550" y="5211"/>
                  </a:lnTo>
                  <a:lnTo>
                    <a:pt x="13782" y="5327"/>
                  </a:lnTo>
                  <a:lnTo>
                    <a:pt x="14052" y="5424"/>
                  </a:lnTo>
                  <a:lnTo>
                    <a:pt x="14303" y="5482"/>
                  </a:lnTo>
                  <a:lnTo>
                    <a:pt x="14573" y="5501"/>
                  </a:lnTo>
                  <a:lnTo>
                    <a:pt x="14843" y="5501"/>
                  </a:lnTo>
                  <a:lnTo>
                    <a:pt x="15036" y="5482"/>
                  </a:lnTo>
                  <a:lnTo>
                    <a:pt x="15210" y="5424"/>
                  </a:lnTo>
                  <a:lnTo>
                    <a:pt x="15403" y="5366"/>
                  </a:lnTo>
                  <a:lnTo>
                    <a:pt x="15557" y="5269"/>
                  </a:lnTo>
                  <a:lnTo>
                    <a:pt x="15712" y="5154"/>
                  </a:lnTo>
                  <a:lnTo>
                    <a:pt x="15847" y="5018"/>
                  </a:lnTo>
                  <a:lnTo>
                    <a:pt x="15943" y="4864"/>
                  </a:lnTo>
                  <a:lnTo>
                    <a:pt x="16001" y="4690"/>
                  </a:lnTo>
                  <a:lnTo>
                    <a:pt x="16175" y="4864"/>
                  </a:lnTo>
                  <a:lnTo>
                    <a:pt x="16387" y="4999"/>
                  </a:lnTo>
                  <a:lnTo>
                    <a:pt x="16619" y="5115"/>
                  </a:lnTo>
                  <a:lnTo>
                    <a:pt x="16870" y="5211"/>
                  </a:lnTo>
                  <a:lnTo>
                    <a:pt x="17121" y="5289"/>
                  </a:lnTo>
                  <a:lnTo>
                    <a:pt x="17372" y="5327"/>
                  </a:lnTo>
                  <a:lnTo>
                    <a:pt x="17642" y="5347"/>
                  </a:lnTo>
                  <a:lnTo>
                    <a:pt x="17893" y="5347"/>
                  </a:lnTo>
                  <a:lnTo>
                    <a:pt x="18124" y="5327"/>
                  </a:lnTo>
                  <a:lnTo>
                    <a:pt x="18375" y="5269"/>
                  </a:lnTo>
                  <a:lnTo>
                    <a:pt x="18607" y="5173"/>
                  </a:lnTo>
                  <a:lnTo>
                    <a:pt x="18819" y="5076"/>
                  </a:lnTo>
                  <a:lnTo>
                    <a:pt x="19031" y="4941"/>
                  </a:lnTo>
                  <a:lnTo>
                    <a:pt x="19224" y="4787"/>
                  </a:lnTo>
                  <a:lnTo>
                    <a:pt x="19398" y="4613"/>
                  </a:lnTo>
                  <a:lnTo>
                    <a:pt x="19553" y="4420"/>
                  </a:lnTo>
                  <a:lnTo>
                    <a:pt x="19668" y="4555"/>
                  </a:lnTo>
                  <a:lnTo>
                    <a:pt x="19823" y="4671"/>
                  </a:lnTo>
                  <a:lnTo>
                    <a:pt x="20112" y="4903"/>
                  </a:lnTo>
                  <a:lnTo>
                    <a:pt x="20305" y="5018"/>
                  </a:lnTo>
                  <a:lnTo>
                    <a:pt x="20479" y="5096"/>
                  </a:lnTo>
                  <a:lnTo>
                    <a:pt x="20691" y="5154"/>
                  </a:lnTo>
                  <a:lnTo>
                    <a:pt x="20904" y="5173"/>
                  </a:lnTo>
                  <a:lnTo>
                    <a:pt x="21097" y="5173"/>
                  </a:lnTo>
                  <a:lnTo>
                    <a:pt x="21309" y="5154"/>
                  </a:lnTo>
                  <a:lnTo>
                    <a:pt x="21521" y="5096"/>
                  </a:lnTo>
                  <a:lnTo>
                    <a:pt x="21714" y="5018"/>
                  </a:lnTo>
                  <a:lnTo>
                    <a:pt x="21888" y="4922"/>
                  </a:lnTo>
                  <a:lnTo>
                    <a:pt x="22062" y="4806"/>
                  </a:lnTo>
                  <a:lnTo>
                    <a:pt x="22216" y="4671"/>
                  </a:lnTo>
                  <a:lnTo>
                    <a:pt x="22351" y="4517"/>
                  </a:lnTo>
                  <a:lnTo>
                    <a:pt x="22486" y="4343"/>
                  </a:lnTo>
                  <a:lnTo>
                    <a:pt x="22602" y="4169"/>
                  </a:lnTo>
                  <a:lnTo>
                    <a:pt x="22699" y="3976"/>
                  </a:lnTo>
                  <a:lnTo>
                    <a:pt x="22756" y="3783"/>
                  </a:lnTo>
                  <a:lnTo>
                    <a:pt x="22853" y="3899"/>
                  </a:lnTo>
                  <a:lnTo>
                    <a:pt x="22950" y="3976"/>
                  </a:lnTo>
                  <a:lnTo>
                    <a:pt x="23085" y="4053"/>
                  </a:lnTo>
                  <a:lnTo>
                    <a:pt x="23220" y="4111"/>
                  </a:lnTo>
                  <a:lnTo>
                    <a:pt x="23374" y="4150"/>
                  </a:lnTo>
                  <a:lnTo>
                    <a:pt x="23509" y="4189"/>
                  </a:lnTo>
                  <a:lnTo>
                    <a:pt x="23799" y="4227"/>
                  </a:lnTo>
                  <a:lnTo>
                    <a:pt x="23953" y="4227"/>
                  </a:lnTo>
                  <a:lnTo>
                    <a:pt x="24088" y="4208"/>
                  </a:lnTo>
                  <a:lnTo>
                    <a:pt x="24243" y="4169"/>
                  </a:lnTo>
                  <a:lnTo>
                    <a:pt x="24378" y="4111"/>
                  </a:lnTo>
                  <a:lnTo>
                    <a:pt x="24494" y="4053"/>
                  </a:lnTo>
                  <a:lnTo>
                    <a:pt x="24629" y="3976"/>
                  </a:lnTo>
                  <a:lnTo>
                    <a:pt x="24744" y="3899"/>
                  </a:lnTo>
                  <a:lnTo>
                    <a:pt x="24841" y="3783"/>
                  </a:lnTo>
                  <a:lnTo>
                    <a:pt x="24937" y="3687"/>
                  </a:lnTo>
                  <a:lnTo>
                    <a:pt x="25034" y="3571"/>
                  </a:lnTo>
                  <a:lnTo>
                    <a:pt x="25169" y="3320"/>
                  </a:lnTo>
                  <a:lnTo>
                    <a:pt x="25285" y="3050"/>
                  </a:lnTo>
                  <a:lnTo>
                    <a:pt x="25343" y="2760"/>
                  </a:lnTo>
                  <a:lnTo>
                    <a:pt x="25536" y="2973"/>
                  </a:lnTo>
                  <a:lnTo>
                    <a:pt x="25767" y="3146"/>
                  </a:lnTo>
                  <a:lnTo>
                    <a:pt x="25883" y="3243"/>
                  </a:lnTo>
                  <a:lnTo>
                    <a:pt x="25999" y="3301"/>
                  </a:lnTo>
                  <a:lnTo>
                    <a:pt x="26134" y="3359"/>
                  </a:lnTo>
                  <a:lnTo>
                    <a:pt x="26250" y="3397"/>
                  </a:lnTo>
                  <a:lnTo>
                    <a:pt x="26366" y="3417"/>
                  </a:lnTo>
                  <a:lnTo>
                    <a:pt x="26482" y="3436"/>
                  </a:lnTo>
                  <a:lnTo>
                    <a:pt x="26597" y="3436"/>
                  </a:lnTo>
                  <a:lnTo>
                    <a:pt x="26713" y="3417"/>
                  </a:lnTo>
                  <a:lnTo>
                    <a:pt x="26945" y="3339"/>
                  </a:lnTo>
                  <a:lnTo>
                    <a:pt x="27157" y="3243"/>
                  </a:lnTo>
                  <a:lnTo>
                    <a:pt x="27466" y="2046"/>
                  </a:lnTo>
                  <a:lnTo>
                    <a:pt x="27698" y="1120"/>
                  </a:lnTo>
                  <a:lnTo>
                    <a:pt x="27891" y="290"/>
                  </a:lnTo>
                  <a:lnTo>
                    <a:pt x="27717" y="2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5"/>
            <p:cNvSpPr/>
            <p:nvPr/>
          </p:nvSpPr>
          <p:spPr>
            <a:xfrm>
              <a:off x="2177125" y="1807275"/>
              <a:ext cx="696800" cy="188700"/>
            </a:xfrm>
            <a:custGeom>
              <a:avLst/>
              <a:gdLst/>
              <a:ahLst/>
              <a:cxnLst/>
              <a:rect l="l" t="t" r="r" b="b"/>
              <a:pathLst>
                <a:path w="27872" h="7548" extrusionOk="0">
                  <a:moveTo>
                    <a:pt x="13936" y="1"/>
                  </a:moveTo>
                  <a:lnTo>
                    <a:pt x="12508" y="20"/>
                  </a:lnTo>
                  <a:lnTo>
                    <a:pt x="11118" y="78"/>
                  </a:lnTo>
                  <a:lnTo>
                    <a:pt x="9786" y="155"/>
                  </a:lnTo>
                  <a:lnTo>
                    <a:pt x="8512" y="290"/>
                  </a:lnTo>
                  <a:lnTo>
                    <a:pt x="7296" y="444"/>
                  </a:lnTo>
                  <a:lnTo>
                    <a:pt x="6138" y="637"/>
                  </a:lnTo>
                  <a:lnTo>
                    <a:pt x="5058" y="850"/>
                  </a:lnTo>
                  <a:lnTo>
                    <a:pt x="4073" y="1101"/>
                  </a:lnTo>
                  <a:lnTo>
                    <a:pt x="3610" y="1236"/>
                  </a:lnTo>
                  <a:lnTo>
                    <a:pt x="3185" y="1371"/>
                  </a:lnTo>
                  <a:lnTo>
                    <a:pt x="2761" y="1506"/>
                  </a:lnTo>
                  <a:lnTo>
                    <a:pt x="2375" y="1660"/>
                  </a:lnTo>
                  <a:lnTo>
                    <a:pt x="2008" y="1815"/>
                  </a:lnTo>
                  <a:lnTo>
                    <a:pt x="1680" y="1969"/>
                  </a:lnTo>
                  <a:lnTo>
                    <a:pt x="1371" y="2143"/>
                  </a:lnTo>
                  <a:lnTo>
                    <a:pt x="1082" y="2297"/>
                  </a:lnTo>
                  <a:lnTo>
                    <a:pt x="831" y="2471"/>
                  </a:lnTo>
                  <a:lnTo>
                    <a:pt x="618" y="2645"/>
                  </a:lnTo>
                  <a:lnTo>
                    <a:pt x="425" y="2838"/>
                  </a:lnTo>
                  <a:lnTo>
                    <a:pt x="271" y="3012"/>
                  </a:lnTo>
                  <a:lnTo>
                    <a:pt x="155" y="3205"/>
                  </a:lnTo>
                  <a:lnTo>
                    <a:pt x="59" y="3378"/>
                  </a:lnTo>
                  <a:lnTo>
                    <a:pt x="20" y="3571"/>
                  </a:lnTo>
                  <a:lnTo>
                    <a:pt x="1" y="3764"/>
                  </a:lnTo>
                  <a:lnTo>
                    <a:pt x="1" y="3899"/>
                  </a:lnTo>
                  <a:lnTo>
                    <a:pt x="20" y="4015"/>
                  </a:lnTo>
                  <a:lnTo>
                    <a:pt x="59" y="4131"/>
                  </a:lnTo>
                  <a:lnTo>
                    <a:pt x="97" y="4247"/>
                  </a:lnTo>
                  <a:lnTo>
                    <a:pt x="174" y="4382"/>
                  </a:lnTo>
                  <a:lnTo>
                    <a:pt x="252" y="4498"/>
                  </a:lnTo>
                  <a:lnTo>
                    <a:pt x="445" y="4729"/>
                  </a:lnTo>
                  <a:lnTo>
                    <a:pt x="676" y="4942"/>
                  </a:lnTo>
                  <a:lnTo>
                    <a:pt x="966" y="5173"/>
                  </a:lnTo>
                  <a:lnTo>
                    <a:pt x="1313" y="5386"/>
                  </a:lnTo>
                  <a:lnTo>
                    <a:pt x="1699" y="5579"/>
                  </a:lnTo>
                  <a:lnTo>
                    <a:pt x="2162" y="5791"/>
                  </a:lnTo>
                  <a:lnTo>
                    <a:pt x="2684" y="6003"/>
                  </a:lnTo>
                  <a:lnTo>
                    <a:pt x="3243" y="6196"/>
                  </a:lnTo>
                  <a:lnTo>
                    <a:pt x="3861" y="6389"/>
                  </a:lnTo>
                  <a:lnTo>
                    <a:pt x="4517" y="6563"/>
                  </a:lnTo>
                  <a:lnTo>
                    <a:pt x="5212" y="6717"/>
                  </a:lnTo>
                  <a:lnTo>
                    <a:pt x="5945" y="6872"/>
                  </a:lnTo>
                  <a:lnTo>
                    <a:pt x="6717" y="7007"/>
                  </a:lnTo>
                  <a:lnTo>
                    <a:pt x="7528" y="7123"/>
                  </a:lnTo>
                  <a:lnTo>
                    <a:pt x="8358" y="7238"/>
                  </a:lnTo>
                  <a:lnTo>
                    <a:pt x="9227" y="7335"/>
                  </a:lnTo>
                  <a:lnTo>
                    <a:pt x="10114" y="7412"/>
                  </a:lnTo>
                  <a:lnTo>
                    <a:pt x="11041" y="7470"/>
                  </a:lnTo>
                  <a:lnTo>
                    <a:pt x="11987" y="7509"/>
                  </a:lnTo>
                  <a:lnTo>
                    <a:pt x="12952" y="7547"/>
                  </a:lnTo>
                  <a:lnTo>
                    <a:pt x="14843" y="7547"/>
                  </a:lnTo>
                  <a:lnTo>
                    <a:pt x="15750" y="7528"/>
                  </a:lnTo>
                  <a:lnTo>
                    <a:pt x="16638" y="7489"/>
                  </a:lnTo>
                  <a:lnTo>
                    <a:pt x="17507" y="7431"/>
                  </a:lnTo>
                  <a:lnTo>
                    <a:pt x="18356" y="7354"/>
                  </a:lnTo>
                  <a:lnTo>
                    <a:pt x="19186" y="7277"/>
                  </a:lnTo>
                  <a:lnTo>
                    <a:pt x="19977" y="7181"/>
                  </a:lnTo>
                  <a:lnTo>
                    <a:pt x="20749" y="7065"/>
                  </a:lnTo>
                  <a:lnTo>
                    <a:pt x="21483" y="6949"/>
                  </a:lnTo>
                  <a:lnTo>
                    <a:pt x="22197" y="6814"/>
                  </a:lnTo>
                  <a:lnTo>
                    <a:pt x="22872" y="6679"/>
                  </a:lnTo>
                  <a:lnTo>
                    <a:pt x="23509" y="6524"/>
                  </a:lnTo>
                  <a:lnTo>
                    <a:pt x="24127" y="6351"/>
                  </a:lnTo>
                  <a:lnTo>
                    <a:pt x="24687" y="6177"/>
                  </a:lnTo>
                  <a:lnTo>
                    <a:pt x="25227" y="5984"/>
                  </a:lnTo>
                  <a:lnTo>
                    <a:pt x="25710" y="5791"/>
                  </a:lnTo>
                  <a:lnTo>
                    <a:pt x="26192" y="5579"/>
                  </a:lnTo>
                  <a:lnTo>
                    <a:pt x="26617" y="5347"/>
                  </a:lnTo>
                  <a:lnTo>
                    <a:pt x="26983" y="5096"/>
                  </a:lnTo>
                  <a:lnTo>
                    <a:pt x="27312" y="4845"/>
                  </a:lnTo>
                  <a:lnTo>
                    <a:pt x="27427" y="4710"/>
                  </a:lnTo>
                  <a:lnTo>
                    <a:pt x="27543" y="4594"/>
                  </a:lnTo>
                  <a:lnTo>
                    <a:pt x="27640" y="4459"/>
                  </a:lnTo>
                  <a:lnTo>
                    <a:pt x="27717" y="4324"/>
                  </a:lnTo>
                  <a:lnTo>
                    <a:pt x="27794" y="4189"/>
                  </a:lnTo>
                  <a:lnTo>
                    <a:pt x="27833" y="4054"/>
                  </a:lnTo>
                  <a:lnTo>
                    <a:pt x="27871" y="3919"/>
                  </a:lnTo>
                  <a:lnTo>
                    <a:pt x="27871" y="3764"/>
                  </a:lnTo>
                  <a:lnTo>
                    <a:pt x="27852" y="3571"/>
                  </a:lnTo>
                  <a:lnTo>
                    <a:pt x="27794" y="3378"/>
                  </a:lnTo>
                  <a:lnTo>
                    <a:pt x="27717" y="3205"/>
                  </a:lnTo>
                  <a:lnTo>
                    <a:pt x="27582" y="3012"/>
                  </a:lnTo>
                  <a:lnTo>
                    <a:pt x="27427" y="2838"/>
                  </a:lnTo>
                  <a:lnTo>
                    <a:pt x="27254" y="2645"/>
                  </a:lnTo>
                  <a:lnTo>
                    <a:pt x="27022" y="2471"/>
                  </a:lnTo>
                  <a:lnTo>
                    <a:pt x="26771" y="2297"/>
                  </a:lnTo>
                  <a:lnTo>
                    <a:pt x="26501" y="2143"/>
                  </a:lnTo>
                  <a:lnTo>
                    <a:pt x="26192" y="1969"/>
                  </a:lnTo>
                  <a:lnTo>
                    <a:pt x="25845" y="1815"/>
                  </a:lnTo>
                  <a:lnTo>
                    <a:pt x="25497" y="1660"/>
                  </a:lnTo>
                  <a:lnTo>
                    <a:pt x="25092" y="1506"/>
                  </a:lnTo>
                  <a:lnTo>
                    <a:pt x="24687" y="1371"/>
                  </a:lnTo>
                  <a:lnTo>
                    <a:pt x="24243" y="1236"/>
                  </a:lnTo>
                  <a:lnTo>
                    <a:pt x="23779" y="1101"/>
                  </a:lnTo>
                  <a:lnTo>
                    <a:pt x="22795" y="850"/>
                  </a:lnTo>
                  <a:lnTo>
                    <a:pt x="21734" y="637"/>
                  </a:lnTo>
                  <a:lnTo>
                    <a:pt x="20575" y="444"/>
                  </a:lnTo>
                  <a:lnTo>
                    <a:pt x="19360" y="290"/>
                  </a:lnTo>
                  <a:lnTo>
                    <a:pt x="18066" y="155"/>
                  </a:lnTo>
                  <a:lnTo>
                    <a:pt x="16735" y="78"/>
                  </a:lnTo>
                  <a:lnTo>
                    <a:pt x="15364" y="20"/>
                  </a:lnTo>
                  <a:lnTo>
                    <a:pt x="139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5"/>
            <p:cNvSpPr/>
            <p:nvPr/>
          </p:nvSpPr>
          <p:spPr>
            <a:xfrm>
              <a:off x="2219600" y="1888350"/>
              <a:ext cx="600275" cy="107625"/>
            </a:xfrm>
            <a:custGeom>
              <a:avLst/>
              <a:gdLst/>
              <a:ahLst/>
              <a:cxnLst/>
              <a:rect l="l" t="t" r="r" b="b"/>
              <a:pathLst>
                <a:path w="24011" h="4305" extrusionOk="0">
                  <a:moveTo>
                    <a:pt x="11928" y="0"/>
                  </a:moveTo>
                  <a:lnTo>
                    <a:pt x="11118" y="19"/>
                  </a:lnTo>
                  <a:lnTo>
                    <a:pt x="10345" y="39"/>
                  </a:lnTo>
                  <a:lnTo>
                    <a:pt x="9573" y="58"/>
                  </a:lnTo>
                  <a:lnTo>
                    <a:pt x="8821" y="97"/>
                  </a:lnTo>
                  <a:lnTo>
                    <a:pt x="8087" y="155"/>
                  </a:lnTo>
                  <a:lnTo>
                    <a:pt x="7373" y="212"/>
                  </a:lnTo>
                  <a:lnTo>
                    <a:pt x="6678" y="290"/>
                  </a:lnTo>
                  <a:lnTo>
                    <a:pt x="6022" y="367"/>
                  </a:lnTo>
                  <a:lnTo>
                    <a:pt x="5366" y="463"/>
                  </a:lnTo>
                  <a:lnTo>
                    <a:pt x="4748" y="560"/>
                  </a:lnTo>
                  <a:lnTo>
                    <a:pt x="4169" y="676"/>
                  </a:lnTo>
                  <a:lnTo>
                    <a:pt x="3609" y="791"/>
                  </a:lnTo>
                  <a:lnTo>
                    <a:pt x="3069" y="907"/>
                  </a:lnTo>
                  <a:lnTo>
                    <a:pt x="2587" y="1042"/>
                  </a:lnTo>
                  <a:lnTo>
                    <a:pt x="2123" y="1177"/>
                  </a:lnTo>
                  <a:lnTo>
                    <a:pt x="1699" y="1332"/>
                  </a:lnTo>
                  <a:lnTo>
                    <a:pt x="1139" y="1563"/>
                  </a:lnTo>
                  <a:lnTo>
                    <a:pt x="888" y="1679"/>
                  </a:lnTo>
                  <a:lnTo>
                    <a:pt x="656" y="1814"/>
                  </a:lnTo>
                  <a:lnTo>
                    <a:pt x="444" y="1930"/>
                  </a:lnTo>
                  <a:lnTo>
                    <a:pt x="270" y="2065"/>
                  </a:lnTo>
                  <a:lnTo>
                    <a:pt x="116" y="2200"/>
                  </a:lnTo>
                  <a:lnTo>
                    <a:pt x="0" y="2336"/>
                  </a:lnTo>
                  <a:lnTo>
                    <a:pt x="463" y="2548"/>
                  </a:lnTo>
                  <a:lnTo>
                    <a:pt x="985" y="2760"/>
                  </a:lnTo>
                  <a:lnTo>
                    <a:pt x="1544" y="2953"/>
                  </a:lnTo>
                  <a:lnTo>
                    <a:pt x="2162" y="3146"/>
                  </a:lnTo>
                  <a:lnTo>
                    <a:pt x="2818" y="3320"/>
                  </a:lnTo>
                  <a:lnTo>
                    <a:pt x="3513" y="3474"/>
                  </a:lnTo>
                  <a:lnTo>
                    <a:pt x="4246" y="3629"/>
                  </a:lnTo>
                  <a:lnTo>
                    <a:pt x="5018" y="3764"/>
                  </a:lnTo>
                  <a:lnTo>
                    <a:pt x="5829" y="3880"/>
                  </a:lnTo>
                  <a:lnTo>
                    <a:pt x="6659" y="3995"/>
                  </a:lnTo>
                  <a:lnTo>
                    <a:pt x="7528" y="4092"/>
                  </a:lnTo>
                  <a:lnTo>
                    <a:pt x="8415" y="4169"/>
                  </a:lnTo>
                  <a:lnTo>
                    <a:pt x="9342" y="4227"/>
                  </a:lnTo>
                  <a:lnTo>
                    <a:pt x="10288" y="4266"/>
                  </a:lnTo>
                  <a:lnTo>
                    <a:pt x="11253" y="4304"/>
                  </a:lnTo>
                  <a:lnTo>
                    <a:pt x="13144" y="4304"/>
                  </a:lnTo>
                  <a:lnTo>
                    <a:pt x="14051" y="4285"/>
                  </a:lnTo>
                  <a:lnTo>
                    <a:pt x="14939" y="4246"/>
                  </a:lnTo>
                  <a:lnTo>
                    <a:pt x="15808" y="4188"/>
                  </a:lnTo>
                  <a:lnTo>
                    <a:pt x="16657" y="4111"/>
                  </a:lnTo>
                  <a:lnTo>
                    <a:pt x="17487" y="4034"/>
                  </a:lnTo>
                  <a:lnTo>
                    <a:pt x="18278" y="3938"/>
                  </a:lnTo>
                  <a:lnTo>
                    <a:pt x="19050" y="3822"/>
                  </a:lnTo>
                  <a:lnTo>
                    <a:pt x="19784" y="3706"/>
                  </a:lnTo>
                  <a:lnTo>
                    <a:pt x="20498" y="3571"/>
                  </a:lnTo>
                  <a:lnTo>
                    <a:pt x="21173" y="3436"/>
                  </a:lnTo>
                  <a:lnTo>
                    <a:pt x="21810" y="3281"/>
                  </a:lnTo>
                  <a:lnTo>
                    <a:pt x="22428" y="3108"/>
                  </a:lnTo>
                  <a:lnTo>
                    <a:pt x="22988" y="2934"/>
                  </a:lnTo>
                  <a:lnTo>
                    <a:pt x="23528" y="2741"/>
                  </a:lnTo>
                  <a:lnTo>
                    <a:pt x="24011" y="2548"/>
                  </a:lnTo>
                  <a:lnTo>
                    <a:pt x="23953" y="2451"/>
                  </a:lnTo>
                  <a:lnTo>
                    <a:pt x="23875" y="2355"/>
                  </a:lnTo>
                  <a:lnTo>
                    <a:pt x="23702" y="2162"/>
                  </a:lnTo>
                  <a:lnTo>
                    <a:pt x="23470" y="1988"/>
                  </a:lnTo>
                  <a:lnTo>
                    <a:pt x="23181" y="1795"/>
                  </a:lnTo>
                  <a:lnTo>
                    <a:pt x="22852" y="1621"/>
                  </a:lnTo>
                  <a:lnTo>
                    <a:pt x="22486" y="1467"/>
                  </a:lnTo>
                  <a:lnTo>
                    <a:pt x="22061" y="1293"/>
                  </a:lnTo>
                  <a:lnTo>
                    <a:pt x="21598" y="1139"/>
                  </a:lnTo>
                  <a:lnTo>
                    <a:pt x="21173" y="1023"/>
                  </a:lnTo>
                  <a:lnTo>
                    <a:pt x="20710" y="888"/>
                  </a:lnTo>
                  <a:lnTo>
                    <a:pt x="20208" y="772"/>
                  </a:lnTo>
                  <a:lnTo>
                    <a:pt x="19706" y="676"/>
                  </a:lnTo>
                  <a:lnTo>
                    <a:pt x="18606" y="483"/>
                  </a:lnTo>
                  <a:lnTo>
                    <a:pt x="17410" y="309"/>
                  </a:lnTo>
                  <a:lnTo>
                    <a:pt x="16136" y="174"/>
                  </a:lnTo>
                  <a:lnTo>
                    <a:pt x="14785" y="77"/>
                  </a:lnTo>
                  <a:lnTo>
                    <a:pt x="13376" y="19"/>
                  </a:lnTo>
                  <a:lnTo>
                    <a:pt x="119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5"/>
            <p:cNvSpPr/>
            <p:nvPr/>
          </p:nvSpPr>
          <p:spPr>
            <a:xfrm>
              <a:off x="1851900" y="2307650"/>
              <a:ext cx="750850" cy="382675"/>
            </a:xfrm>
            <a:custGeom>
              <a:avLst/>
              <a:gdLst/>
              <a:ahLst/>
              <a:cxnLst/>
              <a:rect l="l" t="t" r="r" b="b"/>
              <a:pathLst>
                <a:path w="30034" h="15307" extrusionOk="0">
                  <a:moveTo>
                    <a:pt x="1" y="1"/>
                  </a:moveTo>
                  <a:lnTo>
                    <a:pt x="1062" y="2297"/>
                  </a:lnTo>
                  <a:lnTo>
                    <a:pt x="1120" y="2452"/>
                  </a:lnTo>
                  <a:lnTo>
                    <a:pt x="3533" y="7702"/>
                  </a:lnTo>
                  <a:lnTo>
                    <a:pt x="3591" y="7817"/>
                  </a:lnTo>
                  <a:lnTo>
                    <a:pt x="5637" y="12237"/>
                  </a:lnTo>
                  <a:lnTo>
                    <a:pt x="5772" y="12508"/>
                  </a:lnTo>
                  <a:lnTo>
                    <a:pt x="5926" y="12778"/>
                  </a:lnTo>
                  <a:lnTo>
                    <a:pt x="6081" y="13029"/>
                  </a:lnTo>
                  <a:lnTo>
                    <a:pt x="6274" y="13260"/>
                  </a:lnTo>
                  <a:lnTo>
                    <a:pt x="6467" y="13492"/>
                  </a:lnTo>
                  <a:lnTo>
                    <a:pt x="6679" y="13704"/>
                  </a:lnTo>
                  <a:lnTo>
                    <a:pt x="6891" y="13897"/>
                  </a:lnTo>
                  <a:lnTo>
                    <a:pt x="7123" y="14090"/>
                  </a:lnTo>
                  <a:lnTo>
                    <a:pt x="7277" y="14206"/>
                  </a:lnTo>
                  <a:lnTo>
                    <a:pt x="7470" y="14322"/>
                  </a:lnTo>
                  <a:lnTo>
                    <a:pt x="7586" y="14399"/>
                  </a:lnTo>
                  <a:lnTo>
                    <a:pt x="7818" y="14534"/>
                  </a:lnTo>
                  <a:lnTo>
                    <a:pt x="8049" y="14650"/>
                  </a:lnTo>
                  <a:lnTo>
                    <a:pt x="8300" y="14747"/>
                  </a:lnTo>
                  <a:lnTo>
                    <a:pt x="8551" y="14843"/>
                  </a:lnTo>
                  <a:lnTo>
                    <a:pt x="8821" y="14920"/>
                  </a:lnTo>
                  <a:lnTo>
                    <a:pt x="9072" y="14978"/>
                  </a:lnTo>
                  <a:lnTo>
                    <a:pt x="9343" y="15036"/>
                  </a:lnTo>
                  <a:lnTo>
                    <a:pt x="9613" y="15055"/>
                  </a:lnTo>
                  <a:lnTo>
                    <a:pt x="10694" y="15152"/>
                  </a:lnTo>
                  <a:lnTo>
                    <a:pt x="11871" y="15229"/>
                  </a:lnTo>
                  <a:lnTo>
                    <a:pt x="12083" y="15229"/>
                  </a:lnTo>
                  <a:lnTo>
                    <a:pt x="13261" y="15287"/>
                  </a:lnTo>
                  <a:lnTo>
                    <a:pt x="14477" y="15306"/>
                  </a:lnTo>
                  <a:lnTo>
                    <a:pt x="15731" y="15287"/>
                  </a:lnTo>
                  <a:lnTo>
                    <a:pt x="17024" y="15229"/>
                  </a:lnTo>
                  <a:lnTo>
                    <a:pt x="17256" y="15229"/>
                  </a:lnTo>
                  <a:lnTo>
                    <a:pt x="17951" y="15171"/>
                  </a:lnTo>
                  <a:lnTo>
                    <a:pt x="18665" y="15113"/>
                  </a:lnTo>
                  <a:lnTo>
                    <a:pt x="19360" y="15017"/>
                  </a:lnTo>
                  <a:lnTo>
                    <a:pt x="20055" y="14920"/>
                  </a:lnTo>
                  <a:lnTo>
                    <a:pt x="20402" y="14862"/>
                  </a:lnTo>
                  <a:lnTo>
                    <a:pt x="20749" y="14766"/>
                  </a:lnTo>
                  <a:lnTo>
                    <a:pt x="21078" y="14650"/>
                  </a:lnTo>
                  <a:lnTo>
                    <a:pt x="21406" y="14496"/>
                  </a:lnTo>
                  <a:lnTo>
                    <a:pt x="21714" y="14341"/>
                  </a:lnTo>
                  <a:lnTo>
                    <a:pt x="22004" y="14148"/>
                  </a:lnTo>
                  <a:lnTo>
                    <a:pt x="22293" y="13936"/>
                  </a:lnTo>
                  <a:lnTo>
                    <a:pt x="22544" y="13704"/>
                  </a:lnTo>
                  <a:lnTo>
                    <a:pt x="22679" y="13608"/>
                  </a:lnTo>
                  <a:lnTo>
                    <a:pt x="22776" y="13492"/>
                  </a:lnTo>
                  <a:lnTo>
                    <a:pt x="22930" y="13338"/>
                  </a:lnTo>
                  <a:lnTo>
                    <a:pt x="23104" y="13106"/>
                  </a:lnTo>
                  <a:lnTo>
                    <a:pt x="23278" y="12874"/>
                  </a:lnTo>
                  <a:lnTo>
                    <a:pt x="23452" y="12623"/>
                  </a:lnTo>
                  <a:lnTo>
                    <a:pt x="23587" y="12372"/>
                  </a:lnTo>
                  <a:lnTo>
                    <a:pt x="26366" y="7084"/>
                  </a:lnTo>
                  <a:lnTo>
                    <a:pt x="26482" y="6872"/>
                  </a:lnTo>
                  <a:lnTo>
                    <a:pt x="29049" y="1969"/>
                  </a:lnTo>
                  <a:lnTo>
                    <a:pt x="29145" y="1815"/>
                  </a:lnTo>
                  <a:lnTo>
                    <a:pt x="30033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5"/>
            <p:cNvSpPr/>
            <p:nvPr/>
          </p:nvSpPr>
          <p:spPr>
            <a:xfrm>
              <a:off x="1851900" y="2307650"/>
              <a:ext cx="750850" cy="382675"/>
            </a:xfrm>
            <a:custGeom>
              <a:avLst/>
              <a:gdLst/>
              <a:ahLst/>
              <a:cxnLst/>
              <a:rect l="l" t="t" r="r" b="b"/>
              <a:pathLst>
                <a:path w="30034" h="15307" fill="none" extrusionOk="0">
                  <a:moveTo>
                    <a:pt x="30033" y="136"/>
                  </a:moveTo>
                  <a:lnTo>
                    <a:pt x="29145" y="1815"/>
                  </a:lnTo>
                  <a:lnTo>
                    <a:pt x="29049" y="1969"/>
                  </a:lnTo>
                  <a:lnTo>
                    <a:pt x="26482" y="6872"/>
                  </a:lnTo>
                  <a:lnTo>
                    <a:pt x="26366" y="7084"/>
                  </a:lnTo>
                  <a:lnTo>
                    <a:pt x="23587" y="12372"/>
                  </a:lnTo>
                  <a:lnTo>
                    <a:pt x="23587" y="12372"/>
                  </a:lnTo>
                  <a:lnTo>
                    <a:pt x="23452" y="12623"/>
                  </a:lnTo>
                  <a:lnTo>
                    <a:pt x="23278" y="12874"/>
                  </a:lnTo>
                  <a:lnTo>
                    <a:pt x="23104" y="13106"/>
                  </a:lnTo>
                  <a:lnTo>
                    <a:pt x="22930" y="13338"/>
                  </a:lnTo>
                  <a:lnTo>
                    <a:pt x="22930" y="13338"/>
                  </a:lnTo>
                  <a:lnTo>
                    <a:pt x="22776" y="13492"/>
                  </a:lnTo>
                  <a:lnTo>
                    <a:pt x="22776" y="13492"/>
                  </a:lnTo>
                  <a:lnTo>
                    <a:pt x="22679" y="13608"/>
                  </a:lnTo>
                  <a:lnTo>
                    <a:pt x="22679" y="13608"/>
                  </a:lnTo>
                  <a:lnTo>
                    <a:pt x="22544" y="13704"/>
                  </a:lnTo>
                  <a:lnTo>
                    <a:pt x="22544" y="13704"/>
                  </a:lnTo>
                  <a:lnTo>
                    <a:pt x="22293" y="13936"/>
                  </a:lnTo>
                  <a:lnTo>
                    <a:pt x="22004" y="14148"/>
                  </a:lnTo>
                  <a:lnTo>
                    <a:pt x="21714" y="14341"/>
                  </a:lnTo>
                  <a:lnTo>
                    <a:pt x="21406" y="14496"/>
                  </a:lnTo>
                  <a:lnTo>
                    <a:pt x="21078" y="14650"/>
                  </a:lnTo>
                  <a:lnTo>
                    <a:pt x="20749" y="14766"/>
                  </a:lnTo>
                  <a:lnTo>
                    <a:pt x="20402" y="14862"/>
                  </a:lnTo>
                  <a:lnTo>
                    <a:pt x="20055" y="14920"/>
                  </a:lnTo>
                  <a:lnTo>
                    <a:pt x="20055" y="14920"/>
                  </a:lnTo>
                  <a:lnTo>
                    <a:pt x="19360" y="15017"/>
                  </a:lnTo>
                  <a:lnTo>
                    <a:pt x="18665" y="15113"/>
                  </a:lnTo>
                  <a:lnTo>
                    <a:pt x="17951" y="15171"/>
                  </a:lnTo>
                  <a:lnTo>
                    <a:pt x="17256" y="15229"/>
                  </a:lnTo>
                  <a:lnTo>
                    <a:pt x="17256" y="15229"/>
                  </a:lnTo>
                  <a:lnTo>
                    <a:pt x="17024" y="15229"/>
                  </a:lnTo>
                  <a:lnTo>
                    <a:pt x="17024" y="15229"/>
                  </a:lnTo>
                  <a:lnTo>
                    <a:pt x="15731" y="15287"/>
                  </a:lnTo>
                  <a:lnTo>
                    <a:pt x="14477" y="15306"/>
                  </a:lnTo>
                  <a:lnTo>
                    <a:pt x="13261" y="15287"/>
                  </a:lnTo>
                  <a:lnTo>
                    <a:pt x="12083" y="15229"/>
                  </a:lnTo>
                  <a:lnTo>
                    <a:pt x="12083" y="15229"/>
                  </a:lnTo>
                  <a:lnTo>
                    <a:pt x="11871" y="15229"/>
                  </a:lnTo>
                  <a:lnTo>
                    <a:pt x="11871" y="15229"/>
                  </a:lnTo>
                  <a:lnTo>
                    <a:pt x="10694" y="15152"/>
                  </a:lnTo>
                  <a:lnTo>
                    <a:pt x="9613" y="15055"/>
                  </a:lnTo>
                  <a:lnTo>
                    <a:pt x="9613" y="15055"/>
                  </a:lnTo>
                  <a:lnTo>
                    <a:pt x="9343" y="15036"/>
                  </a:lnTo>
                  <a:lnTo>
                    <a:pt x="9072" y="14978"/>
                  </a:lnTo>
                  <a:lnTo>
                    <a:pt x="8821" y="14920"/>
                  </a:lnTo>
                  <a:lnTo>
                    <a:pt x="8551" y="14843"/>
                  </a:lnTo>
                  <a:lnTo>
                    <a:pt x="8300" y="14747"/>
                  </a:lnTo>
                  <a:lnTo>
                    <a:pt x="8049" y="14650"/>
                  </a:lnTo>
                  <a:lnTo>
                    <a:pt x="7818" y="14534"/>
                  </a:lnTo>
                  <a:lnTo>
                    <a:pt x="7586" y="14399"/>
                  </a:lnTo>
                  <a:lnTo>
                    <a:pt x="7586" y="14399"/>
                  </a:lnTo>
                  <a:lnTo>
                    <a:pt x="7470" y="14322"/>
                  </a:lnTo>
                  <a:lnTo>
                    <a:pt x="7470" y="14322"/>
                  </a:lnTo>
                  <a:lnTo>
                    <a:pt x="7277" y="14206"/>
                  </a:lnTo>
                  <a:lnTo>
                    <a:pt x="7277" y="14206"/>
                  </a:lnTo>
                  <a:lnTo>
                    <a:pt x="7123" y="14090"/>
                  </a:lnTo>
                  <a:lnTo>
                    <a:pt x="7123" y="14090"/>
                  </a:lnTo>
                  <a:lnTo>
                    <a:pt x="6891" y="13897"/>
                  </a:lnTo>
                  <a:lnTo>
                    <a:pt x="6679" y="13704"/>
                  </a:lnTo>
                  <a:lnTo>
                    <a:pt x="6467" y="13492"/>
                  </a:lnTo>
                  <a:lnTo>
                    <a:pt x="6274" y="13260"/>
                  </a:lnTo>
                  <a:lnTo>
                    <a:pt x="6081" y="13029"/>
                  </a:lnTo>
                  <a:lnTo>
                    <a:pt x="5926" y="12778"/>
                  </a:lnTo>
                  <a:lnTo>
                    <a:pt x="5772" y="12508"/>
                  </a:lnTo>
                  <a:lnTo>
                    <a:pt x="5637" y="12237"/>
                  </a:lnTo>
                  <a:lnTo>
                    <a:pt x="3591" y="7817"/>
                  </a:lnTo>
                  <a:lnTo>
                    <a:pt x="3533" y="7702"/>
                  </a:lnTo>
                  <a:lnTo>
                    <a:pt x="1120" y="2452"/>
                  </a:lnTo>
                  <a:lnTo>
                    <a:pt x="1062" y="2297"/>
                  </a:lnTo>
                  <a:lnTo>
                    <a:pt x="1" y="1"/>
                  </a:lnTo>
                  <a:lnTo>
                    <a:pt x="30033" y="13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5"/>
            <p:cNvSpPr/>
            <p:nvPr/>
          </p:nvSpPr>
          <p:spPr>
            <a:xfrm>
              <a:off x="1850950" y="2263750"/>
              <a:ext cx="751300" cy="92175"/>
            </a:xfrm>
            <a:custGeom>
              <a:avLst/>
              <a:gdLst/>
              <a:ahLst/>
              <a:cxnLst/>
              <a:rect l="l" t="t" r="r" b="b"/>
              <a:pathLst>
                <a:path w="30052" h="3687" extrusionOk="0">
                  <a:moveTo>
                    <a:pt x="14186" y="0"/>
                  </a:moveTo>
                  <a:lnTo>
                    <a:pt x="13685" y="20"/>
                  </a:lnTo>
                  <a:lnTo>
                    <a:pt x="12855" y="20"/>
                  </a:lnTo>
                  <a:lnTo>
                    <a:pt x="11156" y="58"/>
                  </a:lnTo>
                  <a:lnTo>
                    <a:pt x="10423" y="97"/>
                  </a:lnTo>
                  <a:lnTo>
                    <a:pt x="9940" y="116"/>
                  </a:lnTo>
                  <a:lnTo>
                    <a:pt x="9110" y="155"/>
                  </a:lnTo>
                  <a:lnTo>
                    <a:pt x="8049" y="213"/>
                  </a:lnTo>
                  <a:lnTo>
                    <a:pt x="7026" y="290"/>
                  </a:lnTo>
                  <a:lnTo>
                    <a:pt x="6041" y="367"/>
                  </a:lnTo>
                  <a:lnTo>
                    <a:pt x="5134" y="463"/>
                  </a:lnTo>
                  <a:lnTo>
                    <a:pt x="4285" y="560"/>
                  </a:lnTo>
                  <a:lnTo>
                    <a:pt x="3494" y="656"/>
                  </a:lnTo>
                  <a:lnTo>
                    <a:pt x="2780" y="772"/>
                  </a:lnTo>
                  <a:lnTo>
                    <a:pt x="2143" y="888"/>
                  </a:lnTo>
                  <a:lnTo>
                    <a:pt x="1641" y="1004"/>
                  </a:lnTo>
                  <a:lnTo>
                    <a:pt x="1216" y="1120"/>
                  </a:lnTo>
                  <a:lnTo>
                    <a:pt x="927" y="1197"/>
                  </a:lnTo>
                  <a:lnTo>
                    <a:pt x="695" y="1293"/>
                  </a:lnTo>
                  <a:lnTo>
                    <a:pt x="483" y="1371"/>
                  </a:lnTo>
                  <a:lnTo>
                    <a:pt x="309" y="1467"/>
                  </a:lnTo>
                  <a:lnTo>
                    <a:pt x="174" y="1564"/>
                  </a:lnTo>
                  <a:lnTo>
                    <a:pt x="78" y="1660"/>
                  </a:lnTo>
                  <a:lnTo>
                    <a:pt x="20" y="1757"/>
                  </a:lnTo>
                  <a:lnTo>
                    <a:pt x="0" y="1853"/>
                  </a:lnTo>
                  <a:lnTo>
                    <a:pt x="20" y="1950"/>
                  </a:lnTo>
                  <a:lnTo>
                    <a:pt x="97" y="2046"/>
                  </a:lnTo>
                  <a:lnTo>
                    <a:pt x="193" y="2143"/>
                  </a:lnTo>
                  <a:lnTo>
                    <a:pt x="348" y="2239"/>
                  </a:lnTo>
                  <a:lnTo>
                    <a:pt x="541" y="2336"/>
                  </a:lnTo>
                  <a:lnTo>
                    <a:pt x="792" y="2432"/>
                  </a:lnTo>
                  <a:lnTo>
                    <a:pt x="1062" y="2529"/>
                  </a:lnTo>
                  <a:lnTo>
                    <a:pt x="1371" y="2606"/>
                  </a:lnTo>
                  <a:lnTo>
                    <a:pt x="1737" y="2702"/>
                  </a:lnTo>
                  <a:lnTo>
                    <a:pt x="2143" y="2799"/>
                  </a:lnTo>
                  <a:lnTo>
                    <a:pt x="2857" y="2915"/>
                  </a:lnTo>
                  <a:lnTo>
                    <a:pt x="3629" y="3050"/>
                  </a:lnTo>
                  <a:lnTo>
                    <a:pt x="4497" y="3166"/>
                  </a:lnTo>
                  <a:lnTo>
                    <a:pt x="5443" y="3262"/>
                  </a:lnTo>
                  <a:lnTo>
                    <a:pt x="6447" y="3359"/>
                  </a:lnTo>
                  <a:lnTo>
                    <a:pt x="7528" y="3436"/>
                  </a:lnTo>
                  <a:lnTo>
                    <a:pt x="8647" y="3513"/>
                  </a:lnTo>
                  <a:lnTo>
                    <a:pt x="9844" y="3571"/>
                  </a:lnTo>
                  <a:lnTo>
                    <a:pt x="10654" y="3610"/>
                  </a:lnTo>
                  <a:lnTo>
                    <a:pt x="12276" y="3648"/>
                  </a:lnTo>
                  <a:lnTo>
                    <a:pt x="12507" y="3667"/>
                  </a:lnTo>
                  <a:lnTo>
                    <a:pt x="13472" y="3667"/>
                  </a:lnTo>
                  <a:lnTo>
                    <a:pt x="15036" y="3687"/>
                  </a:lnTo>
                  <a:lnTo>
                    <a:pt x="16174" y="3687"/>
                  </a:lnTo>
                  <a:lnTo>
                    <a:pt x="17255" y="3667"/>
                  </a:lnTo>
                  <a:lnTo>
                    <a:pt x="17371" y="3667"/>
                  </a:lnTo>
                  <a:lnTo>
                    <a:pt x="18124" y="3648"/>
                  </a:lnTo>
                  <a:lnTo>
                    <a:pt x="19070" y="3610"/>
                  </a:lnTo>
                  <a:lnTo>
                    <a:pt x="20112" y="3571"/>
                  </a:lnTo>
                  <a:lnTo>
                    <a:pt x="20150" y="3571"/>
                  </a:lnTo>
                  <a:lnTo>
                    <a:pt x="20942" y="3532"/>
                  </a:lnTo>
                  <a:lnTo>
                    <a:pt x="21945" y="3474"/>
                  </a:lnTo>
                  <a:lnTo>
                    <a:pt x="22930" y="3416"/>
                  </a:lnTo>
                  <a:lnTo>
                    <a:pt x="23856" y="3339"/>
                  </a:lnTo>
                  <a:lnTo>
                    <a:pt x="24744" y="3243"/>
                  </a:lnTo>
                  <a:lnTo>
                    <a:pt x="25574" y="3166"/>
                  </a:lnTo>
                  <a:lnTo>
                    <a:pt x="26327" y="3050"/>
                  </a:lnTo>
                  <a:lnTo>
                    <a:pt x="27041" y="2953"/>
                  </a:lnTo>
                  <a:lnTo>
                    <a:pt x="27678" y="2837"/>
                  </a:lnTo>
                  <a:lnTo>
                    <a:pt x="28469" y="2664"/>
                  </a:lnTo>
                  <a:lnTo>
                    <a:pt x="28836" y="2567"/>
                  </a:lnTo>
                  <a:lnTo>
                    <a:pt x="29145" y="2471"/>
                  </a:lnTo>
                  <a:lnTo>
                    <a:pt x="29415" y="2374"/>
                  </a:lnTo>
                  <a:lnTo>
                    <a:pt x="29647" y="2278"/>
                  </a:lnTo>
                  <a:lnTo>
                    <a:pt x="29820" y="2162"/>
                  </a:lnTo>
                  <a:lnTo>
                    <a:pt x="29955" y="2065"/>
                  </a:lnTo>
                  <a:lnTo>
                    <a:pt x="30033" y="1950"/>
                  </a:lnTo>
                  <a:lnTo>
                    <a:pt x="30052" y="1892"/>
                  </a:lnTo>
                  <a:lnTo>
                    <a:pt x="30052" y="1853"/>
                  </a:lnTo>
                  <a:lnTo>
                    <a:pt x="30033" y="1757"/>
                  </a:lnTo>
                  <a:lnTo>
                    <a:pt x="29975" y="1660"/>
                  </a:lnTo>
                  <a:lnTo>
                    <a:pt x="29878" y="1564"/>
                  </a:lnTo>
                  <a:lnTo>
                    <a:pt x="29743" y="1467"/>
                  </a:lnTo>
                  <a:lnTo>
                    <a:pt x="29569" y="1371"/>
                  </a:lnTo>
                  <a:lnTo>
                    <a:pt x="29357" y="1293"/>
                  </a:lnTo>
                  <a:lnTo>
                    <a:pt x="29125" y="1197"/>
                  </a:lnTo>
                  <a:lnTo>
                    <a:pt x="28855" y="1120"/>
                  </a:lnTo>
                  <a:lnTo>
                    <a:pt x="28469" y="1023"/>
                  </a:lnTo>
                  <a:lnTo>
                    <a:pt x="28025" y="927"/>
                  </a:lnTo>
                  <a:lnTo>
                    <a:pt x="27041" y="734"/>
                  </a:lnTo>
                  <a:lnTo>
                    <a:pt x="25883" y="579"/>
                  </a:lnTo>
                  <a:lnTo>
                    <a:pt x="24570" y="425"/>
                  </a:lnTo>
                  <a:lnTo>
                    <a:pt x="23123" y="290"/>
                  </a:lnTo>
                  <a:lnTo>
                    <a:pt x="21907" y="213"/>
                  </a:lnTo>
                  <a:lnTo>
                    <a:pt x="21675" y="193"/>
                  </a:lnTo>
                  <a:lnTo>
                    <a:pt x="20845" y="135"/>
                  </a:lnTo>
                  <a:lnTo>
                    <a:pt x="19764" y="97"/>
                  </a:lnTo>
                  <a:lnTo>
                    <a:pt x="18664" y="58"/>
                  </a:lnTo>
                  <a:lnTo>
                    <a:pt x="17564" y="39"/>
                  </a:lnTo>
                  <a:lnTo>
                    <a:pt x="17159" y="20"/>
                  </a:lnTo>
                  <a:lnTo>
                    <a:pt x="16406" y="20"/>
                  </a:lnTo>
                  <a:lnTo>
                    <a:pt x="157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5"/>
            <p:cNvSpPr/>
            <p:nvPr/>
          </p:nvSpPr>
          <p:spPr>
            <a:xfrm>
              <a:off x="1850950" y="2263750"/>
              <a:ext cx="751300" cy="92175"/>
            </a:xfrm>
            <a:custGeom>
              <a:avLst/>
              <a:gdLst/>
              <a:ahLst/>
              <a:cxnLst/>
              <a:rect l="l" t="t" r="r" b="b"/>
              <a:pathLst>
                <a:path w="30052" h="3687" fill="none" extrusionOk="0">
                  <a:moveTo>
                    <a:pt x="30052" y="1853"/>
                  </a:moveTo>
                  <a:lnTo>
                    <a:pt x="30052" y="1853"/>
                  </a:lnTo>
                  <a:lnTo>
                    <a:pt x="30052" y="1892"/>
                  </a:lnTo>
                  <a:lnTo>
                    <a:pt x="30033" y="1950"/>
                  </a:lnTo>
                  <a:lnTo>
                    <a:pt x="29955" y="2065"/>
                  </a:lnTo>
                  <a:lnTo>
                    <a:pt x="29820" y="2162"/>
                  </a:lnTo>
                  <a:lnTo>
                    <a:pt x="29647" y="2278"/>
                  </a:lnTo>
                  <a:lnTo>
                    <a:pt x="29415" y="2374"/>
                  </a:lnTo>
                  <a:lnTo>
                    <a:pt x="29145" y="2471"/>
                  </a:lnTo>
                  <a:lnTo>
                    <a:pt x="28836" y="2567"/>
                  </a:lnTo>
                  <a:lnTo>
                    <a:pt x="28469" y="2664"/>
                  </a:lnTo>
                  <a:lnTo>
                    <a:pt x="28469" y="2664"/>
                  </a:lnTo>
                  <a:lnTo>
                    <a:pt x="27678" y="2837"/>
                  </a:lnTo>
                  <a:lnTo>
                    <a:pt x="27678" y="2837"/>
                  </a:lnTo>
                  <a:lnTo>
                    <a:pt x="27041" y="2953"/>
                  </a:lnTo>
                  <a:lnTo>
                    <a:pt x="26327" y="3050"/>
                  </a:lnTo>
                  <a:lnTo>
                    <a:pt x="25574" y="3166"/>
                  </a:lnTo>
                  <a:lnTo>
                    <a:pt x="24744" y="3243"/>
                  </a:lnTo>
                  <a:lnTo>
                    <a:pt x="23856" y="3339"/>
                  </a:lnTo>
                  <a:lnTo>
                    <a:pt x="22930" y="3416"/>
                  </a:lnTo>
                  <a:lnTo>
                    <a:pt x="21945" y="3474"/>
                  </a:lnTo>
                  <a:lnTo>
                    <a:pt x="20942" y="3532"/>
                  </a:lnTo>
                  <a:lnTo>
                    <a:pt x="20942" y="3532"/>
                  </a:lnTo>
                  <a:lnTo>
                    <a:pt x="20150" y="3571"/>
                  </a:lnTo>
                  <a:lnTo>
                    <a:pt x="20150" y="3571"/>
                  </a:lnTo>
                  <a:lnTo>
                    <a:pt x="20112" y="3571"/>
                  </a:lnTo>
                  <a:lnTo>
                    <a:pt x="20112" y="3571"/>
                  </a:lnTo>
                  <a:lnTo>
                    <a:pt x="19070" y="3610"/>
                  </a:lnTo>
                  <a:lnTo>
                    <a:pt x="19070" y="3610"/>
                  </a:lnTo>
                  <a:lnTo>
                    <a:pt x="18124" y="3648"/>
                  </a:lnTo>
                  <a:lnTo>
                    <a:pt x="18124" y="3648"/>
                  </a:lnTo>
                  <a:lnTo>
                    <a:pt x="17371" y="3667"/>
                  </a:lnTo>
                  <a:lnTo>
                    <a:pt x="17371" y="3667"/>
                  </a:lnTo>
                  <a:lnTo>
                    <a:pt x="17255" y="3667"/>
                  </a:lnTo>
                  <a:lnTo>
                    <a:pt x="17255" y="3667"/>
                  </a:lnTo>
                  <a:lnTo>
                    <a:pt x="16174" y="3687"/>
                  </a:lnTo>
                  <a:lnTo>
                    <a:pt x="16174" y="3687"/>
                  </a:lnTo>
                  <a:lnTo>
                    <a:pt x="15866" y="3687"/>
                  </a:lnTo>
                  <a:lnTo>
                    <a:pt x="15866" y="3687"/>
                  </a:lnTo>
                  <a:lnTo>
                    <a:pt x="15074" y="3687"/>
                  </a:lnTo>
                  <a:lnTo>
                    <a:pt x="15036" y="3687"/>
                  </a:lnTo>
                  <a:lnTo>
                    <a:pt x="15036" y="3687"/>
                  </a:lnTo>
                  <a:lnTo>
                    <a:pt x="13472" y="3667"/>
                  </a:lnTo>
                  <a:lnTo>
                    <a:pt x="13472" y="3667"/>
                  </a:lnTo>
                  <a:lnTo>
                    <a:pt x="13318" y="3667"/>
                  </a:lnTo>
                  <a:lnTo>
                    <a:pt x="13318" y="3667"/>
                  </a:lnTo>
                  <a:lnTo>
                    <a:pt x="12507" y="3667"/>
                  </a:lnTo>
                  <a:lnTo>
                    <a:pt x="12507" y="3667"/>
                  </a:lnTo>
                  <a:lnTo>
                    <a:pt x="12276" y="3648"/>
                  </a:lnTo>
                  <a:lnTo>
                    <a:pt x="12276" y="3648"/>
                  </a:lnTo>
                  <a:lnTo>
                    <a:pt x="10654" y="3610"/>
                  </a:lnTo>
                  <a:lnTo>
                    <a:pt x="10654" y="3610"/>
                  </a:lnTo>
                  <a:lnTo>
                    <a:pt x="9844" y="3571"/>
                  </a:lnTo>
                  <a:lnTo>
                    <a:pt x="9844" y="3571"/>
                  </a:lnTo>
                  <a:lnTo>
                    <a:pt x="8647" y="3513"/>
                  </a:lnTo>
                  <a:lnTo>
                    <a:pt x="7528" y="3436"/>
                  </a:lnTo>
                  <a:lnTo>
                    <a:pt x="6447" y="3359"/>
                  </a:lnTo>
                  <a:lnTo>
                    <a:pt x="5443" y="3262"/>
                  </a:lnTo>
                  <a:lnTo>
                    <a:pt x="4497" y="3166"/>
                  </a:lnTo>
                  <a:lnTo>
                    <a:pt x="3629" y="3050"/>
                  </a:lnTo>
                  <a:lnTo>
                    <a:pt x="2857" y="2915"/>
                  </a:lnTo>
                  <a:lnTo>
                    <a:pt x="2143" y="2799"/>
                  </a:lnTo>
                  <a:lnTo>
                    <a:pt x="2143" y="2799"/>
                  </a:lnTo>
                  <a:lnTo>
                    <a:pt x="1737" y="2702"/>
                  </a:lnTo>
                  <a:lnTo>
                    <a:pt x="1371" y="2606"/>
                  </a:lnTo>
                  <a:lnTo>
                    <a:pt x="1371" y="2606"/>
                  </a:lnTo>
                  <a:lnTo>
                    <a:pt x="1062" y="2529"/>
                  </a:lnTo>
                  <a:lnTo>
                    <a:pt x="792" y="2432"/>
                  </a:lnTo>
                  <a:lnTo>
                    <a:pt x="541" y="2336"/>
                  </a:lnTo>
                  <a:lnTo>
                    <a:pt x="348" y="2239"/>
                  </a:lnTo>
                  <a:lnTo>
                    <a:pt x="193" y="2143"/>
                  </a:lnTo>
                  <a:lnTo>
                    <a:pt x="97" y="2046"/>
                  </a:lnTo>
                  <a:lnTo>
                    <a:pt x="20" y="1950"/>
                  </a:lnTo>
                  <a:lnTo>
                    <a:pt x="0" y="1853"/>
                  </a:lnTo>
                  <a:lnTo>
                    <a:pt x="0" y="1853"/>
                  </a:lnTo>
                  <a:lnTo>
                    <a:pt x="20" y="1757"/>
                  </a:lnTo>
                  <a:lnTo>
                    <a:pt x="78" y="1660"/>
                  </a:lnTo>
                  <a:lnTo>
                    <a:pt x="174" y="1564"/>
                  </a:lnTo>
                  <a:lnTo>
                    <a:pt x="309" y="1467"/>
                  </a:lnTo>
                  <a:lnTo>
                    <a:pt x="483" y="1371"/>
                  </a:lnTo>
                  <a:lnTo>
                    <a:pt x="695" y="1293"/>
                  </a:lnTo>
                  <a:lnTo>
                    <a:pt x="927" y="1197"/>
                  </a:lnTo>
                  <a:lnTo>
                    <a:pt x="1216" y="1120"/>
                  </a:lnTo>
                  <a:lnTo>
                    <a:pt x="1216" y="1120"/>
                  </a:lnTo>
                  <a:lnTo>
                    <a:pt x="1641" y="1004"/>
                  </a:lnTo>
                  <a:lnTo>
                    <a:pt x="2143" y="888"/>
                  </a:lnTo>
                  <a:lnTo>
                    <a:pt x="2143" y="888"/>
                  </a:lnTo>
                  <a:lnTo>
                    <a:pt x="2780" y="772"/>
                  </a:lnTo>
                  <a:lnTo>
                    <a:pt x="3494" y="656"/>
                  </a:lnTo>
                  <a:lnTo>
                    <a:pt x="4285" y="560"/>
                  </a:lnTo>
                  <a:lnTo>
                    <a:pt x="5134" y="463"/>
                  </a:lnTo>
                  <a:lnTo>
                    <a:pt x="6041" y="367"/>
                  </a:lnTo>
                  <a:lnTo>
                    <a:pt x="7026" y="290"/>
                  </a:lnTo>
                  <a:lnTo>
                    <a:pt x="8049" y="213"/>
                  </a:lnTo>
                  <a:lnTo>
                    <a:pt x="9110" y="155"/>
                  </a:lnTo>
                  <a:lnTo>
                    <a:pt x="9110" y="155"/>
                  </a:lnTo>
                  <a:lnTo>
                    <a:pt x="9940" y="116"/>
                  </a:lnTo>
                  <a:lnTo>
                    <a:pt x="9940" y="116"/>
                  </a:lnTo>
                  <a:lnTo>
                    <a:pt x="10423" y="97"/>
                  </a:lnTo>
                  <a:lnTo>
                    <a:pt x="10423" y="97"/>
                  </a:lnTo>
                  <a:lnTo>
                    <a:pt x="11156" y="58"/>
                  </a:lnTo>
                  <a:lnTo>
                    <a:pt x="11156" y="58"/>
                  </a:lnTo>
                  <a:lnTo>
                    <a:pt x="11156" y="58"/>
                  </a:lnTo>
                  <a:lnTo>
                    <a:pt x="12855" y="20"/>
                  </a:lnTo>
                  <a:lnTo>
                    <a:pt x="12855" y="20"/>
                  </a:lnTo>
                  <a:lnTo>
                    <a:pt x="13685" y="20"/>
                  </a:lnTo>
                  <a:lnTo>
                    <a:pt x="13685" y="20"/>
                  </a:lnTo>
                  <a:lnTo>
                    <a:pt x="14186" y="0"/>
                  </a:lnTo>
                  <a:lnTo>
                    <a:pt x="14186" y="0"/>
                  </a:lnTo>
                  <a:lnTo>
                    <a:pt x="14708" y="0"/>
                  </a:lnTo>
                  <a:lnTo>
                    <a:pt x="15364" y="0"/>
                  </a:lnTo>
                  <a:lnTo>
                    <a:pt x="15364" y="0"/>
                  </a:lnTo>
                  <a:lnTo>
                    <a:pt x="15750" y="0"/>
                  </a:lnTo>
                  <a:lnTo>
                    <a:pt x="15750" y="0"/>
                  </a:lnTo>
                  <a:lnTo>
                    <a:pt x="16406" y="20"/>
                  </a:lnTo>
                  <a:lnTo>
                    <a:pt x="16406" y="20"/>
                  </a:lnTo>
                  <a:lnTo>
                    <a:pt x="17159" y="20"/>
                  </a:lnTo>
                  <a:lnTo>
                    <a:pt x="17159" y="20"/>
                  </a:lnTo>
                  <a:lnTo>
                    <a:pt x="17564" y="39"/>
                  </a:lnTo>
                  <a:lnTo>
                    <a:pt x="17564" y="39"/>
                  </a:lnTo>
                  <a:lnTo>
                    <a:pt x="18664" y="58"/>
                  </a:lnTo>
                  <a:lnTo>
                    <a:pt x="18664" y="58"/>
                  </a:lnTo>
                  <a:lnTo>
                    <a:pt x="19764" y="97"/>
                  </a:lnTo>
                  <a:lnTo>
                    <a:pt x="20845" y="135"/>
                  </a:lnTo>
                  <a:lnTo>
                    <a:pt x="20845" y="135"/>
                  </a:lnTo>
                  <a:lnTo>
                    <a:pt x="21675" y="193"/>
                  </a:lnTo>
                  <a:lnTo>
                    <a:pt x="21675" y="193"/>
                  </a:lnTo>
                  <a:lnTo>
                    <a:pt x="21907" y="213"/>
                  </a:lnTo>
                  <a:lnTo>
                    <a:pt x="21907" y="213"/>
                  </a:lnTo>
                  <a:lnTo>
                    <a:pt x="23123" y="290"/>
                  </a:lnTo>
                  <a:lnTo>
                    <a:pt x="23123" y="290"/>
                  </a:lnTo>
                  <a:lnTo>
                    <a:pt x="24570" y="425"/>
                  </a:lnTo>
                  <a:lnTo>
                    <a:pt x="25883" y="579"/>
                  </a:lnTo>
                  <a:lnTo>
                    <a:pt x="27041" y="734"/>
                  </a:lnTo>
                  <a:lnTo>
                    <a:pt x="28025" y="927"/>
                  </a:lnTo>
                  <a:lnTo>
                    <a:pt x="28025" y="927"/>
                  </a:lnTo>
                  <a:lnTo>
                    <a:pt x="28469" y="1023"/>
                  </a:lnTo>
                  <a:lnTo>
                    <a:pt x="28855" y="1120"/>
                  </a:lnTo>
                  <a:lnTo>
                    <a:pt x="28855" y="1120"/>
                  </a:lnTo>
                  <a:lnTo>
                    <a:pt x="29125" y="1197"/>
                  </a:lnTo>
                  <a:lnTo>
                    <a:pt x="29357" y="1293"/>
                  </a:lnTo>
                  <a:lnTo>
                    <a:pt x="29569" y="1371"/>
                  </a:lnTo>
                  <a:lnTo>
                    <a:pt x="29743" y="1467"/>
                  </a:lnTo>
                  <a:lnTo>
                    <a:pt x="29878" y="1564"/>
                  </a:lnTo>
                  <a:lnTo>
                    <a:pt x="29975" y="1660"/>
                  </a:lnTo>
                  <a:lnTo>
                    <a:pt x="30033" y="1757"/>
                  </a:lnTo>
                  <a:lnTo>
                    <a:pt x="30052" y="18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5"/>
            <p:cNvSpPr/>
            <p:nvPr/>
          </p:nvSpPr>
          <p:spPr>
            <a:xfrm>
              <a:off x="2095575" y="2129125"/>
              <a:ext cx="300175" cy="226800"/>
            </a:xfrm>
            <a:custGeom>
              <a:avLst/>
              <a:gdLst/>
              <a:ahLst/>
              <a:cxnLst/>
              <a:rect l="l" t="t" r="r" b="b"/>
              <a:pathLst>
                <a:path w="12007" h="9072" extrusionOk="0">
                  <a:moveTo>
                    <a:pt x="5154" y="0"/>
                  </a:moveTo>
                  <a:lnTo>
                    <a:pt x="5000" y="39"/>
                  </a:lnTo>
                  <a:lnTo>
                    <a:pt x="4865" y="116"/>
                  </a:lnTo>
                  <a:lnTo>
                    <a:pt x="4633" y="290"/>
                  </a:lnTo>
                  <a:lnTo>
                    <a:pt x="4517" y="367"/>
                  </a:lnTo>
                  <a:lnTo>
                    <a:pt x="4382" y="425"/>
                  </a:lnTo>
                  <a:lnTo>
                    <a:pt x="4286" y="444"/>
                  </a:lnTo>
                  <a:lnTo>
                    <a:pt x="4189" y="463"/>
                  </a:lnTo>
                  <a:lnTo>
                    <a:pt x="3977" y="444"/>
                  </a:lnTo>
                  <a:lnTo>
                    <a:pt x="3610" y="444"/>
                  </a:lnTo>
                  <a:lnTo>
                    <a:pt x="3514" y="483"/>
                  </a:lnTo>
                  <a:lnTo>
                    <a:pt x="3417" y="541"/>
                  </a:lnTo>
                  <a:lnTo>
                    <a:pt x="3340" y="618"/>
                  </a:lnTo>
                  <a:lnTo>
                    <a:pt x="3186" y="79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6" y="1100"/>
                  </a:lnTo>
                  <a:lnTo>
                    <a:pt x="2799" y="1158"/>
                  </a:lnTo>
                  <a:lnTo>
                    <a:pt x="2703" y="1197"/>
                  </a:lnTo>
                  <a:lnTo>
                    <a:pt x="2471" y="1255"/>
                  </a:lnTo>
                  <a:lnTo>
                    <a:pt x="2259" y="1313"/>
                  </a:lnTo>
                  <a:lnTo>
                    <a:pt x="2163" y="1351"/>
                  </a:lnTo>
                  <a:lnTo>
                    <a:pt x="2066" y="1409"/>
                  </a:lnTo>
                  <a:lnTo>
                    <a:pt x="2027" y="1448"/>
                  </a:lnTo>
                  <a:lnTo>
                    <a:pt x="1970" y="1525"/>
                  </a:lnTo>
                  <a:lnTo>
                    <a:pt x="1912" y="1622"/>
                  </a:lnTo>
                  <a:lnTo>
                    <a:pt x="1834" y="1815"/>
                  </a:lnTo>
                  <a:lnTo>
                    <a:pt x="1757" y="2008"/>
                  </a:lnTo>
                  <a:lnTo>
                    <a:pt x="1719" y="2104"/>
                  </a:lnTo>
                  <a:lnTo>
                    <a:pt x="1661" y="2181"/>
                  </a:lnTo>
                  <a:lnTo>
                    <a:pt x="1622" y="2201"/>
                  </a:lnTo>
                  <a:lnTo>
                    <a:pt x="1564" y="2278"/>
                  </a:lnTo>
                  <a:lnTo>
                    <a:pt x="1468" y="2336"/>
                  </a:lnTo>
                  <a:lnTo>
                    <a:pt x="1294" y="2432"/>
                  </a:lnTo>
                  <a:lnTo>
                    <a:pt x="1101" y="2548"/>
                  </a:lnTo>
                  <a:lnTo>
                    <a:pt x="1024" y="2625"/>
                  </a:lnTo>
                  <a:lnTo>
                    <a:pt x="947" y="2702"/>
                  </a:lnTo>
                  <a:lnTo>
                    <a:pt x="908" y="2799"/>
                  </a:lnTo>
                  <a:lnTo>
                    <a:pt x="869" y="2895"/>
                  </a:lnTo>
                  <a:lnTo>
                    <a:pt x="850" y="3127"/>
                  </a:lnTo>
                  <a:lnTo>
                    <a:pt x="831" y="3359"/>
                  </a:lnTo>
                  <a:lnTo>
                    <a:pt x="812" y="3455"/>
                  </a:lnTo>
                  <a:lnTo>
                    <a:pt x="773" y="3552"/>
                  </a:lnTo>
                  <a:lnTo>
                    <a:pt x="715" y="3648"/>
                  </a:lnTo>
                  <a:lnTo>
                    <a:pt x="657" y="3745"/>
                  </a:lnTo>
                  <a:lnTo>
                    <a:pt x="483" y="3899"/>
                  </a:lnTo>
                  <a:lnTo>
                    <a:pt x="348" y="4073"/>
                  </a:lnTo>
                  <a:lnTo>
                    <a:pt x="271" y="4169"/>
                  </a:lnTo>
                  <a:lnTo>
                    <a:pt x="232" y="4266"/>
                  </a:lnTo>
                  <a:lnTo>
                    <a:pt x="213" y="4362"/>
                  </a:lnTo>
                  <a:lnTo>
                    <a:pt x="213" y="4459"/>
                  </a:lnTo>
                  <a:lnTo>
                    <a:pt x="252" y="4690"/>
                  </a:lnTo>
                  <a:lnTo>
                    <a:pt x="310" y="4922"/>
                  </a:lnTo>
                  <a:lnTo>
                    <a:pt x="310" y="5019"/>
                  </a:lnTo>
                  <a:lnTo>
                    <a:pt x="310" y="5134"/>
                  </a:lnTo>
                  <a:lnTo>
                    <a:pt x="290" y="5231"/>
                  </a:lnTo>
                  <a:lnTo>
                    <a:pt x="252" y="5308"/>
                  </a:lnTo>
                  <a:lnTo>
                    <a:pt x="155" y="5501"/>
                  </a:lnTo>
                  <a:lnTo>
                    <a:pt x="39" y="5713"/>
                  </a:lnTo>
                  <a:lnTo>
                    <a:pt x="20" y="5829"/>
                  </a:lnTo>
                  <a:lnTo>
                    <a:pt x="1" y="5945"/>
                  </a:lnTo>
                  <a:lnTo>
                    <a:pt x="1" y="6061"/>
                  </a:lnTo>
                  <a:lnTo>
                    <a:pt x="39" y="6157"/>
                  </a:lnTo>
                  <a:lnTo>
                    <a:pt x="136" y="6370"/>
                  </a:lnTo>
                  <a:lnTo>
                    <a:pt x="252" y="6563"/>
                  </a:lnTo>
                  <a:lnTo>
                    <a:pt x="290" y="6659"/>
                  </a:lnTo>
                  <a:lnTo>
                    <a:pt x="310" y="6775"/>
                  </a:lnTo>
                  <a:lnTo>
                    <a:pt x="310" y="6871"/>
                  </a:lnTo>
                  <a:lnTo>
                    <a:pt x="310" y="6987"/>
                  </a:lnTo>
                  <a:lnTo>
                    <a:pt x="252" y="7219"/>
                  </a:lnTo>
                  <a:lnTo>
                    <a:pt x="213" y="7431"/>
                  </a:lnTo>
                  <a:lnTo>
                    <a:pt x="213" y="7547"/>
                  </a:lnTo>
                  <a:lnTo>
                    <a:pt x="232" y="7643"/>
                  </a:lnTo>
                  <a:lnTo>
                    <a:pt x="271" y="7740"/>
                  </a:lnTo>
                  <a:lnTo>
                    <a:pt x="348" y="7836"/>
                  </a:lnTo>
                  <a:lnTo>
                    <a:pt x="483" y="7991"/>
                  </a:lnTo>
                  <a:lnTo>
                    <a:pt x="657" y="8165"/>
                  </a:lnTo>
                  <a:lnTo>
                    <a:pt x="715" y="8242"/>
                  </a:lnTo>
                  <a:lnTo>
                    <a:pt x="773" y="8338"/>
                  </a:lnTo>
                  <a:lnTo>
                    <a:pt x="812" y="8493"/>
                  </a:lnTo>
                  <a:lnTo>
                    <a:pt x="831" y="8666"/>
                  </a:lnTo>
                  <a:lnTo>
                    <a:pt x="850" y="8821"/>
                  </a:lnTo>
                  <a:lnTo>
                    <a:pt x="869" y="8995"/>
                  </a:lnTo>
                  <a:lnTo>
                    <a:pt x="2491" y="9033"/>
                  </a:lnTo>
                  <a:lnTo>
                    <a:pt x="2722" y="9052"/>
                  </a:lnTo>
                  <a:lnTo>
                    <a:pt x="3687" y="9052"/>
                  </a:lnTo>
                  <a:lnTo>
                    <a:pt x="5251" y="9072"/>
                  </a:lnTo>
                  <a:lnTo>
                    <a:pt x="6389" y="9072"/>
                  </a:lnTo>
                  <a:lnTo>
                    <a:pt x="7470" y="9052"/>
                  </a:lnTo>
                  <a:lnTo>
                    <a:pt x="7586" y="9052"/>
                  </a:lnTo>
                  <a:lnTo>
                    <a:pt x="8339" y="9033"/>
                  </a:lnTo>
                  <a:lnTo>
                    <a:pt x="9285" y="8995"/>
                  </a:lnTo>
                  <a:lnTo>
                    <a:pt x="10327" y="8956"/>
                  </a:lnTo>
                  <a:lnTo>
                    <a:pt x="10308" y="9033"/>
                  </a:lnTo>
                  <a:lnTo>
                    <a:pt x="10365" y="8956"/>
                  </a:lnTo>
                  <a:lnTo>
                    <a:pt x="11157" y="8917"/>
                  </a:lnTo>
                  <a:lnTo>
                    <a:pt x="11176" y="8628"/>
                  </a:lnTo>
                  <a:lnTo>
                    <a:pt x="11195" y="8473"/>
                  </a:lnTo>
                  <a:lnTo>
                    <a:pt x="11234" y="8338"/>
                  </a:lnTo>
                  <a:lnTo>
                    <a:pt x="11292" y="8242"/>
                  </a:lnTo>
                  <a:lnTo>
                    <a:pt x="11369" y="8165"/>
                  </a:lnTo>
                  <a:lnTo>
                    <a:pt x="11524" y="7991"/>
                  </a:lnTo>
                  <a:lnTo>
                    <a:pt x="11678" y="7836"/>
                  </a:lnTo>
                  <a:lnTo>
                    <a:pt x="11736" y="7740"/>
                  </a:lnTo>
                  <a:lnTo>
                    <a:pt x="11774" y="7643"/>
                  </a:lnTo>
                  <a:lnTo>
                    <a:pt x="11794" y="7547"/>
                  </a:lnTo>
                  <a:lnTo>
                    <a:pt x="11794" y="7431"/>
                  </a:lnTo>
                  <a:lnTo>
                    <a:pt x="11755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7" y="6659"/>
                  </a:lnTo>
                  <a:lnTo>
                    <a:pt x="11774" y="6563"/>
                  </a:lnTo>
                  <a:lnTo>
                    <a:pt x="11871" y="6370"/>
                  </a:lnTo>
                  <a:lnTo>
                    <a:pt x="11967" y="6157"/>
                  </a:lnTo>
                  <a:lnTo>
                    <a:pt x="12006" y="6061"/>
                  </a:lnTo>
                  <a:lnTo>
                    <a:pt x="12006" y="5945"/>
                  </a:lnTo>
                  <a:lnTo>
                    <a:pt x="12006" y="5848"/>
                  </a:lnTo>
                  <a:lnTo>
                    <a:pt x="11967" y="5771"/>
                  </a:lnTo>
                  <a:lnTo>
                    <a:pt x="11890" y="5578"/>
                  </a:lnTo>
                  <a:lnTo>
                    <a:pt x="11774" y="5347"/>
                  </a:lnTo>
                  <a:lnTo>
                    <a:pt x="11736" y="5250"/>
                  </a:lnTo>
                  <a:lnTo>
                    <a:pt x="11697" y="5134"/>
                  </a:lnTo>
                  <a:lnTo>
                    <a:pt x="11697" y="5019"/>
                  </a:lnTo>
                  <a:lnTo>
                    <a:pt x="11697" y="4922"/>
                  </a:lnTo>
                  <a:lnTo>
                    <a:pt x="11755" y="4690"/>
                  </a:lnTo>
                  <a:lnTo>
                    <a:pt x="11794" y="4459"/>
                  </a:lnTo>
                  <a:lnTo>
                    <a:pt x="11794" y="4362"/>
                  </a:lnTo>
                  <a:lnTo>
                    <a:pt x="11774" y="4266"/>
                  </a:lnTo>
                  <a:lnTo>
                    <a:pt x="11736" y="4169"/>
                  </a:lnTo>
                  <a:lnTo>
                    <a:pt x="11678" y="4073"/>
                  </a:lnTo>
                  <a:lnTo>
                    <a:pt x="11524" y="3899"/>
                  </a:lnTo>
                  <a:lnTo>
                    <a:pt x="11369" y="3745"/>
                  </a:lnTo>
                  <a:lnTo>
                    <a:pt x="11292" y="3648"/>
                  </a:lnTo>
                  <a:lnTo>
                    <a:pt x="11234" y="3552"/>
                  </a:lnTo>
                  <a:lnTo>
                    <a:pt x="11195" y="3417"/>
                  </a:lnTo>
                  <a:lnTo>
                    <a:pt x="11176" y="3243"/>
                  </a:lnTo>
                  <a:lnTo>
                    <a:pt x="11157" y="3088"/>
                  </a:lnTo>
                  <a:lnTo>
                    <a:pt x="11137" y="2915"/>
                  </a:lnTo>
                  <a:lnTo>
                    <a:pt x="11118" y="2799"/>
                  </a:lnTo>
                  <a:lnTo>
                    <a:pt x="11060" y="2702"/>
                  </a:lnTo>
                  <a:lnTo>
                    <a:pt x="11002" y="2625"/>
                  </a:lnTo>
                  <a:lnTo>
                    <a:pt x="10906" y="2548"/>
                  </a:lnTo>
                  <a:lnTo>
                    <a:pt x="10732" y="2432"/>
                  </a:lnTo>
                  <a:lnTo>
                    <a:pt x="10520" y="2336"/>
                  </a:lnTo>
                  <a:lnTo>
                    <a:pt x="10443" y="2258"/>
                  </a:lnTo>
                  <a:lnTo>
                    <a:pt x="10365" y="2201"/>
                  </a:lnTo>
                  <a:lnTo>
                    <a:pt x="10346" y="2181"/>
                  </a:lnTo>
                  <a:lnTo>
                    <a:pt x="10288" y="2104"/>
                  </a:lnTo>
                  <a:lnTo>
                    <a:pt x="10250" y="2008"/>
                  </a:lnTo>
                  <a:lnTo>
                    <a:pt x="10153" y="1795"/>
                  </a:lnTo>
                  <a:lnTo>
                    <a:pt x="10076" y="1583"/>
                  </a:lnTo>
                  <a:lnTo>
                    <a:pt x="10018" y="1486"/>
                  </a:lnTo>
                  <a:lnTo>
                    <a:pt x="9941" y="1409"/>
                  </a:lnTo>
                  <a:lnTo>
                    <a:pt x="9864" y="1351"/>
                  </a:lnTo>
                  <a:lnTo>
                    <a:pt x="9786" y="1332"/>
                  </a:lnTo>
                  <a:lnTo>
                    <a:pt x="9632" y="1274"/>
                  </a:lnTo>
                  <a:lnTo>
                    <a:pt x="9439" y="1236"/>
                  </a:lnTo>
                  <a:lnTo>
                    <a:pt x="9265" y="1178"/>
                  </a:lnTo>
                  <a:lnTo>
                    <a:pt x="9188" y="1158"/>
                  </a:lnTo>
                  <a:lnTo>
                    <a:pt x="9111" y="1100"/>
                  </a:lnTo>
                  <a:lnTo>
                    <a:pt x="9053" y="1062"/>
                  </a:lnTo>
                  <a:lnTo>
                    <a:pt x="8995" y="1004"/>
                  </a:lnTo>
                  <a:lnTo>
                    <a:pt x="8918" y="927"/>
                  </a:lnTo>
                  <a:lnTo>
                    <a:pt x="8802" y="753"/>
                  </a:lnTo>
                  <a:lnTo>
                    <a:pt x="8667" y="599"/>
                  </a:lnTo>
                  <a:lnTo>
                    <a:pt x="8590" y="541"/>
                  </a:lnTo>
                  <a:lnTo>
                    <a:pt x="8493" y="483"/>
                  </a:lnTo>
                  <a:lnTo>
                    <a:pt x="8397" y="444"/>
                  </a:lnTo>
                  <a:lnTo>
                    <a:pt x="8030" y="444"/>
                  </a:lnTo>
                  <a:lnTo>
                    <a:pt x="7818" y="463"/>
                  </a:lnTo>
                  <a:lnTo>
                    <a:pt x="7721" y="444"/>
                  </a:lnTo>
                  <a:lnTo>
                    <a:pt x="7625" y="425"/>
                  </a:lnTo>
                  <a:lnTo>
                    <a:pt x="7490" y="367"/>
                  </a:lnTo>
                  <a:lnTo>
                    <a:pt x="7355" y="270"/>
                  </a:lnTo>
                  <a:lnTo>
                    <a:pt x="7123" y="116"/>
                  </a:lnTo>
                  <a:lnTo>
                    <a:pt x="6988" y="39"/>
                  </a:lnTo>
                  <a:lnTo>
                    <a:pt x="6853" y="0"/>
                  </a:lnTo>
                  <a:lnTo>
                    <a:pt x="6737" y="0"/>
                  </a:lnTo>
                  <a:lnTo>
                    <a:pt x="6602" y="39"/>
                  </a:lnTo>
                  <a:lnTo>
                    <a:pt x="6332" y="116"/>
                  </a:lnTo>
                  <a:lnTo>
                    <a:pt x="6158" y="174"/>
                  </a:lnTo>
                  <a:lnTo>
                    <a:pt x="6003" y="193"/>
                  </a:lnTo>
                  <a:lnTo>
                    <a:pt x="5907" y="193"/>
                  </a:lnTo>
                  <a:lnTo>
                    <a:pt x="5810" y="174"/>
                  </a:lnTo>
                  <a:lnTo>
                    <a:pt x="5598" y="97"/>
                  </a:lnTo>
                  <a:lnTo>
                    <a:pt x="5367" y="20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5"/>
            <p:cNvSpPr/>
            <p:nvPr/>
          </p:nvSpPr>
          <p:spPr>
            <a:xfrm>
              <a:off x="2095575" y="2129125"/>
              <a:ext cx="300175" cy="226800"/>
            </a:xfrm>
            <a:custGeom>
              <a:avLst/>
              <a:gdLst/>
              <a:ahLst/>
              <a:cxnLst/>
              <a:rect l="l" t="t" r="r" b="b"/>
              <a:pathLst>
                <a:path w="12007" h="9072" fill="none" extrusionOk="0">
                  <a:moveTo>
                    <a:pt x="11774" y="7643"/>
                  </a:moveTo>
                  <a:lnTo>
                    <a:pt x="11774" y="7643"/>
                  </a:lnTo>
                  <a:lnTo>
                    <a:pt x="11736" y="7740"/>
                  </a:lnTo>
                  <a:lnTo>
                    <a:pt x="11678" y="7836"/>
                  </a:lnTo>
                  <a:lnTo>
                    <a:pt x="11524" y="7991"/>
                  </a:lnTo>
                  <a:lnTo>
                    <a:pt x="11369" y="8165"/>
                  </a:lnTo>
                  <a:lnTo>
                    <a:pt x="11292" y="8242"/>
                  </a:lnTo>
                  <a:lnTo>
                    <a:pt x="11234" y="8338"/>
                  </a:lnTo>
                  <a:lnTo>
                    <a:pt x="11234" y="8338"/>
                  </a:lnTo>
                  <a:lnTo>
                    <a:pt x="11195" y="8473"/>
                  </a:lnTo>
                  <a:lnTo>
                    <a:pt x="11176" y="8628"/>
                  </a:lnTo>
                  <a:lnTo>
                    <a:pt x="11157" y="8917"/>
                  </a:lnTo>
                  <a:lnTo>
                    <a:pt x="11157" y="8917"/>
                  </a:lnTo>
                  <a:lnTo>
                    <a:pt x="10365" y="8956"/>
                  </a:lnTo>
                  <a:lnTo>
                    <a:pt x="10365" y="8956"/>
                  </a:lnTo>
                  <a:lnTo>
                    <a:pt x="10308" y="9033"/>
                  </a:lnTo>
                  <a:lnTo>
                    <a:pt x="10308" y="9033"/>
                  </a:lnTo>
                  <a:lnTo>
                    <a:pt x="10327" y="8956"/>
                  </a:lnTo>
                  <a:lnTo>
                    <a:pt x="10327" y="8956"/>
                  </a:lnTo>
                  <a:lnTo>
                    <a:pt x="9285" y="8995"/>
                  </a:lnTo>
                  <a:lnTo>
                    <a:pt x="9285" y="8995"/>
                  </a:lnTo>
                  <a:lnTo>
                    <a:pt x="8339" y="9033"/>
                  </a:lnTo>
                  <a:lnTo>
                    <a:pt x="8339" y="9033"/>
                  </a:lnTo>
                  <a:lnTo>
                    <a:pt x="7586" y="9052"/>
                  </a:lnTo>
                  <a:lnTo>
                    <a:pt x="7586" y="9052"/>
                  </a:lnTo>
                  <a:lnTo>
                    <a:pt x="7470" y="9052"/>
                  </a:lnTo>
                  <a:lnTo>
                    <a:pt x="7470" y="9052"/>
                  </a:lnTo>
                  <a:lnTo>
                    <a:pt x="6389" y="9072"/>
                  </a:lnTo>
                  <a:lnTo>
                    <a:pt x="6389" y="9072"/>
                  </a:lnTo>
                  <a:lnTo>
                    <a:pt x="6081" y="9072"/>
                  </a:lnTo>
                  <a:lnTo>
                    <a:pt x="6081" y="9072"/>
                  </a:lnTo>
                  <a:lnTo>
                    <a:pt x="5289" y="9072"/>
                  </a:lnTo>
                  <a:lnTo>
                    <a:pt x="5251" y="9072"/>
                  </a:lnTo>
                  <a:lnTo>
                    <a:pt x="5251" y="9072"/>
                  </a:lnTo>
                  <a:lnTo>
                    <a:pt x="3687" y="9052"/>
                  </a:lnTo>
                  <a:lnTo>
                    <a:pt x="3687" y="9052"/>
                  </a:lnTo>
                  <a:lnTo>
                    <a:pt x="3533" y="9052"/>
                  </a:lnTo>
                  <a:lnTo>
                    <a:pt x="3533" y="9052"/>
                  </a:lnTo>
                  <a:lnTo>
                    <a:pt x="2722" y="9052"/>
                  </a:lnTo>
                  <a:lnTo>
                    <a:pt x="2722" y="9052"/>
                  </a:lnTo>
                  <a:lnTo>
                    <a:pt x="2491" y="9033"/>
                  </a:lnTo>
                  <a:lnTo>
                    <a:pt x="2491" y="9033"/>
                  </a:lnTo>
                  <a:lnTo>
                    <a:pt x="869" y="8995"/>
                  </a:lnTo>
                  <a:lnTo>
                    <a:pt x="869" y="8995"/>
                  </a:lnTo>
                  <a:lnTo>
                    <a:pt x="850" y="8821"/>
                  </a:lnTo>
                  <a:lnTo>
                    <a:pt x="831" y="8666"/>
                  </a:lnTo>
                  <a:lnTo>
                    <a:pt x="812" y="8493"/>
                  </a:lnTo>
                  <a:lnTo>
                    <a:pt x="773" y="8338"/>
                  </a:lnTo>
                  <a:lnTo>
                    <a:pt x="773" y="8338"/>
                  </a:lnTo>
                  <a:lnTo>
                    <a:pt x="715" y="8242"/>
                  </a:lnTo>
                  <a:lnTo>
                    <a:pt x="657" y="8165"/>
                  </a:lnTo>
                  <a:lnTo>
                    <a:pt x="483" y="7991"/>
                  </a:lnTo>
                  <a:lnTo>
                    <a:pt x="348" y="7836"/>
                  </a:lnTo>
                  <a:lnTo>
                    <a:pt x="271" y="7740"/>
                  </a:lnTo>
                  <a:lnTo>
                    <a:pt x="232" y="7643"/>
                  </a:lnTo>
                  <a:lnTo>
                    <a:pt x="232" y="7643"/>
                  </a:lnTo>
                  <a:lnTo>
                    <a:pt x="213" y="7547"/>
                  </a:lnTo>
                  <a:lnTo>
                    <a:pt x="213" y="7431"/>
                  </a:lnTo>
                  <a:lnTo>
                    <a:pt x="252" y="7219"/>
                  </a:lnTo>
                  <a:lnTo>
                    <a:pt x="310" y="6987"/>
                  </a:lnTo>
                  <a:lnTo>
                    <a:pt x="310" y="6871"/>
                  </a:lnTo>
                  <a:lnTo>
                    <a:pt x="310" y="6775"/>
                  </a:lnTo>
                  <a:lnTo>
                    <a:pt x="310" y="6775"/>
                  </a:lnTo>
                  <a:lnTo>
                    <a:pt x="290" y="6659"/>
                  </a:lnTo>
                  <a:lnTo>
                    <a:pt x="252" y="6563"/>
                  </a:lnTo>
                  <a:lnTo>
                    <a:pt x="136" y="6370"/>
                  </a:lnTo>
                  <a:lnTo>
                    <a:pt x="39" y="6157"/>
                  </a:lnTo>
                  <a:lnTo>
                    <a:pt x="1" y="6061"/>
                  </a:lnTo>
                  <a:lnTo>
                    <a:pt x="1" y="5945"/>
                  </a:lnTo>
                  <a:lnTo>
                    <a:pt x="1" y="5945"/>
                  </a:lnTo>
                  <a:lnTo>
                    <a:pt x="20" y="5829"/>
                  </a:lnTo>
                  <a:lnTo>
                    <a:pt x="39" y="5713"/>
                  </a:lnTo>
                  <a:lnTo>
                    <a:pt x="155" y="5501"/>
                  </a:lnTo>
                  <a:lnTo>
                    <a:pt x="155" y="5501"/>
                  </a:lnTo>
                  <a:lnTo>
                    <a:pt x="252" y="5308"/>
                  </a:lnTo>
                  <a:lnTo>
                    <a:pt x="290" y="5231"/>
                  </a:lnTo>
                  <a:lnTo>
                    <a:pt x="310" y="5134"/>
                  </a:lnTo>
                  <a:lnTo>
                    <a:pt x="310" y="5134"/>
                  </a:lnTo>
                  <a:lnTo>
                    <a:pt x="310" y="5019"/>
                  </a:lnTo>
                  <a:lnTo>
                    <a:pt x="310" y="4922"/>
                  </a:lnTo>
                  <a:lnTo>
                    <a:pt x="252" y="4690"/>
                  </a:lnTo>
                  <a:lnTo>
                    <a:pt x="213" y="4459"/>
                  </a:lnTo>
                  <a:lnTo>
                    <a:pt x="213" y="4362"/>
                  </a:lnTo>
                  <a:lnTo>
                    <a:pt x="232" y="4266"/>
                  </a:lnTo>
                  <a:lnTo>
                    <a:pt x="232" y="4266"/>
                  </a:lnTo>
                  <a:lnTo>
                    <a:pt x="271" y="4169"/>
                  </a:lnTo>
                  <a:lnTo>
                    <a:pt x="348" y="4073"/>
                  </a:lnTo>
                  <a:lnTo>
                    <a:pt x="483" y="3899"/>
                  </a:lnTo>
                  <a:lnTo>
                    <a:pt x="657" y="3745"/>
                  </a:lnTo>
                  <a:lnTo>
                    <a:pt x="715" y="3648"/>
                  </a:lnTo>
                  <a:lnTo>
                    <a:pt x="773" y="3552"/>
                  </a:lnTo>
                  <a:lnTo>
                    <a:pt x="773" y="3552"/>
                  </a:lnTo>
                  <a:lnTo>
                    <a:pt x="812" y="3455"/>
                  </a:lnTo>
                  <a:lnTo>
                    <a:pt x="831" y="3359"/>
                  </a:lnTo>
                  <a:lnTo>
                    <a:pt x="850" y="3127"/>
                  </a:lnTo>
                  <a:lnTo>
                    <a:pt x="869" y="2895"/>
                  </a:lnTo>
                  <a:lnTo>
                    <a:pt x="908" y="2799"/>
                  </a:lnTo>
                  <a:lnTo>
                    <a:pt x="947" y="2702"/>
                  </a:lnTo>
                  <a:lnTo>
                    <a:pt x="947" y="2702"/>
                  </a:lnTo>
                  <a:lnTo>
                    <a:pt x="1024" y="2625"/>
                  </a:lnTo>
                  <a:lnTo>
                    <a:pt x="1101" y="2548"/>
                  </a:lnTo>
                  <a:lnTo>
                    <a:pt x="1294" y="2432"/>
                  </a:lnTo>
                  <a:lnTo>
                    <a:pt x="1294" y="2432"/>
                  </a:lnTo>
                  <a:lnTo>
                    <a:pt x="1468" y="2336"/>
                  </a:lnTo>
                  <a:lnTo>
                    <a:pt x="1564" y="2278"/>
                  </a:lnTo>
                  <a:lnTo>
                    <a:pt x="1622" y="2201"/>
                  </a:lnTo>
                  <a:lnTo>
                    <a:pt x="1622" y="2201"/>
                  </a:lnTo>
                  <a:lnTo>
                    <a:pt x="1661" y="2181"/>
                  </a:lnTo>
                  <a:lnTo>
                    <a:pt x="1661" y="2181"/>
                  </a:lnTo>
                  <a:lnTo>
                    <a:pt x="1719" y="2104"/>
                  </a:lnTo>
                  <a:lnTo>
                    <a:pt x="1757" y="2008"/>
                  </a:lnTo>
                  <a:lnTo>
                    <a:pt x="1834" y="1815"/>
                  </a:lnTo>
                  <a:lnTo>
                    <a:pt x="1912" y="1622"/>
                  </a:lnTo>
                  <a:lnTo>
                    <a:pt x="1970" y="1525"/>
                  </a:lnTo>
                  <a:lnTo>
                    <a:pt x="2027" y="1448"/>
                  </a:lnTo>
                  <a:lnTo>
                    <a:pt x="2027" y="1448"/>
                  </a:lnTo>
                  <a:lnTo>
                    <a:pt x="2066" y="1409"/>
                  </a:lnTo>
                  <a:lnTo>
                    <a:pt x="2066" y="1409"/>
                  </a:lnTo>
                  <a:lnTo>
                    <a:pt x="2163" y="1351"/>
                  </a:lnTo>
                  <a:lnTo>
                    <a:pt x="2259" y="1313"/>
                  </a:lnTo>
                  <a:lnTo>
                    <a:pt x="2471" y="1255"/>
                  </a:lnTo>
                  <a:lnTo>
                    <a:pt x="2703" y="1197"/>
                  </a:lnTo>
                  <a:lnTo>
                    <a:pt x="2799" y="1158"/>
                  </a:lnTo>
                  <a:lnTo>
                    <a:pt x="2896" y="1100"/>
                  </a:lnTo>
                  <a:lnTo>
                    <a:pt x="2896" y="1100"/>
                  </a:lnTo>
                  <a:lnTo>
                    <a:pt x="2973" y="1043"/>
                  </a:lnTo>
                  <a:lnTo>
                    <a:pt x="3050" y="965"/>
                  </a:lnTo>
                  <a:lnTo>
                    <a:pt x="3186" y="792"/>
                  </a:lnTo>
                  <a:lnTo>
                    <a:pt x="3340" y="618"/>
                  </a:lnTo>
                  <a:lnTo>
                    <a:pt x="3417" y="541"/>
                  </a:lnTo>
                  <a:lnTo>
                    <a:pt x="3514" y="483"/>
                  </a:lnTo>
                  <a:lnTo>
                    <a:pt x="3514" y="483"/>
                  </a:lnTo>
                  <a:lnTo>
                    <a:pt x="3610" y="444"/>
                  </a:lnTo>
                  <a:lnTo>
                    <a:pt x="3726" y="444"/>
                  </a:lnTo>
                  <a:lnTo>
                    <a:pt x="3977" y="444"/>
                  </a:lnTo>
                  <a:lnTo>
                    <a:pt x="3977" y="444"/>
                  </a:lnTo>
                  <a:lnTo>
                    <a:pt x="4189" y="463"/>
                  </a:lnTo>
                  <a:lnTo>
                    <a:pt x="4286" y="444"/>
                  </a:lnTo>
                  <a:lnTo>
                    <a:pt x="4382" y="425"/>
                  </a:lnTo>
                  <a:lnTo>
                    <a:pt x="4382" y="425"/>
                  </a:lnTo>
                  <a:lnTo>
                    <a:pt x="4517" y="367"/>
                  </a:lnTo>
                  <a:lnTo>
                    <a:pt x="4633" y="290"/>
                  </a:lnTo>
                  <a:lnTo>
                    <a:pt x="4865" y="116"/>
                  </a:lnTo>
                  <a:lnTo>
                    <a:pt x="4865" y="116"/>
                  </a:lnTo>
                  <a:lnTo>
                    <a:pt x="5000" y="39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251" y="0"/>
                  </a:lnTo>
                  <a:lnTo>
                    <a:pt x="5367" y="20"/>
                  </a:lnTo>
                  <a:lnTo>
                    <a:pt x="5598" y="97"/>
                  </a:lnTo>
                  <a:lnTo>
                    <a:pt x="5598" y="97"/>
                  </a:lnTo>
                  <a:lnTo>
                    <a:pt x="5810" y="174"/>
                  </a:lnTo>
                  <a:lnTo>
                    <a:pt x="5907" y="193"/>
                  </a:lnTo>
                  <a:lnTo>
                    <a:pt x="6003" y="193"/>
                  </a:lnTo>
                  <a:lnTo>
                    <a:pt x="6003" y="193"/>
                  </a:lnTo>
                  <a:lnTo>
                    <a:pt x="6158" y="174"/>
                  </a:lnTo>
                  <a:lnTo>
                    <a:pt x="6332" y="116"/>
                  </a:lnTo>
                  <a:lnTo>
                    <a:pt x="6332" y="116"/>
                  </a:lnTo>
                  <a:lnTo>
                    <a:pt x="6602" y="39"/>
                  </a:lnTo>
                  <a:lnTo>
                    <a:pt x="6737" y="0"/>
                  </a:lnTo>
                  <a:lnTo>
                    <a:pt x="6853" y="0"/>
                  </a:lnTo>
                  <a:lnTo>
                    <a:pt x="6853" y="0"/>
                  </a:lnTo>
                  <a:lnTo>
                    <a:pt x="6988" y="39"/>
                  </a:lnTo>
                  <a:lnTo>
                    <a:pt x="7123" y="116"/>
                  </a:lnTo>
                  <a:lnTo>
                    <a:pt x="7355" y="270"/>
                  </a:lnTo>
                  <a:lnTo>
                    <a:pt x="7355" y="270"/>
                  </a:lnTo>
                  <a:lnTo>
                    <a:pt x="7490" y="367"/>
                  </a:lnTo>
                  <a:lnTo>
                    <a:pt x="7625" y="425"/>
                  </a:lnTo>
                  <a:lnTo>
                    <a:pt x="7625" y="425"/>
                  </a:lnTo>
                  <a:lnTo>
                    <a:pt x="7721" y="444"/>
                  </a:lnTo>
                  <a:lnTo>
                    <a:pt x="7818" y="463"/>
                  </a:lnTo>
                  <a:lnTo>
                    <a:pt x="8030" y="444"/>
                  </a:lnTo>
                  <a:lnTo>
                    <a:pt x="8030" y="444"/>
                  </a:lnTo>
                  <a:lnTo>
                    <a:pt x="8281" y="444"/>
                  </a:lnTo>
                  <a:lnTo>
                    <a:pt x="8397" y="444"/>
                  </a:lnTo>
                  <a:lnTo>
                    <a:pt x="8493" y="483"/>
                  </a:lnTo>
                  <a:lnTo>
                    <a:pt x="8493" y="483"/>
                  </a:lnTo>
                  <a:lnTo>
                    <a:pt x="8590" y="541"/>
                  </a:lnTo>
                  <a:lnTo>
                    <a:pt x="8667" y="599"/>
                  </a:lnTo>
                  <a:lnTo>
                    <a:pt x="8802" y="753"/>
                  </a:lnTo>
                  <a:lnTo>
                    <a:pt x="8918" y="927"/>
                  </a:lnTo>
                  <a:lnTo>
                    <a:pt x="8995" y="1004"/>
                  </a:lnTo>
                  <a:lnTo>
                    <a:pt x="9053" y="1062"/>
                  </a:lnTo>
                  <a:lnTo>
                    <a:pt x="9053" y="1062"/>
                  </a:lnTo>
                  <a:lnTo>
                    <a:pt x="9111" y="1100"/>
                  </a:lnTo>
                  <a:lnTo>
                    <a:pt x="9111" y="1100"/>
                  </a:lnTo>
                  <a:lnTo>
                    <a:pt x="9188" y="1158"/>
                  </a:lnTo>
                  <a:lnTo>
                    <a:pt x="9265" y="1178"/>
                  </a:lnTo>
                  <a:lnTo>
                    <a:pt x="9439" y="1236"/>
                  </a:lnTo>
                  <a:lnTo>
                    <a:pt x="9632" y="1274"/>
                  </a:lnTo>
                  <a:lnTo>
                    <a:pt x="9786" y="1332"/>
                  </a:lnTo>
                  <a:lnTo>
                    <a:pt x="9786" y="1332"/>
                  </a:lnTo>
                  <a:lnTo>
                    <a:pt x="9864" y="1351"/>
                  </a:lnTo>
                  <a:lnTo>
                    <a:pt x="9941" y="1409"/>
                  </a:lnTo>
                  <a:lnTo>
                    <a:pt x="9941" y="1409"/>
                  </a:lnTo>
                  <a:lnTo>
                    <a:pt x="10018" y="1486"/>
                  </a:lnTo>
                  <a:lnTo>
                    <a:pt x="10076" y="1583"/>
                  </a:lnTo>
                  <a:lnTo>
                    <a:pt x="10153" y="1795"/>
                  </a:lnTo>
                  <a:lnTo>
                    <a:pt x="10250" y="2008"/>
                  </a:lnTo>
                  <a:lnTo>
                    <a:pt x="10288" y="2104"/>
                  </a:lnTo>
                  <a:lnTo>
                    <a:pt x="10346" y="2181"/>
                  </a:lnTo>
                  <a:lnTo>
                    <a:pt x="10365" y="2201"/>
                  </a:lnTo>
                  <a:lnTo>
                    <a:pt x="10365" y="2201"/>
                  </a:lnTo>
                  <a:lnTo>
                    <a:pt x="10443" y="2258"/>
                  </a:lnTo>
                  <a:lnTo>
                    <a:pt x="10520" y="2336"/>
                  </a:lnTo>
                  <a:lnTo>
                    <a:pt x="10732" y="2432"/>
                  </a:lnTo>
                  <a:lnTo>
                    <a:pt x="10906" y="2548"/>
                  </a:lnTo>
                  <a:lnTo>
                    <a:pt x="11002" y="2625"/>
                  </a:lnTo>
                  <a:lnTo>
                    <a:pt x="11060" y="2702"/>
                  </a:lnTo>
                  <a:lnTo>
                    <a:pt x="11060" y="2702"/>
                  </a:lnTo>
                  <a:lnTo>
                    <a:pt x="11118" y="2799"/>
                  </a:lnTo>
                  <a:lnTo>
                    <a:pt x="11137" y="2915"/>
                  </a:lnTo>
                  <a:lnTo>
                    <a:pt x="11137" y="2915"/>
                  </a:lnTo>
                  <a:lnTo>
                    <a:pt x="11157" y="3088"/>
                  </a:lnTo>
                  <a:lnTo>
                    <a:pt x="11176" y="3243"/>
                  </a:lnTo>
                  <a:lnTo>
                    <a:pt x="11195" y="3417"/>
                  </a:lnTo>
                  <a:lnTo>
                    <a:pt x="11234" y="3552"/>
                  </a:lnTo>
                  <a:lnTo>
                    <a:pt x="11234" y="3552"/>
                  </a:lnTo>
                  <a:lnTo>
                    <a:pt x="11292" y="3648"/>
                  </a:lnTo>
                  <a:lnTo>
                    <a:pt x="11369" y="3745"/>
                  </a:lnTo>
                  <a:lnTo>
                    <a:pt x="11524" y="3899"/>
                  </a:lnTo>
                  <a:lnTo>
                    <a:pt x="11678" y="4073"/>
                  </a:lnTo>
                  <a:lnTo>
                    <a:pt x="11736" y="4169"/>
                  </a:lnTo>
                  <a:lnTo>
                    <a:pt x="11774" y="4266"/>
                  </a:lnTo>
                  <a:lnTo>
                    <a:pt x="11774" y="4266"/>
                  </a:lnTo>
                  <a:lnTo>
                    <a:pt x="11794" y="4362"/>
                  </a:lnTo>
                  <a:lnTo>
                    <a:pt x="11794" y="4459"/>
                  </a:lnTo>
                  <a:lnTo>
                    <a:pt x="11755" y="4690"/>
                  </a:lnTo>
                  <a:lnTo>
                    <a:pt x="11697" y="4922"/>
                  </a:lnTo>
                  <a:lnTo>
                    <a:pt x="11697" y="5019"/>
                  </a:lnTo>
                  <a:lnTo>
                    <a:pt x="11697" y="5134"/>
                  </a:lnTo>
                  <a:lnTo>
                    <a:pt x="11697" y="5134"/>
                  </a:lnTo>
                  <a:lnTo>
                    <a:pt x="11736" y="5250"/>
                  </a:lnTo>
                  <a:lnTo>
                    <a:pt x="11774" y="5347"/>
                  </a:lnTo>
                  <a:lnTo>
                    <a:pt x="11890" y="5578"/>
                  </a:lnTo>
                  <a:lnTo>
                    <a:pt x="11890" y="5578"/>
                  </a:lnTo>
                  <a:lnTo>
                    <a:pt x="11967" y="5771"/>
                  </a:lnTo>
                  <a:lnTo>
                    <a:pt x="12006" y="5848"/>
                  </a:lnTo>
                  <a:lnTo>
                    <a:pt x="12006" y="5945"/>
                  </a:lnTo>
                  <a:lnTo>
                    <a:pt x="12006" y="5945"/>
                  </a:lnTo>
                  <a:lnTo>
                    <a:pt x="12006" y="6061"/>
                  </a:lnTo>
                  <a:lnTo>
                    <a:pt x="11967" y="6157"/>
                  </a:lnTo>
                  <a:lnTo>
                    <a:pt x="11871" y="6370"/>
                  </a:lnTo>
                  <a:lnTo>
                    <a:pt x="11774" y="6563"/>
                  </a:lnTo>
                  <a:lnTo>
                    <a:pt x="11717" y="6659"/>
                  </a:lnTo>
                  <a:lnTo>
                    <a:pt x="11697" y="6775"/>
                  </a:lnTo>
                  <a:lnTo>
                    <a:pt x="11697" y="6775"/>
                  </a:lnTo>
                  <a:lnTo>
                    <a:pt x="11697" y="6871"/>
                  </a:lnTo>
                  <a:lnTo>
                    <a:pt x="11697" y="6987"/>
                  </a:lnTo>
                  <a:lnTo>
                    <a:pt x="11755" y="7219"/>
                  </a:lnTo>
                  <a:lnTo>
                    <a:pt x="11794" y="7431"/>
                  </a:lnTo>
                  <a:lnTo>
                    <a:pt x="11794" y="7547"/>
                  </a:lnTo>
                  <a:lnTo>
                    <a:pt x="11774" y="76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5"/>
            <p:cNvSpPr/>
            <p:nvPr/>
          </p:nvSpPr>
          <p:spPr>
            <a:xfrm>
              <a:off x="2075325" y="2129125"/>
              <a:ext cx="300150" cy="226800"/>
            </a:xfrm>
            <a:custGeom>
              <a:avLst/>
              <a:gdLst/>
              <a:ahLst/>
              <a:cxnLst/>
              <a:rect l="l" t="t" r="r" b="b"/>
              <a:pathLst>
                <a:path w="12006" h="9072" extrusionOk="0">
                  <a:moveTo>
                    <a:pt x="5154" y="0"/>
                  </a:moveTo>
                  <a:lnTo>
                    <a:pt x="5038" y="39"/>
                  </a:lnTo>
                  <a:lnTo>
                    <a:pt x="4941" y="77"/>
                  </a:lnTo>
                  <a:lnTo>
                    <a:pt x="4768" y="193"/>
                  </a:lnTo>
                  <a:lnTo>
                    <a:pt x="4575" y="328"/>
                  </a:lnTo>
                  <a:lnTo>
                    <a:pt x="4478" y="386"/>
                  </a:lnTo>
                  <a:lnTo>
                    <a:pt x="4382" y="425"/>
                  </a:lnTo>
                  <a:lnTo>
                    <a:pt x="4285" y="444"/>
                  </a:lnTo>
                  <a:lnTo>
                    <a:pt x="4189" y="463"/>
                  </a:lnTo>
                  <a:lnTo>
                    <a:pt x="3976" y="444"/>
                  </a:lnTo>
                  <a:lnTo>
                    <a:pt x="3609" y="444"/>
                  </a:lnTo>
                  <a:lnTo>
                    <a:pt x="3513" y="483"/>
                  </a:lnTo>
                  <a:lnTo>
                    <a:pt x="3416" y="541"/>
                  </a:lnTo>
                  <a:lnTo>
                    <a:pt x="3339" y="618"/>
                  </a:lnTo>
                  <a:lnTo>
                    <a:pt x="3185" y="79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5" y="1100"/>
                  </a:lnTo>
                  <a:lnTo>
                    <a:pt x="2741" y="1178"/>
                  </a:lnTo>
                  <a:lnTo>
                    <a:pt x="2587" y="1216"/>
                  </a:lnTo>
                  <a:lnTo>
                    <a:pt x="2316" y="1293"/>
                  </a:lnTo>
                  <a:lnTo>
                    <a:pt x="2181" y="1332"/>
                  </a:lnTo>
                  <a:lnTo>
                    <a:pt x="2065" y="1409"/>
                  </a:lnTo>
                  <a:lnTo>
                    <a:pt x="1988" y="1506"/>
                  </a:lnTo>
                  <a:lnTo>
                    <a:pt x="1930" y="1622"/>
                  </a:lnTo>
                  <a:lnTo>
                    <a:pt x="1815" y="1872"/>
                  </a:lnTo>
                  <a:lnTo>
                    <a:pt x="1757" y="2027"/>
                  </a:lnTo>
                  <a:lnTo>
                    <a:pt x="1699" y="2123"/>
                  </a:lnTo>
                  <a:lnTo>
                    <a:pt x="1660" y="2181"/>
                  </a:lnTo>
                  <a:lnTo>
                    <a:pt x="1622" y="2201"/>
                  </a:lnTo>
                  <a:lnTo>
                    <a:pt x="1544" y="2278"/>
                  </a:lnTo>
                  <a:lnTo>
                    <a:pt x="1467" y="2336"/>
                  </a:lnTo>
                  <a:lnTo>
                    <a:pt x="1274" y="2451"/>
                  </a:lnTo>
                  <a:lnTo>
                    <a:pt x="1081" y="2548"/>
                  </a:lnTo>
                  <a:lnTo>
                    <a:pt x="1004" y="2625"/>
                  </a:lnTo>
                  <a:lnTo>
                    <a:pt x="946" y="2702"/>
                  </a:lnTo>
                  <a:lnTo>
                    <a:pt x="907" y="2799"/>
                  </a:lnTo>
                  <a:lnTo>
                    <a:pt x="869" y="2895"/>
                  </a:lnTo>
                  <a:lnTo>
                    <a:pt x="849" y="3127"/>
                  </a:lnTo>
                  <a:lnTo>
                    <a:pt x="830" y="3359"/>
                  </a:lnTo>
                  <a:lnTo>
                    <a:pt x="811" y="3455"/>
                  </a:lnTo>
                  <a:lnTo>
                    <a:pt x="772" y="3552"/>
                  </a:lnTo>
                  <a:lnTo>
                    <a:pt x="714" y="3648"/>
                  </a:lnTo>
                  <a:lnTo>
                    <a:pt x="579" y="3803"/>
                  </a:lnTo>
                  <a:lnTo>
                    <a:pt x="444" y="3938"/>
                  </a:lnTo>
                  <a:lnTo>
                    <a:pt x="328" y="4092"/>
                  </a:lnTo>
                  <a:lnTo>
                    <a:pt x="270" y="4169"/>
                  </a:lnTo>
                  <a:lnTo>
                    <a:pt x="232" y="4266"/>
                  </a:lnTo>
                  <a:lnTo>
                    <a:pt x="232" y="4304"/>
                  </a:lnTo>
                  <a:lnTo>
                    <a:pt x="213" y="4401"/>
                  </a:lnTo>
                  <a:lnTo>
                    <a:pt x="232" y="4517"/>
                  </a:lnTo>
                  <a:lnTo>
                    <a:pt x="270" y="4710"/>
                  </a:lnTo>
                  <a:lnTo>
                    <a:pt x="309" y="4922"/>
                  </a:lnTo>
                  <a:lnTo>
                    <a:pt x="309" y="5038"/>
                  </a:lnTo>
                  <a:lnTo>
                    <a:pt x="309" y="5134"/>
                  </a:lnTo>
                  <a:lnTo>
                    <a:pt x="290" y="5231"/>
                  </a:lnTo>
                  <a:lnTo>
                    <a:pt x="232" y="5327"/>
                  </a:lnTo>
                  <a:lnTo>
                    <a:pt x="135" y="5540"/>
                  </a:lnTo>
                  <a:lnTo>
                    <a:pt x="39" y="5733"/>
                  </a:lnTo>
                  <a:lnTo>
                    <a:pt x="0" y="5848"/>
                  </a:lnTo>
                  <a:lnTo>
                    <a:pt x="0" y="5945"/>
                  </a:lnTo>
                  <a:lnTo>
                    <a:pt x="0" y="6061"/>
                  </a:lnTo>
                  <a:lnTo>
                    <a:pt x="39" y="6157"/>
                  </a:lnTo>
                  <a:lnTo>
                    <a:pt x="135" y="6370"/>
                  </a:lnTo>
                  <a:lnTo>
                    <a:pt x="232" y="6563"/>
                  </a:lnTo>
                  <a:lnTo>
                    <a:pt x="290" y="6659"/>
                  </a:lnTo>
                  <a:lnTo>
                    <a:pt x="309" y="6775"/>
                  </a:lnTo>
                  <a:lnTo>
                    <a:pt x="309" y="6871"/>
                  </a:lnTo>
                  <a:lnTo>
                    <a:pt x="309" y="6987"/>
                  </a:lnTo>
                  <a:lnTo>
                    <a:pt x="251" y="7219"/>
                  </a:lnTo>
                  <a:lnTo>
                    <a:pt x="213" y="7431"/>
                  </a:lnTo>
                  <a:lnTo>
                    <a:pt x="213" y="7547"/>
                  </a:lnTo>
                  <a:lnTo>
                    <a:pt x="232" y="7643"/>
                  </a:lnTo>
                  <a:lnTo>
                    <a:pt x="270" y="7740"/>
                  </a:lnTo>
                  <a:lnTo>
                    <a:pt x="328" y="7836"/>
                  </a:lnTo>
                  <a:lnTo>
                    <a:pt x="483" y="7991"/>
                  </a:lnTo>
                  <a:lnTo>
                    <a:pt x="656" y="8165"/>
                  </a:lnTo>
                  <a:lnTo>
                    <a:pt x="714" y="8242"/>
                  </a:lnTo>
                  <a:lnTo>
                    <a:pt x="772" y="8338"/>
                  </a:lnTo>
                  <a:lnTo>
                    <a:pt x="811" y="8493"/>
                  </a:lnTo>
                  <a:lnTo>
                    <a:pt x="830" y="8647"/>
                  </a:lnTo>
                  <a:lnTo>
                    <a:pt x="869" y="8956"/>
                  </a:lnTo>
                  <a:lnTo>
                    <a:pt x="1679" y="8995"/>
                  </a:lnTo>
                  <a:lnTo>
                    <a:pt x="3301" y="9033"/>
                  </a:lnTo>
                  <a:lnTo>
                    <a:pt x="3532" y="9052"/>
                  </a:lnTo>
                  <a:lnTo>
                    <a:pt x="4497" y="9052"/>
                  </a:lnTo>
                  <a:lnTo>
                    <a:pt x="6061" y="9072"/>
                  </a:lnTo>
                  <a:lnTo>
                    <a:pt x="7199" y="9072"/>
                  </a:lnTo>
                  <a:lnTo>
                    <a:pt x="8280" y="9052"/>
                  </a:lnTo>
                  <a:lnTo>
                    <a:pt x="8396" y="9052"/>
                  </a:lnTo>
                  <a:lnTo>
                    <a:pt x="9149" y="9033"/>
                  </a:lnTo>
                  <a:lnTo>
                    <a:pt x="10095" y="8995"/>
                  </a:lnTo>
                  <a:lnTo>
                    <a:pt x="11137" y="8956"/>
                  </a:lnTo>
                  <a:lnTo>
                    <a:pt x="11156" y="8724"/>
                  </a:lnTo>
                  <a:lnTo>
                    <a:pt x="11195" y="8473"/>
                  </a:lnTo>
                  <a:lnTo>
                    <a:pt x="11233" y="8338"/>
                  </a:lnTo>
                  <a:lnTo>
                    <a:pt x="11291" y="8242"/>
                  </a:lnTo>
                  <a:lnTo>
                    <a:pt x="11349" y="8165"/>
                  </a:lnTo>
                  <a:lnTo>
                    <a:pt x="11523" y="7991"/>
                  </a:lnTo>
                  <a:lnTo>
                    <a:pt x="11677" y="7836"/>
                  </a:lnTo>
                  <a:lnTo>
                    <a:pt x="11735" y="7740"/>
                  </a:lnTo>
                  <a:lnTo>
                    <a:pt x="11774" y="7643"/>
                  </a:lnTo>
                  <a:lnTo>
                    <a:pt x="11793" y="7547"/>
                  </a:lnTo>
                  <a:lnTo>
                    <a:pt x="11793" y="7431"/>
                  </a:lnTo>
                  <a:lnTo>
                    <a:pt x="11754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6" y="6659"/>
                  </a:lnTo>
                  <a:lnTo>
                    <a:pt x="11754" y="6563"/>
                  </a:lnTo>
                  <a:lnTo>
                    <a:pt x="11870" y="6370"/>
                  </a:lnTo>
                  <a:lnTo>
                    <a:pt x="11967" y="6157"/>
                  </a:lnTo>
                  <a:lnTo>
                    <a:pt x="12005" y="6061"/>
                  </a:lnTo>
                  <a:lnTo>
                    <a:pt x="12005" y="5945"/>
                  </a:lnTo>
                  <a:lnTo>
                    <a:pt x="12005" y="5848"/>
                  </a:lnTo>
                  <a:lnTo>
                    <a:pt x="11967" y="5733"/>
                  </a:lnTo>
                  <a:lnTo>
                    <a:pt x="11870" y="5520"/>
                  </a:lnTo>
                  <a:lnTo>
                    <a:pt x="11754" y="5327"/>
                  </a:lnTo>
                  <a:lnTo>
                    <a:pt x="11716" y="5231"/>
                  </a:lnTo>
                  <a:lnTo>
                    <a:pt x="11697" y="5134"/>
                  </a:lnTo>
                  <a:lnTo>
                    <a:pt x="11697" y="5019"/>
                  </a:lnTo>
                  <a:lnTo>
                    <a:pt x="11697" y="4922"/>
                  </a:lnTo>
                  <a:lnTo>
                    <a:pt x="11754" y="4690"/>
                  </a:lnTo>
                  <a:lnTo>
                    <a:pt x="11793" y="4459"/>
                  </a:lnTo>
                  <a:lnTo>
                    <a:pt x="11793" y="4362"/>
                  </a:lnTo>
                  <a:lnTo>
                    <a:pt x="11774" y="4266"/>
                  </a:lnTo>
                  <a:lnTo>
                    <a:pt x="11735" y="4169"/>
                  </a:lnTo>
                  <a:lnTo>
                    <a:pt x="11677" y="4073"/>
                  </a:lnTo>
                  <a:lnTo>
                    <a:pt x="11523" y="3899"/>
                  </a:lnTo>
                  <a:lnTo>
                    <a:pt x="11349" y="3745"/>
                  </a:lnTo>
                  <a:lnTo>
                    <a:pt x="11291" y="3648"/>
                  </a:lnTo>
                  <a:lnTo>
                    <a:pt x="11233" y="3552"/>
                  </a:lnTo>
                  <a:lnTo>
                    <a:pt x="11195" y="3455"/>
                  </a:lnTo>
                  <a:lnTo>
                    <a:pt x="11175" y="3359"/>
                  </a:lnTo>
                  <a:lnTo>
                    <a:pt x="11156" y="3127"/>
                  </a:lnTo>
                  <a:lnTo>
                    <a:pt x="11137" y="2895"/>
                  </a:lnTo>
                  <a:lnTo>
                    <a:pt x="11098" y="2799"/>
                  </a:lnTo>
                  <a:lnTo>
                    <a:pt x="11060" y="2702"/>
                  </a:lnTo>
                  <a:lnTo>
                    <a:pt x="10982" y="2625"/>
                  </a:lnTo>
                  <a:lnTo>
                    <a:pt x="10905" y="2548"/>
                  </a:lnTo>
                  <a:lnTo>
                    <a:pt x="10712" y="2432"/>
                  </a:lnTo>
                  <a:lnTo>
                    <a:pt x="10519" y="2316"/>
                  </a:lnTo>
                  <a:lnTo>
                    <a:pt x="10423" y="2258"/>
                  </a:lnTo>
                  <a:lnTo>
                    <a:pt x="10346" y="2181"/>
                  </a:lnTo>
                  <a:lnTo>
                    <a:pt x="10288" y="2085"/>
                  </a:lnTo>
                  <a:lnTo>
                    <a:pt x="10230" y="1969"/>
                  </a:lnTo>
                  <a:lnTo>
                    <a:pt x="10133" y="1718"/>
                  </a:lnTo>
                  <a:lnTo>
                    <a:pt x="10056" y="1544"/>
                  </a:lnTo>
                  <a:lnTo>
                    <a:pt x="9998" y="1467"/>
                  </a:lnTo>
                  <a:lnTo>
                    <a:pt x="9940" y="1409"/>
                  </a:lnTo>
                  <a:lnTo>
                    <a:pt x="9844" y="1351"/>
                  </a:lnTo>
                  <a:lnTo>
                    <a:pt x="9728" y="1293"/>
                  </a:lnTo>
                  <a:lnTo>
                    <a:pt x="9573" y="1255"/>
                  </a:lnTo>
                  <a:lnTo>
                    <a:pt x="9400" y="1216"/>
                  </a:lnTo>
                  <a:lnTo>
                    <a:pt x="9245" y="1178"/>
                  </a:lnTo>
                  <a:lnTo>
                    <a:pt x="9110" y="1100"/>
                  </a:lnTo>
                  <a:lnTo>
                    <a:pt x="9033" y="1043"/>
                  </a:lnTo>
                  <a:lnTo>
                    <a:pt x="8956" y="965"/>
                  </a:lnTo>
                  <a:lnTo>
                    <a:pt x="8821" y="792"/>
                  </a:lnTo>
                  <a:lnTo>
                    <a:pt x="8666" y="618"/>
                  </a:lnTo>
                  <a:lnTo>
                    <a:pt x="8589" y="541"/>
                  </a:lnTo>
                  <a:lnTo>
                    <a:pt x="8493" y="483"/>
                  </a:lnTo>
                  <a:lnTo>
                    <a:pt x="8377" y="444"/>
                  </a:lnTo>
                  <a:lnTo>
                    <a:pt x="7991" y="444"/>
                  </a:lnTo>
                  <a:lnTo>
                    <a:pt x="7798" y="463"/>
                  </a:lnTo>
                  <a:lnTo>
                    <a:pt x="7721" y="444"/>
                  </a:lnTo>
                  <a:lnTo>
                    <a:pt x="7624" y="425"/>
                  </a:lnTo>
                  <a:lnTo>
                    <a:pt x="7489" y="367"/>
                  </a:lnTo>
                  <a:lnTo>
                    <a:pt x="7373" y="290"/>
                  </a:lnTo>
                  <a:lnTo>
                    <a:pt x="7142" y="116"/>
                  </a:lnTo>
                  <a:lnTo>
                    <a:pt x="7006" y="39"/>
                  </a:lnTo>
                  <a:lnTo>
                    <a:pt x="6852" y="0"/>
                  </a:lnTo>
                  <a:lnTo>
                    <a:pt x="6756" y="0"/>
                  </a:lnTo>
                  <a:lnTo>
                    <a:pt x="6640" y="20"/>
                  </a:lnTo>
                  <a:lnTo>
                    <a:pt x="6408" y="97"/>
                  </a:lnTo>
                  <a:lnTo>
                    <a:pt x="6196" y="174"/>
                  </a:lnTo>
                  <a:lnTo>
                    <a:pt x="6099" y="193"/>
                  </a:lnTo>
                  <a:lnTo>
                    <a:pt x="6003" y="193"/>
                  </a:lnTo>
                  <a:lnTo>
                    <a:pt x="5848" y="174"/>
                  </a:lnTo>
                  <a:lnTo>
                    <a:pt x="5675" y="116"/>
                  </a:lnTo>
                  <a:lnTo>
                    <a:pt x="5404" y="3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5"/>
            <p:cNvSpPr/>
            <p:nvPr/>
          </p:nvSpPr>
          <p:spPr>
            <a:xfrm>
              <a:off x="2075325" y="2129125"/>
              <a:ext cx="300150" cy="226800"/>
            </a:xfrm>
            <a:custGeom>
              <a:avLst/>
              <a:gdLst/>
              <a:ahLst/>
              <a:cxnLst/>
              <a:rect l="l" t="t" r="r" b="b"/>
              <a:pathLst>
                <a:path w="12006" h="9072" fill="none" extrusionOk="0">
                  <a:moveTo>
                    <a:pt x="11774" y="7643"/>
                  </a:moveTo>
                  <a:lnTo>
                    <a:pt x="11774" y="7643"/>
                  </a:lnTo>
                  <a:lnTo>
                    <a:pt x="11735" y="7740"/>
                  </a:lnTo>
                  <a:lnTo>
                    <a:pt x="11677" y="7836"/>
                  </a:lnTo>
                  <a:lnTo>
                    <a:pt x="11523" y="7991"/>
                  </a:lnTo>
                  <a:lnTo>
                    <a:pt x="11349" y="8165"/>
                  </a:lnTo>
                  <a:lnTo>
                    <a:pt x="11291" y="8242"/>
                  </a:lnTo>
                  <a:lnTo>
                    <a:pt x="11233" y="8338"/>
                  </a:lnTo>
                  <a:lnTo>
                    <a:pt x="11233" y="8338"/>
                  </a:lnTo>
                  <a:lnTo>
                    <a:pt x="11195" y="8473"/>
                  </a:lnTo>
                  <a:lnTo>
                    <a:pt x="11195" y="8473"/>
                  </a:lnTo>
                  <a:lnTo>
                    <a:pt x="11156" y="8724"/>
                  </a:lnTo>
                  <a:lnTo>
                    <a:pt x="11137" y="8956"/>
                  </a:lnTo>
                  <a:lnTo>
                    <a:pt x="11137" y="8956"/>
                  </a:lnTo>
                  <a:lnTo>
                    <a:pt x="10095" y="8995"/>
                  </a:lnTo>
                  <a:lnTo>
                    <a:pt x="10095" y="8995"/>
                  </a:lnTo>
                  <a:lnTo>
                    <a:pt x="9149" y="9033"/>
                  </a:lnTo>
                  <a:lnTo>
                    <a:pt x="9149" y="9033"/>
                  </a:lnTo>
                  <a:lnTo>
                    <a:pt x="8396" y="9052"/>
                  </a:lnTo>
                  <a:lnTo>
                    <a:pt x="8396" y="9052"/>
                  </a:lnTo>
                  <a:lnTo>
                    <a:pt x="8280" y="9052"/>
                  </a:lnTo>
                  <a:lnTo>
                    <a:pt x="8280" y="9052"/>
                  </a:lnTo>
                  <a:lnTo>
                    <a:pt x="7199" y="9072"/>
                  </a:lnTo>
                  <a:lnTo>
                    <a:pt x="7199" y="9072"/>
                  </a:lnTo>
                  <a:lnTo>
                    <a:pt x="6891" y="9072"/>
                  </a:lnTo>
                  <a:lnTo>
                    <a:pt x="6891" y="9072"/>
                  </a:lnTo>
                  <a:lnTo>
                    <a:pt x="6099" y="9072"/>
                  </a:lnTo>
                  <a:lnTo>
                    <a:pt x="6061" y="9072"/>
                  </a:lnTo>
                  <a:lnTo>
                    <a:pt x="6061" y="9072"/>
                  </a:lnTo>
                  <a:lnTo>
                    <a:pt x="4497" y="9052"/>
                  </a:lnTo>
                  <a:lnTo>
                    <a:pt x="4497" y="9052"/>
                  </a:lnTo>
                  <a:lnTo>
                    <a:pt x="4343" y="9052"/>
                  </a:lnTo>
                  <a:lnTo>
                    <a:pt x="4343" y="9052"/>
                  </a:lnTo>
                  <a:lnTo>
                    <a:pt x="3532" y="9052"/>
                  </a:lnTo>
                  <a:lnTo>
                    <a:pt x="3532" y="9052"/>
                  </a:lnTo>
                  <a:lnTo>
                    <a:pt x="3301" y="9033"/>
                  </a:lnTo>
                  <a:lnTo>
                    <a:pt x="3301" y="9033"/>
                  </a:lnTo>
                  <a:lnTo>
                    <a:pt x="1679" y="8995"/>
                  </a:lnTo>
                  <a:lnTo>
                    <a:pt x="1679" y="8995"/>
                  </a:lnTo>
                  <a:lnTo>
                    <a:pt x="869" y="8956"/>
                  </a:lnTo>
                  <a:lnTo>
                    <a:pt x="869" y="8956"/>
                  </a:lnTo>
                  <a:lnTo>
                    <a:pt x="830" y="8647"/>
                  </a:lnTo>
                  <a:lnTo>
                    <a:pt x="811" y="8493"/>
                  </a:lnTo>
                  <a:lnTo>
                    <a:pt x="772" y="8338"/>
                  </a:lnTo>
                  <a:lnTo>
                    <a:pt x="772" y="8338"/>
                  </a:lnTo>
                  <a:lnTo>
                    <a:pt x="714" y="8242"/>
                  </a:lnTo>
                  <a:lnTo>
                    <a:pt x="656" y="8165"/>
                  </a:lnTo>
                  <a:lnTo>
                    <a:pt x="483" y="7991"/>
                  </a:lnTo>
                  <a:lnTo>
                    <a:pt x="328" y="7836"/>
                  </a:lnTo>
                  <a:lnTo>
                    <a:pt x="270" y="7740"/>
                  </a:lnTo>
                  <a:lnTo>
                    <a:pt x="232" y="7643"/>
                  </a:lnTo>
                  <a:lnTo>
                    <a:pt x="232" y="7643"/>
                  </a:lnTo>
                  <a:lnTo>
                    <a:pt x="213" y="7547"/>
                  </a:lnTo>
                  <a:lnTo>
                    <a:pt x="213" y="7431"/>
                  </a:lnTo>
                  <a:lnTo>
                    <a:pt x="251" y="7219"/>
                  </a:lnTo>
                  <a:lnTo>
                    <a:pt x="309" y="6987"/>
                  </a:lnTo>
                  <a:lnTo>
                    <a:pt x="309" y="6871"/>
                  </a:lnTo>
                  <a:lnTo>
                    <a:pt x="309" y="6775"/>
                  </a:lnTo>
                  <a:lnTo>
                    <a:pt x="309" y="6775"/>
                  </a:lnTo>
                  <a:lnTo>
                    <a:pt x="290" y="6659"/>
                  </a:lnTo>
                  <a:lnTo>
                    <a:pt x="232" y="6563"/>
                  </a:lnTo>
                  <a:lnTo>
                    <a:pt x="135" y="6370"/>
                  </a:lnTo>
                  <a:lnTo>
                    <a:pt x="39" y="6157"/>
                  </a:lnTo>
                  <a:lnTo>
                    <a:pt x="0" y="6061"/>
                  </a:lnTo>
                  <a:lnTo>
                    <a:pt x="0" y="5945"/>
                  </a:lnTo>
                  <a:lnTo>
                    <a:pt x="0" y="5945"/>
                  </a:lnTo>
                  <a:lnTo>
                    <a:pt x="0" y="5848"/>
                  </a:lnTo>
                  <a:lnTo>
                    <a:pt x="39" y="5733"/>
                  </a:lnTo>
                  <a:lnTo>
                    <a:pt x="135" y="5540"/>
                  </a:lnTo>
                  <a:lnTo>
                    <a:pt x="135" y="5540"/>
                  </a:lnTo>
                  <a:lnTo>
                    <a:pt x="232" y="5327"/>
                  </a:lnTo>
                  <a:lnTo>
                    <a:pt x="290" y="5231"/>
                  </a:lnTo>
                  <a:lnTo>
                    <a:pt x="309" y="5134"/>
                  </a:lnTo>
                  <a:lnTo>
                    <a:pt x="309" y="5134"/>
                  </a:lnTo>
                  <a:lnTo>
                    <a:pt x="309" y="5038"/>
                  </a:lnTo>
                  <a:lnTo>
                    <a:pt x="309" y="4922"/>
                  </a:lnTo>
                  <a:lnTo>
                    <a:pt x="270" y="4710"/>
                  </a:lnTo>
                  <a:lnTo>
                    <a:pt x="232" y="4517"/>
                  </a:lnTo>
                  <a:lnTo>
                    <a:pt x="213" y="4401"/>
                  </a:lnTo>
                  <a:lnTo>
                    <a:pt x="232" y="4304"/>
                  </a:lnTo>
                  <a:lnTo>
                    <a:pt x="232" y="4304"/>
                  </a:lnTo>
                  <a:lnTo>
                    <a:pt x="232" y="4266"/>
                  </a:lnTo>
                  <a:lnTo>
                    <a:pt x="232" y="4266"/>
                  </a:lnTo>
                  <a:lnTo>
                    <a:pt x="270" y="4169"/>
                  </a:lnTo>
                  <a:lnTo>
                    <a:pt x="328" y="4092"/>
                  </a:lnTo>
                  <a:lnTo>
                    <a:pt x="444" y="3938"/>
                  </a:lnTo>
                  <a:lnTo>
                    <a:pt x="579" y="3803"/>
                  </a:lnTo>
                  <a:lnTo>
                    <a:pt x="714" y="3648"/>
                  </a:lnTo>
                  <a:lnTo>
                    <a:pt x="714" y="3648"/>
                  </a:lnTo>
                  <a:lnTo>
                    <a:pt x="772" y="3552"/>
                  </a:lnTo>
                  <a:lnTo>
                    <a:pt x="772" y="3552"/>
                  </a:lnTo>
                  <a:lnTo>
                    <a:pt x="811" y="3455"/>
                  </a:lnTo>
                  <a:lnTo>
                    <a:pt x="830" y="3359"/>
                  </a:lnTo>
                  <a:lnTo>
                    <a:pt x="849" y="3127"/>
                  </a:lnTo>
                  <a:lnTo>
                    <a:pt x="869" y="2895"/>
                  </a:lnTo>
                  <a:lnTo>
                    <a:pt x="907" y="2799"/>
                  </a:lnTo>
                  <a:lnTo>
                    <a:pt x="946" y="2702"/>
                  </a:lnTo>
                  <a:lnTo>
                    <a:pt x="946" y="2702"/>
                  </a:lnTo>
                  <a:lnTo>
                    <a:pt x="1004" y="2625"/>
                  </a:lnTo>
                  <a:lnTo>
                    <a:pt x="1081" y="2548"/>
                  </a:lnTo>
                  <a:lnTo>
                    <a:pt x="1274" y="2451"/>
                  </a:lnTo>
                  <a:lnTo>
                    <a:pt x="1467" y="2336"/>
                  </a:lnTo>
                  <a:lnTo>
                    <a:pt x="1544" y="2278"/>
                  </a:lnTo>
                  <a:lnTo>
                    <a:pt x="1622" y="2201"/>
                  </a:lnTo>
                  <a:lnTo>
                    <a:pt x="1622" y="2201"/>
                  </a:lnTo>
                  <a:lnTo>
                    <a:pt x="1660" y="2181"/>
                  </a:lnTo>
                  <a:lnTo>
                    <a:pt x="1660" y="2181"/>
                  </a:lnTo>
                  <a:lnTo>
                    <a:pt x="1699" y="2123"/>
                  </a:lnTo>
                  <a:lnTo>
                    <a:pt x="1757" y="2027"/>
                  </a:lnTo>
                  <a:lnTo>
                    <a:pt x="1815" y="1872"/>
                  </a:lnTo>
                  <a:lnTo>
                    <a:pt x="1815" y="1872"/>
                  </a:lnTo>
                  <a:lnTo>
                    <a:pt x="1930" y="1622"/>
                  </a:lnTo>
                  <a:lnTo>
                    <a:pt x="1988" y="1506"/>
                  </a:lnTo>
                  <a:lnTo>
                    <a:pt x="2065" y="1409"/>
                  </a:lnTo>
                  <a:lnTo>
                    <a:pt x="2065" y="1409"/>
                  </a:lnTo>
                  <a:lnTo>
                    <a:pt x="2181" y="1332"/>
                  </a:lnTo>
                  <a:lnTo>
                    <a:pt x="2316" y="1293"/>
                  </a:lnTo>
                  <a:lnTo>
                    <a:pt x="2587" y="1216"/>
                  </a:lnTo>
                  <a:lnTo>
                    <a:pt x="2587" y="1216"/>
                  </a:lnTo>
                  <a:lnTo>
                    <a:pt x="2741" y="1178"/>
                  </a:lnTo>
                  <a:lnTo>
                    <a:pt x="2895" y="1100"/>
                  </a:lnTo>
                  <a:lnTo>
                    <a:pt x="2895" y="1100"/>
                  </a:lnTo>
                  <a:lnTo>
                    <a:pt x="2973" y="1043"/>
                  </a:lnTo>
                  <a:lnTo>
                    <a:pt x="3050" y="965"/>
                  </a:lnTo>
                  <a:lnTo>
                    <a:pt x="3185" y="792"/>
                  </a:lnTo>
                  <a:lnTo>
                    <a:pt x="3339" y="618"/>
                  </a:lnTo>
                  <a:lnTo>
                    <a:pt x="3416" y="541"/>
                  </a:lnTo>
                  <a:lnTo>
                    <a:pt x="3513" y="483"/>
                  </a:lnTo>
                  <a:lnTo>
                    <a:pt x="3513" y="483"/>
                  </a:lnTo>
                  <a:lnTo>
                    <a:pt x="3609" y="444"/>
                  </a:lnTo>
                  <a:lnTo>
                    <a:pt x="3725" y="444"/>
                  </a:lnTo>
                  <a:lnTo>
                    <a:pt x="3976" y="444"/>
                  </a:lnTo>
                  <a:lnTo>
                    <a:pt x="3976" y="444"/>
                  </a:lnTo>
                  <a:lnTo>
                    <a:pt x="4189" y="463"/>
                  </a:lnTo>
                  <a:lnTo>
                    <a:pt x="4285" y="444"/>
                  </a:lnTo>
                  <a:lnTo>
                    <a:pt x="4382" y="425"/>
                  </a:lnTo>
                  <a:lnTo>
                    <a:pt x="4382" y="425"/>
                  </a:lnTo>
                  <a:lnTo>
                    <a:pt x="4478" y="386"/>
                  </a:lnTo>
                  <a:lnTo>
                    <a:pt x="4575" y="328"/>
                  </a:lnTo>
                  <a:lnTo>
                    <a:pt x="4768" y="193"/>
                  </a:lnTo>
                  <a:lnTo>
                    <a:pt x="4941" y="77"/>
                  </a:lnTo>
                  <a:lnTo>
                    <a:pt x="5038" y="39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269" y="0"/>
                  </a:lnTo>
                  <a:lnTo>
                    <a:pt x="5404" y="39"/>
                  </a:lnTo>
                  <a:lnTo>
                    <a:pt x="5675" y="116"/>
                  </a:lnTo>
                  <a:lnTo>
                    <a:pt x="5675" y="116"/>
                  </a:lnTo>
                  <a:lnTo>
                    <a:pt x="5848" y="174"/>
                  </a:lnTo>
                  <a:lnTo>
                    <a:pt x="6003" y="193"/>
                  </a:lnTo>
                  <a:lnTo>
                    <a:pt x="6003" y="193"/>
                  </a:lnTo>
                  <a:lnTo>
                    <a:pt x="6099" y="193"/>
                  </a:lnTo>
                  <a:lnTo>
                    <a:pt x="6196" y="174"/>
                  </a:lnTo>
                  <a:lnTo>
                    <a:pt x="6408" y="97"/>
                  </a:lnTo>
                  <a:lnTo>
                    <a:pt x="6408" y="97"/>
                  </a:lnTo>
                  <a:lnTo>
                    <a:pt x="6640" y="20"/>
                  </a:lnTo>
                  <a:lnTo>
                    <a:pt x="6756" y="0"/>
                  </a:lnTo>
                  <a:lnTo>
                    <a:pt x="6852" y="0"/>
                  </a:lnTo>
                  <a:lnTo>
                    <a:pt x="6852" y="0"/>
                  </a:lnTo>
                  <a:lnTo>
                    <a:pt x="7006" y="39"/>
                  </a:lnTo>
                  <a:lnTo>
                    <a:pt x="7142" y="116"/>
                  </a:lnTo>
                  <a:lnTo>
                    <a:pt x="7142" y="116"/>
                  </a:lnTo>
                  <a:lnTo>
                    <a:pt x="7373" y="290"/>
                  </a:lnTo>
                  <a:lnTo>
                    <a:pt x="7489" y="367"/>
                  </a:lnTo>
                  <a:lnTo>
                    <a:pt x="7624" y="425"/>
                  </a:lnTo>
                  <a:lnTo>
                    <a:pt x="7624" y="425"/>
                  </a:lnTo>
                  <a:lnTo>
                    <a:pt x="7721" y="444"/>
                  </a:lnTo>
                  <a:lnTo>
                    <a:pt x="7798" y="463"/>
                  </a:lnTo>
                  <a:lnTo>
                    <a:pt x="7991" y="444"/>
                  </a:lnTo>
                  <a:lnTo>
                    <a:pt x="7991" y="444"/>
                  </a:lnTo>
                  <a:lnTo>
                    <a:pt x="8261" y="444"/>
                  </a:lnTo>
                  <a:lnTo>
                    <a:pt x="8377" y="444"/>
                  </a:lnTo>
                  <a:lnTo>
                    <a:pt x="8493" y="483"/>
                  </a:lnTo>
                  <a:lnTo>
                    <a:pt x="8493" y="483"/>
                  </a:lnTo>
                  <a:lnTo>
                    <a:pt x="8589" y="541"/>
                  </a:lnTo>
                  <a:lnTo>
                    <a:pt x="8666" y="618"/>
                  </a:lnTo>
                  <a:lnTo>
                    <a:pt x="8821" y="792"/>
                  </a:lnTo>
                  <a:lnTo>
                    <a:pt x="8956" y="965"/>
                  </a:lnTo>
                  <a:lnTo>
                    <a:pt x="9033" y="1043"/>
                  </a:lnTo>
                  <a:lnTo>
                    <a:pt x="9110" y="1100"/>
                  </a:lnTo>
                  <a:lnTo>
                    <a:pt x="9110" y="1100"/>
                  </a:lnTo>
                  <a:lnTo>
                    <a:pt x="9245" y="1178"/>
                  </a:lnTo>
                  <a:lnTo>
                    <a:pt x="9400" y="1216"/>
                  </a:lnTo>
                  <a:lnTo>
                    <a:pt x="9573" y="1255"/>
                  </a:lnTo>
                  <a:lnTo>
                    <a:pt x="9728" y="1293"/>
                  </a:lnTo>
                  <a:lnTo>
                    <a:pt x="9728" y="1293"/>
                  </a:lnTo>
                  <a:lnTo>
                    <a:pt x="9844" y="1351"/>
                  </a:lnTo>
                  <a:lnTo>
                    <a:pt x="9940" y="1409"/>
                  </a:lnTo>
                  <a:lnTo>
                    <a:pt x="9940" y="1409"/>
                  </a:lnTo>
                  <a:lnTo>
                    <a:pt x="9998" y="1467"/>
                  </a:lnTo>
                  <a:lnTo>
                    <a:pt x="10056" y="1544"/>
                  </a:lnTo>
                  <a:lnTo>
                    <a:pt x="10133" y="1718"/>
                  </a:lnTo>
                  <a:lnTo>
                    <a:pt x="10133" y="1718"/>
                  </a:lnTo>
                  <a:lnTo>
                    <a:pt x="10230" y="1969"/>
                  </a:lnTo>
                  <a:lnTo>
                    <a:pt x="10288" y="2085"/>
                  </a:lnTo>
                  <a:lnTo>
                    <a:pt x="10346" y="2181"/>
                  </a:lnTo>
                  <a:lnTo>
                    <a:pt x="10346" y="2181"/>
                  </a:lnTo>
                  <a:lnTo>
                    <a:pt x="10423" y="2258"/>
                  </a:lnTo>
                  <a:lnTo>
                    <a:pt x="10519" y="2316"/>
                  </a:lnTo>
                  <a:lnTo>
                    <a:pt x="10712" y="2432"/>
                  </a:lnTo>
                  <a:lnTo>
                    <a:pt x="10905" y="2548"/>
                  </a:lnTo>
                  <a:lnTo>
                    <a:pt x="10982" y="2625"/>
                  </a:lnTo>
                  <a:lnTo>
                    <a:pt x="11060" y="2702"/>
                  </a:lnTo>
                  <a:lnTo>
                    <a:pt x="11060" y="2702"/>
                  </a:lnTo>
                  <a:lnTo>
                    <a:pt x="11098" y="2799"/>
                  </a:lnTo>
                  <a:lnTo>
                    <a:pt x="11137" y="2895"/>
                  </a:lnTo>
                  <a:lnTo>
                    <a:pt x="11156" y="3127"/>
                  </a:lnTo>
                  <a:lnTo>
                    <a:pt x="11175" y="3359"/>
                  </a:lnTo>
                  <a:lnTo>
                    <a:pt x="11195" y="3455"/>
                  </a:lnTo>
                  <a:lnTo>
                    <a:pt x="11233" y="3552"/>
                  </a:lnTo>
                  <a:lnTo>
                    <a:pt x="11233" y="3552"/>
                  </a:lnTo>
                  <a:lnTo>
                    <a:pt x="11291" y="3648"/>
                  </a:lnTo>
                  <a:lnTo>
                    <a:pt x="11349" y="3745"/>
                  </a:lnTo>
                  <a:lnTo>
                    <a:pt x="11523" y="3899"/>
                  </a:lnTo>
                  <a:lnTo>
                    <a:pt x="11677" y="4073"/>
                  </a:lnTo>
                  <a:lnTo>
                    <a:pt x="11735" y="4169"/>
                  </a:lnTo>
                  <a:lnTo>
                    <a:pt x="11774" y="4266"/>
                  </a:lnTo>
                  <a:lnTo>
                    <a:pt x="11774" y="4266"/>
                  </a:lnTo>
                  <a:lnTo>
                    <a:pt x="11793" y="4362"/>
                  </a:lnTo>
                  <a:lnTo>
                    <a:pt x="11793" y="4459"/>
                  </a:lnTo>
                  <a:lnTo>
                    <a:pt x="11754" y="4690"/>
                  </a:lnTo>
                  <a:lnTo>
                    <a:pt x="11697" y="4922"/>
                  </a:lnTo>
                  <a:lnTo>
                    <a:pt x="11697" y="5019"/>
                  </a:lnTo>
                  <a:lnTo>
                    <a:pt x="11697" y="5134"/>
                  </a:lnTo>
                  <a:lnTo>
                    <a:pt x="11697" y="5134"/>
                  </a:lnTo>
                  <a:lnTo>
                    <a:pt x="11716" y="5231"/>
                  </a:lnTo>
                  <a:lnTo>
                    <a:pt x="11754" y="5327"/>
                  </a:lnTo>
                  <a:lnTo>
                    <a:pt x="11870" y="5520"/>
                  </a:lnTo>
                  <a:lnTo>
                    <a:pt x="11870" y="5520"/>
                  </a:lnTo>
                  <a:lnTo>
                    <a:pt x="11967" y="5733"/>
                  </a:lnTo>
                  <a:lnTo>
                    <a:pt x="12005" y="5848"/>
                  </a:lnTo>
                  <a:lnTo>
                    <a:pt x="12005" y="5945"/>
                  </a:lnTo>
                  <a:lnTo>
                    <a:pt x="12005" y="5945"/>
                  </a:lnTo>
                  <a:lnTo>
                    <a:pt x="12005" y="6061"/>
                  </a:lnTo>
                  <a:lnTo>
                    <a:pt x="11967" y="6157"/>
                  </a:lnTo>
                  <a:lnTo>
                    <a:pt x="11870" y="6370"/>
                  </a:lnTo>
                  <a:lnTo>
                    <a:pt x="11754" y="6563"/>
                  </a:lnTo>
                  <a:lnTo>
                    <a:pt x="11716" y="6659"/>
                  </a:lnTo>
                  <a:lnTo>
                    <a:pt x="11697" y="6775"/>
                  </a:lnTo>
                  <a:lnTo>
                    <a:pt x="11697" y="6775"/>
                  </a:lnTo>
                  <a:lnTo>
                    <a:pt x="11697" y="6871"/>
                  </a:lnTo>
                  <a:lnTo>
                    <a:pt x="11697" y="6987"/>
                  </a:lnTo>
                  <a:lnTo>
                    <a:pt x="11754" y="7219"/>
                  </a:lnTo>
                  <a:lnTo>
                    <a:pt x="11793" y="7431"/>
                  </a:lnTo>
                  <a:lnTo>
                    <a:pt x="11793" y="7547"/>
                  </a:lnTo>
                  <a:lnTo>
                    <a:pt x="11774" y="76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5"/>
            <p:cNvSpPr/>
            <p:nvPr/>
          </p:nvSpPr>
          <p:spPr>
            <a:xfrm>
              <a:off x="2158300" y="21817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9" y="0"/>
                  </a:moveTo>
                  <a:lnTo>
                    <a:pt x="484" y="19"/>
                  </a:lnTo>
                  <a:lnTo>
                    <a:pt x="387" y="58"/>
                  </a:lnTo>
                  <a:lnTo>
                    <a:pt x="271" y="116"/>
                  </a:lnTo>
                  <a:lnTo>
                    <a:pt x="194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618"/>
                  </a:lnTo>
                  <a:lnTo>
                    <a:pt x="20" y="734"/>
                  </a:lnTo>
                  <a:lnTo>
                    <a:pt x="59" y="849"/>
                  </a:lnTo>
                  <a:lnTo>
                    <a:pt x="117" y="946"/>
                  </a:lnTo>
                  <a:lnTo>
                    <a:pt x="194" y="1042"/>
                  </a:lnTo>
                  <a:lnTo>
                    <a:pt x="271" y="1120"/>
                  </a:lnTo>
                  <a:lnTo>
                    <a:pt x="387" y="1177"/>
                  </a:lnTo>
                  <a:lnTo>
                    <a:pt x="484" y="1197"/>
                  </a:lnTo>
                  <a:lnTo>
                    <a:pt x="619" y="1216"/>
                  </a:lnTo>
                  <a:lnTo>
                    <a:pt x="734" y="1197"/>
                  </a:lnTo>
                  <a:lnTo>
                    <a:pt x="850" y="1177"/>
                  </a:lnTo>
                  <a:lnTo>
                    <a:pt x="947" y="1120"/>
                  </a:lnTo>
                  <a:lnTo>
                    <a:pt x="1043" y="1042"/>
                  </a:lnTo>
                  <a:lnTo>
                    <a:pt x="1120" y="946"/>
                  </a:lnTo>
                  <a:lnTo>
                    <a:pt x="1178" y="849"/>
                  </a:lnTo>
                  <a:lnTo>
                    <a:pt x="1217" y="734"/>
                  </a:lnTo>
                  <a:lnTo>
                    <a:pt x="1217" y="618"/>
                  </a:lnTo>
                  <a:lnTo>
                    <a:pt x="1217" y="483"/>
                  </a:lnTo>
                  <a:lnTo>
                    <a:pt x="1178" y="367"/>
                  </a:lnTo>
                  <a:lnTo>
                    <a:pt x="1120" y="270"/>
                  </a:lnTo>
                  <a:lnTo>
                    <a:pt x="1043" y="174"/>
                  </a:lnTo>
                  <a:lnTo>
                    <a:pt x="947" y="116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5"/>
            <p:cNvSpPr/>
            <p:nvPr/>
          </p:nvSpPr>
          <p:spPr>
            <a:xfrm>
              <a:off x="2158300" y="21817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7" y="618"/>
                  </a:moveTo>
                  <a:lnTo>
                    <a:pt x="1217" y="618"/>
                  </a:lnTo>
                  <a:lnTo>
                    <a:pt x="1217" y="734"/>
                  </a:lnTo>
                  <a:lnTo>
                    <a:pt x="1178" y="849"/>
                  </a:lnTo>
                  <a:lnTo>
                    <a:pt x="1120" y="946"/>
                  </a:lnTo>
                  <a:lnTo>
                    <a:pt x="1043" y="1042"/>
                  </a:lnTo>
                  <a:lnTo>
                    <a:pt x="947" y="1120"/>
                  </a:lnTo>
                  <a:lnTo>
                    <a:pt x="850" y="1177"/>
                  </a:lnTo>
                  <a:lnTo>
                    <a:pt x="734" y="1197"/>
                  </a:lnTo>
                  <a:lnTo>
                    <a:pt x="619" y="1216"/>
                  </a:lnTo>
                  <a:lnTo>
                    <a:pt x="619" y="1216"/>
                  </a:lnTo>
                  <a:lnTo>
                    <a:pt x="484" y="1197"/>
                  </a:lnTo>
                  <a:lnTo>
                    <a:pt x="387" y="1177"/>
                  </a:lnTo>
                  <a:lnTo>
                    <a:pt x="271" y="1120"/>
                  </a:lnTo>
                  <a:lnTo>
                    <a:pt x="194" y="1042"/>
                  </a:lnTo>
                  <a:lnTo>
                    <a:pt x="117" y="946"/>
                  </a:lnTo>
                  <a:lnTo>
                    <a:pt x="59" y="849"/>
                  </a:lnTo>
                  <a:lnTo>
                    <a:pt x="20" y="734"/>
                  </a:lnTo>
                  <a:lnTo>
                    <a:pt x="1" y="618"/>
                  </a:lnTo>
                  <a:lnTo>
                    <a:pt x="1" y="618"/>
                  </a:lnTo>
                  <a:lnTo>
                    <a:pt x="20" y="483"/>
                  </a:lnTo>
                  <a:lnTo>
                    <a:pt x="59" y="367"/>
                  </a:lnTo>
                  <a:lnTo>
                    <a:pt x="117" y="270"/>
                  </a:lnTo>
                  <a:lnTo>
                    <a:pt x="194" y="174"/>
                  </a:lnTo>
                  <a:lnTo>
                    <a:pt x="271" y="116"/>
                  </a:lnTo>
                  <a:lnTo>
                    <a:pt x="387" y="58"/>
                  </a:lnTo>
                  <a:lnTo>
                    <a:pt x="484" y="19"/>
                  </a:lnTo>
                  <a:lnTo>
                    <a:pt x="619" y="0"/>
                  </a:lnTo>
                  <a:lnTo>
                    <a:pt x="61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7" y="116"/>
                  </a:lnTo>
                  <a:lnTo>
                    <a:pt x="1043" y="174"/>
                  </a:lnTo>
                  <a:lnTo>
                    <a:pt x="1120" y="270"/>
                  </a:lnTo>
                  <a:lnTo>
                    <a:pt x="1178" y="367"/>
                  </a:lnTo>
                  <a:lnTo>
                    <a:pt x="1217" y="483"/>
                  </a:lnTo>
                  <a:lnTo>
                    <a:pt x="1217" y="618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5"/>
            <p:cNvSpPr/>
            <p:nvPr/>
          </p:nvSpPr>
          <p:spPr>
            <a:xfrm>
              <a:off x="2216225" y="22565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502" y="20"/>
                  </a:lnTo>
                  <a:lnTo>
                    <a:pt x="386" y="39"/>
                  </a:lnTo>
                  <a:lnTo>
                    <a:pt x="270" y="97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01"/>
                  </a:lnTo>
                  <a:lnTo>
                    <a:pt x="386" y="1159"/>
                  </a:lnTo>
                  <a:lnTo>
                    <a:pt x="502" y="1197"/>
                  </a:lnTo>
                  <a:lnTo>
                    <a:pt x="618" y="1217"/>
                  </a:lnTo>
                  <a:lnTo>
                    <a:pt x="734" y="1197"/>
                  </a:lnTo>
                  <a:lnTo>
                    <a:pt x="849" y="1159"/>
                  </a:lnTo>
                  <a:lnTo>
                    <a:pt x="946" y="1101"/>
                  </a:lnTo>
                  <a:lnTo>
                    <a:pt x="1042" y="1043"/>
                  </a:lnTo>
                  <a:lnTo>
                    <a:pt x="1120" y="946"/>
                  </a:lnTo>
                  <a:lnTo>
                    <a:pt x="1177" y="850"/>
                  </a:lnTo>
                  <a:lnTo>
                    <a:pt x="1216" y="734"/>
                  </a:lnTo>
                  <a:lnTo>
                    <a:pt x="1216" y="599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20" y="271"/>
                  </a:lnTo>
                  <a:lnTo>
                    <a:pt x="1042" y="174"/>
                  </a:lnTo>
                  <a:lnTo>
                    <a:pt x="946" y="97"/>
                  </a:lnTo>
                  <a:lnTo>
                    <a:pt x="849" y="3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5"/>
            <p:cNvSpPr/>
            <p:nvPr/>
          </p:nvSpPr>
          <p:spPr>
            <a:xfrm>
              <a:off x="2216225" y="22565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6" y="599"/>
                  </a:moveTo>
                  <a:lnTo>
                    <a:pt x="1216" y="599"/>
                  </a:lnTo>
                  <a:lnTo>
                    <a:pt x="1216" y="734"/>
                  </a:lnTo>
                  <a:lnTo>
                    <a:pt x="1177" y="850"/>
                  </a:lnTo>
                  <a:lnTo>
                    <a:pt x="1120" y="946"/>
                  </a:lnTo>
                  <a:lnTo>
                    <a:pt x="1042" y="1043"/>
                  </a:lnTo>
                  <a:lnTo>
                    <a:pt x="946" y="1101"/>
                  </a:lnTo>
                  <a:lnTo>
                    <a:pt x="849" y="1159"/>
                  </a:lnTo>
                  <a:lnTo>
                    <a:pt x="734" y="119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502" y="1197"/>
                  </a:lnTo>
                  <a:lnTo>
                    <a:pt x="386" y="1159"/>
                  </a:lnTo>
                  <a:lnTo>
                    <a:pt x="270" y="1101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19" y="734"/>
                  </a:lnTo>
                  <a:lnTo>
                    <a:pt x="0" y="599"/>
                  </a:lnTo>
                  <a:lnTo>
                    <a:pt x="0" y="599"/>
                  </a:lnTo>
                  <a:lnTo>
                    <a:pt x="19" y="483"/>
                  </a:lnTo>
                  <a:lnTo>
                    <a:pt x="58" y="367"/>
                  </a:lnTo>
                  <a:lnTo>
                    <a:pt x="116" y="271"/>
                  </a:lnTo>
                  <a:lnTo>
                    <a:pt x="193" y="174"/>
                  </a:lnTo>
                  <a:lnTo>
                    <a:pt x="270" y="97"/>
                  </a:lnTo>
                  <a:lnTo>
                    <a:pt x="386" y="39"/>
                  </a:lnTo>
                  <a:lnTo>
                    <a:pt x="502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49" y="39"/>
                  </a:lnTo>
                  <a:lnTo>
                    <a:pt x="946" y="97"/>
                  </a:lnTo>
                  <a:lnTo>
                    <a:pt x="1042" y="174"/>
                  </a:lnTo>
                  <a:lnTo>
                    <a:pt x="1120" y="271"/>
                  </a:lnTo>
                  <a:lnTo>
                    <a:pt x="1177" y="367"/>
                  </a:lnTo>
                  <a:lnTo>
                    <a:pt x="1216" y="483"/>
                  </a:lnTo>
                  <a:lnTo>
                    <a:pt x="1216" y="59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6" y="618"/>
                  </a:moveTo>
                  <a:lnTo>
                    <a:pt x="1216" y="618"/>
                  </a:lnTo>
                  <a:lnTo>
                    <a:pt x="1216" y="734"/>
                  </a:lnTo>
                  <a:lnTo>
                    <a:pt x="1178" y="850"/>
                  </a:lnTo>
                  <a:lnTo>
                    <a:pt x="1120" y="946"/>
                  </a:lnTo>
                  <a:lnTo>
                    <a:pt x="1043" y="1043"/>
                  </a:lnTo>
                  <a:lnTo>
                    <a:pt x="946" y="1120"/>
                  </a:lnTo>
                  <a:lnTo>
                    <a:pt x="850" y="1178"/>
                  </a:lnTo>
                  <a:lnTo>
                    <a:pt x="734" y="121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483" y="1217"/>
                  </a:lnTo>
                  <a:lnTo>
                    <a:pt x="386" y="1178"/>
                  </a:lnTo>
                  <a:lnTo>
                    <a:pt x="271" y="1120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2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483"/>
                  </a:lnTo>
                  <a:lnTo>
                    <a:pt x="58" y="387"/>
                  </a:lnTo>
                  <a:lnTo>
                    <a:pt x="116" y="271"/>
                  </a:lnTo>
                  <a:lnTo>
                    <a:pt x="193" y="194"/>
                  </a:lnTo>
                  <a:lnTo>
                    <a:pt x="271" y="116"/>
                  </a:lnTo>
                  <a:lnTo>
                    <a:pt x="386" y="59"/>
                  </a:lnTo>
                  <a:lnTo>
                    <a:pt x="483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50" y="59"/>
                  </a:lnTo>
                  <a:lnTo>
                    <a:pt x="946" y="116"/>
                  </a:lnTo>
                  <a:lnTo>
                    <a:pt x="1043" y="194"/>
                  </a:lnTo>
                  <a:lnTo>
                    <a:pt x="1120" y="271"/>
                  </a:lnTo>
                  <a:lnTo>
                    <a:pt x="1178" y="387"/>
                  </a:lnTo>
                  <a:lnTo>
                    <a:pt x="1216" y="483"/>
                  </a:lnTo>
                  <a:lnTo>
                    <a:pt x="1216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extrusionOk="0">
                  <a:moveTo>
                    <a:pt x="541" y="1"/>
                  </a:move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fill="none" extrusionOk="0">
                  <a:moveTo>
                    <a:pt x="1081" y="348"/>
                  </a:moveTo>
                  <a:lnTo>
                    <a:pt x="1081" y="348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39" y="291"/>
                  </a:lnTo>
                  <a:lnTo>
                    <a:pt x="97" y="213"/>
                  </a:lnTo>
                  <a:lnTo>
                    <a:pt x="155" y="155"/>
                  </a:lnTo>
                  <a:lnTo>
                    <a:pt x="213" y="97"/>
                  </a:lnTo>
                  <a:lnTo>
                    <a:pt x="290" y="59"/>
                  </a:lnTo>
                  <a:lnTo>
                    <a:pt x="367" y="40"/>
                  </a:lnTo>
                  <a:lnTo>
                    <a:pt x="464" y="20"/>
                  </a:lnTo>
                  <a:lnTo>
                    <a:pt x="541" y="1"/>
                  </a:lnTo>
                  <a:lnTo>
                    <a:pt x="541" y="1"/>
                  </a:lnTo>
                  <a:lnTo>
                    <a:pt x="637" y="20"/>
                  </a:lnTo>
                  <a:lnTo>
                    <a:pt x="715" y="40"/>
                  </a:lnTo>
                  <a:lnTo>
                    <a:pt x="792" y="59"/>
                  </a:lnTo>
                  <a:lnTo>
                    <a:pt x="869" y="97"/>
                  </a:lnTo>
                  <a:lnTo>
                    <a:pt x="1004" y="213"/>
                  </a:lnTo>
                  <a:lnTo>
                    <a:pt x="1081" y="3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7" y="598"/>
                  </a:moveTo>
                  <a:lnTo>
                    <a:pt x="1217" y="598"/>
                  </a:lnTo>
                  <a:lnTo>
                    <a:pt x="1197" y="734"/>
                  </a:lnTo>
                  <a:lnTo>
                    <a:pt x="1159" y="849"/>
                  </a:lnTo>
                  <a:lnTo>
                    <a:pt x="1101" y="946"/>
                  </a:lnTo>
                  <a:lnTo>
                    <a:pt x="1043" y="1042"/>
                  </a:lnTo>
                  <a:lnTo>
                    <a:pt x="946" y="1120"/>
                  </a:lnTo>
                  <a:lnTo>
                    <a:pt x="850" y="1158"/>
                  </a:lnTo>
                  <a:lnTo>
                    <a:pt x="734" y="1197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483" y="1197"/>
                  </a:lnTo>
                  <a:lnTo>
                    <a:pt x="367" y="1158"/>
                  </a:lnTo>
                  <a:lnTo>
                    <a:pt x="271" y="1120"/>
                  </a:lnTo>
                  <a:lnTo>
                    <a:pt x="174" y="1042"/>
                  </a:lnTo>
                  <a:lnTo>
                    <a:pt x="97" y="946"/>
                  </a:lnTo>
                  <a:lnTo>
                    <a:pt x="39" y="849"/>
                  </a:lnTo>
                  <a:lnTo>
                    <a:pt x="20" y="734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483"/>
                  </a:lnTo>
                  <a:lnTo>
                    <a:pt x="39" y="367"/>
                  </a:lnTo>
                  <a:lnTo>
                    <a:pt x="97" y="270"/>
                  </a:lnTo>
                  <a:lnTo>
                    <a:pt x="174" y="174"/>
                  </a:lnTo>
                  <a:lnTo>
                    <a:pt x="271" y="97"/>
                  </a:lnTo>
                  <a:lnTo>
                    <a:pt x="367" y="58"/>
                  </a:lnTo>
                  <a:lnTo>
                    <a:pt x="483" y="19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6" y="97"/>
                  </a:lnTo>
                  <a:lnTo>
                    <a:pt x="1043" y="174"/>
                  </a:lnTo>
                  <a:lnTo>
                    <a:pt x="1101" y="270"/>
                  </a:lnTo>
                  <a:lnTo>
                    <a:pt x="1159" y="367"/>
                  </a:lnTo>
                  <a:lnTo>
                    <a:pt x="1197" y="483"/>
                  </a:lnTo>
                  <a:lnTo>
                    <a:pt x="1217" y="5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1197" y="618"/>
                  </a:moveTo>
                  <a:lnTo>
                    <a:pt x="1197" y="618"/>
                  </a:lnTo>
                  <a:lnTo>
                    <a:pt x="1197" y="734"/>
                  </a:lnTo>
                  <a:lnTo>
                    <a:pt x="1159" y="850"/>
                  </a:lnTo>
                  <a:lnTo>
                    <a:pt x="1101" y="946"/>
                  </a:lnTo>
                  <a:lnTo>
                    <a:pt x="1023" y="1043"/>
                  </a:lnTo>
                  <a:lnTo>
                    <a:pt x="946" y="1120"/>
                  </a:lnTo>
                  <a:lnTo>
                    <a:pt x="830" y="1178"/>
                  </a:lnTo>
                  <a:lnTo>
                    <a:pt x="715" y="1216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483" y="1216"/>
                  </a:lnTo>
                  <a:lnTo>
                    <a:pt x="367" y="1178"/>
                  </a:lnTo>
                  <a:lnTo>
                    <a:pt x="251" y="1120"/>
                  </a:lnTo>
                  <a:lnTo>
                    <a:pt x="174" y="1043"/>
                  </a:lnTo>
                  <a:lnTo>
                    <a:pt x="97" y="946"/>
                  </a:lnTo>
                  <a:lnTo>
                    <a:pt x="39" y="850"/>
                  </a:lnTo>
                  <a:lnTo>
                    <a:pt x="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483"/>
                  </a:lnTo>
                  <a:lnTo>
                    <a:pt x="39" y="386"/>
                  </a:lnTo>
                  <a:lnTo>
                    <a:pt x="97" y="271"/>
                  </a:lnTo>
                  <a:lnTo>
                    <a:pt x="174" y="193"/>
                  </a:lnTo>
                  <a:lnTo>
                    <a:pt x="251" y="116"/>
                  </a:lnTo>
                  <a:lnTo>
                    <a:pt x="367" y="58"/>
                  </a:lnTo>
                  <a:lnTo>
                    <a:pt x="483" y="20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15" y="20"/>
                  </a:lnTo>
                  <a:lnTo>
                    <a:pt x="830" y="58"/>
                  </a:lnTo>
                  <a:lnTo>
                    <a:pt x="946" y="116"/>
                  </a:lnTo>
                  <a:lnTo>
                    <a:pt x="1023" y="193"/>
                  </a:lnTo>
                  <a:lnTo>
                    <a:pt x="1101" y="271"/>
                  </a:lnTo>
                  <a:lnTo>
                    <a:pt x="1159" y="386"/>
                  </a:lnTo>
                  <a:lnTo>
                    <a:pt x="1197" y="483"/>
                  </a:lnTo>
                  <a:lnTo>
                    <a:pt x="1197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extrusionOk="0">
                  <a:moveTo>
                    <a:pt x="483" y="1"/>
                  </a:move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fill="none" extrusionOk="0">
                  <a:moveTo>
                    <a:pt x="1197" y="483"/>
                  </a:moveTo>
                  <a:lnTo>
                    <a:pt x="1197" y="483"/>
                  </a:lnTo>
                  <a:lnTo>
                    <a:pt x="1043" y="483"/>
                  </a:lnTo>
                  <a:lnTo>
                    <a:pt x="1043" y="483"/>
                  </a:lnTo>
                  <a:lnTo>
                    <a:pt x="232" y="483"/>
                  </a:lnTo>
                  <a:lnTo>
                    <a:pt x="232" y="483"/>
                  </a:lnTo>
                  <a:lnTo>
                    <a:pt x="1" y="464"/>
                  </a:lnTo>
                  <a:lnTo>
                    <a:pt x="1" y="464"/>
                  </a:lnTo>
                  <a:lnTo>
                    <a:pt x="20" y="368"/>
                  </a:lnTo>
                  <a:lnTo>
                    <a:pt x="78" y="290"/>
                  </a:lnTo>
                  <a:lnTo>
                    <a:pt x="136" y="194"/>
                  </a:lnTo>
                  <a:lnTo>
                    <a:pt x="213" y="136"/>
                  </a:lnTo>
                  <a:lnTo>
                    <a:pt x="290" y="78"/>
                  </a:lnTo>
                  <a:lnTo>
                    <a:pt x="387" y="39"/>
                  </a:lnTo>
                  <a:lnTo>
                    <a:pt x="483" y="1"/>
                  </a:lnTo>
                  <a:lnTo>
                    <a:pt x="580" y="1"/>
                  </a:lnTo>
                  <a:lnTo>
                    <a:pt x="599" y="1"/>
                  </a:lnTo>
                  <a:lnTo>
                    <a:pt x="599" y="1"/>
                  </a:lnTo>
                  <a:lnTo>
                    <a:pt x="676" y="1"/>
                  </a:lnTo>
                  <a:lnTo>
                    <a:pt x="773" y="20"/>
                  </a:lnTo>
                  <a:lnTo>
                    <a:pt x="850" y="59"/>
                  </a:lnTo>
                  <a:lnTo>
                    <a:pt x="927" y="97"/>
                  </a:lnTo>
                  <a:lnTo>
                    <a:pt x="1004" y="155"/>
                  </a:lnTo>
                  <a:lnTo>
                    <a:pt x="1062" y="213"/>
                  </a:lnTo>
                  <a:lnTo>
                    <a:pt x="1120" y="290"/>
                  </a:lnTo>
                  <a:lnTo>
                    <a:pt x="1159" y="368"/>
                  </a:lnTo>
                  <a:lnTo>
                    <a:pt x="1159" y="368"/>
                  </a:lnTo>
                  <a:lnTo>
                    <a:pt x="1197" y="4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5"/>
            <p:cNvSpPr/>
            <p:nvPr/>
          </p:nvSpPr>
          <p:spPr>
            <a:xfrm>
              <a:off x="2075325" y="2159525"/>
              <a:ext cx="152500" cy="196400"/>
            </a:xfrm>
            <a:custGeom>
              <a:avLst/>
              <a:gdLst/>
              <a:ahLst/>
              <a:cxnLst/>
              <a:rect l="l" t="t" r="r" b="b"/>
              <a:pathLst>
                <a:path w="6100" h="7856" extrusionOk="0">
                  <a:moveTo>
                    <a:pt x="1834" y="4111"/>
                  </a:moveTo>
                  <a:lnTo>
                    <a:pt x="1950" y="4131"/>
                  </a:lnTo>
                  <a:lnTo>
                    <a:pt x="2065" y="4169"/>
                  </a:lnTo>
                  <a:lnTo>
                    <a:pt x="2181" y="4227"/>
                  </a:lnTo>
                  <a:lnTo>
                    <a:pt x="2258" y="4304"/>
                  </a:lnTo>
                  <a:lnTo>
                    <a:pt x="2336" y="4382"/>
                  </a:lnTo>
                  <a:lnTo>
                    <a:pt x="2394" y="4497"/>
                  </a:lnTo>
                  <a:lnTo>
                    <a:pt x="2432" y="4594"/>
                  </a:lnTo>
                  <a:lnTo>
                    <a:pt x="2432" y="4729"/>
                  </a:lnTo>
                  <a:lnTo>
                    <a:pt x="2432" y="4845"/>
                  </a:lnTo>
                  <a:lnTo>
                    <a:pt x="2394" y="4961"/>
                  </a:lnTo>
                  <a:lnTo>
                    <a:pt x="2336" y="5057"/>
                  </a:lnTo>
                  <a:lnTo>
                    <a:pt x="2258" y="5154"/>
                  </a:lnTo>
                  <a:lnTo>
                    <a:pt x="2181" y="5231"/>
                  </a:lnTo>
                  <a:lnTo>
                    <a:pt x="2065" y="5289"/>
                  </a:lnTo>
                  <a:lnTo>
                    <a:pt x="1950" y="5327"/>
                  </a:lnTo>
                  <a:lnTo>
                    <a:pt x="1718" y="5327"/>
                  </a:lnTo>
                  <a:lnTo>
                    <a:pt x="1602" y="5289"/>
                  </a:lnTo>
                  <a:lnTo>
                    <a:pt x="1486" y="5231"/>
                  </a:lnTo>
                  <a:lnTo>
                    <a:pt x="1409" y="5154"/>
                  </a:lnTo>
                  <a:lnTo>
                    <a:pt x="1332" y="5057"/>
                  </a:lnTo>
                  <a:lnTo>
                    <a:pt x="1274" y="4961"/>
                  </a:lnTo>
                  <a:lnTo>
                    <a:pt x="1235" y="4845"/>
                  </a:lnTo>
                  <a:lnTo>
                    <a:pt x="1235" y="4729"/>
                  </a:lnTo>
                  <a:lnTo>
                    <a:pt x="1235" y="4594"/>
                  </a:lnTo>
                  <a:lnTo>
                    <a:pt x="1274" y="4497"/>
                  </a:lnTo>
                  <a:lnTo>
                    <a:pt x="1332" y="4382"/>
                  </a:lnTo>
                  <a:lnTo>
                    <a:pt x="1409" y="4304"/>
                  </a:lnTo>
                  <a:lnTo>
                    <a:pt x="1486" y="4227"/>
                  </a:lnTo>
                  <a:lnTo>
                    <a:pt x="1602" y="4169"/>
                  </a:lnTo>
                  <a:lnTo>
                    <a:pt x="1718" y="4131"/>
                  </a:lnTo>
                  <a:lnTo>
                    <a:pt x="1834" y="4111"/>
                  </a:lnTo>
                  <a:close/>
                  <a:moveTo>
                    <a:pt x="2587" y="0"/>
                  </a:moveTo>
                  <a:lnTo>
                    <a:pt x="2316" y="77"/>
                  </a:lnTo>
                  <a:lnTo>
                    <a:pt x="2181" y="116"/>
                  </a:lnTo>
                  <a:lnTo>
                    <a:pt x="2065" y="193"/>
                  </a:lnTo>
                  <a:lnTo>
                    <a:pt x="1988" y="290"/>
                  </a:lnTo>
                  <a:lnTo>
                    <a:pt x="1930" y="406"/>
                  </a:lnTo>
                  <a:lnTo>
                    <a:pt x="1815" y="656"/>
                  </a:lnTo>
                  <a:lnTo>
                    <a:pt x="1757" y="811"/>
                  </a:lnTo>
                  <a:lnTo>
                    <a:pt x="1699" y="907"/>
                  </a:lnTo>
                  <a:lnTo>
                    <a:pt x="1660" y="965"/>
                  </a:lnTo>
                  <a:lnTo>
                    <a:pt x="1622" y="985"/>
                  </a:lnTo>
                  <a:lnTo>
                    <a:pt x="1544" y="1062"/>
                  </a:lnTo>
                  <a:lnTo>
                    <a:pt x="1467" y="1120"/>
                  </a:lnTo>
                  <a:lnTo>
                    <a:pt x="1274" y="1235"/>
                  </a:lnTo>
                  <a:lnTo>
                    <a:pt x="1081" y="1332"/>
                  </a:lnTo>
                  <a:lnTo>
                    <a:pt x="1004" y="1409"/>
                  </a:lnTo>
                  <a:lnTo>
                    <a:pt x="946" y="1486"/>
                  </a:lnTo>
                  <a:lnTo>
                    <a:pt x="907" y="1583"/>
                  </a:lnTo>
                  <a:lnTo>
                    <a:pt x="869" y="1679"/>
                  </a:lnTo>
                  <a:lnTo>
                    <a:pt x="849" y="1911"/>
                  </a:lnTo>
                  <a:lnTo>
                    <a:pt x="830" y="2143"/>
                  </a:lnTo>
                  <a:lnTo>
                    <a:pt x="811" y="2239"/>
                  </a:lnTo>
                  <a:lnTo>
                    <a:pt x="772" y="2336"/>
                  </a:lnTo>
                  <a:lnTo>
                    <a:pt x="714" y="2432"/>
                  </a:lnTo>
                  <a:lnTo>
                    <a:pt x="579" y="2587"/>
                  </a:lnTo>
                  <a:lnTo>
                    <a:pt x="444" y="2722"/>
                  </a:lnTo>
                  <a:lnTo>
                    <a:pt x="328" y="2876"/>
                  </a:lnTo>
                  <a:lnTo>
                    <a:pt x="270" y="2953"/>
                  </a:lnTo>
                  <a:lnTo>
                    <a:pt x="232" y="3050"/>
                  </a:lnTo>
                  <a:lnTo>
                    <a:pt x="232" y="3088"/>
                  </a:lnTo>
                  <a:lnTo>
                    <a:pt x="213" y="3185"/>
                  </a:lnTo>
                  <a:lnTo>
                    <a:pt x="232" y="3339"/>
                  </a:lnTo>
                  <a:lnTo>
                    <a:pt x="270" y="3513"/>
                  </a:lnTo>
                  <a:lnTo>
                    <a:pt x="290" y="3667"/>
                  </a:lnTo>
                  <a:lnTo>
                    <a:pt x="309" y="3822"/>
                  </a:lnTo>
                  <a:lnTo>
                    <a:pt x="309" y="3918"/>
                  </a:lnTo>
                  <a:lnTo>
                    <a:pt x="290" y="4015"/>
                  </a:lnTo>
                  <a:lnTo>
                    <a:pt x="232" y="4111"/>
                  </a:lnTo>
                  <a:lnTo>
                    <a:pt x="135" y="4324"/>
                  </a:lnTo>
                  <a:lnTo>
                    <a:pt x="39" y="4517"/>
                  </a:lnTo>
                  <a:lnTo>
                    <a:pt x="0" y="4632"/>
                  </a:lnTo>
                  <a:lnTo>
                    <a:pt x="0" y="4729"/>
                  </a:lnTo>
                  <a:lnTo>
                    <a:pt x="0" y="4845"/>
                  </a:lnTo>
                  <a:lnTo>
                    <a:pt x="39" y="4941"/>
                  </a:lnTo>
                  <a:lnTo>
                    <a:pt x="135" y="5154"/>
                  </a:lnTo>
                  <a:lnTo>
                    <a:pt x="232" y="5347"/>
                  </a:lnTo>
                  <a:lnTo>
                    <a:pt x="290" y="5443"/>
                  </a:lnTo>
                  <a:lnTo>
                    <a:pt x="309" y="5559"/>
                  </a:lnTo>
                  <a:lnTo>
                    <a:pt x="309" y="5636"/>
                  </a:lnTo>
                  <a:lnTo>
                    <a:pt x="290" y="5791"/>
                  </a:lnTo>
                  <a:lnTo>
                    <a:pt x="270" y="5964"/>
                  </a:lnTo>
                  <a:lnTo>
                    <a:pt x="232" y="6119"/>
                  </a:lnTo>
                  <a:lnTo>
                    <a:pt x="213" y="6273"/>
                  </a:lnTo>
                  <a:lnTo>
                    <a:pt x="232" y="6427"/>
                  </a:lnTo>
                  <a:lnTo>
                    <a:pt x="270" y="6524"/>
                  </a:lnTo>
                  <a:lnTo>
                    <a:pt x="328" y="6620"/>
                  </a:lnTo>
                  <a:lnTo>
                    <a:pt x="483" y="6775"/>
                  </a:lnTo>
                  <a:lnTo>
                    <a:pt x="656" y="6949"/>
                  </a:lnTo>
                  <a:lnTo>
                    <a:pt x="714" y="7026"/>
                  </a:lnTo>
                  <a:lnTo>
                    <a:pt x="772" y="7122"/>
                  </a:lnTo>
                  <a:lnTo>
                    <a:pt x="811" y="7277"/>
                  </a:lnTo>
                  <a:lnTo>
                    <a:pt x="830" y="7431"/>
                  </a:lnTo>
                  <a:lnTo>
                    <a:pt x="869" y="7740"/>
                  </a:lnTo>
                  <a:lnTo>
                    <a:pt x="1679" y="7779"/>
                  </a:lnTo>
                  <a:lnTo>
                    <a:pt x="3301" y="7817"/>
                  </a:lnTo>
                  <a:lnTo>
                    <a:pt x="3320" y="7721"/>
                  </a:lnTo>
                  <a:lnTo>
                    <a:pt x="3378" y="7643"/>
                  </a:lnTo>
                  <a:lnTo>
                    <a:pt x="3436" y="7547"/>
                  </a:lnTo>
                  <a:lnTo>
                    <a:pt x="3513" y="7489"/>
                  </a:lnTo>
                  <a:lnTo>
                    <a:pt x="3590" y="7431"/>
                  </a:lnTo>
                  <a:lnTo>
                    <a:pt x="3687" y="7392"/>
                  </a:lnTo>
                  <a:lnTo>
                    <a:pt x="3783" y="7354"/>
                  </a:lnTo>
                  <a:lnTo>
                    <a:pt x="3976" y="7354"/>
                  </a:lnTo>
                  <a:lnTo>
                    <a:pt x="4073" y="7373"/>
                  </a:lnTo>
                  <a:lnTo>
                    <a:pt x="4150" y="7412"/>
                  </a:lnTo>
                  <a:lnTo>
                    <a:pt x="4227" y="7450"/>
                  </a:lnTo>
                  <a:lnTo>
                    <a:pt x="4304" y="7508"/>
                  </a:lnTo>
                  <a:lnTo>
                    <a:pt x="4362" y="7566"/>
                  </a:lnTo>
                  <a:lnTo>
                    <a:pt x="4420" y="7643"/>
                  </a:lnTo>
                  <a:lnTo>
                    <a:pt x="4459" y="7721"/>
                  </a:lnTo>
                  <a:lnTo>
                    <a:pt x="4497" y="7836"/>
                  </a:lnTo>
                  <a:lnTo>
                    <a:pt x="6061" y="7856"/>
                  </a:lnTo>
                  <a:lnTo>
                    <a:pt x="6099" y="7856"/>
                  </a:lnTo>
                  <a:lnTo>
                    <a:pt x="6041" y="7392"/>
                  </a:lnTo>
                  <a:lnTo>
                    <a:pt x="5964" y="6929"/>
                  </a:lnTo>
                  <a:lnTo>
                    <a:pt x="5868" y="6447"/>
                  </a:lnTo>
                  <a:lnTo>
                    <a:pt x="5771" y="5984"/>
                  </a:lnTo>
                  <a:lnTo>
                    <a:pt x="5655" y="5540"/>
                  </a:lnTo>
                  <a:lnTo>
                    <a:pt x="5520" y="5076"/>
                  </a:lnTo>
                  <a:lnTo>
                    <a:pt x="5366" y="4613"/>
                  </a:lnTo>
                  <a:lnTo>
                    <a:pt x="5211" y="4169"/>
                  </a:lnTo>
                  <a:lnTo>
                    <a:pt x="4980" y="3629"/>
                  </a:lnTo>
                  <a:lnTo>
                    <a:pt x="4748" y="3088"/>
                  </a:lnTo>
                  <a:lnTo>
                    <a:pt x="4478" y="2567"/>
                  </a:lnTo>
                  <a:lnTo>
                    <a:pt x="4189" y="2046"/>
                  </a:lnTo>
                  <a:lnTo>
                    <a:pt x="4073" y="2085"/>
                  </a:lnTo>
                  <a:lnTo>
                    <a:pt x="3938" y="2104"/>
                  </a:lnTo>
                  <a:lnTo>
                    <a:pt x="3803" y="2085"/>
                  </a:lnTo>
                  <a:lnTo>
                    <a:pt x="3706" y="2065"/>
                  </a:lnTo>
                  <a:lnTo>
                    <a:pt x="3590" y="2008"/>
                  </a:lnTo>
                  <a:lnTo>
                    <a:pt x="3513" y="1930"/>
                  </a:lnTo>
                  <a:lnTo>
                    <a:pt x="3436" y="1834"/>
                  </a:lnTo>
                  <a:lnTo>
                    <a:pt x="3378" y="1737"/>
                  </a:lnTo>
                  <a:lnTo>
                    <a:pt x="3339" y="1622"/>
                  </a:lnTo>
                  <a:lnTo>
                    <a:pt x="3320" y="1506"/>
                  </a:lnTo>
                  <a:lnTo>
                    <a:pt x="3339" y="1371"/>
                  </a:lnTo>
                  <a:lnTo>
                    <a:pt x="3378" y="1255"/>
                  </a:lnTo>
                  <a:lnTo>
                    <a:pt x="3436" y="1139"/>
                  </a:lnTo>
                  <a:lnTo>
                    <a:pt x="3513" y="1062"/>
                  </a:lnTo>
                  <a:lnTo>
                    <a:pt x="3436" y="927"/>
                  </a:lnTo>
                  <a:lnTo>
                    <a:pt x="3146" y="579"/>
                  </a:lnTo>
                  <a:lnTo>
                    <a:pt x="2837" y="232"/>
                  </a:lnTo>
                  <a:lnTo>
                    <a:pt x="2587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599" y="1216"/>
                  </a:moveTo>
                  <a:lnTo>
                    <a:pt x="599" y="1216"/>
                  </a:lnTo>
                  <a:lnTo>
                    <a:pt x="483" y="1216"/>
                  </a:lnTo>
                  <a:lnTo>
                    <a:pt x="367" y="1178"/>
                  </a:lnTo>
                  <a:lnTo>
                    <a:pt x="251" y="1120"/>
                  </a:lnTo>
                  <a:lnTo>
                    <a:pt x="174" y="1043"/>
                  </a:lnTo>
                  <a:lnTo>
                    <a:pt x="97" y="946"/>
                  </a:lnTo>
                  <a:lnTo>
                    <a:pt x="39" y="850"/>
                  </a:lnTo>
                  <a:lnTo>
                    <a:pt x="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483"/>
                  </a:lnTo>
                  <a:lnTo>
                    <a:pt x="39" y="386"/>
                  </a:lnTo>
                  <a:lnTo>
                    <a:pt x="97" y="271"/>
                  </a:lnTo>
                  <a:lnTo>
                    <a:pt x="174" y="193"/>
                  </a:lnTo>
                  <a:lnTo>
                    <a:pt x="251" y="116"/>
                  </a:lnTo>
                  <a:lnTo>
                    <a:pt x="367" y="58"/>
                  </a:lnTo>
                  <a:lnTo>
                    <a:pt x="483" y="20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15" y="20"/>
                  </a:lnTo>
                  <a:lnTo>
                    <a:pt x="830" y="58"/>
                  </a:lnTo>
                  <a:lnTo>
                    <a:pt x="946" y="116"/>
                  </a:lnTo>
                  <a:lnTo>
                    <a:pt x="1023" y="193"/>
                  </a:lnTo>
                  <a:lnTo>
                    <a:pt x="1101" y="271"/>
                  </a:lnTo>
                  <a:lnTo>
                    <a:pt x="1159" y="386"/>
                  </a:lnTo>
                  <a:lnTo>
                    <a:pt x="1197" y="483"/>
                  </a:lnTo>
                  <a:lnTo>
                    <a:pt x="1197" y="618"/>
                  </a:lnTo>
                  <a:lnTo>
                    <a:pt x="1197" y="618"/>
                  </a:lnTo>
                  <a:lnTo>
                    <a:pt x="1197" y="734"/>
                  </a:lnTo>
                  <a:lnTo>
                    <a:pt x="1159" y="850"/>
                  </a:lnTo>
                  <a:lnTo>
                    <a:pt x="1101" y="946"/>
                  </a:lnTo>
                  <a:lnTo>
                    <a:pt x="1023" y="1043"/>
                  </a:lnTo>
                  <a:lnTo>
                    <a:pt x="946" y="1120"/>
                  </a:lnTo>
                  <a:lnTo>
                    <a:pt x="830" y="1178"/>
                  </a:lnTo>
                  <a:lnTo>
                    <a:pt x="715" y="1216"/>
                  </a:lnTo>
                  <a:lnTo>
                    <a:pt x="599" y="12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5"/>
            <p:cNvSpPr/>
            <p:nvPr/>
          </p:nvSpPr>
          <p:spPr>
            <a:xfrm>
              <a:off x="2075325" y="2159525"/>
              <a:ext cx="152500" cy="196400"/>
            </a:xfrm>
            <a:custGeom>
              <a:avLst/>
              <a:gdLst/>
              <a:ahLst/>
              <a:cxnLst/>
              <a:rect l="l" t="t" r="r" b="b"/>
              <a:pathLst>
                <a:path w="6100" h="7856" fill="none" extrusionOk="0">
                  <a:moveTo>
                    <a:pt x="2587" y="0"/>
                  </a:moveTo>
                  <a:lnTo>
                    <a:pt x="2587" y="0"/>
                  </a:lnTo>
                  <a:lnTo>
                    <a:pt x="2587" y="0"/>
                  </a:lnTo>
                  <a:lnTo>
                    <a:pt x="2316" y="77"/>
                  </a:lnTo>
                  <a:lnTo>
                    <a:pt x="2181" y="116"/>
                  </a:lnTo>
                  <a:lnTo>
                    <a:pt x="2065" y="193"/>
                  </a:lnTo>
                  <a:lnTo>
                    <a:pt x="2065" y="193"/>
                  </a:lnTo>
                  <a:lnTo>
                    <a:pt x="1988" y="290"/>
                  </a:lnTo>
                  <a:lnTo>
                    <a:pt x="1930" y="406"/>
                  </a:lnTo>
                  <a:lnTo>
                    <a:pt x="1815" y="656"/>
                  </a:lnTo>
                  <a:lnTo>
                    <a:pt x="1815" y="656"/>
                  </a:lnTo>
                  <a:lnTo>
                    <a:pt x="1757" y="811"/>
                  </a:lnTo>
                  <a:lnTo>
                    <a:pt x="1699" y="907"/>
                  </a:lnTo>
                  <a:lnTo>
                    <a:pt x="1660" y="965"/>
                  </a:lnTo>
                  <a:lnTo>
                    <a:pt x="1660" y="965"/>
                  </a:lnTo>
                  <a:lnTo>
                    <a:pt x="1622" y="985"/>
                  </a:lnTo>
                  <a:lnTo>
                    <a:pt x="1622" y="985"/>
                  </a:lnTo>
                  <a:lnTo>
                    <a:pt x="1544" y="1062"/>
                  </a:lnTo>
                  <a:lnTo>
                    <a:pt x="1467" y="1120"/>
                  </a:lnTo>
                  <a:lnTo>
                    <a:pt x="1274" y="1235"/>
                  </a:lnTo>
                  <a:lnTo>
                    <a:pt x="1081" y="1332"/>
                  </a:lnTo>
                  <a:lnTo>
                    <a:pt x="1004" y="1409"/>
                  </a:lnTo>
                  <a:lnTo>
                    <a:pt x="946" y="1486"/>
                  </a:lnTo>
                  <a:lnTo>
                    <a:pt x="946" y="1486"/>
                  </a:lnTo>
                  <a:lnTo>
                    <a:pt x="907" y="1583"/>
                  </a:lnTo>
                  <a:lnTo>
                    <a:pt x="869" y="1679"/>
                  </a:lnTo>
                  <a:lnTo>
                    <a:pt x="849" y="1911"/>
                  </a:lnTo>
                  <a:lnTo>
                    <a:pt x="830" y="2143"/>
                  </a:lnTo>
                  <a:lnTo>
                    <a:pt x="811" y="2239"/>
                  </a:lnTo>
                  <a:lnTo>
                    <a:pt x="772" y="2336"/>
                  </a:lnTo>
                  <a:lnTo>
                    <a:pt x="772" y="2336"/>
                  </a:lnTo>
                  <a:lnTo>
                    <a:pt x="714" y="2432"/>
                  </a:lnTo>
                  <a:lnTo>
                    <a:pt x="714" y="2432"/>
                  </a:lnTo>
                  <a:lnTo>
                    <a:pt x="579" y="2587"/>
                  </a:lnTo>
                  <a:lnTo>
                    <a:pt x="444" y="2722"/>
                  </a:lnTo>
                  <a:lnTo>
                    <a:pt x="328" y="2876"/>
                  </a:lnTo>
                  <a:lnTo>
                    <a:pt x="270" y="2953"/>
                  </a:lnTo>
                  <a:lnTo>
                    <a:pt x="232" y="3050"/>
                  </a:lnTo>
                  <a:lnTo>
                    <a:pt x="232" y="3050"/>
                  </a:lnTo>
                  <a:lnTo>
                    <a:pt x="232" y="3088"/>
                  </a:lnTo>
                  <a:lnTo>
                    <a:pt x="232" y="3088"/>
                  </a:lnTo>
                  <a:lnTo>
                    <a:pt x="213" y="3185"/>
                  </a:lnTo>
                  <a:lnTo>
                    <a:pt x="213" y="3185"/>
                  </a:lnTo>
                  <a:lnTo>
                    <a:pt x="232" y="3339"/>
                  </a:lnTo>
                  <a:lnTo>
                    <a:pt x="270" y="3513"/>
                  </a:lnTo>
                  <a:lnTo>
                    <a:pt x="290" y="3667"/>
                  </a:lnTo>
                  <a:lnTo>
                    <a:pt x="309" y="3822"/>
                  </a:lnTo>
                  <a:lnTo>
                    <a:pt x="309" y="3822"/>
                  </a:lnTo>
                  <a:lnTo>
                    <a:pt x="309" y="3918"/>
                  </a:lnTo>
                  <a:lnTo>
                    <a:pt x="309" y="3918"/>
                  </a:lnTo>
                  <a:lnTo>
                    <a:pt x="290" y="4015"/>
                  </a:lnTo>
                  <a:lnTo>
                    <a:pt x="232" y="4111"/>
                  </a:lnTo>
                  <a:lnTo>
                    <a:pt x="135" y="4324"/>
                  </a:lnTo>
                  <a:lnTo>
                    <a:pt x="135" y="4324"/>
                  </a:lnTo>
                  <a:lnTo>
                    <a:pt x="39" y="4517"/>
                  </a:lnTo>
                  <a:lnTo>
                    <a:pt x="0" y="4632"/>
                  </a:lnTo>
                  <a:lnTo>
                    <a:pt x="0" y="4729"/>
                  </a:lnTo>
                  <a:lnTo>
                    <a:pt x="0" y="4729"/>
                  </a:lnTo>
                  <a:lnTo>
                    <a:pt x="0" y="4845"/>
                  </a:lnTo>
                  <a:lnTo>
                    <a:pt x="39" y="4941"/>
                  </a:lnTo>
                  <a:lnTo>
                    <a:pt x="135" y="5154"/>
                  </a:lnTo>
                  <a:lnTo>
                    <a:pt x="232" y="5347"/>
                  </a:lnTo>
                  <a:lnTo>
                    <a:pt x="290" y="5443"/>
                  </a:lnTo>
                  <a:lnTo>
                    <a:pt x="309" y="5559"/>
                  </a:lnTo>
                  <a:lnTo>
                    <a:pt x="309" y="5559"/>
                  </a:lnTo>
                  <a:lnTo>
                    <a:pt x="309" y="5636"/>
                  </a:lnTo>
                  <a:lnTo>
                    <a:pt x="309" y="5636"/>
                  </a:lnTo>
                  <a:lnTo>
                    <a:pt x="290" y="5791"/>
                  </a:lnTo>
                  <a:lnTo>
                    <a:pt x="270" y="5964"/>
                  </a:lnTo>
                  <a:lnTo>
                    <a:pt x="232" y="6119"/>
                  </a:lnTo>
                  <a:lnTo>
                    <a:pt x="213" y="6273"/>
                  </a:lnTo>
                  <a:lnTo>
                    <a:pt x="213" y="6273"/>
                  </a:lnTo>
                  <a:lnTo>
                    <a:pt x="232" y="6427"/>
                  </a:lnTo>
                  <a:lnTo>
                    <a:pt x="232" y="6427"/>
                  </a:lnTo>
                  <a:lnTo>
                    <a:pt x="270" y="6524"/>
                  </a:lnTo>
                  <a:lnTo>
                    <a:pt x="328" y="6620"/>
                  </a:lnTo>
                  <a:lnTo>
                    <a:pt x="483" y="6775"/>
                  </a:lnTo>
                  <a:lnTo>
                    <a:pt x="656" y="6949"/>
                  </a:lnTo>
                  <a:lnTo>
                    <a:pt x="714" y="7026"/>
                  </a:lnTo>
                  <a:lnTo>
                    <a:pt x="772" y="7122"/>
                  </a:lnTo>
                  <a:lnTo>
                    <a:pt x="772" y="7122"/>
                  </a:lnTo>
                  <a:lnTo>
                    <a:pt x="811" y="7277"/>
                  </a:lnTo>
                  <a:lnTo>
                    <a:pt x="830" y="7431"/>
                  </a:lnTo>
                  <a:lnTo>
                    <a:pt x="869" y="7740"/>
                  </a:lnTo>
                  <a:lnTo>
                    <a:pt x="869" y="7740"/>
                  </a:lnTo>
                  <a:lnTo>
                    <a:pt x="1679" y="7779"/>
                  </a:lnTo>
                  <a:lnTo>
                    <a:pt x="1679" y="7779"/>
                  </a:lnTo>
                  <a:lnTo>
                    <a:pt x="3301" y="7817"/>
                  </a:lnTo>
                  <a:lnTo>
                    <a:pt x="3301" y="7817"/>
                  </a:lnTo>
                  <a:lnTo>
                    <a:pt x="3301" y="7817"/>
                  </a:lnTo>
                  <a:lnTo>
                    <a:pt x="3320" y="7721"/>
                  </a:lnTo>
                  <a:lnTo>
                    <a:pt x="3378" y="7643"/>
                  </a:lnTo>
                  <a:lnTo>
                    <a:pt x="3436" y="7547"/>
                  </a:lnTo>
                  <a:lnTo>
                    <a:pt x="3513" y="7489"/>
                  </a:lnTo>
                  <a:lnTo>
                    <a:pt x="3590" y="7431"/>
                  </a:lnTo>
                  <a:lnTo>
                    <a:pt x="3687" y="7392"/>
                  </a:lnTo>
                  <a:lnTo>
                    <a:pt x="3783" y="7354"/>
                  </a:lnTo>
                  <a:lnTo>
                    <a:pt x="3880" y="7354"/>
                  </a:lnTo>
                  <a:lnTo>
                    <a:pt x="3899" y="7354"/>
                  </a:lnTo>
                  <a:lnTo>
                    <a:pt x="3899" y="7354"/>
                  </a:lnTo>
                  <a:lnTo>
                    <a:pt x="3976" y="7354"/>
                  </a:lnTo>
                  <a:lnTo>
                    <a:pt x="4073" y="7373"/>
                  </a:lnTo>
                  <a:lnTo>
                    <a:pt x="4150" y="7412"/>
                  </a:lnTo>
                  <a:lnTo>
                    <a:pt x="4227" y="7450"/>
                  </a:lnTo>
                  <a:lnTo>
                    <a:pt x="4304" y="7508"/>
                  </a:lnTo>
                  <a:lnTo>
                    <a:pt x="4362" y="7566"/>
                  </a:lnTo>
                  <a:lnTo>
                    <a:pt x="4420" y="7643"/>
                  </a:lnTo>
                  <a:lnTo>
                    <a:pt x="4459" y="7721"/>
                  </a:lnTo>
                  <a:lnTo>
                    <a:pt x="4459" y="7721"/>
                  </a:lnTo>
                  <a:lnTo>
                    <a:pt x="4497" y="7836"/>
                  </a:lnTo>
                  <a:lnTo>
                    <a:pt x="4497" y="7836"/>
                  </a:lnTo>
                  <a:lnTo>
                    <a:pt x="4497" y="7836"/>
                  </a:lnTo>
                  <a:lnTo>
                    <a:pt x="6061" y="7856"/>
                  </a:lnTo>
                  <a:lnTo>
                    <a:pt x="6099" y="7856"/>
                  </a:lnTo>
                  <a:lnTo>
                    <a:pt x="6099" y="7856"/>
                  </a:lnTo>
                  <a:lnTo>
                    <a:pt x="6041" y="7392"/>
                  </a:lnTo>
                  <a:lnTo>
                    <a:pt x="5964" y="6929"/>
                  </a:lnTo>
                  <a:lnTo>
                    <a:pt x="5868" y="6447"/>
                  </a:lnTo>
                  <a:lnTo>
                    <a:pt x="5771" y="5984"/>
                  </a:lnTo>
                  <a:lnTo>
                    <a:pt x="5655" y="5540"/>
                  </a:lnTo>
                  <a:lnTo>
                    <a:pt x="5520" y="5076"/>
                  </a:lnTo>
                  <a:lnTo>
                    <a:pt x="5366" y="4613"/>
                  </a:lnTo>
                  <a:lnTo>
                    <a:pt x="5211" y="4169"/>
                  </a:lnTo>
                  <a:lnTo>
                    <a:pt x="5211" y="4169"/>
                  </a:lnTo>
                  <a:lnTo>
                    <a:pt x="4980" y="3629"/>
                  </a:lnTo>
                  <a:lnTo>
                    <a:pt x="4748" y="3088"/>
                  </a:lnTo>
                  <a:lnTo>
                    <a:pt x="4478" y="2567"/>
                  </a:lnTo>
                  <a:lnTo>
                    <a:pt x="4189" y="2046"/>
                  </a:lnTo>
                  <a:lnTo>
                    <a:pt x="4189" y="2046"/>
                  </a:lnTo>
                  <a:lnTo>
                    <a:pt x="4189" y="2046"/>
                  </a:lnTo>
                  <a:lnTo>
                    <a:pt x="4073" y="2085"/>
                  </a:lnTo>
                  <a:lnTo>
                    <a:pt x="3938" y="2104"/>
                  </a:lnTo>
                  <a:lnTo>
                    <a:pt x="3938" y="2104"/>
                  </a:lnTo>
                  <a:lnTo>
                    <a:pt x="3803" y="2085"/>
                  </a:lnTo>
                  <a:lnTo>
                    <a:pt x="3706" y="2065"/>
                  </a:lnTo>
                  <a:lnTo>
                    <a:pt x="3590" y="2008"/>
                  </a:lnTo>
                  <a:lnTo>
                    <a:pt x="3513" y="1930"/>
                  </a:lnTo>
                  <a:lnTo>
                    <a:pt x="3436" y="1834"/>
                  </a:lnTo>
                  <a:lnTo>
                    <a:pt x="3378" y="1737"/>
                  </a:lnTo>
                  <a:lnTo>
                    <a:pt x="3339" y="1622"/>
                  </a:lnTo>
                  <a:lnTo>
                    <a:pt x="3320" y="1506"/>
                  </a:lnTo>
                  <a:lnTo>
                    <a:pt x="3320" y="1506"/>
                  </a:lnTo>
                  <a:lnTo>
                    <a:pt x="3339" y="1371"/>
                  </a:lnTo>
                  <a:lnTo>
                    <a:pt x="3378" y="1255"/>
                  </a:lnTo>
                  <a:lnTo>
                    <a:pt x="3436" y="1139"/>
                  </a:lnTo>
                  <a:lnTo>
                    <a:pt x="3513" y="1062"/>
                  </a:lnTo>
                  <a:lnTo>
                    <a:pt x="3513" y="1062"/>
                  </a:lnTo>
                  <a:lnTo>
                    <a:pt x="3436" y="927"/>
                  </a:lnTo>
                  <a:lnTo>
                    <a:pt x="3436" y="927"/>
                  </a:lnTo>
                  <a:lnTo>
                    <a:pt x="3146" y="579"/>
                  </a:lnTo>
                  <a:lnTo>
                    <a:pt x="2837" y="232"/>
                  </a:lnTo>
                  <a:lnTo>
                    <a:pt x="2837" y="232"/>
                  </a:lnTo>
                  <a:lnTo>
                    <a:pt x="258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5"/>
            <p:cNvSpPr/>
            <p:nvPr/>
          </p:nvSpPr>
          <p:spPr>
            <a:xfrm>
              <a:off x="2158300" y="2186050"/>
              <a:ext cx="21750" cy="26100"/>
            </a:xfrm>
            <a:custGeom>
              <a:avLst/>
              <a:gdLst/>
              <a:ahLst/>
              <a:cxnLst/>
              <a:rect l="l" t="t" r="r" b="b"/>
              <a:pathLst>
                <a:path w="870" h="1044" extrusionOk="0">
                  <a:moveTo>
                    <a:pt x="194" y="1"/>
                  </a:moveTo>
                  <a:lnTo>
                    <a:pt x="117" y="78"/>
                  </a:lnTo>
                  <a:lnTo>
                    <a:pt x="59" y="194"/>
                  </a:lnTo>
                  <a:lnTo>
                    <a:pt x="20" y="310"/>
                  </a:lnTo>
                  <a:lnTo>
                    <a:pt x="1" y="445"/>
                  </a:lnTo>
                  <a:lnTo>
                    <a:pt x="20" y="561"/>
                  </a:lnTo>
                  <a:lnTo>
                    <a:pt x="59" y="676"/>
                  </a:lnTo>
                  <a:lnTo>
                    <a:pt x="117" y="773"/>
                  </a:lnTo>
                  <a:lnTo>
                    <a:pt x="194" y="869"/>
                  </a:lnTo>
                  <a:lnTo>
                    <a:pt x="271" y="947"/>
                  </a:lnTo>
                  <a:lnTo>
                    <a:pt x="387" y="1004"/>
                  </a:lnTo>
                  <a:lnTo>
                    <a:pt x="484" y="1024"/>
                  </a:lnTo>
                  <a:lnTo>
                    <a:pt x="619" y="1043"/>
                  </a:lnTo>
                  <a:lnTo>
                    <a:pt x="754" y="1024"/>
                  </a:lnTo>
                  <a:lnTo>
                    <a:pt x="870" y="985"/>
                  </a:lnTo>
                  <a:lnTo>
                    <a:pt x="541" y="48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5"/>
            <p:cNvSpPr/>
            <p:nvPr/>
          </p:nvSpPr>
          <p:spPr>
            <a:xfrm>
              <a:off x="2158300" y="2186050"/>
              <a:ext cx="21750" cy="26100"/>
            </a:xfrm>
            <a:custGeom>
              <a:avLst/>
              <a:gdLst/>
              <a:ahLst/>
              <a:cxnLst/>
              <a:rect l="l" t="t" r="r" b="b"/>
              <a:pathLst>
                <a:path w="870" h="1044" fill="none" extrusionOk="0">
                  <a:moveTo>
                    <a:pt x="194" y="1"/>
                  </a:moveTo>
                  <a:lnTo>
                    <a:pt x="194" y="1"/>
                  </a:lnTo>
                  <a:lnTo>
                    <a:pt x="117" y="78"/>
                  </a:lnTo>
                  <a:lnTo>
                    <a:pt x="59" y="194"/>
                  </a:lnTo>
                  <a:lnTo>
                    <a:pt x="20" y="310"/>
                  </a:lnTo>
                  <a:lnTo>
                    <a:pt x="1" y="445"/>
                  </a:lnTo>
                  <a:lnTo>
                    <a:pt x="1" y="445"/>
                  </a:lnTo>
                  <a:lnTo>
                    <a:pt x="20" y="561"/>
                  </a:lnTo>
                  <a:lnTo>
                    <a:pt x="59" y="676"/>
                  </a:lnTo>
                  <a:lnTo>
                    <a:pt x="117" y="773"/>
                  </a:lnTo>
                  <a:lnTo>
                    <a:pt x="194" y="869"/>
                  </a:lnTo>
                  <a:lnTo>
                    <a:pt x="271" y="947"/>
                  </a:lnTo>
                  <a:lnTo>
                    <a:pt x="387" y="1004"/>
                  </a:lnTo>
                  <a:lnTo>
                    <a:pt x="484" y="1024"/>
                  </a:lnTo>
                  <a:lnTo>
                    <a:pt x="619" y="1043"/>
                  </a:lnTo>
                  <a:lnTo>
                    <a:pt x="619" y="1043"/>
                  </a:lnTo>
                  <a:lnTo>
                    <a:pt x="754" y="1024"/>
                  </a:lnTo>
                  <a:lnTo>
                    <a:pt x="870" y="985"/>
                  </a:lnTo>
                  <a:lnTo>
                    <a:pt x="870" y="985"/>
                  </a:lnTo>
                  <a:lnTo>
                    <a:pt x="870" y="985"/>
                  </a:lnTo>
                  <a:lnTo>
                    <a:pt x="541" y="483"/>
                  </a:lnTo>
                  <a:lnTo>
                    <a:pt x="194" y="1"/>
                  </a:lnTo>
                  <a:lnTo>
                    <a:pt x="194" y="1"/>
                  </a:lnTo>
                  <a:lnTo>
                    <a:pt x="1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599" y="0"/>
                  </a:moveTo>
                  <a:lnTo>
                    <a:pt x="599" y="0"/>
                  </a:ln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extrusionOk="0">
                  <a:moveTo>
                    <a:pt x="483" y="1"/>
                  </a:move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fill="none" extrusionOk="0">
                  <a:moveTo>
                    <a:pt x="599" y="1"/>
                  </a:moveTo>
                  <a:lnTo>
                    <a:pt x="580" y="1"/>
                  </a:lnTo>
                  <a:lnTo>
                    <a:pt x="580" y="1"/>
                  </a:lnTo>
                  <a:lnTo>
                    <a:pt x="483" y="1"/>
                  </a:ln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232" y="483"/>
                  </a:lnTo>
                  <a:lnTo>
                    <a:pt x="1043" y="483"/>
                  </a:lnTo>
                  <a:lnTo>
                    <a:pt x="1043" y="483"/>
                  </a:lnTo>
                  <a:lnTo>
                    <a:pt x="1197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lnTo>
                    <a:pt x="5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5"/>
            <p:cNvSpPr/>
            <p:nvPr/>
          </p:nvSpPr>
          <p:spPr>
            <a:xfrm>
              <a:off x="2275075" y="2135875"/>
              <a:ext cx="120675" cy="219100"/>
            </a:xfrm>
            <a:custGeom>
              <a:avLst/>
              <a:gdLst/>
              <a:ahLst/>
              <a:cxnLst/>
              <a:rect l="l" t="t" r="r" b="b"/>
              <a:pathLst>
                <a:path w="4827" h="8764" extrusionOk="0">
                  <a:moveTo>
                    <a:pt x="175" y="0"/>
                  </a:moveTo>
                  <a:lnTo>
                    <a:pt x="1" y="174"/>
                  </a:lnTo>
                  <a:lnTo>
                    <a:pt x="387" y="174"/>
                  </a:lnTo>
                  <a:lnTo>
                    <a:pt x="503" y="213"/>
                  </a:lnTo>
                  <a:lnTo>
                    <a:pt x="599" y="271"/>
                  </a:lnTo>
                  <a:lnTo>
                    <a:pt x="676" y="348"/>
                  </a:lnTo>
                  <a:lnTo>
                    <a:pt x="831" y="522"/>
                  </a:lnTo>
                  <a:lnTo>
                    <a:pt x="966" y="695"/>
                  </a:lnTo>
                  <a:lnTo>
                    <a:pt x="1043" y="773"/>
                  </a:lnTo>
                  <a:lnTo>
                    <a:pt x="1120" y="830"/>
                  </a:lnTo>
                  <a:lnTo>
                    <a:pt x="1255" y="908"/>
                  </a:lnTo>
                  <a:lnTo>
                    <a:pt x="1410" y="946"/>
                  </a:lnTo>
                  <a:lnTo>
                    <a:pt x="1583" y="985"/>
                  </a:lnTo>
                  <a:lnTo>
                    <a:pt x="1738" y="1023"/>
                  </a:lnTo>
                  <a:lnTo>
                    <a:pt x="1854" y="1081"/>
                  </a:lnTo>
                  <a:lnTo>
                    <a:pt x="1950" y="1139"/>
                  </a:lnTo>
                  <a:lnTo>
                    <a:pt x="2008" y="1197"/>
                  </a:lnTo>
                  <a:lnTo>
                    <a:pt x="2066" y="1274"/>
                  </a:lnTo>
                  <a:lnTo>
                    <a:pt x="2143" y="1448"/>
                  </a:lnTo>
                  <a:lnTo>
                    <a:pt x="2240" y="1699"/>
                  </a:lnTo>
                  <a:lnTo>
                    <a:pt x="2298" y="1815"/>
                  </a:lnTo>
                  <a:lnTo>
                    <a:pt x="2356" y="1911"/>
                  </a:lnTo>
                  <a:lnTo>
                    <a:pt x="2433" y="1988"/>
                  </a:lnTo>
                  <a:lnTo>
                    <a:pt x="2529" y="2046"/>
                  </a:lnTo>
                  <a:lnTo>
                    <a:pt x="2722" y="2162"/>
                  </a:lnTo>
                  <a:lnTo>
                    <a:pt x="2915" y="2278"/>
                  </a:lnTo>
                  <a:lnTo>
                    <a:pt x="2992" y="2355"/>
                  </a:lnTo>
                  <a:lnTo>
                    <a:pt x="3070" y="2432"/>
                  </a:lnTo>
                  <a:lnTo>
                    <a:pt x="3108" y="2529"/>
                  </a:lnTo>
                  <a:lnTo>
                    <a:pt x="3147" y="2625"/>
                  </a:lnTo>
                  <a:lnTo>
                    <a:pt x="3166" y="2857"/>
                  </a:lnTo>
                  <a:lnTo>
                    <a:pt x="3185" y="3089"/>
                  </a:lnTo>
                  <a:lnTo>
                    <a:pt x="3205" y="3185"/>
                  </a:lnTo>
                  <a:lnTo>
                    <a:pt x="3243" y="3282"/>
                  </a:lnTo>
                  <a:lnTo>
                    <a:pt x="3301" y="3378"/>
                  </a:lnTo>
                  <a:lnTo>
                    <a:pt x="3359" y="3475"/>
                  </a:lnTo>
                  <a:lnTo>
                    <a:pt x="3533" y="3629"/>
                  </a:lnTo>
                  <a:lnTo>
                    <a:pt x="3687" y="3803"/>
                  </a:lnTo>
                  <a:lnTo>
                    <a:pt x="3745" y="3899"/>
                  </a:lnTo>
                  <a:lnTo>
                    <a:pt x="3784" y="3996"/>
                  </a:lnTo>
                  <a:lnTo>
                    <a:pt x="3803" y="4092"/>
                  </a:lnTo>
                  <a:lnTo>
                    <a:pt x="3803" y="4189"/>
                  </a:lnTo>
                  <a:lnTo>
                    <a:pt x="3764" y="4420"/>
                  </a:lnTo>
                  <a:lnTo>
                    <a:pt x="3707" y="4652"/>
                  </a:lnTo>
                  <a:lnTo>
                    <a:pt x="3707" y="4749"/>
                  </a:lnTo>
                  <a:lnTo>
                    <a:pt x="3707" y="4864"/>
                  </a:lnTo>
                  <a:lnTo>
                    <a:pt x="3726" y="4961"/>
                  </a:lnTo>
                  <a:lnTo>
                    <a:pt x="3764" y="5057"/>
                  </a:lnTo>
                  <a:lnTo>
                    <a:pt x="3880" y="5250"/>
                  </a:lnTo>
                  <a:lnTo>
                    <a:pt x="3977" y="5463"/>
                  </a:lnTo>
                  <a:lnTo>
                    <a:pt x="4015" y="5578"/>
                  </a:lnTo>
                  <a:lnTo>
                    <a:pt x="4015" y="5675"/>
                  </a:lnTo>
                  <a:lnTo>
                    <a:pt x="4015" y="5791"/>
                  </a:lnTo>
                  <a:lnTo>
                    <a:pt x="3977" y="5887"/>
                  </a:lnTo>
                  <a:lnTo>
                    <a:pt x="3880" y="6100"/>
                  </a:lnTo>
                  <a:lnTo>
                    <a:pt x="3764" y="6293"/>
                  </a:lnTo>
                  <a:lnTo>
                    <a:pt x="3726" y="6389"/>
                  </a:lnTo>
                  <a:lnTo>
                    <a:pt x="3707" y="6505"/>
                  </a:lnTo>
                  <a:lnTo>
                    <a:pt x="3707" y="6601"/>
                  </a:lnTo>
                  <a:lnTo>
                    <a:pt x="3707" y="6717"/>
                  </a:lnTo>
                  <a:lnTo>
                    <a:pt x="3764" y="6949"/>
                  </a:lnTo>
                  <a:lnTo>
                    <a:pt x="3803" y="7161"/>
                  </a:lnTo>
                  <a:lnTo>
                    <a:pt x="3803" y="7277"/>
                  </a:lnTo>
                  <a:lnTo>
                    <a:pt x="3784" y="7373"/>
                  </a:lnTo>
                  <a:lnTo>
                    <a:pt x="3745" y="7470"/>
                  </a:lnTo>
                  <a:lnTo>
                    <a:pt x="3687" y="7566"/>
                  </a:lnTo>
                  <a:lnTo>
                    <a:pt x="3533" y="7721"/>
                  </a:lnTo>
                  <a:lnTo>
                    <a:pt x="3359" y="7895"/>
                  </a:lnTo>
                  <a:lnTo>
                    <a:pt x="3301" y="7972"/>
                  </a:lnTo>
                  <a:lnTo>
                    <a:pt x="3243" y="8068"/>
                  </a:lnTo>
                  <a:lnTo>
                    <a:pt x="3205" y="8203"/>
                  </a:lnTo>
                  <a:lnTo>
                    <a:pt x="3166" y="8454"/>
                  </a:lnTo>
                  <a:lnTo>
                    <a:pt x="3147" y="8686"/>
                  </a:lnTo>
                  <a:lnTo>
                    <a:pt x="3128" y="8763"/>
                  </a:lnTo>
                  <a:lnTo>
                    <a:pt x="3185" y="8686"/>
                  </a:lnTo>
                  <a:lnTo>
                    <a:pt x="3977" y="8647"/>
                  </a:lnTo>
                  <a:lnTo>
                    <a:pt x="3996" y="8358"/>
                  </a:lnTo>
                  <a:lnTo>
                    <a:pt x="4015" y="8203"/>
                  </a:lnTo>
                  <a:lnTo>
                    <a:pt x="4054" y="8068"/>
                  </a:lnTo>
                  <a:lnTo>
                    <a:pt x="4112" y="7972"/>
                  </a:lnTo>
                  <a:lnTo>
                    <a:pt x="4189" y="7895"/>
                  </a:lnTo>
                  <a:lnTo>
                    <a:pt x="4344" y="7721"/>
                  </a:lnTo>
                  <a:lnTo>
                    <a:pt x="4498" y="7566"/>
                  </a:lnTo>
                  <a:lnTo>
                    <a:pt x="4556" y="7470"/>
                  </a:lnTo>
                  <a:lnTo>
                    <a:pt x="4594" y="7373"/>
                  </a:lnTo>
                  <a:lnTo>
                    <a:pt x="4614" y="7238"/>
                  </a:lnTo>
                  <a:lnTo>
                    <a:pt x="4594" y="7065"/>
                  </a:lnTo>
                  <a:lnTo>
                    <a:pt x="4556" y="6910"/>
                  </a:lnTo>
                  <a:lnTo>
                    <a:pt x="4537" y="6756"/>
                  </a:lnTo>
                  <a:lnTo>
                    <a:pt x="4517" y="6582"/>
                  </a:lnTo>
                  <a:lnTo>
                    <a:pt x="4517" y="6505"/>
                  </a:lnTo>
                  <a:lnTo>
                    <a:pt x="4537" y="6389"/>
                  </a:lnTo>
                  <a:lnTo>
                    <a:pt x="4594" y="6293"/>
                  </a:lnTo>
                  <a:lnTo>
                    <a:pt x="4691" y="6100"/>
                  </a:lnTo>
                  <a:lnTo>
                    <a:pt x="4787" y="5887"/>
                  </a:lnTo>
                  <a:lnTo>
                    <a:pt x="4826" y="5791"/>
                  </a:lnTo>
                  <a:lnTo>
                    <a:pt x="4826" y="5675"/>
                  </a:lnTo>
                  <a:lnTo>
                    <a:pt x="4826" y="5578"/>
                  </a:lnTo>
                  <a:lnTo>
                    <a:pt x="4787" y="5501"/>
                  </a:lnTo>
                  <a:lnTo>
                    <a:pt x="4710" y="5308"/>
                  </a:lnTo>
                  <a:lnTo>
                    <a:pt x="4594" y="5077"/>
                  </a:lnTo>
                  <a:lnTo>
                    <a:pt x="4556" y="4980"/>
                  </a:lnTo>
                  <a:lnTo>
                    <a:pt x="4517" y="4864"/>
                  </a:lnTo>
                  <a:lnTo>
                    <a:pt x="4517" y="4768"/>
                  </a:lnTo>
                  <a:lnTo>
                    <a:pt x="4537" y="4613"/>
                  </a:lnTo>
                  <a:lnTo>
                    <a:pt x="4556" y="4459"/>
                  </a:lnTo>
                  <a:lnTo>
                    <a:pt x="4594" y="4285"/>
                  </a:lnTo>
                  <a:lnTo>
                    <a:pt x="4614" y="4131"/>
                  </a:lnTo>
                  <a:lnTo>
                    <a:pt x="4594" y="3996"/>
                  </a:lnTo>
                  <a:lnTo>
                    <a:pt x="4556" y="3899"/>
                  </a:lnTo>
                  <a:lnTo>
                    <a:pt x="4498" y="3803"/>
                  </a:lnTo>
                  <a:lnTo>
                    <a:pt x="4344" y="3629"/>
                  </a:lnTo>
                  <a:lnTo>
                    <a:pt x="4189" y="3475"/>
                  </a:lnTo>
                  <a:lnTo>
                    <a:pt x="4112" y="3378"/>
                  </a:lnTo>
                  <a:lnTo>
                    <a:pt x="4054" y="3282"/>
                  </a:lnTo>
                  <a:lnTo>
                    <a:pt x="4015" y="3147"/>
                  </a:lnTo>
                  <a:lnTo>
                    <a:pt x="3996" y="2973"/>
                  </a:lnTo>
                  <a:lnTo>
                    <a:pt x="3977" y="2818"/>
                  </a:lnTo>
                  <a:lnTo>
                    <a:pt x="3957" y="2645"/>
                  </a:lnTo>
                  <a:lnTo>
                    <a:pt x="3938" y="2529"/>
                  </a:lnTo>
                  <a:lnTo>
                    <a:pt x="3880" y="2432"/>
                  </a:lnTo>
                  <a:lnTo>
                    <a:pt x="3822" y="2355"/>
                  </a:lnTo>
                  <a:lnTo>
                    <a:pt x="3726" y="2278"/>
                  </a:lnTo>
                  <a:lnTo>
                    <a:pt x="3552" y="2162"/>
                  </a:lnTo>
                  <a:lnTo>
                    <a:pt x="3340" y="2066"/>
                  </a:lnTo>
                  <a:lnTo>
                    <a:pt x="3263" y="1988"/>
                  </a:lnTo>
                  <a:lnTo>
                    <a:pt x="3185" y="1931"/>
                  </a:lnTo>
                  <a:lnTo>
                    <a:pt x="3166" y="1911"/>
                  </a:lnTo>
                  <a:lnTo>
                    <a:pt x="3108" y="1834"/>
                  </a:lnTo>
                  <a:lnTo>
                    <a:pt x="3070" y="1738"/>
                  </a:lnTo>
                  <a:lnTo>
                    <a:pt x="2973" y="1525"/>
                  </a:lnTo>
                  <a:lnTo>
                    <a:pt x="2896" y="1313"/>
                  </a:lnTo>
                  <a:lnTo>
                    <a:pt x="2838" y="1216"/>
                  </a:lnTo>
                  <a:lnTo>
                    <a:pt x="2761" y="1139"/>
                  </a:lnTo>
                  <a:lnTo>
                    <a:pt x="2684" y="1081"/>
                  </a:lnTo>
                  <a:lnTo>
                    <a:pt x="2606" y="1062"/>
                  </a:lnTo>
                  <a:lnTo>
                    <a:pt x="2452" y="1004"/>
                  </a:lnTo>
                  <a:lnTo>
                    <a:pt x="2259" y="966"/>
                  </a:lnTo>
                  <a:lnTo>
                    <a:pt x="2085" y="908"/>
                  </a:lnTo>
                  <a:lnTo>
                    <a:pt x="2008" y="888"/>
                  </a:lnTo>
                  <a:lnTo>
                    <a:pt x="1931" y="830"/>
                  </a:lnTo>
                  <a:lnTo>
                    <a:pt x="1873" y="792"/>
                  </a:lnTo>
                  <a:lnTo>
                    <a:pt x="1815" y="734"/>
                  </a:lnTo>
                  <a:lnTo>
                    <a:pt x="1738" y="657"/>
                  </a:lnTo>
                  <a:lnTo>
                    <a:pt x="1622" y="483"/>
                  </a:lnTo>
                  <a:lnTo>
                    <a:pt x="1487" y="329"/>
                  </a:lnTo>
                  <a:lnTo>
                    <a:pt x="1410" y="271"/>
                  </a:lnTo>
                  <a:lnTo>
                    <a:pt x="1313" y="213"/>
                  </a:lnTo>
                  <a:lnTo>
                    <a:pt x="1197" y="174"/>
                  </a:lnTo>
                  <a:lnTo>
                    <a:pt x="850" y="174"/>
                  </a:lnTo>
                  <a:lnTo>
                    <a:pt x="657" y="193"/>
                  </a:lnTo>
                  <a:lnTo>
                    <a:pt x="541" y="174"/>
                  </a:lnTo>
                  <a:lnTo>
                    <a:pt x="445" y="155"/>
                  </a:lnTo>
                  <a:lnTo>
                    <a:pt x="310" y="97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5"/>
            <p:cNvSpPr/>
            <p:nvPr/>
          </p:nvSpPr>
          <p:spPr>
            <a:xfrm>
              <a:off x="2275075" y="2135875"/>
              <a:ext cx="120675" cy="219100"/>
            </a:xfrm>
            <a:custGeom>
              <a:avLst/>
              <a:gdLst/>
              <a:ahLst/>
              <a:cxnLst/>
              <a:rect l="l" t="t" r="r" b="b"/>
              <a:pathLst>
                <a:path w="4827" h="8764" fill="none" extrusionOk="0">
                  <a:moveTo>
                    <a:pt x="175" y="0"/>
                  </a:moveTo>
                  <a:lnTo>
                    <a:pt x="175" y="0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232" y="174"/>
                  </a:lnTo>
                  <a:lnTo>
                    <a:pt x="232" y="174"/>
                  </a:lnTo>
                  <a:lnTo>
                    <a:pt x="387" y="174"/>
                  </a:lnTo>
                  <a:lnTo>
                    <a:pt x="503" y="213"/>
                  </a:lnTo>
                  <a:lnTo>
                    <a:pt x="503" y="213"/>
                  </a:lnTo>
                  <a:lnTo>
                    <a:pt x="599" y="271"/>
                  </a:lnTo>
                  <a:lnTo>
                    <a:pt x="676" y="348"/>
                  </a:lnTo>
                  <a:lnTo>
                    <a:pt x="831" y="522"/>
                  </a:lnTo>
                  <a:lnTo>
                    <a:pt x="966" y="695"/>
                  </a:lnTo>
                  <a:lnTo>
                    <a:pt x="1043" y="773"/>
                  </a:lnTo>
                  <a:lnTo>
                    <a:pt x="1120" y="830"/>
                  </a:lnTo>
                  <a:lnTo>
                    <a:pt x="1120" y="830"/>
                  </a:lnTo>
                  <a:lnTo>
                    <a:pt x="1255" y="908"/>
                  </a:lnTo>
                  <a:lnTo>
                    <a:pt x="1410" y="946"/>
                  </a:lnTo>
                  <a:lnTo>
                    <a:pt x="1583" y="985"/>
                  </a:lnTo>
                  <a:lnTo>
                    <a:pt x="1738" y="1023"/>
                  </a:lnTo>
                  <a:lnTo>
                    <a:pt x="1738" y="1023"/>
                  </a:lnTo>
                  <a:lnTo>
                    <a:pt x="1854" y="1081"/>
                  </a:lnTo>
                  <a:lnTo>
                    <a:pt x="1950" y="1139"/>
                  </a:lnTo>
                  <a:lnTo>
                    <a:pt x="1950" y="1139"/>
                  </a:lnTo>
                  <a:lnTo>
                    <a:pt x="2008" y="1197"/>
                  </a:lnTo>
                  <a:lnTo>
                    <a:pt x="2066" y="1274"/>
                  </a:lnTo>
                  <a:lnTo>
                    <a:pt x="2143" y="1448"/>
                  </a:lnTo>
                  <a:lnTo>
                    <a:pt x="2143" y="1448"/>
                  </a:lnTo>
                  <a:lnTo>
                    <a:pt x="2240" y="1699"/>
                  </a:lnTo>
                  <a:lnTo>
                    <a:pt x="2298" y="1815"/>
                  </a:lnTo>
                  <a:lnTo>
                    <a:pt x="2356" y="1911"/>
                  </a:lnTo>
                  <a:lnTo>
                    <a:pt x="2356" y="1911"/>
                  </a:lnTo>
                  <a:lnTo>
                    <a:pt x="2433" y="1988"/>
                  </a:lnTo>
                  <a:lnTo>
                    <a:pt x="2529" y="2046"/>
                  </a:lnTo>
                  <a:lnTo>
                    <a:pt x="2722" y="2162"/>
                  </a:lnTo>
                  <a:lnTo>
                    <a:pt x="2915" y="2278"/>
                  </a:lnTo>
                  <a:lnTo>
                    <a:pt x="2992" y="2355"/>
                  </a:lnTo>
                  <a:lnTo>
                    <a:pt x="3070" y="2432"/>
                  </a:lnTo>
                  <a:lnTo>
                    <a:pt x="3070" y="2432"/>
                  </a:lnTo>
                  <a:lnTo>
                    <a:pt x="3108" y="2529"/>
                  </a:lnTo>
                  <a:lnTo>
                    <a:pt x="3147" y="2625"/>
                  </a:lnTo>
                  <a:lnTo>
                    <a:pt x="3166" y="2857"/>
                  </a:lnTo>
                  <a:lnTo>
                    <a:pt x="3185" y="3089"/>
                  </a:lnTo>
                  <a:lnTo>
                    <a:pt x="3205" y="3185"/>
                  </a:lnTo>
                  <a:lnTo>
                    <a:pt x="3243" y="3282"/>
                  </a:lnTo>
                  <a:lnTo>
                    <a:pt x="3243" y="3282"/>
                  </a:lnTo>
                  <a:lnTo>
                    <a:pt x="3301" y="3378"/>
                  </a:lnTo>
                  <a:lnTo>
                    <a:pt x="3359" y="3475"/>
                  </a:lnTo>
                  <a:lnTo>
                    <a:pt x="3533" y="3629"/>
                  </a:lnTo>
                  <a:lnTo>
                    <a:pt x="3687" y="3803"/>
                  </a:lnTo>
                  <a:lnTo>
                    <a:pt x="3745" y="3899"/>
                  </a:lnTo>
                  <a:lnTo>
                    <a:pt x="3784" y="3996"/>
                  </a:lnTo>
                  <a:lnTo>
                    <a:pt x="3784" y="3996"/>
                  </a:lnTo>
                  <a:lnTo>
                    <a:pt x="3803" y="4092"/>
                  </a:lnTo>
                  <a:lnTo>
                    <a:pt x="3803" y="4189"/>
                  </a:lnTo>
                  <a:lnTo>
                    <a:pt x="3764" y="4420"/>
                  </a:lnTo>
                  <a:lnTo>
                    <a:pt x="3707" y="4652"/>
                  </a:lnTo>
                  <a:lnTo>
                    <a:pt x="3707" y="4749"/>
                  </a:lnTo>
                  <a:lnTo>
                    <a:pt x="3707" y="4864"/>
                  </a:lnTo>
                  <a:lnTo>
                    <a:pt x="3707" y="4864"/>
                  </a:lnTo>
                  <a:lnTo>
                    <a:pt x="3726" y="4961"/>
                  </a:lnTo>
                  <a:lnTo>
                    <a:pt x="3764" y="5057"/>
                  </a:lnTo>
                  <a:lnTo>
                    <a:pt x="3880" y="5250"/>
                  </a:lnTo>
                  <a:lnTo>
                    <a:pt x="3880" y="5250"/>
                  </a:lnTo>
                  <a:lnTo>
                    <a:pt x="3977" y="5463"/>
                  </a:lnTo>
                  <a:lnTo>
                    <a:pt x="4015" y="5578"/>
                  </a:lnTo>
                  <a:lnTo>
                    <a:pt x="4015" y="5675"/>
                  </a:lnTo>
                  <a:lnTo>
                    <a:pt x="4015" y="5675"/>
                  </a:lnTo>
                  <a:lnTo>
                    <a:pt x="4015" y="5791"/>
                  </a:lnTo>
                  <a:lnTo>
                    <a:pt x="3977" y="5887"/>
                  </a:lnTo>
                  <a:lnTo>
                    <a:pt x="3880" y="6100"/>
                  </a:lnTo>
                  <a:lnTo>
                    <a:pt x="3764" y="6293"/>
                  </a:lnTo>
                  <a:lnTo>
                    <a:pt x="3726" y="6389"/>
                  </a:lnTo>
                  <a:lnTo>
                    <a:pt x="3707" y="6505"/>
                  </a:lnTo>
                  <a:lnTo>
                    <a:pt x="3707" y="6505"/>
                  </a:lnTo>
                  <a:lnTo>
                    <a:pt x="3707" y="6601"/>
                  </a:lnTo>
                  <a:lnTo>
                    <a:pt x="3707" y="6717"/>
                  </a:lnTo>
                  <a:lnTo>
                    <a:pt x="3764" y="6949"/>
                  </a:lnTo>
                  <a:lnTo>
                    <a:pt x="3803" y="7161"/>
                  </a:lnTo>
                  <a:lnTo>
                    <a:pt x="3803" y="7277"/>
                  </a:lnTo>
                  <a:lnTo>
                    <a:pt x="3784" y="7373"/>
                  </a:lnTo>
                  <a:lnTo>
                    <a:pt x="3784" y="7373"/>
                  </a:lnTo>
                  <a:lnTo>
                    <a:pt x="3745" y="7470"/>
                  </a:lnTo>
                  <a:lnTo>
                    <a:pt x="3687" y="7566"/>
                  </a:lnTo>
                  <a:lnTo>
                    <a:pt x="3533" y="7721"/>
                  </a:lnTo>
                  <a:lnTo>
                    <a:pt x="3359" y="7895"/>
                  </a:lnTo>
                  <a:lnTo>
                    <a:pt x="3301" y="7972"/>
                  </a:lnTo>
                  <a:lnTo>
                    <a:pt x="3243" y="8068"/>
                  </a:lnTo>
                  <a:lnTo>
                    <a:pt x="3243" y="8068"/>
                  </a:lnTo>
                  <a:lnTo>
                    <a:pt x="3205" y="8203"/>
                  </a:lnTo>
                  <a:lnTo>
                    <a:pt x="3205" y="8203"/>
                  </a:lnTo>
                  <a:lnTo>
                    <a:pt x="3166" y="8454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28" y="8763"/>
                  </a:lnTo>
                  <a:lnTo>
                    <a:pt x="3128" y="8763"/>
                  </a:lnTo>
                  <a:lnTo>
                    <a:pt x="3185" y="8686"/>
                  </a:lnTo>
                  <a:lnTo>
                    <a:pt x="3185" y="8686"/>
                  </a:lnTo>
                  <a:lnTo>
                    <a:pt x="3977" y="8647"/>
                  </a:lnTo>
                  <a:lnTo>
                    <a:pt x="3977" y="8647"/>
                  </a:lnTo>
                  <a:lnTo>
                    <a:pt x="3996" y="8358"/>
                  </a:lnTo>
                  <a:lnTo>
                    <a:pt x="4015" y="8203"/>
                  </a:lnTo>
                  <a:lnTo>
                    <a:pt x="4054" y="8068"/>
                  </a:lnTo>
                  <a:lnTo>
                    <a:pt x="4054" y="8068"/>
                  </a:lnTo>
                  <a:lnTo>
                    <a:pt x="4112" y="7972"/>
                  </a:lnTo>
                  <a:lnTo>
                    <a:pt x="4189" y="7895"/>
                  </a:lnTo>
                  <a:lnTo>
                    <a:pt x="4344" y="7721"/>
                  </a:lnTo>
                  <a:lnTo>
                    <a:pt x="4498" y="7566"/>
                  </a:lnTo>
                  <a:lnTo>
                    <a:pt x="4556" y="7470"/>
                  </a:lnTo>
                  <a:lnTo>
                    <a:pt x="4594" y="7373"/>
                  </a:lnTo>
                  <a:lnTo>
                    <a:pt x="4594" y="7373"/>
                  </a:lnTo>
                  <a:lnTo>
                    <a:pt x="4614" y="7238"/>
                  </a:lnTo>
                  <a:lnTo>
                    <a:pt x="4614" y="7238"/>
                  </a:lnTo>
                  <a:lnTo>
                    <a:pt x="4594" y="7065"/>
                  </a:lnTo>
                  <a:lnTo>
                    <a:pt x="4556" y="6910"/>
                  </a:lnTo>
                  <a:lnTo>
                    <a:pt x="4537" y="6756"/>
                  </a:lnTo>
                  <a:lnTo>
                    <a:pt x="4517" y="6582"/>
                  </a:lnTo>
                  <a:lnTo>
                    <a:pt x="4517" y="6582"/>
                  </a:lnTo>
                  <a:lnTo>
                    <a:pt x="4517" y="6505"/>
                  </a:lnTo>
                  <a:lnTo>
                    <a:pt x="4517" y="6505"/>
                  </a:lnTo>
                  <a:lnTo>
                    <a:pt x="4537" y="6389"/>
                  </a:lnTo>
                  <a:lnTo>
                    <a:pt x="4594" y="6293"/>
                  </a:lnTo>
                  <a:lnTo>
                    <a:pt x="4691" y="6100"/>
                  </a:lnTo>
                  <a:lnTo>
                    <a:pt x="4787" y="5887"/>
                  </a:lnTo>
                  <a:lnTo>
                    <a:pt x="4826" y="5791"/>
                  </a:lnTo>
                  <a:lnTo>
                    <a:pt x="4826" y="5675"/>
                  </a:lnTo>
                  <a:lnTo>
                    <a:pt x="4826" y="5675"/>
                  </a:lnTo>
                  <a:lnTo>
                    <a:pt x="4826" y="5578"/>
                  </a:lnTo>
                  <a:lnTo>
                    <a:pt x="4787" y="5501"/>
                  </a:lnTo>
                  <a:lnTo>
                    <a:pt x="4710" y="5308"/>
                  </a:lnTo>
                  <a:lnTo>
                    <a:pt x="4710" y="5308"/>
                  </a:lnTo>
                  <a:lnTo>
                    <a:pt x="4594" y="5077"/>
                  </a:lnTo>
                  <a:lnTo>
                    <a:pt x="4556" y="4980"/>
                  </a:lnTo>
                  <a:lnTo>
                    <a:pt x="4517" y="4864"/>
                  </a:lnTo>
                  <a:lnTo>
                    <a:pt x="4517" y="4864"/>
                  </a:lnTo>
                  <a:lnTo>
                    <a:pt x="4517" y="4768"/>
                  </a:lnTo>
                  <a:lnTo>
                    <a:pt x="4517" y="4768"/>
                  </a:lnTo>
                  <a:lnTo>
                    <a:pt x="4537" y="4613"/>
                  </a:lnTo>
                  <a:lnTo>
                    <a:pt x="4556" y="4459"/>
                  </a:lnTo>
                  <a:lnTo>
                    <a:pt x="4594" y="4285"/>
                  </a:lnTo>
                  <a:lnTo>
                    <a:pt x="4614" y="4131"/>
                  </a:lnTo>
                  <a:lnTo>
                    <a:pt x="4614" y="4131"/>
                  </a:lnTo>
                  <a:lnTo>
                    <a:pt x="4594" y="3996"/>
                  </a:lnTo>
                  <a:lnTo>
                    <a:pt x="4594" y="3996"/>
                  </a:lnTo>
                  <a:lnTo>
                    <a:pt x="4556" y="3899"/>
                  </a:lnTo>
                  <a:lnTo>
                    <a:pt x="4498" y="3803"/>
                  </a:lnTo>
                  <a:lnTo>
                    <a:pt x="4344" y="3629"/>
                  </a:lnTo>
                  <a:lnTo>
                    <a:pt x="4189" y="3475"/>
                  </a:lnTo>
                  <a:lnTo>
                    <a:pt x="4112" y="3378"/>
                  </a:lnTo>
                  <a:lnTo>
                    <a:pt x="4054" y="3282"/>
                  </a:lnTo>
                  <a:lnTo>
                    <a:pt x="4054" y="3282"/>
                  </a:lnTo>
                  <a:lnTo>
                    <a:pt x="4015" y="3147"/>
                  </a:lnTo>
                  <a:lnTo>
                    <a:pt x="3996" y="2973"/>
                  </a:lnTo>
                  <a:lnTo>
                    <a:pt x="3977" y="2818"/>
                  </a:lnTo>
                  <a:lnTo>
                    <a:pt x="3957" y="2645"/>
                  </a:lnTo>
                  <a:lnTo>
                    <a:pt x="3957" y="2645"/>
                  </a:lnTo>
                  <a:lnTo>
                    <a:pt x="3938" y="2529"/>
                  </a:lnTo>
                  <a:lnTo>
                    <a:pt x="3880" y="2432"/>
                  </a:lnTo>
                  <a:lnTo>
                    <a:pt x="3880" y="2432"/>
                  </a:lnTo>
                  <a:lnTo>
                    <a:pt x="3822" y="2355"/>
                  </a:lnTo>
                  <a:lnTo>
                    <a:pt x="3726" y="2278"/>
                  </a:lnTo>
                  <a:lnTo>
                    <a:pt x="3552" y="2162"/>
                  </a:lnTo>
                  <a:lnTo>
                    <a:pt x="3340" y="2066"/>
                  </a:lnTo>
                  <a:lnTo>
                    <a:pt x="3263" y="1988"/>
                  </a:lnTo>
                  <a:lnTo>
                    <a:pt x="3185" y="1931"/>
                  </a:lnTo>
                  <a:lnTo>
                    <a:pt x="3166" y="1911"/>
                  </a:lnTo>
                  <a:lnTo>
                    <a:pt x="3166" y="1911"/>
                  </a:lnTo>
                  <a:lnTo>
                    <a:pt x="3108" y="1834"/>
                  </a:lnTo>
                  <a:lnTo>
                    <a:pt x="3070" y="1738"/>
                  </a:lnTo>
                  <a:lnTo>
                    <a:pt x="2973" y="1525"/>
                  </a:lnTo>
                  <a:lnTo>
                    <a:pt x="2896" y="1313"/>
                  </a:lnTo>
                  <a:lnTo>
                    <a:pt x="2838" y="1216"/>
                  </a:lnTo>
                  <a:lnTo>
                    <a:pt x="2761" y="1139"/>
                  </a:lnTo>
                  <a:lnTo>
                    <a:pt x="2761" y="1139"/>
                  </a:lnTo>
                  <a:lnTo>
                    <a:pt x="2684" y="1081"/>
                  </a:lnTo>
                  <a:lnTo>
                    <a:pt x="2606" y="1062"/>
                  </a:lnTo>
                  <a:lnTo>
                    <a:pt x="2606" y="1062"/>
                  </a:lnTo>
                  <a:lnTo>
                    <a:pt x="2452" y="1004"/>
                  </a:lnTo>
                  <a:lnTo>
                    <a:pt x="2259" y="966"/>
                  </a:lnTo>
                  <a:lnTo>
                    <a:pt x="2085" y="908"/>
                  </a:lnTo>
                  <a:lnTo>
                    <a:pt x="2008" y="888"/>
                  </a:lnTo>
                  <a:lnTo>
                    <a:pt x="1931" y="830"/>
                  </a:lnTo>
                  <a:lnTo>
                    <a:pt x="1931" y="830"/>
                  </a:lnTo>
                  <a:lnTo>
                    <a:pt x="1873" y="792"/>
                  </a:lnTo>
                  <a:lnTo>
                    <a:pt x="1873" y="792"/>
                  </a:lnTo>
                  <a:lnTo>
                    <a:pt x="1815" y="734"/>
                  </a:lnTo>
                  <a:lnTo>
                    <a:pt x="1738" y="657"/>
                  </a:lnTo>
                  <a:lnTo>
                    <a:pt x="1622" y="483"/>
                  </a:lnTo>
                  <a:lnTo>
                    <a:pt x="1487" y="329"/>
                  </a:lnTo>
                  <a:lnTo>
                    <a:pt x="1410" y="271"/>
                  </a:lnTo>
                  <a:lnTo>
                    <a:pt x="1313" y="213"/>
                  </a:lnTo>
                  <a:lnTo>
                    <a:pt x="1313" y="213"/>
                  </a:lnTo>
                  <a:lnTo>
                    <a:pt x="1197" y="174"/>
                  </a:lnTo>
                  <a:lnTo>
                    <a:pt x="1043" y="174"/>
                  </a:lnTo>
                  <a:lnTo>
                    <a:pt x="1043" y="174"/>
                  </a:lnTo>
                  <a:lnTo>
                    <a:pt x="850" y="174"/>
                  </a:lnTo>
                  <a:lnTo>
                    <a:pt x="850" y="174"/>
                  </a:lnTo>
                  <a:lnTo>
                    <a:pt x="657" y="193"/>
                  </a:lnTo>
                  <a:lnTo>
                    <a:pt x="657" y="193"/>
                  </a:lnTo>
                  <a:lnTo>
                    <a:pt x="541" y="174"/>
                  </a:lnTo>
                  <a:lnTo>
                    <a:pt x="445" y="155"/>
                  </a:lnTo>
                  <a:lnTo>
                    <a:pt x="445" y="155"/>
                  </a:lnTo>
                  <a:lnTo>
                    <a:pt x="310" y="97"/>
                  </a:lnTo>
                  <a:lnTo>
                    <a:pt x="175" y="0"/>
                  </a:lnTo>
                  <a:lnTo>
                    <a:pt x="17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5"/>
            <p:cNvSpPr/>
            <p:nvPr/>
          </p:nvSpPr>
          <p:spPr>
            <a:xfrm>
              <a:off x="2234550" y="2140225"/>
              <a:ext cx="140925" cy="215700"/>
            </a:xfrm>
            <a:custGeom>
              <a:avLst/>
              <a:gdLst/>
              <a:ahLst/>
              <a:cxnLst/>
              <a:rect l="l" t="t" r="r" b="b"/>
              <a:pathLst>
                <a:path w="5637" h="8628" extrusionOk="0">
                  <a:moveTo>
                    <a:pt x="1641" y="1699"/>
                  </a:moveTo>
                  <a:lnTo>
                    <a:pt x="1757" y="1718"/>
                  </a:lnTo>
                  <a:lnTo>
                    <a:pt x="1873" y="1757"/>
                  </a:lnTo>
                  <a:lnTo>
                    <a:pt x="1969" y="1814"/>
                  </a:lnTo>
                  <a:lnTo>
                    <a:pt x="2066" y="1892"/>
                  </a:lnTo>
                  <a:lnTo>
                    <a:pt x="2143" y="1969"/>
                  </a:lnTo>
                  <a:lnTo>
                    <a:pt x="2201" y="2085"/>
                  </a:lnTo>
                  <a:lnTo>
                    <a:pt x="2239" y="2181"/>
                  </a:lnTo>
                  <a:lnTo>
                    <a:pt x="2239" y="2316"/>
                  </a:lnTo>
                  <a:lnTo>
                    <a:pt x="2239" y="2432"/>
                  </a:lnTo>
                  <a:lnTo>
                    <a:pt x="2201" y="2548"/>
                  </a:lnTo>
                  <a:lnTo>
                    <a:pt x="2143" y="2644"/>
                  </a:lnTo>
                  <a:lnTo>
                    <a:pt x="2066" y="2741"/>
                  </a:lnTo>
                  <a:lnTo>
                    <a:pt x="1969" y="2818"/>
                  </a:lnTo>
                  <a:lnTo>
                    <a:pt x="1873" y="2876"/>
                  </a:lnTo>
                  <a:lnTo>
                    <a:pt x="1757" y="2915"/>
                  </a:lnTo>
                  <a:lnTo>
                    <a:pt x="1506" y="2915"/>
                  </a:lnTo>
                  <a:lnTo>
                    <a:pt x="1409" y="2876"/>
                  </a:lnTo>
                  <a:lnTo>
                    <a:pt x="1294" y="2818"/>
                  </a:lnTo>
                  <a:lnTo>
                    <a:pt x="1216" y="2741"/>
                  </a:lnTo>
                  <a:lnTo>
                    <a:pt x="1139" y="2644"/>
                  </a:lnTo>
                  <a:lnTo>
                    <a:pt x="1081" y="2548"/>
                  </a:lnTo>
                  <a:lnTo>
                    <a:pt x="1043" y="2432"/>
                  </a:lnTo>
                  <a:lnTo>
                    <a:pt x="1023" y="2316"/>
                  </a:lnTo>
                  <a:lnTo>
                    <a:pt x="1043" y="2181"/>
                  </a:lnTo>
                  <a:lnTo>
                    <a:pt x="1081" y="2085"/>
                  </a:lnTo>
                  <a:lnTo>
                    <a:pt x="1139" y="1969"/>
                  </a:lnTo>
                  <a:lnTo>
                    <a:pt x="1216" y="1892"/>
                  </a:lnTo>
                  <a:lnTo>
                    <a:pt x="1294" y="1814"/>
                  </a:lnTo>
                  <a:lnTo>
                    <a:pt x="1409" y="1757"/>
                  </a:lnTo>
                  <a:lnTo>
                    <a:pt x="1506" y="1718"/>
                  </a:lnTo>
                  <a:lnTo>
                    <a:pt x="1641" y="1699"/>
                  </a:lnTo>
                  <a:close/>
                  <a:moveTo>
                    <a:pt x="3687" y="5192"/>
                  </a:moveTo>
                  <a:lnTo>
                    <a:pt x="3822" y="5211"/>
                  </a:lnTo>
                  <a:lnTo>
                    <a:pt x="3938" y="5250"/>
                  </a:lnTo>
                  <a:lnTo>
                    <a:pt x="4034" y="5289"/>
                  </a:lnTo>
                  <a:lnTo>
                    <a:pt x="4131" y="5366"/>
                  </a:lnTo>
                  <a:lnTo>
                    <a:pt x="4189" y="5462"/>
                  </a:lnTo>
                  <a:lnTo>
                    <a:pt x="4247" y="5559"/>
                  </a:lnTo>
                  <a:lnTo>
                    <a:pt x="4285" y="5675"/>
                  </a:lnTo>
                  <a:lnTo>
                    <a:pt x="4305" y="5790"/>
                  </a:lnTo>
                  <a:lnTo>
                    <a:pt x="4285" y="5926"/>
                  </a:lnTo>
                  <a:lnTo>
                    <a:pt x="4247" y="6041"/>
                  </a:lnTo>
                  <a:lnTo>
                    <a:pt x="4189" y="6138"/>
                  </a:lnTo>
                  <a:lnTo>
                    <a:pt x="4131" y="6234"/>
                  </a:lnTo>
                  <a:lnTo>
                    <a:pt x="4034" y="6312"/>
                  </a:lnTo>
                  <a:lnTo>
                    <a:pt x="3938" y="6350"/>
                  </a:lnTo>
                  <a:lnTo>
                    <a:pt x="3822" y="6389"/>
                  </a:lnTo>
                  <a:lnTo>
                    <a:pt x="3687" y="6408"/>
                  </a:lnTo>
                  <a:lnTo>
                    <a:pt x="3571" y="6389"/>
                  </a:lnTo>
                  <a:lnTo>
                    <a:pt x="3455" y="6350"/>
                  </a:lnTo>
                  <a:lnTo>
                    <a:pt x="3359" y="6312"/>
                  </a:lnTo>
                  <a:lnTo>
                    <a:pt x="3262" y="6234"/>
                  </a:lnTo>
                  <a:lnTo>
                    <a:pt x="3185" y="6138"/>
                  </a:lnTo>
                  <a:lnTo>
                    <a:pt x="3127" y="6041"/>
                  </a:lnTo>
                  <a:lnTo>
                    <a:pt x="3108" y="5926"/>
                  </a:lnTo>
                  <a:lnTo>
                    <a:pt x="3089" y="5790"/>
                  </a:lnTo>
                  <a:lnTo>
                    <a:pt x="3108" y="5675"/>
                  </a:lnTo>
                  <a:lnTo>
                    <a:pt x="3127" y="5559"/>
                  </a:lnTo>
                  <a:lnTo>
                    <a:pt x="3185" y="5462"/>
                  </a:lnTo>
                  <a:lnTo>
                    <a:pt x="3262" y="5366"/>
                  </a:lnTo>
                  <a:lnTo>
                    <a:pt x="3359" y="5289"/>
                  </a:lnTo>
                  <a:lnTo>
                    <a:pt x="3455" y="5250"/>
                  </a:lnTo>
                  <a:lnTo>
                    <a:pt x="3571" y="5211"/>
                  </a:lnTo>
                  <a:lnTo>
                    <a:pt x="3687" y="5192"/>
                  </a:lnTo>
                  <a:close/>
                  <a:moveTo>
                    <a:pt x="1622" y="0"/>
                  </a:moveTo>
                  <a:lnTo>
                    <a:pt x="1390" y="251"/>
                  </a:lnTo>
                  <a:lnTo>
                    <a:pt x="1178" y="521"/>
                  </a:lnTo>
                  <a:lnTo>
                    <a:pt x="985" y="811"/>
                  </a:lnTo>
                  <a:lnTo>
                    <a:pt x="811" y="1100"/>
                  </a:lnTo>
                  <a:lnTo>
                    <a:pt x="637" y="1390"/>
                  </a:lnTo>
                  <a:lnTo>
                    <a:pt x="502" y="1699"/>
                  </a:lnTo>
                  <a:lnTo>
                    <a:pt x="367" y="2027"/>
                  </a:lnTo>
                  <a:lnTo>
                    <a:pt x="271" y="2355"/>
                  </a:lnTo>
                  <a:lnTo>
                    <a:pt x="194" y="2625"/>
                  </a:lnTo>
                  <a:lnTo>
                    <a:pt x="136" y="2915"/>
                  </a:lnTo>
                  <a:lnTo>
                    <a:pt x="78" y="3204"/>
                  </a:lnTo>
                  <a:lnTo>
                    <a:pt x="39" y="3494"/>
                  </a:lnTo>
                  <a:lnTo>
                    <a:pt x="1" y="4073"/>
                  </a:lnTo>
                  <a:lnTo>
                    <a:pt x="20" y="4671"/>
                  </a:lnTo>
                  <a:lnTo>
                    <a:pt x="116" y="4690"/>
                  </a:lnTo>
                  <a:lnTo>
                    <a:pt x="194" y="4748"/>
                  </a:lnTo>
                  <a:lnTo>
                    <a:pt x="290" y="4806"/>
                  </a:lnTo>
                  <a:lnTo>
                    <a:pt x="348" y="4883"/>
                  </a:lnTo>
                  <a:lnTo>
                    <a:pt x="406" y="4961"/>
                  </a:lnTo>
                  <a:lnTo>
                    <a:pt x="444" y="5057"/>
                  </a:lnTo>
                  <a:lnTo>
                    <a:pt x="483" y="5154"/>
                  </a:lnTo>
                  <a:lnTo>
                    <a:pt x="483" y="5250"/>
                  </a:lnTo>
                  <a:lnTo>
                    <a:pt x="483" y="5347"/>
                  </a:lnTo>
                  <a:lnTo>
                    <a:pt x="464" y="5443"/>
                  </a:lnTo>
                  <a:lnTo>
                    <a:pt x="425" y="5520"/>
                  </a:lnTo>
                  <a:lnTo>
                    <a:pt x="387" y="5597"/>
                  </a:lnTo>
                  <a:lnTo>
                    <a:pt x="329" y="5675"/>
                  </a:lnTo>
                  <a:lnTo>
                    <a:pt x="271" y="5733"/>
                  </a:lnTo>
                  <a:lnTo>
                    <a:pt x="194" y="5790"/>
                  </a:lnTo>
                  <a:lnTo>
                    <a:pt x="116" y="5829"/>
                  </a:lnTo>
                  <a:lnTo>
                    <a:pt x="213" y="6524"/>
                  </a:lnTo>
                  <a:lnTo>
                    <a:pt x="309" y="7219"/>
                  </a:lnTo>
                  <a:lnTo>
                    <a:pt x="522" y="8628"/>
                  </a:lnTo>
                  <a:lnTo>
                    <a:pt x="830" y="8628"/>
                  </a:lnTo>
                  <a:lnTo>
                    <a:pt x="869" y="8551"/>
                  </a:lnTo>
                  <a:lnTo>
                    <a:pt x="927" y="8473"/>
                  </a:lnTo>
                  <a:lnTo>
                    <a:pt x="985" y="8415"/>
                  </a:lnTo>
                  <a:lnTo>
                    <a:pt x="1043" y="8357"/>
                  </a:lnTo>
                  <a:lnTo>
                    <a:pt x="1120" y="8319"/>
                  </a:lnTo>
                  <a:lnTo>
                    <a:pt x="1197" y="8300"/>
                  </a:lnTo>
                  <a:lnTo>
                    <a:pt x="1294" y="8280"/>
                  </a:lnTo>
                  <a:lnTo>
                    <a:pt x="1371" y="8261"/>
                  </a:lnTo>
                  <a:lnTo>
                    <a:pt x="1467" y="8280"/>
                  </a:lnTo>
                  <a:lnTo>
                    <a:pt x="1545" y="8300"/>
                  </a:lnTo>
                  <a:lnTo>
                    <a:pt x="1622" y="8319"/>
                  </a:lnTo>
                  <a:lnTo>
                    <a:pt x="1699" y="8357"/>
                  </a:lnTo>
                  <a:lnTo>
                    <a:pt x="1834" y="8473"/>
                  </a:lnTo>
                  <a:lnTo>
                    <a:pt x="1911" y="8608"/>
                  </a:lnTo>
                  <a:lnTo>
                    <a:pt x="2027" y="8608"/>
                  </a:lnTo>
                  <a:lnTo>
                    <a:pt x="2780" y="8589"/>
                  </a:lnTo>
                  <a:lnTo>
                    <a:pt x="3726" y="8551"/>
                  </a:lnTo>
                  <a:lnTo>
                    <a:pt x="4768" y="8512"/>
                  </a:lnTo>
                  <a:lnTo>
                    <a:pt x="4787" y="8280"/>
                  </a:lnTo>
                  <a:lnTo>
                    <a:pt x="4826" y="8029"/>
                  </a:lnTo>
                  <a:lnTo>
                    <a:pt x="4864" y="7894"/>
                  </a:lnTo>
                  <a:lnTo>
                    <a:pt x="4922" y="7798"/>
                  </a:lnTo>
                  <a:lnTo>
                    <a:pt x="4980" y="7721"/>
                  </a:lnTo>
                  <a:lnTo>
                    <a:pt x="5154" y="7547"/>
                  </a:lnTo>
                  <a:lnTo>
                    <a:pt x="5308" y="7392"/>
                  </a:lnTo>
                  <a:lnTo>
                    <a:pt x="5366" y="7296"/>
                  </a:lnTo>
                  <a:lnTo>
                    <a:pt x="5405" y="7199"/>
                  </a:lnTo>
                  <a:lnTo>
                    <a:pt x="5424" y="7103"/>
                  </a:lnTo>
                  <a:lnTo>
                    <a:pt x="5424" y="6987"/>
                  </a:lnTo>
                  <a:lnTo>
                    <a:pt x="5385" y="6775"/>
                  </a:lnTo>
                  <a:lnTo>
                    <a:pt x="5328" y="6543"/>
                  </a:lnTo>
                  <a:lnTo>
                    <a:pt x="5328" y="6427"/>
                  </a:lnTo>
                  <a:lnTo>
                    <a:pt x="5328" y="6331"/>
                  </a:lnTo>
                  <a:lnTo>
                    <a:pt x="5347" y="6215"/>
                  </a:lnTo>
                  <a:lnTo>
                    <a:pt x="5385" y="6119"/>
                  </a:lnTo>
                  <a:lnTo>
                    <a:pt x="5501" y="5926"/>
                  </a:lnTo>
                  <a:lnTo>
                    <a:pt x="5598" y="5713"/>
                  </a:lnTo>
                  <a:lnTo>
                    <a:pt x="5636" y="5617"/>
                  </a:lnTo>
                  <a:lnTo>
                    <a:pt x="5636" y="5501"/>
                  </a:lnTo>
                  <a:lnTo>
                    <a:pt x="5636" y="5404"/>
                  </a:lnTo>
                  <a:lnTo>
                    <a:pt x="5598" y="5289"/>
                  </a:lnTo>
                  <a:lnTo>
                    <a:pt x="5501" y="5076"/>
                  </a:lnTo>
                  <a:lnTo>
                    <a:pt x="5385" y="4883"/>
                  </a:lnTo>
                  <a:lnTo>
                    <a:pt x="5347" y="4787"/>
                  </a:lnTo>
                  <a:lnTo>
                    <a:pt x="5328" y="4690"/>
                  </a:lnTo>
                  <a:lnTo>
                    <a:pt x="5328" y="4575"/>
                  </a:lnTo>
                  <a:lnTo>
                    <a:pt x="5328" y="4478"/>
                  </a:lnTo>
                  <a:lnTo>
                    <a:pt x="5385" y="4246"/>
                  </a:lnTo>
                  <a:lnTo>
                    <a:pt x="5424" y="4015"/>
                  </a:lnTo>
                  <a:lnTo>
                    <a:pt x="5424" y="3918"/>
                  </a:lnTo>
                  <a:lnTo>
                    <a:pt x="5405" y="3822"/>
                  </a:lnTo>
                  <a:lnTo>
                    <a:pt x="5366" y="3725"/>
                  </a:lnTo>
                  <a:lnTo>
                    <a:pt x="5308" y="3629"/>
                  </a:lnTo>
                  <a:lnTo>
                    <a:pt x="5154" y="3455"/>
                  </a:lnTo>
                  <a:lnTo>
                    <a:pt x="4980" y="3301"/>
                  </a:lnTo>
                  <a:lnTo>
                    <a:pt x="4922" y="3204"/>
                  </a:lnTo>
                  <a:lnTo>
                    <a:pt x="4864" y="3108"/>
                  </a:lnTo>
                  <a:lnTo>
                    <a:pt x="4826" y="3011"/>
                  </a:lnTo>
                  <a:lnTo>
                    <a:pt x="4806" y="2915"/>
                  </a:lnTo>
                  <a:lnTo>
                    <a:pt x="4787" y="2683"/>
                  </a:lnTo>
                  <a:lnTo>
                    <a:pt x="4768" y="2451"/>
                  </a:lnTo>
                  <a:lnTo>
                    <a:pt x="4729" y="2355"/>
                  </a:lnTo>
                  <a:lnTo>
                    <a:pt x="4691" y="2258"/>
                  </a:lnTo>
                  <a:lnTo>
                    <a:pt x="4613" y="2181"/>
                  </a:lnTo>
                  <a:lnTo>
                    <a:pt x="4536" y="2104"/>
                  </a:lnTo>
                  <a:lnTo>
                    <a:pt x="4343" y="1988"/>
                  </a:lnTo>
                  <a:lnTo>
                    <a:pt x="4150" y="1872"/>
                  </a:lnTo>
                  <a:lnTo>
                    <a:pt x="4054" y="1814"/>
                  </a:lnTo>
                  <a:lnTo>
                    <a:pt x="3977" y="1737"/>
                  </a:lnTo>
                  <a:lnTo>
                    <a:pt x="3919" y="1641"/>
                  </a:lnTo>
                  <a:lnTo>
                    <a:pt x="3861" y="1525"/>
                  </a:lnTo>
                  <a:lnTo>
                    <a:pt x="3764" y="1274"/>
                  </a:lnTo>
                  <a:lnTo>
                    <a:pt x="3687" y="1100"/>
                  </a:lnTo>
                  <a:lnTo>
                    <a:pt x="3629" y="1023"/>
                  </a:lnTo>
                  <a:lnTo>
                    <a:pt x="3571" y="965"/>
                  </a:lnTo>
                  <a:lnTo>
                    <a:pt x="3475" y="907"/>
                  </a:lnTo>
                  <a:lnTo>
                    <a:pt x="3359" y="849"/>
                  </a:lnTo>
                  <a:lnTo>
                    <a:pt x="3204" y="811"/>
                  </a:lnTo>
                  <a:lnTo>
                    <a:pt x="3031" y="772"/>
                  </a:lnTo>
                  <a:lnTo>
                    <a:pt x="2876" y="734"/>
                  </a:lnTo>
                  <a:lnTo>
                    <a:pt x="2741" y="656"/>
                  </a:lnTo>
                  <a:lnTo>
                    <a:pt x="2664" y="599"/>
                  </a:lnTo>
                  <a:lnTo>
                    <a:pt x="2587" y="521"/>
                  </a:lnTo>
                  <a:lnTo>
                    <a:pt x="2452" y="348"/>
                  </a:lnTo>
                  <a:lnTo>
                    <a:pt x="2297" y="174"/>
                  </a:lnTo>
                  <a:lnTo>
                    <a:pt x="2220" y="97"/>
                  </a:lnTo>
                  <a:lnTo>
                    <a:pt x="2124" y="39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599" y="1216"/>
                  </a:moveTo>
                  <a:lnTo>
                    <a:pt x="599" y="1216"/>
                  </a:lnTo>
                  <a:lnTo>
                    <a:pt x="483" y="1197"/>
                  </a:lnTo>
                  <a:lnTo>
                    <a:pt x="367" y="1158"/>
                  </a:lnTo>
                  <a:lnTo>
                    <a:pt x="271" y="1120"/>
                  </a:lnTo>
                  <a:lnTo>
                    <a:pt x="174" y="1042"/>
                  </a:lnTo>
                  <a:lnTo>
                    <a:pt x="97" y="946"/>
                  </a:lnTo>
                  <a:lnTo>
                    <a:pt x="39" y="849"/>
                  </a:lnTo>
                  <a:lnTo>
                    <a:pt x="20" y="734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483"/>
                  </a:lnTo>
                  <a:lnTo>
                    <a:pt x="39" y="367"/>
                  </a:lnTo>
                  <a:lnTo>
                    <a:pt x="97" y="270"/>
                  </a:lnTo>
                  <a:lnTo>
                    <a:pt x="174" y="174"/>
                  </a:lnTo>
                  <a:lnTo>
                    <a:pt x="271" y="97"/>
                  </a:lnTo>
                  <a:lnTo>
                    <a:pt x="367" y="58"/>
                  </a:lnTo>
                  <a:lnTo>
                    <a:pt x="483" y="19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6" y="97"/>
                  </a:lnTo>
                  <a:lnTo>
                    <a:pt x="1043" y="174"/>
                  </a:lnTo>
                  <a:lnTo>
                    <a:pt x="1101" y="270"/>
                  </a:lnTo>
                  <a:lnTo>
                    <a:pt x="1159" y="367"/>
                  </a:lnTo>
                  <a:lnTo>
                    <a:pt x="1197" y="483"/>
                  </a:lnTo>
                  <a:lnTo>
                    <a:pt x="1217" y="598"/>
                  </a:lnTo>
                  <a:lnTo>
                    <a:pt x="1217" y="598"/>
                  </a:lnTo>
                  <a:lnTo>
                    <a:pt x="1197" y="734"/>
                  </a:lnTo>
                  <a:lnTo>
                    <a:pt x="1159" y="849"/>
                  </a:lnTo>
                  <a:lnTo>
                    <a:pt x="1101" y="946"/>
                  </a:lnTo>
                  <a:lnTo>
                    <a:pt x="1043" y="1042"/>
                  </a:lnTo>
                  <a:lnTo>
                    <a:pt x="946" y="1120"/>
                  </a:lnTo>
                  <a:lnTo>
                    <a:pt x="850" y="1158"/>
                  </a:lnTo>
                  <a:lnTo>
                    <a:pt x="734" y="1197"/>
                  </a:lnTo>
                  <a:lnTo>
                    <a:pt x="599" y="12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618" y="1217"/>
                  </a:moveTo>
                  <a:lnTo>
                    <a:pt x="618" y="1217"/>
                  </a:lnTo>
                  <a:lnTo>
                    <a:pt x="483" y="1217"/>
                  </a:lnTo>
                  <a:lnTo>
                    <a:pt x="386" y="1178"/>
                  </a:lnTo>
                  <a:lnTo>
                    <a:pt x="271" y="1120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2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483"/>
                  </a:lnTo>
                  <a:lnTo>
                    <a:pt x="58" y="387"/>
                  </a:lnTo>
                  <a:lnTo>
                    <a:pt x="116" y="271"/>
                  </a:lnTo>
                  <a:lnTo>
                    <a:pt x="193" y="194"/>
                  </a:lnTo>
                  <a:lnTo>
                    <a:pt x="271" y="116"/>
                  </a:lnTo>
                  <a:lnTo>
                    <a:pt x="386" y="59"/>
                  </a:lnTo>
                  <a:lnTo>
                    <a:pt x="483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50" y="59"/>
                  </a:lnTo>
                  <a:lnTo>
                    <a:pt x="946" y="116"/>
                  </a:lnTo>
                  <a:lnTo>
                    <a:pt x="1043" y="194"/>
                  </a:lnTo>
                  <a:lnTo>
                    <a:pt x="1120" y="271"/>
                  </a:lnTo>
                  <a:lnTo>
                    <a:pt x="1178" y="387"/>
                  </a:lnTo>
                  <a:lnTo>
                    <a:pt x="1216" y="483"/>
                  </a:lnTo>
                  <a:lnTo>
                    <a:pt x="1216" y="618"/>
                  </a:lnTo>
                  <a:lnTo>
                    <a:pt x="1216" y="618"/>
                  </a:lnTo>
                  <a:lnTo>
                    <a:pt x="1216" y="734"/>
                  </a:lnTo>
                  <a:lnTo>
                    <a:pt x="1178" y="850"/>
                  </a:lnTo>
                  <a:lnTo>
                    <a:pt x="1120" y="946"/>
                  </a:lnTo>
                  <a:lnTo>
                    <a:pt x="1043" y="1043"/>
                  </a:lnTo>
                  <a:lnTo>
                    <a:pt x="946" y="1120"/>
                  </a:lnTo>
                  <a:lnTo>
                    <a:pt x="850" y="1178"/>
                  </a:lnTo>
                  <a:lnTo>
                    <a:pt x="734" y="1217"/>
                  </a:lnTo>
                  <a:lnTo>
                    <a:pt x="618" y="12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5"/>
            <p:cNvSpPr/>
            <p:nvPr/>
          </p:nvSpPr>
          <p:spPr>
            <a:xfrm>
              <a:off x="2234550" y="2140225"/>
              <a:ext cx="140925" cy="215700"/>
            </a:xfrm>
            <a:custGeom>
              <a:avLst/>
              <a:gdLst/>
              <a:ahLst/>
              <a:cxnLst/>
              <a:rect l="l" t="t" r="r" b="b"/>
              <a:pathLst>
                <a:path w="5637" h="8628" fill="none" extrusionOk="0">
                  <a:moveTo>
                    <a:pt x="1853" y="0"/>
                  </a:moveTo>
                  <a:lnTo>
                    <a:pt x="1853" y="0"/>
                  </a:lnTo>
                  <a:lnTo>
                    <a:pt x="1622" y="0"/>
                  </a:lnTo>
                  <a:lnTo>
                    <a:pt x="1622" y="0"/>
                  </a:lnTo>
                  <a:lnTo>
                    <a:pt x="1622" y="0"/>
                  </a:lnTo>
                  <a:lnTo>
                    <a:pt x="1390" y="251"/>
                  </a:lnTo>
                  <a:lnTo>
                    <a:pt x="1178" y="521"/>
                  </a:lnTo>
                  <a:lnTo>
                    <a:pt x="985" y="811"/>
                  </a:lnTo>
                  <a:lnTo>
                    <a:pt x="811" y="1100"/>
                  </a:lnTo>
                  <a:lnTo>
                    <a:pt x="637" y="1390"/>
                  </a:lnTo>
                  <a:lnTo>
                    <a:pt x="502" y="1699"/>
                  </a:lnTo>
                  <a:lnTo>
                    <a:pt x="367" y="2027"/>
                  </a:lnTo>
                  <a:lnTo>
                    <a:pt x="271" y="2355"/>
                  </a:lnTo>
                  <a:lnTo>
                    <a:pt x="271" y="2355"/>
                  </a:lnTo>
                  <a:lnTo>
                    <a:pt x="194" y="2625"/>
                  </a:lnTo>
                  <a:lnTo>
                    <a:pt x="136" y="2915"/>
                  </a:lnTo>
                  <a:lnTo>
                    <a:pt x="78" y="3204"/>
                  </a:lnTo>
                  <a:lnTo>
                    <a:pt x="39" y="3494"/>
                  </a:lnTo>
                  <a:lnTo>
                    <a:pt x="1" y="4073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116" y="4690"/>
                  </a:lnTo>
                  <a:lnTo>
                    <a:pt x="194" y="4748"/>
                  </a:lnTo>
                  <a:lnTo>
                    <a:pt x="290" y="4806"/>
                  </a:lnTo>
                  <a:lnTo>
                    <a:pt x="348" y="4883"/>
                  </a:lnTo>
                  <a:lnTo>
                    <a:pt x="406" y="4961"/>
                  </a:lnTo>
                  <a:lnTo>
                    <a:pt x="444" y="5057"/>
                  </a:lnTo>
                  <a:lnTo>
                    <a:pt x="483" y="5154"/>
                  </a:lnTo>
                  <a:lnTo>
                    <a:pt x="483" y="5250"/>
                  </a:lnTo>
                  <a:lnTo>
                    <a:pt x="483" y="5250"/>
                  </a:lnTo>
                  <a:lnTo>
                    <a:pt x="483" y="5347"/>
                  </a:lnTo>
                  <a:lnTo>
                    <a:pt x="464" y="5443"/>
                  </a:lnTo>
                  <a:lnTo>
                    <a:pt x="425" y="5520"/>
                  </a:lnTo>
                  <a:lnTo>
                    <a:pt x="387" y="5597"/>
                  </a:lnTo>
                  <a:lnTo>
                    <a:pt x="329" y="5675"/>
                  </a:lnTo>
                  <a:lnTo>
                    <a:pt x="271" y="5733"/>
                  </a:lnTo>
                  <a:lnTo>
                    <a:pt x="194" y="5790"/>
                  </a:lnTo>
                  <a:lnTo>
                    <a:pt x="116" y="5829"/>
                  </a:lnTo>
                  <a:lnTo>
                    <a:pt x="116" y="5829"/>
                  </a:lnTo>
                  <a:lnTo>
                    <a:pt x="213" y="6524"/>
                  </a:lnTo>
                  <a:lnTo>
                    <a:pt x="309" y="7219"/>
                  </a:lnTo>
                  <a:lnTo>
                    <a:pt x="522" y="8628"/>
                  </a:lnTo>
                  <a:lnTo>
                    <a:pt x="522" y="8628"/>
                  </a:lnTo>
                  <a:lnTo>
                    <a:pt x="830" y="8628"/>
                  </a:lnTo>
                  <a:lnTo>
                    <a:pt x="830" y="8628"/>
                  </a:lnTo>
                  <a:lnTo>
                    <a:pt x="830" y="8628"/>
                  </a:lnTo>
                  <a:lnTo>
                    <a:pt x="869" y="8551"/>
                  </a:lnTo>
                  <a:lnTo>
                    <a:pt x="927" y="8473"/>
                  </a:lnTo>
                  <a:lnTo>
                    <a:pt x="985" y="8415"/>
                  </a:lnTo>
                  <a:lnTo>
                    <a:pt x="1043" y="8357"/>
                  </a:lnTo>
                  <a:lnTo>
                    <a:pt x="1120" y="8319"/>
                  </a:lnTo>
                  <a:lnTo>
                    <a:pt x="1197" y="8300"/>
                  </a:lnTo>
                  <a:lnTo>
                    <a:pt x="1294" y="8280"/>
                  </a:lnTo>
                  <a:lnTo>
                    <a:pt x="1371" y="8261"/>
                  </a:lnTo>
                  <a:lnTo>
                    <a:pt x="1371" y="8261"/>
                  </a:lnTo>
                  <a:lnTo>
                    <a:pt x="1467" y="8280"/>
                  </a:lnTo>
                  <a:lnTo>
                    <a:pt x="1545" y="8300"/>
                  </a:lnTo>
                  <a:lnTo>
                    <a:pt x="1622" y="8319"/>
                  </a:lnTo>
                  <a:lnTo>
                    <a:pt x="1699" y="8357"/>
                  </a:lnTo>
                  <a:lnTo>
                    <a:pt x="1834" y="8473"/>
                  </a:lnTo>
                  <a:lnTo>
                    <a:pt x="1911" y="8608"/>
                  </a:lnTo>
                  <a:lnTo>
                    <a:pt x="1911" y="8608"/>
                  </a:lnTo>
                  <a:lnTo>
                    <a:pt x="1911" y="8608"/>
                  </a:lnTo>
                  <a:lnTo>
                    <a:pt x="2027" y="8608"/>
                  </a:lnTo>
                  <a:lnTo>
                    <a:pt x="2027" y="8608"/>
                  </a:lnTo>
                  <a:lnTo>
                    <a:pt x="2780" y="8589"/>
                  </a:lnTo>
                  <a:lnTo>
                    <a:pt x="2780" y="8589"/>
                  </a:lnTo>
                  <a:lnTo>
                    <a:pt x="3726" y="8551"/>
                  </a:lnTo>
                  <a:lnTo>
                    <a:pt x="3726" y="8551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87" y="8280"/>
                  </a:lnTo>
                  <a:lnTo>
                    <a:pt x="4826" y="8029"/>
                  </a:lnTo>
                  <a:lnTo>
                    <a:pt x="4826" y="8029"/>
                  </a:lnTo>
                  <a:lnTo>
                    <a:pt x="4864" y="7894"/>
                  </a:lnTo>
                  <a:lnTo>
                    <a:pt x="4864" y="7894"/>
                  </a:lnTo>
                  <a:lnTo>
                    <a:pt x="4922" y="7798"/>
                  </a:lnTo>
                  <a:lnTo>
                    <a:pt x="4980" y="7721"/>
                  </a:lnTo>
                  <a:lnTo>
                    <a:pt x="5154" y="7547"/>
                  </a:lnTo>
                  <a:lnTo>
                    <a:pt x="5308" y="7392"/>
                  </a:lnTo>
                  <a:lnTo>
                    <a:pt x="5366" y="7296"/>
                  </a:lnTo>
                  <a:lnTo>
                    <a:pt x="5405" y="7199"/>
                  </a:lnTo>
                  <a:lnTo>
                    <a:pt x="5405" y="7199"/>
                  </a:lnTo>
                  <a:lnTo>
                    <a:pt x="5424" y="7103"/>
                  </a:lnTo>
                  <a:lnTo>
                    <a:pt x="5424" y="6987"/>
                  </a:lnTo>
                  <a:lnTo>
                    <a:pt x="5385" y="6775"/>
                  </a:lnTo>
                  <a:lnTo>
                    <a:pt x="5328" y="6543"/>
                  </a:lnTo>
                  <a:lnTo>
                    <a:pt x="5328" y="6427"/>
                  </a:lnTo>
                  <a:lnTo>
                    <a:pt x="5328" y="6331"/>
                  </a:lnTo>
                  <a:lnTo>
                    <a:pt x="5328" y="6331"/>
                  </a:lnTo>
                  <a:lnTo>
                    <a:pt x="5347" y="6215"/>
                  </a:lnTo>
                  <a:lnTo>
                    <a:pt x="5385" y="6119"/>
                  </a:lnTo>
                  <a:lnTo>
                    <a:pt x="5501" y="5926"/>
                  </a:lnTo>
                  <a:lnTo>
                    <a:pt x="5598" y="5713"/>
                  </a:lnTo>
                  <a:lnTo>
                    <a:pt x="5636" y="5617"/>
                  </a:lnTo>
                  <a:lnTo>
                    <a:pt x="5636" y="5501"/>
                  </a:lnTo>
                  <a:lnTo>
                    <a:pt x="5636" y="5501"/>
                  </a:lnTo>
                  <a:lnTo>
                    <a:pt x="5636" y="5404"/>
                  </a:lnTo>
                  <a:lnTo>
                    <a:pt x="5598" y="5289"/>
                  </a:lnTo>
                  <a:lnTo>
                    <a:pt x="5501" y="5076"/>
                  </a:lnTo>
                  <a:lnTo>
                    <a:pt x="5501" y="5076"/>
                  </a:lnTo>
                  <a:lnTo>
                    <a:pt x="5385" y="4883"/>
                  </a:lnTo>
                  <a:lnTo>
                    <a:pt x="5347" y="4787"/>
                  </a:lnTo>
                  <a:lnTo>
                    <a:pt x="5328" y="4690"/>
                  </a:lnTo>
                  <a:lnTo>
                    <a:pt x="5328" y="4690"/>
                  </a:lnTo>
                  <a:lnTo>
                    <a:pt x="5328" y="4575"/>
                  </a:lnTo>
                  <a:lnTo>
                    <a:pt x="5328" y="4478"/>
                  </a:lnTo>
                  <a:lnTo>
                    <a:pt x="5385" y="4246"/>
                  </a:lnTo>
                  <a:lnTo>
                    <a:pt x="5424" y="4015"/>
                  </a:lnTo>
                  <a:lnTo>
                    <a:pt x="5424" y="3918"/>
                  </a:lnTo>
                  <a:lnTo>
                    <a:pt x="5405" y="3822"/>
                  </a:lnTo>
                  <a:lnTo>
                    <a:pt x="5405" y="3822"/>
                  </a:lnTo>
                  <a:lnTo>
                    <a:pt x="5366" y="3725"/>
                  </a:lnTo>
                  <a:lnTo>
                    <a:pt x="5308" y="3629"/>
                  </a:lnTo>
                  <a:lnTo>
                    <a:pt x="5154" y="3455"/>
                  </a:lnTo>
                  <a:lnTo>
                    <a:pt x="4980" y="3301"/>
                  </a:lnTo>
                  <a:lnTo>
                    <a:pt x="4922" y="3204"/>
                  </a:lnTo>
                  <a:lnTo>
                    <a:pt x="4864" y="3108"/>
                  </a:lnTo>
                  <a:lnTo>
                    <a:pt x="4864" y="3108"/>
                  </a:lnTo>
                  <a:lnTo>
                    <a:pt x="4826" y="3011"/>
                  </a:lnTo>
                  <a:lnTo>
                    <a:pt x="4806" y="2915"/>
                  </a:lnTo>
                  <a:lnTo>
                    <a:pt x="4787" y="2683"/>
                  </a:lnTo>
                  <a:lnTo>
                    <a:pt x="4768" y="2451"/>
                  </a:lnTo>
                  <a:lnTo>
                    <a:pt x="4729" y="2355"/>
                  </a:lnTo>
                  <a:lnTo>
                    <a:pt x="4691" y="2258"/>
                  </a:lnTo>
                  <a:lnTo>
                    <a:pt x="4691" y="2258"/>
                  </a:lnTo>
                  <a:lnTo>
                    <a:pt x="4613" y="2181"/>
                  </a:lnTo>
                  <a:lnTo>
                    <a:pt x="4536" y="2104"/>
                  </a:lnTo>
                  <a:lnTo>
                    <a:pt x="4343" y="1988"/>
                  </a:lnTo>
                  <a:lnTo>
                    <a:pt x="4150" y="1872"/>
                  </a:lnTo>
                  <a:lnTo>
                    <a:pt x="4054" y="1814"/>
                  </a:lnTo>
                  <a:lnTo>
                    <a:pt x="3977" y="1737"/>
                  </a:lnTo>
                  <a:lnTo>
                    <a:pt x="3977" y="1737"/>
                  </a:lnTo>
                  <a:lnTo>
                    <a:pt x="3919" y="1641"/>
                  </a:lnTo>
                  <a:lnTo>
                    <a:pt x="3861" y="1525"/>
                  </a:lnTo>
                  <a:lnTo>
                    <a:pt x="3764" y="1274"/>
                  </a:lnTo>
                  <a:lnTo>
                    <a:pt x="3764" y="1274"/>
                  </a:lnTo>
                  <a:lnTo>
                    <a:pt x="3687" y="1100"/>
                  </a:lnTo>
                  <a:lnTo>
                    <a:pt x="3629" y="1023"/>
                  </a:lnTo>
                  <a:lnTo>
                    <a:pt x="3571" y="965"/>
                  </a:lnTo>
                  <a:lnTo>
                    <a:pt x="3571" y="965"/>
                  </a:lnTo>
                  <a:lnTo>
                    <a:pt x="3475" y="907"/>
                  </a:lnTo>
                  <a:lnTo>
                    <a:pt x="3359" y="849"/>
                  </a:lnTo>
                  <a:lnTo>
                    <a:pt x="3359" y="849"/>
                  </a:lnTo>
                  <a:lnTo>
                    <a:pt x="3204" y="811"/>
                  </a:lnTo>
                  <a:lnTo>
                    <a:pt x="3031" y="772"/>
                  </a:lnTo>
                  <a:lnTo>
                    <a:pt x="2876" y="734"/>
                  </a:lnTo>
                  <a:lnTo>
                    <a:pt x="2741" y="656"/>
                  </a:lnTo>
                  <a:lnTo>
                    <a:pt x="2741" y="656"/>
                  </a:lnTo>
                  <a:lnTo>
                    <a:pt x="2664" y="599"/>
                  </a:lnTo>
                  <a:lnTo>
                    <a:pt x="2587" y="521"/>
                  </a:lnTo>
                  <a:lnTo>
                    <a:pt x="2452" y="348"/>
                  </a:lnTo>
                  <a:lnTo>
                    <a:pt x="2297" y="174"/>
                  </a:lnTo>
                  <a:lnTo>
                    <a:pt x="2220" y="97"/>
                  </a:lnTo>
                  <a:lnTo>
                    <a:pt x="2124" y="39"/>
                  </a:lnTo>
                  <a:lnTo>
                    <a:pt x="2124" y="39"/>
                  </a:lnTo>
                  <a:lnTo>
                    <a:pt x="2008" y="0"/>
                  </a:lnTo>
                  <a:lnTo>
                    <a:pt x="185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5"/>
            <p:cNvSpPr/>
            <p:nvPr/>
          </p:nvSpPr>
          <p:spPr>
            <a:xfrm>
              <a:off x="2235025" y="2257000"/>
              <a:ext cx="11625" cy="28975"/>
            </a:xfrm>
            <a:custGeom>
              <a:avLst/>
              <a:gdLst/>
              <a:ahLst/>
              <a:cxnLst/>
              <a:rect l="l" t="t" r="r" b="b"/>
              <a:pathLst>
                <a:path w="465" h="1159" extrusionOk="0">
                  <a:moveTo>
                    <a:pt x="1" y="0"/>
                  </a:moveTo>
                  <a:lnTo>
                    <a:pt x="1" y="270"/>
                  </a:lnTo>
                  <a:lnTo>
                    <a:pt x="59" y="811"/>
                  </a:lnTo>
                  <a:lnTo>
                    <a:pt x="97" y="1139"/>
                  </a:lnTo>
                  <a:lnTo>
                    <a:pt x="97" y="1158"/>
                  </a:lnTo>
                  <a:lnTo>
                    <a:pt x="175" y="1119"/>
                  </a:lnTo>
                  <a:lnTo>
                    <a:pt x="252" y="1062"/>
                  </a:lnTo>
                  <a:lnTo>
                    <a:pt x="310" y="1004"/>
                  </a:lnTo>
                  <a:lnTo>
                    <a:pt x="368" y="926"/>
                  </a:lnTo>
                  <a:lnTo>
                    <a:pt x="406" y="849"/>
                  </a:lnTo>
                  <a:lnTo>
                    <a:pt x="445" y="772"/>
                  </a:lnTo>
                  <a:lnTo>
                    <a:pt x="464" y="676"/>
                  </a:lnTo>
                  <a:lnTo>
                    <a:pt x="464" y="579"/>
                  </a:lnTo>
                  <a:lnTo>
                    <a:pt x="464" y="483"/>
                  </a:lnTo>
                  <a:lnTo>
                    <a:pt x="425" y="386"/>
                  </a:lnTo>
                  <a:lnTo>
                    <a:pt x="387" y="290"/>
                  </a:lnTo>
                  <a:lnTo>
                    <a:pt x="329" y="212"/>
                  </a:lnTo>
                  <a:lnTo>
                    <a:pt x="271" y="135"/>
                  </a:lnTo>
                  <a:lnTo>
                    <a:pt x="175" y="77"/>
                  </a:lnTo>
                  <a:lnTo>
                    <a:pt x="97" y="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5"/>
            <p:cNvSpPr/>
            <p:nvPr/>
          </p:nvSpPr>
          <p:spPr>
            <a:xfrm>
              <a:off x="2235025" y="2257000"/>
              <a:ext cx="11625" cy="28975"/>
            </a:xfrm>
            <a:custGeom>
              <a:avLst/>
              <a:gdLst/>
              <a:ahLst/>
              <a:cxnLst/>
              <a:rect l="l" t="t" r="r" b="b"/>
              <a:pathLst>
                <a:path w="465" h="11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70"/>
                  </a:lnTo>
                  <a:lnTo>
                    <a:pt x="1" y="270"/>
                  </a:lnTo>
                  <a:lnTo>
                    <a:pt x="59" y="811"/>
                  </a:lnTo>
                  <a:lnTo>
                    <a:pt x="59" y="811"/>
                  </a:lnTo>
                  <a:lnTo>
                    <a:pt x="97" y="1139"/>
                  </a:lnTo>
                  <a:lnTo>
                    <a:pt x="97" y="1139"/>
                  </a:lnTo>
                  <a:lnTo>
                    <a:pt x="97" y="1158"/>
                  </a:lnTo>
                  <a:lnTo>
                    <a:pt x="97" y="1158"/>
                  </a:lnTo>
                  <a:lnTo>
                    <a:pt x="175" y="1119"/>
                  </a:lnTo>
                  <a:lnTo>
                    <a:pt x="252" y="1062"/>
                  </a:lnTo>
                  <a:lnTo>
                    <a:pt x="310" y="1004"/>
                  </a:lnTo>
                  <a:lnTo>
                    <a:pt x="368" y="926"/>
                  </a:lnTo>
                  <a:lnTo>
                    <a:pt x="406" y="849"/>
                  </a:lnTo>
                  <a:lnTo>
                    <a:pt x="445" y="772"/>
                  </a:lnTo>
                  <a:lnTo>
                    <a:pt x="464" y="676"/>
                  </a:lnTo>
                  <a:lnTo>
                    <a:pt x="464" y="579"/>
                  </a:lnTo>
                  <a:lnTo>
                    <a:pt x="464" y="579"/>
                  </a:lnTo>
                  <a:lnTo>
                    <a:pt x="464" y="483"/>
                  </a:lnTo>
                  <a:lnTo>
                    <a:pt x="425" y="386"/>
                  </a:lnTo>
                  <a:lnTo>
                    <a:pt x="387" y="290"/>
                  </a:lnTo>
                  <a:lnTo>
                    <a:pt x="329" y="212"/>
                  </a:lnTo>
                  <a:lnTo>
                    <a:pt x="271" y="135"/>
                  </a:lnTo>
                  <a:lnTo>
                    <a:pt x="175" y="77"/>
                  </a:lnTo>
                  <a:lnTo>
                    <a:pt x="97" y="19"/>
                  </a:lnTo>
                  <a:lnTo>
                    <a:pt x="1" y="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extrusionOk="0">
                  <a:moveTo>
                    <a:pt x="541" y="1"/>
                  </a:move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fill="none" extrusionOk="0">
                  <a:moveTo>
                    <a:pt x="541" y="1"/>
                  </a:moveTo>
                  <a:lnTo>
                    <a:pt x="541" y="1"/>
                  </a:ln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599" y="0"/>
                  </a:moveTo>
                  <a:lnTo>
                    <a:pt x="599" y="0"/>
                  </a:ln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5"/>
            <p:cNvSpPr/>
            <p:nvPr/>
          </p:nvSpPr>
          <p:spPr>
            <a:xfrm>
              <a:off x="2277500" y="2129600"/>
              <a:ext cx="298225" cy="225375"/>
            </a:xfrm>
            <a:custGeom>
              <a:avLst/>
              <a:gdLst/>
              <a:ahLst/>
              <a:cxnLst/>
              <a:rect l="l" t="t" r="r" b="b"/>
              <a:pathLst>
                <a:path w="11929" h="9015" extrusionOk="0">
                  <a:moveTo>
                    <a:pt x="6061" y="1"/>
                  </a:moveTo>
                  <a:lnTo>
                    <a:pt x="5984" y="20"/>
                  </a:lnTo>
                  <a:lnTo>
                    <a:pt x="5829" y="58"/>
                  </a:lnTo>
                  <a:lnTo>
                    <a:pt x="5559" y="194"/>
                  </a:lnTo>
                  <a:lnTo>
                    <a:pt x="5424" y="251"/>
                  </a:lnTo>
                  <a:lnTo>
                    <a:pt x="5308" y="290"/>
                  </a:lnTo>
                  <a:lnTo>
                    <a:pt x="5192" y="290"/>
                  </a:lnTo>
                  <a:lnTo>
                    <a:pt x="5076" y="271"/>
                  </a:lnTo>
                  <a:lnTo>
                    <a:pt x="4864" y="232"/>
                  </a:lnTo>
                  <a:lnTo>
                    <a:pt x="4633" y="174"/>
                  </a:lnTo>
                  <a:lnTo>
                    <a:pt x="4536" y="174"/>
                  </a:lnTo>
                  <a:lnTo>
                    <a:pt x="4420" y="194"/>
                  </a:lnTo>
                  <a:lnTo>
                    <a:pt x="4324" y="232"/>
                  </a:lnTo>
                  <a:lnTo>
                    <a:pt x="4247" y="290"/>
                  </a:lnTo>
                  <a:lnTo>
                    <a:pt x="4073" y="425"/>
                  </a:lnTo>
                  <a:lnTo>
                    <a:pt x="3899" y="580"/>
                  </a:lnTo>
                  <a:lnTo>
                    <a:pt x="3803" y="657"/>
                  </a:lnTo>
                  <a:lnTo>
                    <a:pt x="3725" y="695"/>
                  </a:lnTo>
                  <a:lnTo>
                    <a:pt x="3610" y="734"/>
                  </a:lnTo>
                  <a:lnTo>
                    <a:pt x="3513" y="753"/>
                  </a:lnTo>
                  <a:lnTo>
                    <a:pt x="3281" y="773"/>
                  </a:lnTo>
                  <a:lnTo>
                    <a:pt x="3050" y="792"/>
                  </a:lnTo>
                  <a:lnTo>
                    <a:pt x="2953" y="811"/>
                  </a:lnTo>
                  <a:lnTo>
                    <a:pt x="2857" y="850"/>
                  </a:lnTo>
                  <a:lnTo>
                    <a:pt x="2799" y="888"/>
                  </a:lnTo>
                  <a:lnTo>
                    <a:pt x="2722" y="985"/>
                  </a:lnTo>
                  <a:lnTo>
                    <a:pt x="2645" y="1081"/>
                  </a:lnTo>
                  <a:lnTo>
                    <a:pt x="2509" y="1313"/>
                  </a:lnTo>
                  <a:lnTo>
                    <a:pt x="2432" y="1448"/>
                  </a:lnTo>
                  <a:lnTo>
                    <a:pt x="2316" y="1545"/>
                  </a:lnTo>
                  <a:lnTo>
                    <a:pt x="2181" y="1641"/>
                  </a:lnTo>
                  <a:lnTo>
                    <a:pt x="2046" y="1699"/>
                  </a:lnTo>
                  <a:lnTo>
                    <a:pt x="1757" y="1796"/>
                  </a:lnTo>
                  <a:lnTo>
                    <a:pt x="1641" y="1853"/>
                  </a:lnTo>
                  <a:lnTo>
                    <a:pt x="1525" y="1950"/>
                  </a:lnTo>
                  <a:lnTo>
                    <a:pt x="1467" y="2027"/>
                  </a:lnTo>
                  <a:lnTo>
                    <a:pt x="1429" y="2124"/>
                  </a:lnTo>
                  <a:lnTo>
                    <a:pt x="1351" y="2336"/>
                  </a:lnTo>
                  <a:lnTo>
                    <a:pt x="1293" y="2568"/>
                  </a:lnTo>
                  <a:lnTo>
                    <a:pt x="1255" y="2664"/>
                  </a:lnTo>
                  <a:lnTo>
                    <a:pt x="1216" y="2761"/>
                  </a:lnTo>
                  <a:lnTo>
                    <a:pt x="1139" y="2838"/>
                  </a:lnTo>
                  <a:lnTo>
                    <a:pt x="1062" y="2915"/>
                  </a:lnTo>
                  <a:lnTo>
                    <a:pt x="869" y="3050"/>
                  </a:lnTo>
                  <a:lnTo>
                    <a:pt x="695" y="3185"/>
                  </a:lnTo>
                  <a:lnTo>
                    <a:pt x="618" y="3262"/>
                  </a:lnTo>
                  <a:lnTo>
                    <a:pt x="560" y="3359"/>
                  </a:lnTo>
                  <a:lnTo>
                    <a:pt x="541" y="3455"/>
                  </a:lnTo>
                  <a:lnTo>
                    <a:pt x="521" y="3552"/>
                  </a:lnTo>
                  <a:lnTo>
                    <a:pt x="521" y="3784"/>
                  </a:lnTo>
                  <a:lnTo>
                    <a:pt x="521" y="4015"/>
                  </a:lnTo>
                  <a:lnTo>
                    <a:pt x="521" y="4131"/>
                  </a:lnTo>
                  <a:lnTo>
                    <a:pt x="483" y="4227"/>
                  </a:lnTo>
                  <a:lnTo>
                    <a:pt x="444" y="4324"/>
                  </a:lnTo>
                  <a:lnTo>
                    <a:pt x="386" y="4420"/>
                  </a:lnTo>
                  <a:lnTo>
                    <a:pt x="251" y="4594"/>
                  </a:lnTo>
                  <a:lnTo>
                    <a:pt x="116" y="4787"/>
                  </a:lnTo>
                  <a:lnTo>
                    <a:pt x="78" y="4884"/>
                  </a:lnTo>
                  <a:lnTo>
                    <a:pt x="39" y="4980"/>
                  </a:lnTo>
                  <a:lnTo>
                    <a:pt x="39" y="5077"/>
                  </a:lnTo>
                  <a:lnTo>
                    <a:pt x="58" y="5193"/>
                  </a:lnTo>
                  <a:lnTo>
                    <a:pt x="97" y="5386"/>
                  </a:lnTo>
                  <a:lnTo>
                    <a:pt x="174" y="5617"/>
                  </a:lnTo>
                  <a:lnTo>
                    <a:pt x="213" y="5733"/>
                  </a:lnTo>
                  <a:lnTo>
                    <a:pt x="213" y="5849"/>
                  </a:lnTo>
                  <a:lnTo>
                    <a:pt x="193" y="5945"/>
                  </a:lnTo>
                  <a:lnTo>
                    <a:pt x="174" y="6061"/>
                  </a:lnTo>
                  <a:lnTo>
                    <a:pt x="97" y="6273"/>
                  </a:lnTo>
                  <a:lnTo>
                    <a:pt x="20" y="6486"/>
                  </a:lnTo>
                  <a:lnTo>
                    <a:pt x="0" y="6582"/>
                  </a:lnTo>
                  <a:lnTo>
                    <a:pt x="0" y="6698"/>
                  </a:lnTo>
                  <a:lnTo>
                    <a:pt x="20" y="6794"/>
                  </a:lnTo>
                  <a:lnTo>
                    <a:pt x="58" y="6891"/>
                  </a:lnTo>
                  <a:lnTo>
                    <a:pt x="193" y="7084"/>
                  </a:lnTo>
                  <a:lnTo>
                    <a:pt x="309" y="7277"/>
                  </a:lnTo>
                  <a:lnTo>
                    <a:pt x="367" y="7374"/>
                  </a:lnTo>
                  <a:lnTo>
                    <a:pt x="406" y="7470"/>
                  </a:lnTo>
                  <a:lnTo>
                    <a:pt x="425" y="7567"/>
                  </a:lnTo>
                  <a:lnTo>
                    <a:pt x="425" y="7682"/>
                  </a:lnTo>
                  <a:lnTo>
                    <a:pt x="406" y="7914"/>
                  </a:lnTo>
                  <a:lnTo>
                    <a:pt x="386" y="8146"/>
                  </a:lnTo>
                  <a:lnTo>
                    <a:pt x="406" y="8242"/>
                  </a:lnTo>
                  <a:lnTo>
                    <a:pt x="425" y="8339"/>
                  </a:lnTo>
                  <a:lnTo>
                    <a:pt x="483" y="8435"/>
                  </a:lnTo>
                  <a:lnTo>
                    <a:pt x="560" y="8512"/>
                  </a:lnTo>
                  <a:lnTo>
                    <a:pt x="734" y="8667"/>
                  </a:lnTo>
                  <a:lnTo>
                    <a:pt x="907" y="8821"/>
                  </a:lnTo>
                  <a:lnTo>
                    <a:pt x="985" y="8898"/>
                  </a:lnTo>
                  <a:lnTo>
                    <a:pt x="1043" y="8976"/>
                  </a:lnTo>
                  <a:lnTo>
                    <a:pt x="1062" y="9014"/>
                  </a:lnTo>
                  <a:lnTo>
                    <a:pt x="2008" y="8976"/>
                  </a:lnTo>
                  <a:lnTo>
                    <a:pt x="3050" y="8937"/>
                  </a:lnTo>
                  <a:lnTo>
                    <a:pt x="3031" y="9014"/>
                  </a:lnTo>
                  <a:lnTo>
                    <a:pt x="3088" y="8937"/>
                  </a:lnTo>
                  <a:lnTo>
                    <a:pt x="3880" y="8898"/>
                  </a:lnTo>
                  <a:lnTo>
                    <a:pt x="4883" y="8840"/>
                  </a:lnTo>
                  <a:lnTo>
                    <a:pt x="5868" y="8782"/>
                  </a:lnTo>
                  <a:lnTo>
                    <a:pt x="6794" y="8705"/>
                  </a:lnTo>
                  <a:lnTo>
                    <a:pt x="7682" y="8609"/>
                  </a:lnTo>
                  <a:lnTo>
                    <a:pt x="8512" y="8532"/>
                  </a:lnTo>
                  <a:lnTo>
                    <a:pt x="9265" y="8416"/>
                  </a:lnTo>
                  <a:lnTo>
                    <a:pt x="9979" y="8319"/>
                  </a:lnTo>
                  <a:lnTo>
                    <a:pt x="10616" y="8203"/>
                  </a:lnTo>
                  <a:lnTo>
                    <a:pt x="11407" y="8030"/>
                  </a:lnTo>
                  <a:lnTo>
                    <a:pt x="11407" y="7895"/>
                  </a:lnTo>
                  <a:lnTo>
                    <a:pt x="11446" y="7779"/>
                  </a:lnTo>
                  <a:lnTo>
                    <a:pt x="11484" y="7682"/>
                  </a:lnTo>
                  <a:lnTo>
                    <a:pt x="11542" y="7586"/>
                  </a:lnTo>
                  <a:lnTo>
                    <a:pt x="11677" y="7393"/>
                  </a:lnTo>
                  <a:lnTo>
                    <a:pt x="11812" y="7219"/>
                  </a:lnTo>
                  <a:lnTo>
                    <a:pt x="11851" y="7123"/>
                  </a:lnTo>
                  <a:lnTo>
                    <a:pt x="11890" y="7026"/>
                  </a:lnTo>
                  <a:lnTo>
                    <a:pt x="11890" y="6891"/>
                  </a:lnTo>
                  <a:lnTo>
                    <a:pt x="11870" y="6756"/>
                  </a:lnTo>
                  <a:lnTo>
                    <a:pt x="11793" y="6486"/>
                  </a:lnTo>
                  <a:lnTo>
                    <a:pt x="11735" y="6312"/>
                  </a:lnTo>
                  <a:lnTo>
                    <a:pt x="11716" y="6158"/>
                  </a:lnTo>
                  <a:lnTo>
                    <a:pt x="11735" y="6061"/>
                  </a:lnTo>
                  <a:lnTo>
                    <a:pt x="11755" y="5945"/>
                  </a:lnTo>
                  <a:lnTo>
                    <a:pt x="11832" y="5733"/>
                  </a:lnTo>
                  <a:lnTo>
                    <a:pt x="11909" y="5521"/>
                  </a:lnTo>
                  <a:lnTo>
                    <a:pt x="11928" y="5405"/>
                  </a:lnTo>
                  <a:lnTo>
                    <a:pt x="11928" y="5308"/>
                  </a:lnTo>
                  <a:lnTo>
                    <a:pt x="11909" y="5212"/>
                  </a:lnTo>
                  <a:lnTo>
                    <a:pt x="11870" y="5115"/>
                  </a:lnTo>
                  <a:lnTo>
                    <a:pt x="11755" y="4922"/>
                  </a:lnTo>
                  <a:lnTo>
                    <a:pt x="11619" y="4729"/>
                  </a:lnTo>
                  <a:lnTo>
                    <a:pt x="11562" y="4633"/>
                  </a:lnTo>
                  <a:lnTo>
                    <a:pt x="11523" y="4536"/>
                  </a:lnTo>
                  <a:lnTo>
                    <a:pt x="11504" y="4420"/>
                  </a:lnTo>
                  <a:lnTo>
                    <a:pt x="11504" y="4324"/>
                  </a:lnTo>
                  <a:lnTo>
                    <a:pt x="11523" y="4092"/>
                  </a:lnTo>
                  <a:lnTo>
                    <a:pt x="11542" y="3861"/>
                  </a:lnTo>
                  <a:lnTo>
                    <a:pt x="11523" y="3745"/>
                  </a:lnTo>
                  <a:lnTo>
                    <a:pt x="11504" y="3648"/>
                  </a:lnTo>
                  <a:lnTo>
                    <a:pt x="11446" y="3571"/>
                  </a:lnTo>
                  <a:lnTo>
                    <a:pt x="11369" y="3475"/>
                  </a:lnTo>
                  <a:lnTo>
                    <a:pt x="11214" y="3340"/>
                  </a:lnTo>
                  <a:lnTo>
                    <a:pt x="11021" y="3185"/>
                  </a:lnTo>
                  <a:lnTo>
                    <a:pt x="10944" y="3108"/>
                  </a:lnTo>
                  <a:lnTo>
                    <a:pt x="10886" y="3031"/>
                  </a:lnTo>
                  <a:lnTo>
                    <a:pt x="10847" y="2934"/>
                  </a:lnTo>
                  <a:lnTo>
                    <a:pt x="10809" y="2819"/>
                  </a:lnTo>
                  <a:lnTo>
                    <a:pt x="10770" y="2606"/>
                  </a:lnTo>
                  <a:lnTo>
                    <a:pt x="10712" y="2375"/>
                  </a:lnTo>
                  <a:lnTo>
                    <a:pt x="10674" y="2278"/>
                  </a:lnTo>
                  <a:lnTo>
                    <a:pt x="10616" y="2182"/>
                  </a:lnTo>
                  <a:lnTo>
                    <a:pt x="10539" y="2124"/>
                  </a:lnTo>
                  <a:lnTo>
                    <a:pt x="10442" y="2066"/>
                  </a:lnTo>
                  <a:lnTo>
                    <a:pt x="10249" y="1969"/>
                  </a:lnTo>
                  <a:lnTo>
                    <a:pt x="10037" y="1873"/>
                  </a:lnTo>
                  <a:lnTo>
                    <a:pt x="9940" y="1815"/>
                  </a:lnTo>
                  <a:lnTo>
                    <a:pt x="9844" y="1757"/>
                  </a:lnTo>
                  <a:lnTo>
                    <a:pt x="9786" y="1680"/>
                  </a:lnTo>
                  <a:lnTo>
                    <a:pt x="9709" y="1583"/>
                  </a:lnTo>
                  <a:lnTo>
                    <a:pt x="9612" y="1390"/>
                  </a:lnTo>
                  <a:lnTo>
                    <a:pt x="9496" y="1197"/>
                  </a:lnTo>
                  <a:lnTo>
                    <a:pt x="9438" y="1101"/>
                  </a:lnTo>
                  <a:lnTo>
                    <a:pt x="9342" y="1043"/>
                  </a:lnTo>
                  <a:lnTo>
                    <a:pt x="9265" y="985"/>
                  </a:lnTo>
                  <a:lnTo>
                    <a:pt x="9149" y="946"/>
                  </a:lnTo>
                  <a:lnTo>
                    <a:pt x="8937" y="927"/>
                  </a:lnTo>
                  <a:lnTo>
                    <a:pt x="8705" y="888"/>
                  </a:lnTo>
                  <a:lnTo>
                    <a:pt x="8589" y="869"/>
                  </a:lnTo>
                  <a:lnTo>
                    <a:pt x="8493" y="831"/>
                  </a:lnTo>
                  <a:lnTo>
                    <a:pt x="8416" y="773"/>
                  </a:lnTo>
                  <a:lnTo>
                    <a:pt x="8319" y="715"/>
                  </a:lnTo>
                  <a:lnTo>
                    <a:pt x="8165" y="541"/>
                  </a:lnTo>
                  <a:lnTo>
                    <a:pt x="7991" y="387"/>
                  </a:lnTo>
                  <a:lnTo>
                    <a:pt x="7914" y="329"/>
                  </a:lnTo>
                  <a:lnTo>
                    <a:pt x="7817" y="290"/>
                  </a:lnTo>
                  <a:lnTo>
                    <a:pt x="7682" y="271"/>
                  </a:lnTo>
                  <a:lnTo>
                    <a:pt x="7547" y="271"/>
                  </a:lnTo>
                  <a:lnTo>
                    <a:pt x="7277" y="309"/>
                  </a:lnTo>
                  <a:lnTo>
                    <a:pt x="7103" y="329"/>
                  </a:lnTo>
                  <a:lnTo>
                    <a:pt x="6929" y="329"/>
                  </a:lnTo>
                  <a:lnTo>
                    <a:pt x="6833" y="309"/>
                  </a:lnTo>
                  <a:lnTo>
                    <a:pt x="6736" y="271"/>
                  </a:lnTo>
                  <a:lnTo>
                    <a:pt x="6563" y="155"/>
                  </a:lnTo>
                  <a:lnTo>
                    <a:pt x="6350" y="58"/>
                  </a:lnTo>
                  <a:lnTo>
                    <a:pt x="6235" y="20"/>
                  </a:lnTo>
                  <a:lnTo>
                    <a:pt x="613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5"/>
            <p:cNvSpPr/>
            <p:nvPr/>
          </p:nvSpPr>
          <p:spPr>
            <a:xfrm>
              <a:off x="2257225" y="2126225"/>
              <a:ext cx="298700" cy="229225"/>
            </a:xfrm>
            <a:custGeom>
              <a:avLst/>
              <a:gdLst/>
              <a:ahLst/>
              <a:cxnLst/>
              <a:rect l="l" t="t" r="r" b="b"/>
              <a:pathLst>
                <a:path w="11948" h="9169" extrusionOk="0">
                  <a:moveTo>
                    <a:pt x="6042" y="0"/>
                  </a:moveTo>
                  <a:lnTo>
                    <a:pt x="5926" y="39"/>
                  </a:lnTo>
                  <a:lnTo>
                    <a:pt x="5714" y="116"/>
                  </a:lnTo>
                  <a:lnTo>
                    <a:pt x="5521" y="232"/>
                  </a:lnTo>
                  <a:lnTo>
                    <a:pt x="5424" y="251"/>
                  </a:lnTo>
                  <a:lnTo>
                    <a:pt x="5308" y="290"/>
                  </a:lnTo>
                  <a:lnTo>
                    <a:pt x="5212" y="290"/>
                  </a:lnTo>
                  <a:lnTo>
                    <a:pt x="5096" y="271"/>
                  </a:lnTo>
                  <a:lnTo>
                    <a:pt x="4865" y="213"/>
                  </a:lnTo>
                  <a:lnTo>
                    <a:pt x="4652" y="174"/>
                  </a:lnTo>
                  <a:lnTo>
                    <a:pt x="4536" y="174"/>
                  </a:lnTo>
                  <a:lnTo>
                    <a:pt x="4440" y="193"/>
                  </a:lnTo>
                  <a:lnTo>
                    <a:pt x="4343" y="232"/>
                  </a:lnTo>
                  <a:lnTo>
                    <a:pt x="4247" y="290"/>
                  </a:lnTo>
                  <a:lnTo>
                    <a:pt x="4073" y="425"/>
                  </a:lnTo>
                  <a:lnTo>
                    <a:pt x="3919" y="579"/>
                  </a:lnTo>
                  <a:lnTo>
                    <a:pt x="3822" y="657"/>
                  </a:lnTo>
                  <a:lnTo>
                    <a:pt x="3726" y="695"/>
                  </a:lnTo>
                  <a:lnTo>
                    <a:pt x="3571" y="734"/>
                  </a:lnTo>
                  <a:lnTo>
                    <a:pt x="3417" y="753"/>
                  </a:lnTo>
                  <a:lnTo>
                    <a:pt x="3127" y="773"/>
                  </a:lnTo>
                  <a:lnTo>
                    <a:pt x="2992" y="811"/>
                  </a:lnTo>
                  <a:lnTo>
                    <a:pt x="2877" y="850"/>
                  </a:lnTo>
                  <a:lnTo>
                    <a:pt x="2780" y="927"/>
                  </a:lnTo>
                  <a:lnTo>
                    <a:pt x="2722" y="1004"/>
                  </a:lnTo>
                  <a:lnTo>
                    <a:pt x="2587" y="1178"/>
                  </a:lnTo>
                  <a:lnTo>
                    <a:pt x="2529" y="1294"/>
                  </a:lnTo>
                  <a:lnTo>
                    <a:pt x="2452" y="1409"/>
                  </a:lnTo>
                  <a:lnTo>
                    <a:pt x="2394" y="1487"/>
                  </a:lnTo>
                  <a:lnTo>
                    <a:pt x="2336" y="1545"/>
                  </a:lnTo>
                  <a:lnTo>
                    <a:pt x="2240" y="1602"/>
                  </a:lnTo>
                  <a:lnTo>
                    <a:pt x="2143" y="1660"/>
                  </a:lnTo>
                  <a:lnTo>
                    <a:pt x="1931" y="1738"/>
                  </a:lnTo>
                  <a:lnTo>
                    <a:pt x="1718" y="1815"/>
                  </a:lnTo>
                  <a:lnTo>
                    <a:pt x="1622" y="1873"/>
                  </a:lnTo>
                  <a:lnTo>
                    <a:pt x="1545" y="1950"/>
                  </a:lnTo>
                  <a:lnTo>
                    <a:pt x="1487" y="2008"/>
                  </a:lnTo>
                  <a:lnTo>
                    <a:pt x="1448" y="2085"/>
                  </a:lnTo>
                  <a:lnTo>
                    <a:pt x="1390" y="2259"/>
                  </a:lnTo>
                  <a:lnTo>
                    <a:pt x="1352" y="2452"/>
                  </a:lnTo>
                  <a:lnTo>
                    <a:pt x="1294" y="2625"/>
                  </a:lnTo>
                  <a:lnTo>
                    <a:pt x="1217" y="2761"/>
                  </a:lnTo>
                  <a:lnTo>
                    <a:pt x="1159" y="2838"/>
                  </a:lnTo>
                  <a:lnTo>
                    <a:pt x="1062" y="2915"/>
                  </a:lnTo>
                  <a:lnTo>
                    <a:pt x="889" y="3050"/>
                  </a:lnTo>
                  <a:lnTo>
                    <a:pt x="715" y="3185"/>
                  </a:lnTo>
                  <a:lnTo>
                    <a:pt x="638" y="3262"/>
                  </a:lnTo>
                  <a:lnTo>
                    <a:pt x="580" y="3359"/>
                  </a:lnTo>
                  <a:lnTo>
                    <a:pt x="541" y="3455"/>
                  </a:lnTo>
                  <a:lnTo>
                    <a:pt x="522" y="3552"/>
                  </a:lnTo>
                  <a:lnTo>
                    <a:pt x="522" y="3648"/>
                  </a:lnTo>
                  <a:lnTo>
                    <a:pt x="522" y="3841"/>
                  </a:lnTo>
                  <a:lnTo>
                    <a:pt x="522" y="4034"/>
                  </a:lnTo>
                  <a:lnTo>
                    <a:pt x="522" y="4131"/>
                  </a:lnTo>
                  <a:lnTo>
                    <a:pt x="502" y="4227"/>
                  </a:lnTo>
                  <a:lnTo>
                    <a:pt x="464" y="4324"/>
                  </a:lnTo>
                  <a:lnTo>
                    <a:pt x="406" y="4420"/>
                  </a:lnTo>
                  <a:lnTo>
                    <a:pt x="271" y="4594"/>
                  </a:lnTo>
                  <a:lnTo>
                    <a:pt x="136" y="4787"/>
                  </a:lnTo>
                  <a:lnTo>
                    <a:pt x="78" y="4884"/>
                  </a:lnTo>
                  <a:lnTo>
                    <a:pt x="59" y="4980"/>
                  </a:lnTo>
                  <a:lnTo>
                    <a:pt x="39" y="5115"/>
                  </a:lnTo>
                  <a:lnTo>
                    <a:pt x="78" y="5250"/>
                  </a:lnTo>
                  <a:lnTo>
                    <a:pt x="155" y="5521"/>
                  </a:lnTo>
                  <a:lnTo>
                    <a:pt x="213" y="5675"/>
                  </a:lnTo>
                  <a:lnTo>
                    <a:pt x="232" y="5849"/>
                  </a:lnTo>
                  <a:lnTo>
                    <a:pt x="213" y="5945"/>
                  </a:lnTo>
                  <a:lnTo>
                    <a:pt x="174" y="6061"/>
                  </a:lnTo>
                  <a:lnTo>
                    <a:pt x="97" y="6273"/>
                  </a:lnTo>
                  <a:lnTo>
                    <a:pt x="20" y="6486"/>
                  </a:lnTo>
                  <a:lnTo>
                    <a:pt x="1" y="6582"/>
                  </a:lnTo>
                  <a:lnTo>
                    <a:pt x="1" y="6698"/>
                  </a:lnTo>
                  <a:lnTo>
                    <a:pt x="39" y="6794"/>
                  </a:lnTo>
                  <a:lnTo>
                    <a:pt x="78" y="6891"/>
                  </a:lnTo>
                  <a:lnTo>
                    <a:pt x="194" y="7084"/>
                  </a:lnTo>
                  <a:lnTo>
                    <a:pt x="329" y="7277"/>
                  </a:lnTo>
                  <a:lnTo>
                    <a:pt x="367" y="7373"/>
                  </a:lnTo>
                  <a:lnTo>
                    <a:pt x="406" y="7470"/>
                  </a:lnTo>
                  <a:lnTo>
                    <a:pt x="425" y="7566"/>
                  </a:lnTo>
                  <a:lnTo>
                    <a:pt x="425" y="7682"/>
                  </a:lnTo>
                  <a:lnTo>
                    <a:pt x="406" y="7914"/>
                  </a:lnTo>
                  <a:lnTo>
                    <a:pt x="406" y="8145"/>
                  </a:lnTo>
                  <a:lnTo>
                    <a:pt x="406" y="8242"/>
                  </a:lnTo>
                  <a:lnTo>
                    <a:pt x="445" y="8338"/>
                  </a:lnTo>
                  <a:lnTo>
                    <a:pt x="502" y="8435"/>
                  </a:lnTo>
                  <a:lnTo>
                    <a:pt x="560" y="8512"/>
                  </a:lnTo>
                  <a:lnTo>
                    <a:pt x="734" y="8667"/>
                  </a:lnTo>
                  <a:lnTo>
                    <a:pt x="908" y="8821"/>
                  </a:lnTo>
                  <a:lnTo>
                    <a:pt x="985" y="8898"/>
                  </a:lnTo>
                  <a:lnTo>
                    <a:pt x="1043" y="8975"/>
                  </a:lnTo>
                  <a:lnTo>
                    <a:pt x="1101" y="9072"/>
                  </a:lnTo>
                  <a:lnTo>
                    <a:pt x="1120" y="9168"/>
                  </a:lnTo>
                  <a:lnTo>
                    <a:pt x="1873" y="9149"/>
                  </a:lnTo>
                  <a:lnTo>
                    <a:pt x="2819" y="9111"/>
                  </a:lnTo>
                  <a:lnTo>
                    <a:pt x="3861" y="9072"/>
                  </a:lnTo>
                  <a:lnTo>
                    <a:pt x="3842" y="9149"/>
                  </a:lnTo>
                  <a:lnTo>
                    <a:pt x="3899" y="9072"/>
                  </a:lnTo>
                  <a:lnTo>
                    <a:pt x="4691" y="9033"/>
                  </a:lnTo>
                  <a:lnTo>
                    <a:pt x="5694" y="8975"/>
                  </a:lnTo>
                  <a:lnTo>
                    <a:pt x="6679" y="8917"/>
                  </a:lnTo>
                  <a:lnTo>
                    <a:pt x="7605" y="8840"/>
                  </a:lnTo>
                  <a:lnTo>
                    <a:pt x="8493" y="8744"/>
                  </a:lnTo>
                  <a:lnTo>
                    <a:pt x="9323" y="8667"/>
                  </a:lnTo>
                  <a:lnTo>
                    <a:pt x="10076" y="8551"/>
                  </a:lnTo>
                  <a:lnTo>
                    <a:pt x="10790" y="8454"/>
                  </a:lnTo>
                  <a:lnTo>
                    <a:pt x="11427" y="8338"/>
                  </a:lnTo>
                  <a:lnTo>
                    <a:pt x="11427" y="8049"/>
                  </a:lnTo>
                  <a:lnTo>
                    <a:pt x="11427" y="7914"/>
                  </a:lnTo>
                  <a:lnTo>
                    <a:pt x="11446" y="7779"/>
                  </a:lnTo>
                  <a:lnTo>
                    <a:pt x="11485" y="7682"/>
                  </a:lnTo>
                  <a:lnTo>
                    <a:pt x="11543" y="7586"/>
                  </a:lnTo>
                  <a:lnTo>
                    <a:pt x="11697" y="7393"/>
                  </a:lnTo>
                  <a:lnTo>
                    <a:pt x="11813" y="7219"/>
                  </a:lnTo>
                  <a:lnTo>
                    <a:pt x="11871" y="7123"/>
                  </a:lnTo>
                  <a:lnTo>
                    <a:pt x="11890" y="7007"/>
                  </a:lnTo>
                  <a:lnTo>
                    <a:pt x="11909" y="6872"/>
                  </a:lnTo>
                  <a:lnTo>
                    <a:pt x="11871" y="6717"/>
                  </a:lnTo>
                  <a:lnTo>
                    <a:pt x="11774" y="6428"/>
                  </a:lnTo>
                  <a:lnTo>
                    <a:pt x="11736" y="6293"/>
                  </a:lnTo>
                  <a:lnTo>
                    <a:pt x="11736" y="6157"/>
                  </a:lnTo>
                  <a:lnTo>
                    <a:pt x="11736" y="6042"/>
                  </a:lnTo>
                  <a:lnTo>
                    <a:pt x="11774" y="5945"/>
                  </a:lnTo>
                  <a:lnTo>
                    <a:pt x="11851" y="5733"/>
                  </a:lnTo>
                  <a:lnTo>
                    <a:pt x="11929" y="5521"/>
                  </a:lnTo>
                  <a:lnTo>
                    <a:pt x="11948" y="5405"/>
                  </a:lnTo>
                  <a:lnTo>
                    <a:pt x="11948" y="5308"/>
                  </a:lnTo>
                  <a:lnTo>
                    <a:pt x="11929" y="5212"/>
                  </a:lnTo>
                  <a:lnTo>
                    <a:pt x="11871" y="5096"/>
                  </a:lnTo>
                  <a:lnTo>
                    <a:pt x="11755" y="4922"/>
                  </a:lnTo>
                  <a:lnTo>
                    <a:pt x="11620" y="4729"/>
                  </a:lnTo>
                  <a:lnTo>
                    <a:pt x="11581" y="4633"/>
                  </a:lnTo>
                  <a:lnTo>
                    <a:pt x="11543" y="4536"/>
                  </a:lnTo>
                  <a:lnTo>
                    <a:pt x="11523" y="4420"/>
                  </a:lnTo>
                  <a:lnTo>
                    <a:pt x="11523" y="4305"/>
                  </a:lnTo>
                  <a:lnTo>
                    <a:pt x="11543" y="4092"/>
                  </a:lnTo>
                  <a:lnTo>
                    <a:pt x="11543" y="3861"/>
                  </a:lnTo>
                  <a:lnTo>
                    <a:pt x="11543" y="3745"/>
                  </a:lnTo>
                  <a:lnTo>
                    <a:pt x="11504" y="3648"/>
                  </a:lnTo>
                  <a:lnTo>
                    <a:pt x="11446" y="3571"/>
                  </a:lnTo>
                  <a:lnTo>
                    <a:pt x="11388" y="3475"/>
                  </a:lnTo>
                  <a:lnTo>
                    <a:pt x="11215" y="3340"/>
                  </a:lnTo>
                  <a:lnTo>
                    <a:pt x="11041" y="3185"/>
                  </a:lnTo>
                  <a:lnTo>
                    <a:pt x="10964" y="3108"/>
                  </a:lnTo>
                  <a:lnTo>
                    <a:pt x="10906" y="3011"/>
                  </a:lnTo>
                  <a:lnTo>
                    <a:pt x="10848" y="2934"/>
                  </a:lnTo>
                  <a:lnTo>
                    <a:pt x="10809" y="2818"/>
                  </a:lnTo>
                  <a:lnTo>
                    <a:pt x="10771" y="2606"/>
                  </a:lnTo>
                  <a:lnTo>
                    <a:pt x="10713" y="2374"/>
                  </a:lnTo>
                  <a:lnTo>
                    <a:pt x="10674" y="2278"/>
                  </a:lnTo>
                  <a:lnTo>
                    <a:pt x="10616" y="2181"/>
                  </a:lnTo>
                  <a:lnTo>
                    <a:pt x="10539" y="2124"/>
                  </a:lnTo>
                  <a:lnTo>
                    <a:pt x="10462" y="2066"/>
                  </a:lnTo>
                  <a:lnTo>
                    <a:pt x="10249" y="1969"/>
                  </a:lnTo>
                  <a:lnTo>
                    <a:pt x="10037" y="1873"/>
                  </a:lnTo>
                  <a:lnTo>
                    <a:pt x="9941" y="1815"/>
                  </a:lnTo>
                  <a:lnTo>
                    <a:pt x="9863" y="1757"/>
                  </a:lnTo>
                  <a:lnTo>
                    <a:pt x="9786" y="1680"/>
                  </a:lnTo>
                  <a:lnTo>
                    <a:pt x="9728" y="1583"/>
                  </a:lnTo>
                  <a:lnTo>
                    <a:pt x="9613" y="1390"/>
                  </a:lnTo>
                  <a:lnTo>
                    <a:pt x="9516" y="1178"/>
                  </a:lnTo>
                  <a:lnTo>
                    <a:pt x="9439" y="1101"/>
                  </a:lnTo>
                  <a:lnTo>
                    <a:pt x="9362" y="1023"/>
                  </a:lnTo>
                  <a:lnTo>
                    <a:pt x="9265" y="985"/>
                  </a:lnTo>
                  <a:lnTo>
                    <a:pt x="9169" y="946"/>
                  </a:lnTo>
                  <a:lnTo>
                    <a:pt x="8937" y="927"/>
                  </a:lnTo>
                  <a:lnTo>
                    <a:pt x="8725" y="888"/>
                  </a:lnTo>
                  <a:lnTo>
                    <a:pt x="8609" y="869"/>
                  </a:lnTo>
                  <a:lnTo>
                    <a:pt x="8512" y="830"/>
                  </a:lnTo>
                  <a:lnTo>
                    <a:pt x="8397" y="753"/>
                  </a:lnTo>
                  <a:lnTo>
                    <a:pt x="8281" y="657"/>
                  </a:lnTo>
                  <a:lnTo>
                    <a:pt x="8088" y="444"/>
                  </a:lnTo>
                  <a:lnTo>
                    <a:pt x="7953" y="348"/>
                  </a:lnTo>
                  <a:lnTo>
                    <a:pt x="7818" y="290"/>
                  </a:lnTo>
                  <a:lnTo>
                    <a:pt x="7721" y="271"/>
                  </a:lnTo>
                  <a:lnTo>
                    <a:pt x="7605" y="271"/>
                  </a:lnTo>
                  <a:lnTo>
                    <a:pt x="7374" y="290"/>
                  </a:lnTo>
                  <a:lnTo>
                    <a:pt x="7161" y="329"/>
                  </a:lnTo>
                  <a:lnTo>
                    <a:pt x="6949" y="329"/>
                  </a:lnTo>
                  <a:lnTo>
                    <a:pt x="6795" y="271"/>
                  </a:lnTo>
                  <a:lnTo>
                    <a:pt x="6640" y="193"/>
                  </a:lnTo>
                  <a:lnTo>
                    <a:pt x="6389" y="58"/>
                  </a:lnTo>
                  <a:lnTo>
                    <a:pt x="6273" y="20"/>
                  </a:lnTo>
                  <a:lnTo>
                    <a:pt x="613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5"/>
            <p:cNvSpPr/>
            <p:nvPr/>
          </p:nvSpPr>
          <p:spPr>
            <a:xfrm>
              <a:off x="2354225" y="21725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79" y="0"/>
                  </a:moveTo>
                  <a:lnTo>
                    <a:pt x="463" y="20"/>
                  </a:lnTo>
                  <a:lnTo>
                    <a:pt x="348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502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502" y="1197"/>
                  </a:lnTo>
                  <a:lnTo>
                    <a:pt x="618" y="1216"/>
                  </a:lnTo>
                  <a:lnTo>
                    <a:pt x="734" y="1197"/>
                  </a:lnTo>
                  <a:lnTo>
                    <a:pt x="849" y="1158"/>
                  </a:lnTo>
                  <a:lnTo>
                    <a:pt x="946" y="1101"/>
                  </a:lnTo>
                  <a:lnTo>
                    <a:pt x="1042" y="1023"/>
                  </a:lnTo>
                  <a:lnTo>
                    <a:pt x="1120" y="927"/>
                  </a:lnTo>
                  <a:lnTo>
                    <a:pt x="1178" y="830"/>
                  </a:lnTo>
                  <a:lnTo>
                    <a:pt x="1197" y="714"/>
                  </a:lnTo>
                  <a:lnTo>
                    <a:pt x="1216" y="579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1"/>
                  </a:lnTo>
                  <a:lnTo>
                    <a:pt x="1023" y="174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5"/>
            <p:cNvSpPr/>
            <p:nvPr/>
          </p:nvSpPr>
          <p:spPr>
            <a:xfrm>
              <a:off x="2398600" y="2256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80" y="0"/>
                  </a:moveTo>
                  <a:lnTo>
                    <a:pt x="464" y="20"/>
                  </a:lnTo>
                  <a:lnTo>
                    <a:pt x="368" y="58"/>
                  </a:lnTo>
                  <a:lnTo>
                    <a:pt x="252" y="116"/>
                  </a:lnTo>
                  <a:lnTo>
                    <a:pt x="175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1" y="502"/>
                  </a:lnTo>
                  <a:lnTo>
                    <a:pt x="1" y="618"/>
                  </a:lnTo>
                  <a:lnTo>
                    <a:pt x="20" y="734"/>
                  </a:lnTo>
                  <a:lnTo>
                    <a:pt x="59" y="850"/>
                  </a:lnTo>
                  <a:lnTo>
                    <a:pt x="117" y="946"/>
                  </a:lnTo>
                  <a:lnTo>
                    <a:pt x="194" y="1043"/>
                  </a:lnTo>
                  <a:lnTo>
                    <a:pt x="290" y="1120"/>
                  </a:lnTo>
                  <a:lnTo>
                    <a:pt x="387" y="1178"/>
                  </a:lnTo>
                  <a:lnTo>
                    <a:pt x="503" y="1197"/>
                  </a:lnTo>
                  <a:lnTo>
                    <a:pt x="618" y="1216"/>
                  </a:lnTo>
                  <a:lnTo>
                    <a:pt x="754" y="1197"/>
                  </a:lnTo>
                  <a:lnTo>
                    <a:pt x="850" y="1158"/>
                  </a:lnTo>
                  <a:lnTo>
                    <a:pt x="966" y="1101"/>
                  </a:lnTo>
                  <a:lnTo>
                    <a:pt x="1043" y="1023"/>
                  </a:lnTo>
                  <a:lnTo>
                    <a:pt x="1120" y="927"/>
                  </a:lnTo>
                  <a:lnTo>
                    <a:pt x="1178" y="830"/>
                  </a:lnTo>
                  <a:lnTo>
                    <a:pt x="1197" y="715"/>
                  </a:lnTo>
                  <a:lnTo>
                    <a:pt x="1217" y="579"/>
                  </a:lnTo>
                  <a:lnTo>
                    <a:pt x="1197" y="464"/>
                  </a:lnTo>
                  <a:lnTo>
                    <a:pt x="1159" y="348"/>
                  </a:lnTo>
                  <a:lnTo>
                    <a:pt x="1101" y="251"/>
                  </a:lnTo>
                  <a:lnTo>
                    <a:pt x="102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5"/>
            <p:cNvSpPr/>
            <p:nvPr/>
          </p:nvSpPr>
          <p:spPr>
            <a:xfrm>
              <a:off x="2454100" y="21908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5"/>
                  </a:lnTo>
                  <a:lnTo>
                    <a:pt x="97" y="271"/>
                  </a:lnTo>
                  <a:lnTo>
                    <a:pt x="58" y="387"/>
                  </a:lnTo>
                  <a:lnTo>
                    <a:pt x="20" y="50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7"/>
                  </a:lnTo>
                  <a:lnTo>
                    <a:pt x="193" y="1043"/>
                  </a:lnTo>
                  <a:lnTo>
                    <a:pt x="290" y="1120"/>
                  </a:lnTo>
                  <a:lnTo>
                    <a:pt x="386" y="1159"/>
                  </a:lnTo>
                  <a:lnTo>
                    <a:pt x="522" y="1197"/>
                  </a:lnTo>
                  <a:lnTo>
                    <a:pt x="637" y="1217"/>
                  </a:lnTo>
                  <a:lnTo>
                    <a:pt x="753" y="1197"/>
                  </a:lnTo>
                  <a:lnTo>
                    <a:pt x="869" y="1159"/>
                  </a:lnTo>
                  <a:lnTo>
                    <a:pt x="965" y="1101"/>
                  </a:lnTo>
                  <a:lnTo>
                    <a:pt x="1062" y="1024"/>
                  </a:lnTo>
                  <a:lnTo>
                    <a:pt x="1120" y="927"/>
                  </a:lnTo>
                  <a:lnTo>
                    <a:pt x="1178" y="831"/>
                  </a:lnTo>
                  <a:lnTo>
                    <a:pt x="1216" y="715"/>
                  </a:lnTo>
                  <a:lnTo>
                    <a:pt x="1216" y="580"/>
                  </a:lnTo>
                  <a:lnTo>
                    <a:pt x="1197" y="464"/>
                  </a:lnTo>
                  <a:lnTo>
                    <a:pt x="1178" y="348"/>
                  </a:lnTo>
                  <a:lnTo>
                    <a:pt x="1120" y="252"/>
                  </a:lnTo>
                  <a:lnTo>
                    <a:pt x="1043" y="155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5"/>
            <p:cNvSpPr/>
            <p:nvPr/>
          </p:nvSpPr>
          <p:spPr>
            <a:xfrm>
              <a:off x="2490300" y="228545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579" y="1"/>
                  </a:moveTo>
                  <a:lnTo>
                    <a:pt x="463" y="20"/>
                  </a:lnTo>
                  <a:lnTo>
                    <a:pt x="347" y="59"/>
                  </a:lnTo>
                  <a:lnTo>
                    <a:pt x="251" y="117"/>
                  </a:lnTo>
                  <a:lnTo>
                    <a:pt x="174" y="194"/>
                  </a:lnTo>
                  <a:lnTo>
                    <a:pt x="97" y="271"/>
                  </a:lnTo>
                  <a:lnTo>
                    <a:pt x="39" y="387"/>
                  </a:lnTo>
                  <a:lnTo>
                    <a:pt x="0" y="503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7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502" y="1197"/>
                  </a:lnTo>
                  <a:lnTo>
                    <a:pt x="618" y="1217"/>
                  </a:lnTo>
                  <a:lnTo>
                    <a:pt x="753" y="1197"/>
                  </a:lnTo>
                  <a:lnTo>
                    <a:pt x="849" y="1159"/>
                  </a:lnTo>
                  <a:lnTo>
                    <a:pt x="965" y="1101"/>
                  </a:lnTo>
                  <a:lnTo>
                    <a:pt x="1042" y="1024"/>
                  </a:lnTo>
                  <a:lnTo>
                    <a:pt x="1119" y="927"/>
                  </a:lnTo>
                  <a:lnTo>
                    <a:pt x="1177" y="831"/>
                  </a:lnTo>
                  <a:lnTo>
                    <a:pt x="1197" y="715"/>
                  </a:lnTo>
                  <a:lnTo>
                    <a:pt x="1216" y="580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2"/>
                  </a:lnTo>
                  <a:lnTo>
                    <a:pt x="1023" y="174"/>
                  </a:lnTo>
                  <a:lnTo>
                    <a:pt x="926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5"/>
            <p:cNvSpPr/>
            <p:nvPr/>
          </p:nvSpPr>
          <p:spPr>
            <a:xfrm>
              <a:off x="2288600" y="22430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93"/>
                  </a:lnTo>
                  <a:lnTo>
                    <a:pt x="97" y="290"/>
                  </a:lnTo>
                  <a:lnTo>
                    <a:pt x="39" y="386"/>
                  </a:lnTo>
                  <a:lnTo>
                    <a:pt x="20" y="502"/>
                  </a:lnTo>
                  <a:lnTo>
                    <a:pt x="0" y="637"/>
                  </a:lnTo>
                  <a:lnTo>
                    <a:pt x="20" y="753"/>
                  </a:lnTo>
                  <a:lnTo>
                    <a:pt x="58" y="869"/>
                  </a:lnTo>
                  <a:lnTo>
                    <a:pt x="116" y="965"/>
                  </a:lnTo>
                  <a:lnTo>
                    <a:pt x="193" y="1043"/>
                  </a:lnTo>
                  <a:lnTo>
                    <a:pt x="290" y="1120"/>
                  </a:lnTo>
                  <a:lnTo>
                    <a:pt x="386" y="1178"/>
                  </a:lnTo>
                  <a:lnTo>
                    <a:pt x="502" y="1216"/>
                  </a:lnTo>
                  <a:lnTo>
                    <a:pt x="637" y="1216"/>
                  </a:lnTo>
                  <a:lnTo>
                    <a:pt x="753" y="1197"/>
                  </a:lnTo>
                  <a:lnTo>
                    <a:pt x="869" y="1158"/>
                  </a:lnTo>
                  <a:lnTo>
                    <a:pt x="965" y="1100"/>
                  </a:lnTo>
                  <a:lnTo>
                    <a:pt x="1042" y="1023"/>
                  </a:lnTo>
                  <a:lnTo>
                    <a:pt x="1120" y="946"/>
                  </a:lnTo>
                  <a:lnTo>
                    <a:pt x="1178" y="830"/>
                  </a:lnTo>
                  <a:lnTo>
                    <a:pt x="1216" y="714"/>
                  </a:lnTo>
                  <a:lnTo>
                    <a:pt x="1216" y="599"/>
                  </a:lnTo>
                  <a:lnTo>
                    <a:pt x="1197" y="483"/>
                  </a:lnTo>
                  <a:lnTo>
                    <a:pt x="1158" y="367"/>
                  </a:lnTo>
                  <a:lnTo>
                    <a:pt x="1100" y="271"/>
                  </a:lnTo>
                  <a:lnTo>
                    <a:pt x="1023" y="174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5"/>
            <p:cNvSpPr/>
            <p:nvPr/>
          </p:nvSpPr>
          <p:spPr>
            <a:xfrm>
              <a:off x="2325750" y="2331300"/>
              <a:ext cx="30425" cy="23675"/>
            </a:xfrm>
            <a:custGeom>
              <a:avLst/>
              <a:gdLst/>
              <a:ahLst/>
              <a:cxnLst/>
              <a:rect l="l" t="t" r="r" b="b"/>
              <a:pathLst>
                <a:path w="1217" h="947" extrusionOk="0">
                  <a:moveTo>
                    <a:pt x="579" y="0"/>
                  </a:moveTo>
                  <a:lnTo>
                    <a:pt x="464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90"/>
                  </a:lnTo>
                  <a:lnTo>
                    <a:pt x="39" y="386"/>
                  </a:lnTo>
                  <a:lnTo>
                    <a:pt x="20" y="502"/>
                  </a:lnTo>
                  <a:lnTo>
                    <a:pt x="0" y="618"/>
                  </a:lnTo>
                  <a:lnTo>
                    <a:pt x="20" y="714"/>
                  </a:lnTo>
                  <a:lnTo>
                    <a:pt x="39" y="830"/>
                  </a:lnTo>
                  <a:lnTo>
                    <a:pt x="78" y="908"/>
                  </a:lnTo>
                  <a:lnTo>
                    <a:pt x="1120" y="869"/>
                  </a:lnTo>
                  <a:lnTo>
                    <a:pt x="1101" y="946"/>
                  </a:lnTo>
                  <a:lnTo>
                    <a:pt x="1158" y="869"/>
                  </a:lnTo>
                  <a:lnTo>
                    <a:pt x="1178" y="792"/>
                  </a:lnTo>
                  <a:lnTo>
                    <a:pt x="1197" y="714"/>
                  </a:lnTo>
                  <a:lnTo>
                    <a:pt x="1216" y="541"/>
                  </a:lnTo>
                  <a:lnTo>
                    <a:pt x="1178" y="386"/>
                  </a:lnTo>
                  <a:lnTo>
                    <a:pt x="1101" y="251"/>
                  </a:lnTo>
                  <a:lnTo>
                    <a:pt x="1004" y="135"/>
                  </a:lnTo>
                  <a:lnTo>
                    <a:pt x="869" y="58"/>
                  </a:lnTo>
                  <a:lnTo>
                    <a:pt x="715" y="20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5"/>
            <p:cNvSpPr/>
            <p:nvPr/>
          </p:nvSpPr>
          <p:spPr>
            <a:xfrm>
              <a:off x="1898225" y="2153250"/>
              <a:ext cx="300150" cy="202200"/>
            </a:xfrm>
            <a:custGeom>
              <a:avLst/>
              <a:gdLst/>
              <a:ahLst/>
              <a:cxnLst/>
              <a:rect l="l" t="t" r="r" b="b"/>
              <a:pathLst>
                <a:path w="12006" h="8088" extrusionOk="0">
                  <a:moveTo>
                    <a:pt x="5154" y="0"/>
                  </a:moveTo>
                  <a:lnTo>
                    <a:pt x="5077" y="20"/>
                  </a:lnTo>
                  <a:lnTo>
                    <a:pt x="5000" y="39"/>
                  </a:lnTo>
                  <a:lnTo>
                    <a:pt x="4865" y="116"/>
                  </a:lnTo>
                  <a:lnTo>
                    <a:pt x="4633" y="290"/>
                  </a:lnTo>
                  <a:lnTo>
                    <a:pt x="4498" y="367"/>
                  </a:lnTo>
                  <a:lnTo>
                    <a:pt x="4382" y="425"/>
                  </a:lnTo>
                  <a:lnTo>
                    <a:pt x="4266" y="444"/>
                  </a:lnTo>
                  <a:lnTo>
                    <a:pt x="3610" y="444"/>
                  </a:lnTo>
                  <a:lnTo>
                    <a:pt x="3514" y="483"/>
                  </a:lnTo>
                  <a:lnTo>
                    <a:pt x="3417" y="541"/>
                  </a:lnTo>
                  <a:lnTo>
                    <a:pt x="3340" y="599"/>
                  </a:lnTo>
                  <a:lnTo>
                    <a:pt x="3185" y="77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6" y="1100"/>
                  </a:lnTo>
                  <a:lnTo>
                    <a:pt x="2799" y="1158"/>
                  </a:lnTo>
                  <a:lnTo>
                    <a:pt x="2684" y="1197"/>
                  </a:lnTo>
                  <a:lnTo>
                    <a:pt x="2471" y="1255"/>
                  </a:lnTo>
                  <a:lnTo>
                    <a:pt x="2259" y="1313"/>
                  </a:lnTo>
                  <a:lnTo>
                    <a:pt x="2162" y="1351"/>
                  </a:lnTo>
                  <a:lnTo>
                    <a:pt x="2066" y="1409"/>
                  </a:lnTo>
                  <a:lnTo>
                    <a:pt x="1989" y="1486"/>
                  </a:lnTo>
                  <a:lnTo>
                    <a:pt x="1931" y="1583"/>
                  </a:lnTo>
                  <a:lnTo>
                    <a:pt x="1854" y="1776"/>
                  </a:lnTo>
                  <a:lnTo>
                    <a:pt x="1757" y="1988"/>
                  </a:lnTo>
                  <a:lnTo>
                    <a:pt x="1719" y="2085"/>
                  </a:lnTo>
                  <a:lnTo>
                    <a:pt x="1661" y="2181"/>
                  </a:lnTo>
                  <a:lnTo>
                    <a:pt x="1583" y="2259"/>
                  </a:lnTo>
                  <a:lnTo>
                    <a:pt x="1487" y="2316"/>
                  </a:lnTo>
                  <a:lnTo>
                    <a:pt x="1294" y="2432"/>
                  </a:lnTo>
                  <a:lnTo>
                    <a:pt x="1101" y="2548"/>
                  </a:lnTo>
                  <a:lnTo>
                    <a:pt x="1004" y="2625"/>
                  </a:lnTo>
                  <a:lnTo>
                    <a:pt x="947" y="2702"/>
                  </a:lnTo>
                  <a:lnTo>
                    <a:pt x="908" y="2799"/>
                  </a:lnTo>
                  <a:lnTo>
                    <a:pt x="869" y="2895"/>
                  </a:lnTo>
                  <a:lnTo>
                    <a:pt x="850" y="3127"/>
                  </a:lnTo>
                  <a:lnTo>
                    <a:pt x="831" y="3359"/>
                  </a:lnTo>
                  <a:lnTo>
                    <a:pt x="811" y="3455"/>
                  </a:lnTo>
                  <a:lnTo>
                    <a:pt x="773" y="3552"/>
                  </a:lnTo>
                  <a:lnTo>
                    <a:pt x="715" y="3648"/>
                  </a:lnTo>
                  <a:lnTo>
                    <a:pt x="638" y="3725"/>
                  </a:lnTo>
                  <a:lnTo>
                    <a:pt x="483" y="3899"/>
                  </a:lnTo>
                  <a:lnTo>
                    <a:pt x="329" y="4073"/>
                  </a:lnTo>
                  <a:lnTo>
                    <a:pt x="271" y="4150"/>
                  </a:lnTo>
                  <a:lnTo>
                    <a:pt x="232" y="4247"/>
                  </a:lnTo>
                  <a:lnTo>
                    <a:pt x="213" y="4362"/>
                  </a:lnTo>
                  <a:lnTo>
                    <a:pt x="213" y="4459"/>
                  </a:lnTo>
                  <a:lnTo>
                    <a:pt x="252" y="4690"/>
                  </a:lnTo>
                  <a:lnTo>
                    <a:pt x="310" y="4903"/>
                  </a:lnTo>
                  <a:lnTo>
                    <a:pt x="310" y="5019"/>
                  </a:lnTo>
                  <a:lnTo>
                    <a:pt x="310" y="5134"/>
                  </a:lnTo>
                  <a:lnTo>
                    <a:pt x="290" y="5231"/>
                  </a:lnTo>
                  <a:lnTo>
                    <a:pt x="252" y="5308"/>
                  </a:lnTo>
                  <a:lnTo>
                    <a:pt x="78" y="5636"/>
                  </a:lnTo>
                  <a:lnTo>
                    <a:pt x="20" y="5791"/>
                  </a:lnTo>
                  <a:lnTo>
                    <a:pt x="1" y="5868"/>
                  </a:lnTo>
                  <a:lnTo>
                    <a:pt x="1" y="5945"/>
                  </a:lnTo>
                  <a:lnTo>
                    <a:pt x="1" y="6061"/>
                  </a:lnTo>
                  <a:lnTo>
                    <a:pt x="39" y="6157"/>
                  </a:lnTo>
                  <a:lnTo>
                    <a:pt x="136" y="6370"/>
                  </a:lnTo>
                  <a:lnTo>
                    <a:pt x="232" y="6563"/>
                  </a:lnTo>
                  <a:lnTo>
                    <a:pt x="290" y="6659"/>
                  </a:lnTo>
                  <a:lnTo>
                    <a:pt x="310" y="6775"/>
                  </a:lnTo>
                  <a:lnTo>
                    <a:pt x="310" y="6871"/>
                  </a:lnTo>
                  <a:lnTo>
                    <a:pt x="310" y="6987"/>
                  </a:lnTo>
                  <a:lnTo>
                    <a:pt x="252" y="7219"/>
                  </a:lnTo>
                  <a:lnTo>
                    <a:pt x="966" y="7335"/>
                  </a:lnTo>
                  <a:lnTo>
                    <a:pt x="1738" y="7470"/>
                  </a:lnTo>
                  <a:lnTo>
                    <a:pt x="2606" y="7586"/>
                  </a:lnTo>
                  <a:lnTo>
                    <a:pt x="3552" y="7682"/>
                  </a:lnTo>
                  <a:lnTo>
                    <a:pt x="4556" y="7779"/>
                  </a:lnTo>
                  <a:lnTo>
                    <a:pt x="5637" y="7856"/>
                  </a:lnTo>
                  <a:lnTo>
                    <a:pt x="6756" y="7933"/>
                  </a:lnTo>
                  <a:lnTo>
                    <a:pt x="7953" y="7991"/>
                  </a:lnTo>
                  <a:lnTo>
                    <a:pt x="8763" y="8030"/>
                  </a:lnTo>
                  <a:lnTo>
                    <a:pt x="10385" y="8068"/>
                  </a:lnTo>
                  <a:lnTo>
                    <a:pt x="10616" y="8087"/>
                  </a:lnTo>
                  <a:lnTo>
                    <a:pt x="11427" y="8087"/>
                  </a:lnTo>
                  <a:lnTo>
                    <a:pt x="11543" y="7972"/>
                  </a:lnTo>
                  <a:lnTo>
                    <a:pt x="11678" y="7817"/>
                  </a:lnTo>
                  <a:lnTo>
                    <a:pt x="11736" y="7740"/>
                  </a:lnTo>
                  <a:lnTo>
                    <a:pt x="11774" y="7643"/>
                  </a:lnTo>
                  <a:lnTo>
                    <a:pt x="11794" y="7547"/>
                  </a:lnTo>
                  <a:lnTo>
                    <a:pt x="11774" y="7431"/>
                  </a:lnTo>
                  <a:lnTo>
                    <a:pt x="11755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6" y="6659"/>
                  </a:lnTo>
                  <a:lnTo>
                    <a:pt x="11755" y="6563"/>
                  </a:lnTo>
                  <a:lnTo>
                    <a:pt x="11871" y="6370"/>
                  </a:lnTo>
                  <a:lnTo>
                    <a:pt x="11967" y="6157"/>
                  </a:lnTo>
                  <a:lnTo>
                    <a:pt x="12006" y="6061"/>
                  </a:lnTo>
                  <a:lnTo>
                    <a:pt x="12006" y="5945"/>
                  </a:lnTo>
                  <a:lnTo>
                    <a:pt x="12006" y="5848"/>
                  </a:lnTo>
                  <a:lnTo>
                    <a:pt x="11967" y="5733"/>
                  </a:lnTo>
                  <a:lnTo>
                    <a:pt x="11871" y="5540"/>
                  </a:lnTo>
                  <a:lnTo>
                    <a:pt x="11755" y="5327"/>
                  </a:lnTo>
                  <a:lnTo>
                    <a:pt x="11716" y="5231"/>
                  </a:lnTo>
                  <a:lnTo>
                    <a:pt x="11697" y="5134"/>
                  </a:lnTo>
                  <a:lnTo>
                    <a:pt x="11697" y="4961"/>
                  </a:lnTo>
                  <a:lnTo>
                    <a:pt x="11736" y="4787"/>
                  </a:lnTo>
                  <a:lnTo>
                    <a:pt x="11755" y="4594"/>
                  </a:lnTo>
                  <a:lnTo>
                    <a:pt x="11794" y="4440"/>
                  </a:lnTo>
                  <a:lnTo>
                    <a:pt x="11794" y="4343"/>
                  </a:lnTo>
                  <a:lnTo>
                    <a:pt x="11774" y="4247"/>
                  </a:lnTo>
                  <a:lnTo>
                    <a:pt x="11736" y="4150"/>
                  </a:lnTo>
                  <a:lnTo>
                    <a:pt x="11659" y="4073"/>
                  </a:lnTo>
                  <a:lnTo>
                    <a:pt x="11523" y="3899"/>
                  </a:lnTo>
                  <a:lnTo>
                    <a:pt x="11350" y="3725"/>
                  </a:lnTo>
                  <a:lnTo>
                    <a:pt x="11292" y="3648"/>
                  </a:lnTo>
                  <a:lnTo>
                    <a:pt x="11234" y="3552"/>
                  </a:lnTo>
                  <a:lnTo>
                    <a:pt x="11195" y="3455"/>
                  </a:lnTo>
                  <a:lnTo>
                    <a:pt x="11176" y="3359"/>
                  </a:lnTo>
                  <a:lnTo>
                    <a:pt x="11157" y="3127"/>
                  </a:lnTo>
                  <a:lnTo>
                    <a:pt x="11137" y="2895"/>
                  </a:lnTo>
                  <a:lnTo>
                    <a:pt x="11099" y="2799"/>
                  </a:lnTo>
                  <a:lnTo>
                    <a:pt x="11060" y="2702"/>
                  </a:lnTo>
                  <a:lnTo>
                    <a:pt x="10983" y="2625"/>
                  </a:lnTo>
                  <a:lnTo>
                    <a:pt x="10906" y="2548"/>
                  </a:lnTo>
                  <a:lnTo>
                    <a:pt x="10713" y="2432"/>
                  </a:lnTo>
                  <a:lnTo>
                    <a:pt x="10520" y="2316"/>
                  </a:lnTo>
                  <a:lnTo>
                    <a:pt x="10423" y="2259"/>
                  </a:lnTo>
                  <a:lnTo>
                    <a:pt x="10346" y="2181"/>
                  </a:lnTo>
                  <a:lnTo>
                    <a:pt x="10288" y="2085"/>
                  </a:lnTo>
                  <a:lnTo>
                    <a:pt x="10230" y="1988"/>
                  </a:lnTo>
                  <a:lnTo>
                    <a:pt x="10153" y="1776"/>
                  </a:lnTo>
                  <a:lnTo>
                    <a:pt x="10057" y="1583"/>
                  </a:lnTo>
                  <a:lnTo>
                    <a:pt x="9999" y="1486"/>
                  </a:lnTo>
                  <a:lnTo>
                    <a:pt x="9941" y="1409"/>
                  </a:lnTo>
                  <a:lnTo>
                    <a:pt x="9844" y="1351"/>
                  </a:lnTo>
                  <a:lnTo>
                    <a:pt x="9748" y="1293"/>
                  </a:lnTo>
                  <a:lnTo>
                    <a:pt x="9516" y="1236"/>
                  </a:lnTo>
                  <a:lnTo>
                    <a:pt x="9304" y="1197"/>
                  </a:lnTo>
                  <a:lnTo>
                    <a:pt x="9207" y="1158"/>
                  </a:lnTo>
                  <a:lnTo>
                    <a:pt x="9111" y="1100"/>
                  </a:lnTo>
                  <a:lnTo>
                    <a:pt x="8995" y="1023"/>
                  </a:lnTo>
                  <a:lnTo>
                    <a:pt x="8899" y="907"/>
                  </a:lnTo>
                  <a:lnTo>
                    <a:pt x="8725" y="657"/>
                  </a:lnTo>
                  <a:lnTo>
                    <a:pt x="8609" y="560"/>
                  </a:lnTo>
                  <a:lnTo>
                    <a:pt x="8493" y="483"/>
                  </a:lnTo>
                  <a:lnTo>
                    <a:pt x="8397" y="444"/>
                  </a:lnTo>
                  <a:lnTo>
                    <a:pt x="7721" y="444"/>
                  </a:lnTo>
                  <a:lnTo>
                    <a:pt x="7625" y="425"/>
                  </a:lnTo>
                  <a:lnTo>
                    <a:pt x="7528" y="386"/>
                  </a:lnTo>
                  <a:lnTo>
                    <a:pt x="7432" y="328"/>
                  </a:lnTo>
                  <a:lnTo>
                    <a:pt x="7239" y="193"/>
                  </a:lnTo>
                  <a:lnTo>
                    <a:pt x="7065" y="78"/>
                  </a:lnTo>
                  <a:lnTo>
                    <a:pt x="6968" y="20"/>
                  </a:lnTo>
                  <a:lnTo>
                    <a:pt x="6853" y="0"/>
                  </a:lnTo>
                  <a:lnTo>
                    <a:pt x="6718" y="0"/>
                  </a:lnTo>
                  <a:lnTo>
                    <a:pt x="6602" y="20"/>
                  </a:lnTo>
                  <a:lnTo>
                    <a:pt x="6331" y="116"/>
                  </a:lnTo>
                  <a:lnTo>
                    <a:pt x="6158" y="174"/>
                  </a:lnTo>
                  <a:lnTo>
                    <a:pt x="6003" y="193"/>
                  </a:lnTo>
                  <a:lnTo>
                    <a:pt x="5907" y="193"/>
                  </a:lnTo>
                  <a:lnTo>
                    <a:pt x="5791" y="155"/>
                  </a:lnTo>
                  <a:lnTo>
                    <a:pt x="5598" y="97"/>
                  </a:lnTo>
                  <a:lnTo>
                    <a:pt x="5366" y="20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35"/>
            <p:cNvSpPr/>
            <p:nvPr/>
          </p:nvSpPr>
          <p:spPr>
            <a:xfrm>
              <a:off x="1877475" y="2153250"/>
              <a:ext cx="300650" cy="202200"/>
            </a:xfrm>
            <a:custGeom>
              <a:avLst/>
              <a:gdLst/>
              <a:ahLst/>
              <a:cxnLst/>
              <a:rect l="l" t="t" r="r" b="b"/>
              <a:pathLst>
                <a:path w="12026" h="8088" extrusionOk="0">
                  <a:moveTo>
                    <a:pt x="5173" y="0"/>
                  </a:moveTo>
                  <a:lnTo>
                    <a:pt x="5058" y="20"/>
                  </a:lnTo>
                  <a:lnTo>
                    <a:pt x="4961" y="78"/>
                  </a:lnTo>
                  <a:lnTo>
                    <a:pt x="4768" y="193"/>
                  </a:lnTo>
                  <a:lnTo>
                    <a:pt x="4594" y="328"/>
                  </a:lnTo>
                  <a:lnTo>
                    <a:pt x="4498" y="386"/>
                  </a:lnTo>
                  <a:lnTo>
                    <a:pt x="4401" y="425"/>
                  </a:lnTo>
                  <a:lnTo>
                    <a:pt x="4286" y="444"/>
                  </a:lnTo>
                  <a:lnTo>
                    <a:pt x="3629" y="444"/>
                  </a:lnTo>
                  <a:lnTo>
                    <a:pt x="3514" y="483"/>
                  </a:lnTo>
                  <a:lnTo>
                    <a:pt x="3436" y="541"/>
                  </a:lnTo>
                  <a:lnTo>
                    <a:pt x="3359" y="599"/>
                  </a:lnTo>
                  <a:lnTo>
                    <a:pt x="3205" y="772"/>
                  </a:lnTo>
                  <a:lnTo>
                    <a:pt x="3070" y="965"/>
                  </a:lnTo>
                  <a:lnTo>
                    <a:pt x="2992" y="1043"/>
                  </a:lnTo>
                  <a:lnTo>
                    <a:pt x="2915" y="1100"/>
                  </a:lnTo>
                  <a:lnTo>
                    <a:pt x="2819" y="1158"/>
                  </a:lnTo>
                  <a:lnTo>
                    <a:pt x="2703" y="1197"/>
                  </a:lnTo>
                  <a:lnTo>
                    <a:pt x="2491" y="1255"/>
                  </a:lnTo>
                  <a:lnTo>
                    <a:pt x="2278" y="1313"/>
                  </a:lnTo>
                  <a:lnTo>
                    <a:pt x="2163" y="1351"/>
                  </a:lnTo>
                  <a:lnTo>
                    <a:pt x="2085" y="1409"/>
                  </a:lnTo>
                  <a:lnTo>
                    <a:pt x="2008" y="1486"/>
                  </a:lnTo>
                  <a:lnTo>
                    <a:pt x="1950" y="1583"/>
                  </a:lnTo>
                  <a:lnTo>
                    <a:pt x="1873" y="1776"/>
                  </a:lnTo>
                  <a:lnTo>
                    <a:pt x="1777" y="1988"/>
                  </a:lnTo>
                  <a:lnTo>
                    <a:pt x="1738" y="2085"/>
                  </a:lnTo>
                  <a:lnTo>
                    <a:pt x="1680" y="2181"/>
                  </a:lnTo>
                  <a:lnTo>
                    <a:pt x="1603" y="2259"/>
                  </a:lnTo>
                  <a:lnTo>
                    <a:pt x="1506" y="2316"/>
                  </a:lnTo>
                  <a:lnTo>
                    <a:pt x="1313" y="2432"/>
                  </a:lnTo>
                  <a:lnTo>
                    <a:pt x="1120" y="2548"/>
                  </a:lnTo>
                  <a:lnTo>
                    <a:pt x="1024" y="2625"/>
                  </a:lnTo>
                  <a:lnTo>
                    <a:pt x="966" y="2702"/>
                  </a:lnTo>
                  <a:lnTo>
                    <a:pt x="927" y="2799"/>
                  </a:lnTo>
                  <a:lnTo>
                    <a:pt x="889" y="2895"/>
                  </a:lnTo>
                  <a:lnTo>
                    <a:pt x="869" y="3127"/>
                  </a:lnTo>
                  <a:lnTo>
                    <a:pt x="850" y="3359"/>
                  </a:lnTo>
                  <a:lnTo>
                    <a:pt x="811" y="3455"/>
                  </a:lnTo>
                  <a:lnTo>
                    <a:pt x="792" y="3552"/>
                  </a:lnTo>
                  <a:lnTo>
                    <a:pt x="734" y="3648"/>
                  </a:lnTo>
                  <a:lnTo>
                    <a:pt x="657" y="3725"/>
                  </a:lnTo>
                  <a:lnTo>
                    <a:pt x="503" y="3899"/>
                  </a:lnTo>
                  <a:lnTo>
                    <a:pt x="348" y="4073"/>
                  </a:lnTo>
                  <a:lnTo>
                    <a:pt x="290" y="4150"/>
                  </a:lnTo>
                  <a:lnTo>
                    <a:pt x="252" y="4247"/>
                  </a:lnTo>
                  <a:lnTo>
                    <a:pt x="232" y="4362"/>
                  </a:lnTo>
                  <a:lnTo>
                    <a:pt x="232" y="4459"/>
                  </a:lnTo>
                  <a:lnTo>
                    <a:pt x="271" y="4690"/>
                  </a:lnTo>
                  <a:lnTo>
                    <a:pt x="310" y="4903"/>
                  </a:lnTo>
                  <a:lnTo>
                    <a:pt x="329" y="5019"/>
                  </a:lnTo>
                  <a:lnTo>
                    <a:pt x="329" y="5134"/>
                  </a:lnTo>
                  <a:lnTo>
                    <a:pt x="290" y="5231"/>
                  </a:lnTo>
                  <a:lnTo>
                    <a:pt x="252" y="5327"/>
                  </a:lnTo>
                  <a:lnTo>
                    <a:pt x="155" y="5540"/>
                  </a:lnTo>
                  <a:lnTo>
                    <a:pt x="59" y="5733"/>
                  </a:lnTo>
                  <a:lnTo>
                    <a:pt x="20" y="5848"/>
                  </a:lnTo>
                  <a:lnTo>
                    <a:pt x="1" y="5945"/>
                  </a:lnTo>
                  <a:lnTo>
                    <a:pt x="20" y="6061"/>
                  </a:lnTo>
                  <a:lnTo>
                    <a:pt x="59" y="6157"/>
                  </a:lnTo>
                  <a:lnTo>
                    <a:pt x="155" y="6370"/>
                  </a:lnTo>
                  <a:lnTo>
                    <a:pt x="252" y="6563"/>
                  </a:lnTo>
                  <a:lnTo>
                    <a:pt x="290" y="6659"/>
                  </a:lnTo>
                  <a:lnTo>
                    <a:pt x="329" y="6775"/>
                  </a:lnTo>
                  <a:lnTo>
                    <a:pt x="329" y="6891"/>
                  </a:lnTo>
                  <a:lnTo>
                    <a:pt x="310" y="7026"/>
                  </a:lnTo>
                  <a:lnTo>
                    <a:pt x="676" y="7122"/>
                  </a:lnTo>
                  <a:lnTo>
                    <a:pt x="1082" y="7219"/>
                  </a:lnTo>
                  <a:lnTo>
                    <a:pt x="1796" y="7335"/>
                  </a:lnTo>
                  <a:lnTo>
                    <a:pt x="2568" y="7470"/>
                  </a:lnTo>
                  <a:lnTo>
                    <a:pt x="3436" y="7586"/>
                  </a:lnTo>
                  <a:lnTo>
                    <a:pt x="4382" y="7682"/>
                  </a:lnTo>
                  <a:lnTo>
                    <a:pt x="5386" y="7779"/>
                  </a:lnTo>
                  <a:lnTo>
                    <a:pt x="6467" y="7856"/>
                  </a:lnTo>
                  <a:lnTo>
                    <a:pt x="7586" y="7933"/>
                  </a:lnTo>
                  <a:lnTo>
                    <a:pt x="8783" y="7991"/>
                  </a:lnTo>
                  <a:lnTo>
                    <a:pt x="9593" y="8030"/>
                  </a:lnTo>
                  <a:lnTo>
                    <a:pt x="11215" y="8068"/>
                  </a:lnTo>
                  <a:lnTo>
                    <a:pt x="11446" y="8087"/>
                  </a:lnTo>
                  <a:lnTo>
                    <a:pt x="11659" y="7875"/>
                  </a:lnTo>
                  <a:lnTo>
                    <a:pt x="11736" y="7759"/>
                  </a:lnTo>
                  <a:lnTo>
                    <a:pt x="11794" y="7643"/>
                  </a:lnTo>
                  <a:lnTo>
                    <a:pt x="11794" y="7605"/>
                  </a:lnTo>
                  <a:lnTo>
                    <a:pt x="11813" y="7489"/>
                  </a:lnTo>
                  <a:lnTo>
                    <a:pt x="11794" y="7393"/>
                  </a:lnTo>
                  <a:lnTo>
                    <a:pt x="11755" y="7180"/>
                  </a:lnTo>
                  <a:lnTo>
                    <a:pt x="11717" y="6968"/>
                  </a:lnTo>
                  <a:lnTo>
                    <a:pt x="11717" y="6871"/>
                  </a:lnTo>
                  <a:lnTo>
                    <a:pt x="11717" y="6775"/>
                  </a:lnTo>
                  <a:lnTo>
                    <a:pt x="11736" y="6659"/>
                  </a:lnTo>
                  <a:lnTo>
                    <a:pt x="11774" y="6563"/>
                  </a:lnTo>
                  <a:lnTo>
                    <a:pt x="11890" y="6370"/>
                  </a:lnTo>
                  <a:lnTo>
                    <a:pt x="11987" y="6157"/>
                  </a:lnTo>
                  <a:lnTo>
                    <a:pt x="12025" y="6061"/>
                  </a:lnTo>
                  <a:lnTo>
                    <a:pt x="12025" y="5945"/>
                  </a:lnTo>
                  <a:lnTo>
                    <a:pt x="12025" y="5848"/>
                  </a:lnTo>
                  <a:lnTo>
                    <a:pt x="11987" y="5733"/>
                  </a:lnTo>
                  <a:lnTo>
                    <a:pt x="11890" y="5540"/>
                  </a:lnTo>
                  <a:lnTo>
                    <a:pt x="11774" y="5327"/>
                  </a:lnTo>
                  <a:lnTo>
                    <a:pt x="11736" y="5231"/>
                  </a:lnTo>
                  <a:lnTo>
                    <a:pt x="11717" y="5134"/>
                  </a:lnTo>
                  <a:lnTo>
                    <a:pt x="11717" y="4961"/>
                  </a:lnTo>
                  <a:lnTo>
                    <a:pt x="11736" y="4787"/>
                  </a:lnTo>
                  <a:lnTo>
                    <a:pt x="11774" y="4613"/>
                  </a:lnTo>
                  <a:lnTo>
                    <a:pt x="11794" y="4440"/>
                  </a:lnTo>
                  <a:lnTo>
                    <a:pt x="11794" y="4343"/>
                  </a:lnTo>
                  <a:lnTo>
                    <a:pt x="11794" y="4247"/>
                  </a:lnTo>
                  <a:lnTo>
                    <a:pt x="11736" y="4150"/>
                  </a:lnTo>
                  <a:lnTo>
                    <a:pt x="11678" y="4073"/>
                  </a:lnTo>
                  <a:lnTo>
                    <a:pt x="11523" y="3899"/>
                  </a:lnTo>
                  <a:lnTo>
                    <a:pt x="11369" y="3725"/>
                  </a:lnTo>
                  <a:lnTo>
                    <a:pt x="11311" y="3648"/>
                  </a:lnTo>
                  <a:lnTo>
                    <a:pt x="11253" y="3552"/>
                  </a:lnTo>
                  <a:lnTo>
                    <a:pt x="11215" y="3455"/>
                  </a:lnTo>
                  <a:lnTo>
                    <a:pt x="11195" y="3359"/>
                  </a:lnTo>
                  <a:lnTo>
                    <a:pt x="11176" y="3127"/>
                  </a:lnTo>
                  <a:lnTo>
                    <a:pt x="11157" y="2895"/>
                  </a:lnTo>
                  <a:lnTo>
                    <a:pt x="11118" y="2799"/>
                  </a:lnTo>
                  <a:lnTo>
                    <a:pt x="11080" y="2702"/>
                  </a:lnTo>
                  <a:lnTo>
                    <a:pt x="11002" y="2625"/>
                  </a:lnTo>
                  <a:lnTo>
                    <a:pt x="10925" y="2548"/>
                  </a:lnTo>
                  <a:lnTo>
                    <a:pt x="10732" y="2432"/>
                  </a:lnTo>
                  <a:lnTo>
                    <a:pt x="10539" y="2316"/>
                  </a:lnTo>
                  <a:lnTo>
                    <a:pt x="10443" y="2259"/>
                  </a:lnTo>
                  <a:lnTo>
                    <a:pt x="10365" y="2181"/>
                  </a:lnTo>
                  <a:lnTo>
                    <a:pt x="10308" y="2104"/>
                  </a:lnTo>
                  <a:lnTo>
                    <a:pt x="10269" y="2008"/>
                  </a:lnTo>
                  <a:lnTo>
                    <a:pt x="10192" y="1834"/>
                  </a:lnTo>
                  <a:lnTo>
                    <a:pt x="10115" y="1641"/>
                  </a:lnTo>
                  <a:lnTo>
                    <a:pt x="10057" y="1544"/>
                  </a:lnTo>
                  <a:lnTo>
                    <a:pt x="10018" y="1467"/>
                  </a:lnTo>
                  <a:lnTo>
                    <a:pt x="9960" y="1409"/>
                  </a:lnTo>
                  <a:lnTo>
                    <a:pt x="9864" y="1351"/>
                  </a:lnTo>
                  <a:lnTo>
                    <a:pt x="9767" y="1293"/>
                  </a:lnTo>
                  <a:lnTo>
                    <a:pt x="9536" y="1236"/>
                  </a:lnTo>
                  <a:lnTo>
                    <a:pt x="9323" y="1197"/>
                  </a:lnTo>
                  <a:lnTo>
                    <a:pt x="9227" y="1158"/>
                  </a:lnTo>
                  <a:lnTo>
                    <a:pt x="9130" y="1100"/>
                  </a:lnTo>
                  <a:lnTo>
                    <a:pt x="9053" y="1043"/>
                  </a:lnTo>
                  <a:lnTo>
                    <a:pt x="8976" y="965"/>
                  </a:lnTo>
                  <a:lnTo>
                    <a:pt x="8821" y="772"/>
                  </a:lnTo>
                  <a:lnTo>
                    <a:pt x="8686" y="599"/>
                  </a:lnTo>
                  <a:lnTo>
                    <a:pt x="8609" y="541"/>
                  </a:lnTo>
                  <a:lnTo>
                    <a:pt x="8513" y="483"/>
                  </a:lnTo>
                  <a:lnTo>
                    <a:pt x="8416" y="444"/>
                  </a:lnTo>
                  <a:lnTo>
                    <a:pt x="7741" y="444"/>
                  </a:lnTo>
                  <a:lnTo>
                    <a:pt x="7644" y="425"/>
                  </a:lnTo>
                  <a:lnTo>
                    <a:pt x="7509" y="367"/>
                  </a:lnTo>
                  <a:lnTo>
                    <a:pt x="7393" y="290"/>
                  </a:lnTo>
                  <a:lnTo>
                    <a:pt x="7161" y="116"/>
                  </a:lnTo>
                  <a:lnTo>
                    <a:pt x="7026" y="39"/>
                  </a:lnTo>
                  <a:lnTo>
                    <a:pt x="6949" y="20"/>
                  </a:lnTo>
                  <a:lnTo>
                    <a:pt x="6872" y="0"/>
                  </a:lnTo>
                  <a:lnTo>
                    <a:pt x="6756" y="0"/>
                  </a:lnTo>
                  <a:lnTo>
                    <a:pt x="6660" y="20"/>
                  </a:lnTo>
                  <a:lnTo>
                    <a:pt x="6428" y="97"/>
                  </a:lnTo>
                  <a:lnTo>
                    <a:pt x="6216" y="155"/>
                  </a:lnTo>
                  <a:lnTo>
                    <a:pt x="6119" y="193"/>
                  </a:lnTo>
                  <a:lnTo>
                    <a:pt x="6023" y="193"/>
                  </a:lnTo>
                  <a:lnTo>
                    <a:pt x="5849" y="174"/>
                  </a:lnTo>
                  <a:lnTo>
                    <a:pt x="5695" y="116"/>
                  </a:lnTo>
                  <a:lnTo>
                    <a:pt x="5424" y="20"/>
                  </a:lnTo>
                  <a:lnTo>
                    <a:pt x="528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35"/>
            <p:cNvSpPr/>
            <p:nvPr/>
          </p:nvSpPr>
          <p:spPr>
            <a:xfrm>
              <a:off x="1960950" y="22058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9" y="0"/>
                  </a:moveTo>
                  <a:lnTo>
                    <a:pt x="483" y="19"/>
                  </a:lnTo>
                  <a:lnTo>
                    <a:pt x="368" y="39"/>
                  </a:lnTo>
                  <a:lnTo>
                    <a:pt x="271" y="97"/>
                  </a:lnTo>
                  <a:lnTo>
                    <a:pt x="175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59" y="849"/>
                  </a:lnTo>
                  <a:lnTo>
                    <a:pt x="117" y="946"/>
                  </a:lnTo>
                  <a:lnTo>
                    <a:pt x="175" y="1042"/>
                  </a:lnTo>
                  <a:lnTo>
                    <a:pt x="271" y="1100"/>
                  </a:lnTo>
                  <a:lnTo>
                    <a:pt x="368" y="1158"/>
                  </a:lnTo>
                  <a:lnTo>
                    <a:pt x="483" y="1197"/>
                  </a:lnTo>
                  <a:lnTo>
                    <a:pt x="61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7" y="1100"/>
                  </a:lnTo>
                  <a:lnTo>
                    <a:pt x="1043" y="1042"/>
                  </a:lnTo>
                  <a:lnTo>
                    <a:pt x="1120" y="946"/>
                  </a:lnTo>
                  <a:lnTo>
                    <a:pt x="1178" y="849"/>
                  </a:lnTo>
                  <a:lnTo>
                    <a:pt x="1198" y="734"/>
                  </a:lnTo>
                  <a:lnTo>
                    <a:pt x="1217" y="598"/>
                  </a:lnTo>
                  <a:lnTo>
                    <a:pt x="1198" y="483"/>
                  </a:lnTo>
                  <a:lnTo>
                    <a:pt x="1178" y="367"/>
                  </a:lnTo>
                  <a:lnTo>
                    <a:pt x="1120" y="270"/>
                  </a:lnTo>
                  <a:lnTo>
                    <a:pt x="1043" y="174"/>
                  </a:lnTo>
                  <a:lnTo>
                    <a:pt x="947" y="97"/>
                  </a:lnTo>
                  <a:lnTo>
                    <a:pt x="850" y="39"/>
                  </a:lnTo>
                  <a:lnTo>
                    <a:pt x="734" y="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35"/>
            <p:cNvSpPr/>
            <p:nvPr/>
          </p:nvSpPr>
          <p:spPr>
            <a:xfrm>
              <a:off x="2018875" y="2280625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483" y="1"/>
                  </a:moveTo>
                  <a:lnTo>
                    <a:pt x="386" y="39"/>
                  </a:lnTo>
                  <a:lnTo>
                    <a:pt x="270" y="97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34"/>
                  </a:lnTo>
                  <a:lnTo>
                    <a:pt x="58" y="831"/>
                  </a:lnTo>
                  <a:lnTo>
                    <a:pt x="116" y="947"/>
                  </a:lnTo>
                  <a:lnTo>
                    <a:pt x="193" y="1024"/>
                  </a:lnTo>
                  <a:lnTo>
                    <a:pt x="270" y="1101"/>
                  </a:lnTo>
                  <a:lnTo>
                    <a:pt x="386" y="1159"/>
                  </a:lnTo>
                  <a:lnTo>
                    <a:pt x="483" y="1197"/>
                  </a:lnTo>
                  <a:lnTo>
                    <a:pt x="618" y="1217"/>
                  </a:lnTo>
                  <a:lnTo>
                    <a:pt x="733" y="1197"/>
                  </a:lnTo>
                  <a:lnTo>
                    <a:pt x="849" y="1159"/>
                  </a:lnTo>
                  <a:lnTo>
                    <a:pt x="946" y="1101"/>
                  </a:lnTo>
                  <a:lnTo>
                    <a:pt x="1042" y="1024"/>
                  </a:lnTo>
                  <a:lnTo>
                    <a:pt x="1119" y="947"/>
                  </a:lnTo>
                  <a:lnTo>
                    <a:pt x="1177" y="831"/>
                  </a:lnTo>
                  <a:lnTo>
                    <a:pt x="1216" y="734"/>
                  </a:lnTo>
                  <a:lnTo>
                    <a:pt x="1216" y="599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19" y="271"/>
                  </a:lnTo>
                  <a:lnTo>
                    <a:pt x="1042" y="174"/>
                  </a:lnTo>
                  <a:lnTo>
                    <a:pt x="946" y="97"/>
                  </a:lnTo>
                  <a:lnTo>
                    <a:pt x="849" y="39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35"/>
            <p:cNvSpPr/>
            <p:nvPr/>
          </p:nvSpPr>
          <p:spPr>
            <a:xfrm>
              <a:off x="2062775" y="22068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74" y="1043"/>
                  </a:lnTo>
                  <a:lnTo>
                    <a:pt x="271" y="1120"/>
                  </a:lnTo>
                  <a:lnTo>
                    <a:pt x="367" y="1178"/>
                  </a:lnTo>
                  <a:lnTo>
                    <a:pt x="483" y="1197"/>
                  </a:lnTo>
                  <a:lnTo>
                    <a:pt x="618" y="1217"/>
                  </a:lnTo>
                  <a:lnTo>
                    <a:pt x="734" y="119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197" y="734"/>
                  </a:lnTo>
                  <a:lnTo>
                    <a:pt x="1216" y="618"/>
                  </a:lnTo>
                  <a:lnTo>
                    <a:pt x="1197" y="483"/>
                  </a:lnTo>
                  <a:lnTo>
                    <a:pt x="1178" y="367"/>
                  </a:lnTo>
                  <a:lnTo>
                    <a:pt x="1120" y="271"/>
                  </a:lnTo>
                  <a:lnTo>
                    <a:pt x="1043" y="174"/>
                  </a:lnTo>
                  <a:lnTo>
                    <a:pt x="946" y="117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35"/>
            <p:cNvSpPr/>
            <p:nvPr/>
          </p:nvSpPr>
          <p:spPr>
            <a:xfrm>
              <a:off x="2114400" y="22941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39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0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31" y="1158"/>
                  </a:lnTo>
                  <a:lnTo>
                    <a:pt x="946" y="1100"/>
                  </a:lnTo>
                  <a:lnTo>
                    <a:pt x="1024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9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24" y="174"/>
                  </a:lnTo>
                  <a:lnTo>
                    <a:pt x="946" y="97"/>
                  </a:lnTo>
                  <a:lnTo>
                    <a:pt x="831" y="39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35"/>
            <p:cNvSpPr/>
            <p:nvPr/>
          </p:nvSpPr>
          <p:spPr>
            <a:xfrm>
              <a:off x="1908375" y="22864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0"/>
                  </a:moveTo>
                  <a:lnTo>
                    <a:pt x="483" y="20"/>
                  </a:lnTo>
                  <a:lnTo>
                    <a:pt x="386" y="58"/>
                  </a:lnTo>
                  <a:lnTo>
                    <a:pt x="270" y="116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483" y="1197"/>
                  </a:lnTo>
                  <a:lnTo>
                    <a:pt x="618" y="1216"/>
                  </a:lnTo>
                  <a:lnTo>
                    <a:pt x="734" y="1197"/>
                  </a:lnTo>
                  <a:lnTo>
                    <a:pt x="849" y="1178"/>
                  </a:lnTo>
                  <a:lnTo>
                    <a:pt x="946" y="1120"/>
                  </a:lnTo>
                  <a:lnTo>
                    <a:pt x="1042" y="1043"/>
                  </a:lnTo>
                  <a:lnTo>
                    <a:pt x="1120" y="946"/>
                  </a:lnTo>
                  <a:lnTo>
                    <a:pt x="1177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20" y="271"/>
                  </a:lnTo>
                  <a:lnTo>
                    <a:pt x="1042" y="174"/>
                  </a:lnTo>
                  <a:lnTo>
                    <a:pt x="946" y="116"/>
                  </a:lnTo>
                  <a:lnTo>
                    <a:pt x="849" y="58"/>
                  </a:lnTo>
                  <a:lnTo>
                    <a:pt x="734" y="2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35"/>
            <p:cNvSpPr/>
            <p:nvPr/>
          </p:nvSpPr>
          <p:spPr>
            <a:xfrm>
              <a:off x="1940200" y="2495825"/>
              <a:ext cx="93650" cy="167000"/>
            </a:xfrm>
            <a:custGeom>
              <a:avLst/>
              <a:gdLst/>
              <a:ahLst/>
              <a:cxnLst/>
              <a:rect l="l" t="t" r="r" b="b"/>
              <a:pathLst>
                <a:path w="3746" h="6680" extrusionOk="0">
                  <a:moveTo>
                    <a:pt x="406" y="1"/>
                  </a:moveTo>
                  <a:lnTo>
                    <a:pt x="310" y="20"/>
                  </a:lnTo>
                  <a:lnTo>
                    <a:pt x="213" y="40"/>
                  </a:lnTo>
                  <a:lnTo>
                    <a:pt x="97" y="97"/>
                  </a:lnTo>
                  <a:lnTo>
                    <a:pt x="1" y="175"/>
                  </a:lnTo>
                  <a:lnTo>
                    <a:pt x="59" y="290"/>
                  </a:lnTo>
                  <a:lnTo>
                    <a:pt x="155" y="213"/>
                  </a:lnTo>
                  <a:lnTo>
                    <a:pt x="252" y="155"/>
                  </a:lnTo>
                  <a:lnTo>
                    <a:pt x="348" y="136"/>
                  </a:lnTo>
                  <a:lnTo>
                    <a:pt x="426" y="117"/>
                  </a:lnTo>
                  <a:lnTo>
                    <a:pt x="522" y="117"/>
                  </a:lnTo>
                  <a:lnTo>
                    <a:pt x="599" y="136"/>
                  </a:lnTo>
                  <a:lnTo>
                    <a:pt x="773" y="194"/>
                  </a:lnTo>
                  <a:lnTo>
                    <a:pt x="927" y="271"/>
                  </a:lnTo>
                  <a:lnTo>
                    <a:pt x="1063" y="368"/>
                  </a:lnTo>
                  <a:lnTo>
                    <a:pt x="1178" y="464"/>
                  </a:lnTo>
                  <a:lnTo>
                    <a:pt x="1352" y="619"/>
                  </a:lnTo>
                  <a:lnTo>
                    <a:pt x="1584" y="908"/>
                  </a:lnTo>
                  <a:lnTo>
                    <a:pt x="1796" y="1217"/>
                  </a:lnTo>
                  <a:lnTo>
                    <a:pt x="1989" y="1526"/>
                  </a:lnTo>
                  <a:lnTo>
                    <a:pt x="2163" y="1854"/>
                  </a:lnTo>
                  <a:lnTo>
                    <a:pt x="2298" y="2182"/>
                  </a:lnTo>
                  <a:lnTo>
                    <a:pt x="2433" y="2510"/>
                  </a:lnTo>
                  <a:lnTo>
                    <a:pt x="2664" y="3147"/>
                  </a:lnTo>
                  <a:lnTo>
                    <a:pt x="2935" y="3996"/>
                  </a:lnTo>
                  <a:lnTo>
                    <a:pt x="3186" y="4845"/>
                  </a:lnTo>
                  <a:lnTo>
                    <a:pt x="3398" y="5695"/>
                  </a:lnTo>
                  <a:lnTo>
                    <a:pt x="3591" y="6563"/>
                  </a:lnTo>
                  <a:lnTo>
                    <a:pt x="3745" y="6679"/>
                  </a:lnTo>
                  <a:lnTo>
                    <a:pt x="3745" y="6679"/>
                  </a:lnTo>
                  <a:lnTo>
                    <a:pt x="3533" y="5772"/>
                  </a:lnTo>
                  <a:lnTo>
                    <a:pt x="3321" y="4884"/>
                  </a:lnTo>
                  <a:lnTo>
                    <a:pt x="3070" y="3996"/>
                  </a:lnTo>
                  <a:lnTo>
                    <a:pt x="2780" y="3108"/>
                  </a:lnTo>
                  <a:lnTo>
                    <a:pt x="2549" y="2471"/>
                  </a:lnTo>
                  <a:lnTo>
                    <a:pt x="2414" y="2124"/>
                  </a:lnTo>
                  <a:lnTo>
                    <a:pt x="2259" y="1796"/>
                  </a:lnTo>
                  <a:lnTo>
                    <a:pt x="2085" y="1468"/>
                  </a:lnTo>
                  <a:lnTo>
                    <a:pt x="1892" y="1159"/>
                  </a:lnTo>
                  <a:lnTo>
                    <a:pt x="1680" y="831"/>
                  </a:lnTo>
                  <a:lnTo>
                    <a:pt x="1429" y="541"/>
                  </a:lnTo>
                  <a:lnTo>
                    <a:pt x="1236" y="348"/>
                  </a:lnTo>
                  <a:lnTo>
                    <a:pt x="1101" y="233"/>
                  </a:lnTo>
                  <a:lnTo>
                    <a:pt x="947" y="136"/>
                  </a:lnTo>
                  <a:lnTo>
                    <a:pt x="773" y="59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35"/>
            <p:cNvSpPr/>
            <p:nvPr/>
          </p:nvSpPr>
          <p:spPr>
            <a:xfrm>
              <a:off x="2038175" y="2482325"/>
              <a:ext cx="380725" cy="206075"/>
            </a:xfrm>
            <a:custGeom>
              <a:avLst/>
              <a:gdLst/>
              <a:ahLst/>
              <a:cxnLst/>
              <a:rect l="l" t="t" r="r" b="b"/>
              <a:pathLst>
                <a:path w="15229" h="8243" extrusionOk="0">
                  <a:moveTo>
                    <a:pt x="2027" y="1"/>
                  </a:moveTo>
                  <a:lnTo>
                    <a:pt x="1853" y="20"/>
                  </a:lnTo>
                  <a:lnTo>
                    <a:pt x="1660" y="78"/>
                  </a:lnTo>
                  <a:lnTo>
                    <a:pt x="1486" y="155"/>
                  </a:lnTo>
                  <a:lnTo>
                    <a:pt x="1332" y="251"/>
                  </a:lnTo>
                  <a:lnTo>
                    <a:pt x="1177" y="367"/>
                  </a:lnTo>
                  <a:lnTo>
                    <a:pt x="1023" y="522"/>
                  </a:lnTo>
                  <a:lnTo>
                    <a:pt x="888" y="676"/>
                  </a:lnTo>
                  <a:lnTo>
                    <a:pt x="753" y="850"/>
                  </a:lnTo>
                  <a:lnTo>
                    <a:pt x="676" y="1023"/>
                  </a:lnTo>
                  <a:lnTo>
                    <a:pt x="579" y="1197"/>
                  </a:lnTo>
                  <a:lnTo>
                    <a:pt x="463" y="1564"/>
                  </a:lnTo>
                  <a:lnTo>
                    <a:pt x="367" y="1950"/>
                  </a:lnTo>
                  <a:lnTo>
                    <a:pt x="290" y="2336"/>
                  </a:lnTo>
                  <a:lnTo>
                    <a:pt x="193" y="2954"/>
                  </a:lnTo>
                  <a:lnTo>
                    <a:pt x="116" y="3571"/>
                  </a:lnTo>
                  <a:lnTo>
                    <a:pt x="77" y="4208"/>
                  </a:lnTo>
                  <a:lnTo>
                    <a:pt x="39" y="4826"/>
                  </a:lnTo>
                  <a:lnTo>
                    <a:pt x="19" y="5463"/>
                  </a:lnTo>
                  <a:lnTo>
                    <a:pt x="0" y="6080"/>
                  </a:lnTo>
                  <a:lnTo>
                    <a:pt x="19" y="7335"/>
                  </a:lnTo>
                  <a:lnTo>
                    <a:pt x="135" y="7412"/>
                  </a:lnTo>
                  <a:lnTo>
                    <a:pt x="116" y="6138"/>
                  </a:lnTo>
                  <a:lnTo>
                    <a:pt x="135" y="5521"/>
                  </a:lnTo>
                  <a:lnTo>
                    <a:pt x="154" y="4884"/>
                  </a:lnTo>
                  <a:lnTo>
                    <a:pt x="193" y="4247"/>
                  </a:lnTo>
                  <a:lnTo>
                    <a:pt x="251" y="3610"/>
                  </a:lnTo>
                  <a:lnTo>
                    <a:pt x="309" y="2973"/>
                  </a:lnTo>
                  <a:lnTo>
                    <a:pt x="405" y="2355"/>
                  </a:lnTo>
                  <a:lnTo>
                    <a:pt x="483" y="1989"/>
                  </a:lnTo>
                  <a:lnTo>
                    <a:pt x="579" y="1603"/>
                  </a:lnTo>
                  <a:lnTo>
                    <a:pt x="695" y="1255"/>
                  </a:lnTo>
                  <a:lnTo>
                    <a:pt x="772" y="1081"/>
                  </a:lnTo>
                  <a:lnTo>
                    <a:pt x="869" y="927"/>
                  </a:lnTo>
                  <a:lnTo>
                    <a:pt x="984" y="753"/>
                  </a:lnTo>
                  <a:lnTo>
                    <a:pt x="1100" y="599"/>
                  </a:lnTo>
                  <a:lnTo>
                    <a:pt x="1235" y="464"/>
                  </a:lnTo>
                  <a:lnTo>
                    <a:pt x="1390" y="348"/>
                  </a:lnTo>
                  <a:lnTo>
                    <a:pt x="1544" y="271"/>
                  </a:lnTo>
                  <a:lnTo>
                    <a:pt x="1699" y="194"/>
                  </a:lnTo>
                  <a:lnTo>
                    <a:pt x="1872" y="136"/>
                  </a:lnTo>
                  <a:lnTo>
                    <a:pt x="2046" y="116"/>
                  </a:lnTo>
                  <a:lnTo>
                    <a:pt x="2220" y="116"/>
                  </a:lnTo>
                  <a:lnTo>
                    <a:pt x="2413" y="155"/>
                  </a:lnTo>
                  <a:lnTo>
                    <a:pt x="2586" y="194"/>
                  </a:lnTo>
                  <a:lnTo>
                    <a:pt x="2760" y="290"/>
                  </a:lnTo>
                  <a:lnTo>
                    <a:pt x="2934" y="387"/>
                  </a:lnTo>
                  <a:lnTo>
                    <a:pt x="3088" y="522"/>
                  </a:lnTo>
                  <a:lnTo>
                    <a:pt x="3243" y="676"/>
                  </a:lnTo>
                  <a:lnTo>
                    <a:pt x="3378" y="830"/>
                  </a:lnTo>
                  <a:lnTo>
                    <a:pt x="3494" y="1004"/>
                  </a:lnTo>
                  <a:lnTo>
                    <a:pt x="3590" y="1178"/>
                  </a:lnTo>
                  <a:lnTo>
                    <a:pt x="3667" y="1371"/>
                  </a:lnTo>
                  <a:lnTo>
                    <a:pt x="3744" y="1564"/>
                  </a:lnTo>
                  <a:lnTo>
                    <a:pt x="3860" y="1950"/>
                  </a:lnTo>
                  <a:lnTo>
                    <a:pt x="3957" y="2355"/>
                  </a:lnTo>
                  <a:lnTo>
                    <a:pt x="4092" y="3069"/>
                  </a:lnTo>
                  <a:lnTo>
                    <a:pt x="4188" y="3803"/>
                  </a:lnTo>
                  <a:lnTo>
                    <a:pt x="4285" y="4556"/>
                  </a:lnTo>
                  <a:lnTo>
                    <a:pt x="4343" y="5289"/>
                  </a:lnTo>
                  <a:lnTo>
                    <a:pt x="4381" y="6022"/>
                  </a:lnTo>
                  <a:lnTo>
                    <a:pt x="4401" y="6775"/>
                  </a:lnTo>
                  <a:lnTo>
                    <a:pt x="4420" y="8242"/>
                  </a:lnTo>
                  <a:lnTo>
                    <a:pt x="4632" y="8242"/>
                  </a:lnTo>
                  <a:lnTo>
                    <a:pt x="4806" y="7258"/>
                  </a:lnTo>
                  <a:lnTo>
                    <a:pt x="4980" y="6254"/>
                  </a:lnTo>
                  <a:lnTo>
                    <a:pt x="5211" y="5270"/>
                  </a:lnTo>
                  <a:lnTo>
                    <a:pt x="5443" y="4305"/>
                  </a:lnTo>
                  <a:lnTo>
                    <a:pt x="5617" y="3687"/>
                  </a:lnTo>
                  <a:lnTo>
                    <a:pt x="5829" y="3050"/>
                  </a:lnTo>
                  <a:lnTo>
                    <a:pt x="5964" y="2722"/>
                  </a:lnTo>
                  <a:lnTo>
                    <a:pt x="6099" y="2413"/>
                  </a:lnTo>
                  <a:lnTo>
                    <a:pt x="6254" y="2104"/>
                  </a:lnTo>
                  <a:lnTo>
                    <a:pt x="6447" y="1796"/>
                  </a:lnTo>
                  <a:lnTo>
                    <a:pt x="6524" y="1660"/>
                  </a:lnTo>
                  <a:lnTo>
                    <a:pt x="6659" y="1506"/>
                  </a:lnTo>
                  <a:lnTo>
                    <a:pt x="6813" y="1332"/>
                  </a:lnTo>
                  <a:lnTo>
                    <a:pt x="6987" y="1178"/>
                  </a:lnTo>
                  <a:lnTo>
                    <a:pt x="7199" y="1023"/>
                  </a:lnTo>
                  <a:lnTo>
                    <a:pt x="7315" y="966"/>
                  </a:lnTo>
                  <a:lnTo>
                    <a:pt x="7431" y="908"/>
                  </a:lnTo>
                  <a:lnTo>
                    <a:pt x="7547" y="869"/>
                  </a:lnTo>
                  <a:lnTo>
                    <a:pt x="7682" y="850"/>
                  </a:lnTo>
                  <a:lnTo>
                    <a:pt x="7817" y="830"/>
                  </a:lnTo>
                  <a:lnTo>
                    <a:pt x="7952" y="830"/>
                  </a:lnTo>
                  <a:lnTo>
                    <a:pt x="8106" y="869"/>
                  </a:lnTo>
                  <a:lnTo>
                    <a:pt x="8242" y="927"/>
                  </a:lnTo>
                  <a:lnTo>
                    <a:pt x="8377" y="985"/>
                  </a:lnTo>
                  <a:lnTo>
                    <a:pt x="8512" y="1081"/>
                  </a:lnTo>
                  <a:lnTo>
                    <a:pt x="8628" y="1178"/>
                  </a:lnTo>
                  <a:lnTo>
                    <a:pt x="8724" y="1294"/>
                  </a:lnTo>
                  <a:lnTo>
                    <a:pt x="8821" y="1410"/>
                  </a:lnTo>
                  <a:lnTo>
                    <a:pt x="8917" y="1545"/>
                  </a:lnTo>
                  <a:lnTo>
                    <a:pt x="9052" y="1796"/>
                  </a:lnTo>
                  <a:lnTo>
                    <a:pt x="9168" y="2066"/>
                  </a:lnTo>
                  <a:lnTo>
                    <a:pt x="9245" y="2317"/>
                  </a:lnTo>
                  <a:lnTo>
                    <a:pt x="9303" y="2529"/>
                  </a:lnTo>
                  <a:lnTo>
                    <a:pt x="9380" y="2838"/>
                  </a:lnTo>
                  <a:lnTo>
                    <a:pt x="9438" y="3147"/>
                  </a:lnTo>
                  <a:lnTo>
                    <a:pt x="9535" y="3841"/>
                  </a:lnTo>
                  <a:lnTo>
                    <a:pt x="9593" y="4575"/>
                  </a:lnTo>
                  <a:lnTo>
                    <a:pt x="9612" y="5308"/>
                  </a:lnTo>
                  <a:lnTo>
                    <a:pt x="9631" y="6061"/>
                  </a:lnTo>
                  <a:lnTo>
                    <a:pt x="9612" y="6814"/>
                  </a:lnTo>
                  <a:lnTo>
                    <a:pt x="9573" y="8242"/>
                  </a:lnTo>
                  <a:lnTo>
                    <a:pt x="9805" y="8242"/>
                  </a:lnTo>
                  <a:lnTo>
                    <a:pt x="9940" y="7528"/>
                  </a:lnTo>
                  <a:lnTo>
                    <a:pt x="10075" y="6775"/>
                  </a:lnTo>
                  <a:lnTo>
                    <a:pt x="10249" y="6003"/>
                  </a:lnTo>
                  <a:lnTo>
                    <a:pt x="10442" y="5231"/>
                  </a:lnTo>
                  <a:lnTo>
                    <a:pt x="10673" y="4459"/>
                  </a:lnTo>
                  <a:lnTo>
                    <a:pt x="10924" y="3726"/>
                  </a:lnTo>
                  <a:lnTo>
                    <a:pt x="11059" y="3378"/>
                  </a:lnTo>
                  <a:lnTo>
                    <a:pt x="11195" y="3050"/>
                  </a:lnTo>
                  <a:lnTo>
                    <a:pt x="11349" y="2722"/>
                  </a:lnTo>
                  <a:lnTo>
                    <a:pt x="11523" y="2432"/>
                  </a:lnTo>
                  <a:lnTo>
                    <a:pt x="11658" y="2220"/>
                  </a:lnTo>
                  <a:lnTo>
                    <a:pt x="11812" y="1989"/>
                  </a:lnTo>
                  <a:lnTo>
                    <a:pt x="11986" y="1757"/>
                  </a:lnTo>
                  <a:lnTo>
                    <a:pt x="12218" y="1545"/>
                  </a:lnTo>
                  <a:lnTo>
                    <a:pt x="12333" y="1448"/>
                  </a:lnTo>
                  <a:lnTo>
                    <a:pt x="12449" y="1371"/>
                  </a:lnTo>
                  <a:lnTo>
                    <a:pt x="12584" y="1294"/>
                  </a:lnTo>
                  <a:lnTo>
                    <a:pt x="12719" y="1217"/>
                  </a:lnTo>
                  <a:lnTo>
                    <a:pt x="12854" y="1178"/>
                  </a:lnTo>
                  <a:lnTo>
                    <a:pt x="12990" y="1139"/>
                  </a:lnTo>
                  <a:lnTo>
                    <a:pt x="13298" y="1139"/>
                  </a:lnTo>
                  <a:lnTo>
                    <a:pt x="13453" y="1178"/>
                  </a:lnTo>
                  <a:lnTo>
                    <a:pt x="13607" y="1217"/>
                  </a:lnTo>
                  <a:lnTo>
                    <a:pt x="13742" y="1294"/>
                  </a:lnTo>
                  <a:lnTo>
                    <a:pt x="13877" y="1390"/>
                  </a:lnTo>
                  <a:lnTo>
                    <a:pt x="14013" y="1487"/>
                  </a:lnTo>
                  <a:lnTo>
                    <a:pt x="14128" y="1622"/>
                  </a:lnTo>
                  <a:lnTo>
                    <a:pt x="14244" y="1757"/>
                  </a:lnTo>
                  <a:lnTo>
                    <a:pt x="14341" y="1911"/>
                  </a:lnTo>
                  <a:lnTo>
                    <a:pt x="14418" y="2066"/>
                  </a:lnTo>
                  <a:lnTo>
                    <a:pt x="14495" y="2220"/>
                  </a:lnTo>
                  <a:lnTo>
                    <a:pt x="14611" y="2529"/>
                  </a:lnTo>
                  <a:lnTo>
                    <a:pt x="14688" y="2876"/>
                  </a:lnTo>
                  <a:lnTo>
                    <a:pt x="14746" y="3204"/>
                  </a:lnTo>
                  <a:lnTo>
                    <a:pt x="14881" y="4073"/>
                  </a:lnTo>
                  <a:lnTo>
                    <a:pt x="14997" y="4961"/>
                  </a:lnTo>
                  <a:lnTo>
                    <a:pt x="15074" y="5849"/>
                  </a:lnTo>
                  <a:lnTo>
                    <a:pt x="15093" y="6717"/>
                  </a:lnTo>
                  <a:lnTo>
                    <a:pt x="15228" y="6621"/>
                  </a:lnTo>
                  <a:lnTo>
                    <a:pt x="15190" y="5752"/>
                  </a:lnTo>
                  <a:lnTo>
                    <a:pt x="15113" y="4884"/>
                  </a:lnTo>
                  <a:lnTo>
                    <a:pt x="14997" y="4034"/>
                  </a:lnTo>
                  <a:lnTo>
                    <a:pt x="14862" y="3185"/>
                  </a:lnTo>
                  <a:lnTo>
                    <a:pt x="14804" y="2838"/>
                  </a:lnTo>
                  <a:lnTo>
                    <a:pt x="14707" y="2490"/>
                  </a:lnTo>
                  <a:lnTo>
                    <a:pt x="14611" y="2162"/>
                  </a:lnTo>
                  <a:lnTo>
                    <a:pt x="14534" y="2008"/>
                  </a:lnTo>
                  <a:lnTo>
                    <a:pt x="14437" y="1853"/>
                  </a:lnTo>
                  <a:lnTo>
                    <a:pt x="14341" y="1680"/>
                  </a:lnTo>
                  <a:lnTo>
                    <a:pt x="14225" y="1525"/>
                  </a:lnTo>
                  <a:lnTo>
                    <a:pt x="14090" y="1390"/>
                  </a:lnTo>
                  <a:lnTo>
                    <a:pt x="13955" y="1274"/>
                  </a:lnTo>
                  <a:lnTo>
                    <a:pt x="13800" y="1178"/>
                  </a:lnTo>
                  <a:lnTo>
                    <a:pt x="13646" y="1120"/>
                  </a:lnTo>
                  <a:lnTo>
                    <a:pt x="13491" y="1062"/>
                  </a:lnTo>
                  <a:lnTo>
                    <a:pt x="13318" y="1023"/>
                  </a:lnTo>
                  <a:lnTo>
                    <a:pt x="12990" y="1023"/>
                  </a:lnTo>
                  <a:lnTo>
                    <a:pt x="12835" y="1062"/>
                  </a:lnTo>
                  <a:lnTo>
                    <a:pt x="12681" y="1101"/>
                  </a:lnTo>
                  <a:lnTo>
                    <a:pt x="12546" y="1178"/>
                  </a:lnTo>
                  <a:lnTo>
                    <a:pt x="12391" y="1255"/>
                  </a:lnTo>
                  <a:lnTo>
                    <a:pt x="12275" y="1352"/>
                  </a:lnTo>
                  <a:lnTo>
                    <a:pt x="12140" y="1448"/>
                  </a:lnTo>
                  <a:lnTo>
                    <a:pt x="11909" y="1660"/>
                  </a:lnTo>
                  <a:lnTo>
                    <a:pt x="11716" y="1911"/>
                  </a:lnTo>
                  <a:lnTo>
                    <a:pt x="11561" y="2143"/>
                  </a:lnTo>
                  <a:lnTo>
                    <a:pt x="11426" y="2355"/>
                  </a:lnTo>
                  <a:lnTo>
                    <a:pt x="11252" y="2664"/>
                  </a:lnTo>
                  <a:lnTo>
                    <a:pt x="11098" y="2992"/>
                  </a:lnTo>
                  <a:lnTo>
                    <a:pt x="10944" y="3320"/>
                  </a:lnTo>
                  <a:lnTo>
                    <a:pt x="10809" y="3668"/>
                  </a:lnTo>
                  <a:lnTo>
                    <a:pt x="10558" y="4401"/>
                  </a:lnTo>
                  <a:lnTo>
                    <a:pt x="10326" y="5173"/>
                  </a:lnTo>
                  <a:lnTo>
                    <a:pt x="10133" y="5945"/>
                  </a:lnTo>
                  <a:lnTo>
                    <a:pt x="9959" y="6717"/>
                  </a:lnTo>
                  <a:lnTo>
                    <a:pt x="9824" y="7470"/>
                  </a:lnTo>
                  <a:lnTo>
                    <a:pt x="9689" y="8184"/>
                  </a:lnTo>
                  <a:lnTo>
                    <a:pt x="9728" y="6756"/>
                  </a:lnTo>
                  <a:lnTo>
                    <a:pt x="9747" y="6022"/>
                  </a:lnTo>
                  <a:lnTo>
                    <a:pt x="9728" y="5270"/>
                  </a:lnTo>
                  <a:lnTo>
                    <a:pt x="9708" y="4517"/>
                  </a:lnTo>
                  <a:lnTo>
                    <a:pt x="9651" y="3803"/>
                  </a:lnTo>
                  <a:lnTo>
                    <a:pt x="9554" y="3127"/>
                  </a:lnTo>
                  <a:lnTo>
                    <a:pt x="9496" y="2799"/>
                  </a:lnTo>
                  <a:lnTo>
                    <a:pt x="9419" y="2490"/>
                  </a:lnTo>
                  <a:lnTo>
                    <a:pt x="9361" y="2278"/>
                  </a:lnTo>
                  <a:lnTo>
                    <a:pt x="9264" y="2027"/>
                  </a:lnTo>
                  <a:lnTo>
                    <a:pt x="9149" y="1738"/>
                  </a:lnTo>
                  <a:lnTo>
                    <a:pt x="8994" y="1448"/>
                  </a:lnTo>
                  <a:lnTo>
                    <a:pt x="8898" y="1313"/>
                  </a:lnTo>
                  <a:lnTo>
                    <a:pt x="8801" y="1197"/>
                  </a:lnTo>
                  <a:lnTo>
                    <a:pt x="8685" y="1081"/>
                  </a:lnTo>
                  <a:lnTo>
                    <a:pt x="8570" y="966"/>
                  </a:lnTo>
                  <a:lnTo>
                    <a:pt x="8435" y="888"/>
                  </a:lnTo>
                  <a:lnTo>
                    <a:pt x="8280" y="811"/>
                  </a:lnTo>
                  <a:lnTo>
                    <a:pt x="8126" y="753"/>
                  </a:lnTo>
                  <a:lnTo>
                    <a:pt x="7952" y="715"/>
                  </a:lnTo>
                  <a:lnTo>
                    <a:pt x="7817" y="715"/>
                  </a:lnTo>
                  <a:lnTo>
                    <a:pt x="7663" y="734"/>
                  </a:lnTo>
                  <a:lnTo>
                    <a:pt x="7527" y="753"/>
                  </a:lnTo>
                  <a:lnTo>
                    <a:pt x="7392" y="792"/>
                  </a:lnTo>
                  <a:lnTo>
                    <a:pt x="7257" y="850"/>
                  </a:lnTo>
                  <a:lnTo>
                    <a:pt x="7141" y="908"/>
                  </a:lnTo>
                  <a:lnTo>
                    <a:pt x="6929" y="1062"/>
                  </a:lnTo>
                  <a:lnTo>
                    <a:pt x="6736" y="1236"/>
                  </a:lnTo>
                  <a:lnTo>
                    <a:pt x="6562" y="1429"/>
                  </a:lnTo>
                  <a:lnTo>
                    <a:pt x="6427" y="1583"/>
                  </a:lnTo>
                  <a:lnTo>
                    <a:pt x="6331" y="1738"/>
                  </a:lnTo>
                  <a:lnTo>
                    <a:pt x="6157" y="2046"/>
                  </a:lnTo>
                  <a:lnTo>
                    <a:pt x="5983" y="2355"/>
                  </a:lnTo>
                  <a:lnTo>
                    <a:pt x="5848" y="2683"/>
                  </a:lnTo>
                  <a:lnTo>
                    <a:pt x="5713" y="2992"/>
                  </a:lnTo>
                  <a:lnTo>
                    <a:pt x="5501" y="3648"/>
                  </a:lnTo>
                  <a:lnTo>
                    <a:pt x="5327" y="4266"/>
                  </a:lnTo>
                  <a:lnTo>
                    <a:pt x="5095" y="5212"/>
                  </a:lnTo>
                  <a:lnTo>
                    <a:pt x="4883" y="6138"/>
                  </a:lnTo>
                  <a:lnTo>
                    <a:pt x="4709" y="7103"/>
                  </a:lnTo>
                  <a:lnTo>
                    <a:pt x="4555" y="8049"/>
                  </a:lnTo>
                  <a:lnTo>
                    <a:pt x="4516" y="6621"/>
                  </a:lnTo>
                  <a:lnTo>
                    <a:pt x="4497" y="5907"/>
                  </a:lnTo>
                  <a:lnTo>
                    <a:pt x="4459" y="5173"/>
                  </a:lnTo>
                  <a:lnTo>
                    <a:pt x="4401" y="4459"/>
                  </a:lnTo>
                  <a:lnTo>
                    <a:pt x="4304" y="3745"/>
                  </a:lnTo>
                  <a:lnTo>
                    <a:pt x="4208" y="3031"/>
                  </a:lnTo>
                  <a:lnTo>
                    <a:pt x="4073" y="2317"/>
                  </a:lnTo>
                  <a:lnTo>
                    <a:pt x="3976" y="1911"/>
                  </a:lnTo>
                  <a:lnTo>
                    <a:pt x="3860" y="1525"/>
                  </a:lnTo>
                  <a:lnTo>
                    <a:pt x="3783" y="1313"/>
                  </a:lnTo>
                  <a:lnTo>
                    <a:pt x="3687" y="1120"/>
                  </a:lnTo>
                  <a:lnTo>
                    <a:pt x="3590" y="946"/>
                  </a:lnTo>
                  <a:lnTo>
                    <a:pt x="3474" y="773"/>
                  </a:lnTo>
                  <a:lnTo>
                    <a:pt x="3339" y="580"/>
                  </a:lnTo>
                  <a:lnTo>
                    <a:pt x="3165" y="425"/>
                  </a:lnTo>
                  <a:lnTo>
                    <a:pt x="2992" y="290"/>
                  </a:lnTo>
                  <a:lnTo>
                    <a:pt x="2818" y="174"/>
                  </a:lnTo>
                  <a:lnTo>
                    <a:pt x="2625" y="78"/>
                  </a:lnTo>
                  <a:lnTo>
                    <a:pt x="2432" y="20"/>
                  </a:lnTo>
                  <a:lnTo>
                    <a:pt x="22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35"/>
            <p:cNvSpPr/>
            <p:nvPr/>
          </p:nvSpPr>
          <p:spPr>
            <a:xfrm>
              <a:off x="2421275" y="2479425"/>
              <a:ext cx="92675" cy="165525"/>
            </a:xfrm>
            <a:custGeom>
              <a:avLst/>
              <a:gdLst/>
              <a:ahLst/>
              <a:cxnLst/>
              <a:rect l="l" t="t" r="r" b="b"/>
              <a:pathLst>
                <a:path w="3707" h="6621" extrusionOk="0">
                  <a:moveTo>
                    <a:pt x="3707" y="1"/>
                  </a:moveTo>
                  <a:lnTo>
                    <a:pt x="3475" y="136"/>
                  </a:lnTo>
                  <a:lnTo>
                    <a:pt x="3263" y="290"/>
                  </a:lnTo>
                  <a:lnTo>
                    <a:pt x="3051" y="464"/>
                  </a:lnTo>
                  <a:lnTo>
                    <a:pt x="2838" y="618"/>
                  </a:lnTo>
                  <a:lnTo>
                    <a:pt x="2433" y="1004"/>
                  </a:lnTo>
                  <a:lnTo>
                    <a:pt x="2066" y="1429"/>
                  </a:lnTo>
                  <a:lnTo>
                    <a:pt x="1719" y="1873"/>
                  </a:lnTo>
                  <a:lnTo>
                    <a:pt x="1391" y="2375"/>
                  </a:lnTo>
                  <a:lnTo>
                    <a:pt x="1101" y="2896"/>
                  </a:lnTo>
                  <a:lnTo>
                    <a:pt x="850" y="3436"/>
                  </a:lnTo>
                  <a:lnTo>
                    <a:pt x="696" y="3822"/>
                  </a:lnTo>
                  <a:lnTo>
                    <a:pt x="561" y="4228"/>
                  </a:lnTo>
                  <a:lnTo>
                    <a:pt x="426" y="4614"/>
                  </a:lnTo>
                  <a:lnTo>
                    <a:pt x="329" y="5019"/>
                  </a:lnTo>
                  <a:lnTo>
                    <a:pt x="233" y="5405"/>
                  </a:lnTo>
                  <a:lnTo>
                    <a:pt x="136" y="5810"/>
                  </a:lnTo>
                  <a:lnTo>
                    <a:pt x="1" y="6621"/>
                  </a:lnTo>
                  <a:lnTo>
                    <a:pt x="155" y="6467"/>
                  </a:lnTo>
                  <a:lnTo>
                    <a:pt x="290" y="5714"/>
                  </a:lnTo>
                  <a:lnTo>
                    <a:pt x="464" y="4961"/>
                  </a:lnTo>
                  <a:lnTo>
                    <a:pt x="561" y="4575"/>
                  </a:lnTo>
                  <a:lnTo>
                    <a:pt x="677" y="4208"/>
                  </a:lnTo>
                  <a:lnTo>
                    <a:pt x="812" y="3861"/>
                  </a:lnTo>
                  <a:lnTo>
                    <a:pt x="947" y="3494"/>
                  </a:lnTo>
                  <a:lnTo>
                    <a:pt x="1198" y="2973"/>
                  </a:lnTo>
                  <a:lnTo>
                    <a:pt x="1468" y="2471"/>
                  </a:lnTo>
                  <a:lnTo>
                    <a:pt x="1757" y="2008"/>
                  </a:lnTo>
                  <a:lnTo>
                    <a:pt x="2085" y="1583"/>
                  </a:lnTo>
                  <a:lnTo>
                    <a:pt x="2433" y="1178"/>
                  </a:lnTo>
                  <a:lnTo>
                    <a:pt x="2800" y="831"/>
                  </a:lnTo>
                  <a:lnTo>
                    <a:pt x="3186" y="503"/>
                  </a:lnTo>
                  <a:lnTo>
                    <a:pt x="3591" y="213"/>
                  </a:lnTo>
                  <a:lnTo>
                    <a:pt x="3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5"/>
            <p:cNvSpPr/>
            <p:nvPr/>
          </p:nvSpPr>
          <p:spPr>
            <a:xfrm>
              <a:off x="2602225" y="2419600"/>
              <a:ext cx="48775" cy="113900"/>
            </a:xfrm>
            <a:custGeom>
              <a:avLst/>
              <a:gdLst/>
              <a:ahLst/>
              <a:cxnLst/>
              <a:rect l="l" t="t" r="r" b="b"/>
              <a:pathLst>
                <a:path w="1951" h="4556" extrusionOk="0">
                  <a:moveTo>
                    <a:pt x="329" y="0"/>
                  </a:moveTo>
                  <a:lnTo>
                    <a:pt x="232" y="20"/>
                  </a:lnTo>
                  <a:lnTo>
                    <a:pt x="136" y="78"/>
                  </a:lnTo>
                  <a:lnTo>
                    <a:pt x="78" y="136"/>
                  </a:lnTo>
                  <a:lnTo>
                    <a:pt x="39" y="213"/>
                  </a:lnTo>
                  <a:lnTo>
                    <a:pt x="20" y="386"/>
                  </a:lnTo>
                  <a:lnTo>
                    <a:pt x="1" y="695"/>
                  </a:lnTo>
                  <a:lnTo>
                    <a:pt x="20" y="1004"/>
                  </a:lnTo>
                  <a:lnTo>
                    <a:pt x="78" y="1313"/>
                  </a:lnTo>
                  <a:lnTo>
                    <a:pt x="175" y="1602"/>
                  </a:lnTo>
                  <a:lnTo>
                    <a:pt x="290" y="1892"/>
                  </a:lnTo>
                  <a:lnTo>
                    <a:pt x="406" y="2201"/>
                  </a:lnTo>
                  <a:lnTo>
                    <a:pt x="696" y="2760"/>
                  </a:lnTo>
                  <a:lnTo>
                    <a:pt x="1487" y="4247"/>
                  </a:lnTo>
                  <a:lnTo>
                    <a:pt x="1622" y="4478"/>
                  </a:lnTo>
                  <a:lnTo>
                    <a:pt x="1661" y="4517"/>
                  </a:lnTo>
                  <a:lnTo>
                    <a:pt x="1719" y="4555"/>
                  </a:lnTo>
                  <a:lnTo>
                    <a:pt x="1777" y="4555"/>
                  </a:lnTo>
                  <a:lnTo>
                    <a:pt x="1834" y="4536"/>
                  </a:lnTo>
                  <a:lnTo>
                    <a:pt x="1892" y="4517"/>
                  </a:lnTo>
                  <a:lnTo>
                    <a:pt x="1931" y="4459"/>
                  </a:lnTo>
                  <a:lnTo>
                    <a:pt x="1950" y="4401"/>
                  </a:lnTo>
                  <a:lnTo>
                    <a:pt x="1950" y="4343"/>
                  </a:lnTo>
                  <a:lnTo>
                    <a:pt x="1796" y="3571"/>
                  </a:lnTo>
                  <a:lnTo>
                    <a:pt x="1622" y="2799"/>
                  </a:lnTo>
                  <a:lnTo>
                    <a:pt x="1429" y="2027"/>
                  </a:lnTo>
                  <a:lnTo>
                    <a:pt x="1236" y="1255"/>
                  </a:lnTo>
                  <a:lnTo>
                    <a:pt x="1159" y="1043"/>
                  </a:lnTo>
                  <a:lnTo>
                    <a:pt x="1082" y="811"/>
                  </a:lnTo>
                  <a:lnTo>
                    <a:pt x="985" y="599"/>
                  </a:lnTo>
                  <a:lnTo>
                    <a:pt x="869" y="386"/>
                  </a:lnTo>
                  <a:lnTo>
                    <a:pt x="811" y="290"/>
                  </a:lnTo>
                  <a:lnTo>
                    <a:pt x="734" y="193"/>
                  </a:lnTo>
                  <a:lnTo>
                    <a:pt x="657" y="116"/>
                  </a:lnTo>
                  <a:lnTo>
                    <a:pt x="561" y="39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5"/>
            <p:cNvSpPr/>
            <p:nvPr/>
          </p:nvSpPr>
          <p:spPr>
            <a:xfrm>
              <a:off x="2645175" y="2530575"/>
              <a:ext cx="50700" cy="113425"/>
            </a:xfrm>
            <a:custGeom>
              <a:avLst/>
              <a:gdLst/>
              <a:ahLst/>
              <a:cxnLst/>
              <a:rect l="l" t="t" r="r" b="b"/>
              <a:pathLst>
                <a:path w="2028" h="4537" extrusionOk="0">
                  <a:moveTo>
                    <a:pt x="174" y="1"/>
                  </a:moveTo>
                  <a:lnTo>
                    <a:pt x="116" y="20"/>
                  </a:lnTo>
                  <a:lnTo>
                    <a:pt x="59" y="59"/>
                  </a:lnTo>
                  <a:lnTo>
                    <a:pt x="39" y="97"/>
                  </a:lnTo>
                  <a:lnTo>
                    <a:pt x="1" y="155"/>
                  </a:lnTo>
                  <a:lnTo>
                    <a:pt x="20" y="213"/>
                  </a:lnTo>
                  <a:lnTo>
                    <a:pt x="174" y="985"/>
                  </a:lnTo>
                  <a:lnTo>
                    <a:pt x="367" y="1757"/>
                  </a:lnTo>
                  <a:lnTo>
                    <a:pt x="560" y="2529"/>
                  </a:lnTo>
                  <a:lnTo>
                    <a:pt x="792" y="3282"/>
                  </a:lnTo>
                  <a:lnTo>
                    <a:pt x="850" y="3513"/>
                  </a:lnTo>
                  <a:lnTo>
                    <a:pt x="946" y="3726"/>
                  </a:lnTo>
                  <a:lnTo>
                    <a:pt x="1043" y="3938"/>
                  </a:lnTo>
                  <a:lnTo>
                    <a:pt x="1159" y="4150"/>
                  </a:lnTo>
                  <a:lnTo>
                    <a:pt x="1236" y="4247"/>
                  </a:lnTo>
                  <a:lnTo>
                    <a:pt x="1294" y="4343"/>
                  </a:lnTo>
                  <a:lnTo>
                    <a:pt x="1390" y="4421"/>
                  </a:lnTo>
                  <a:lnTo>
                    <a:pt x="1487" y="4498"/>
                  </a:lnTo>
                  <a:lnTo>
                    <a:pt x="1583" y="4536"/>
                  </a:lnTo>
                  <a:lnTo>
                    <a:pt x="1699" y="4536"/>
                  </a:lnTo>
                  <a:lnTo>
                    <a:pt x="1815" y="4517"/>
                  </a:lnTo>
                  <a:lnTo>
                    <a:pt x="1911" y="4459"/>
                  </a:lnTo>
                  <a:lnTo>
                    <a:pt x="1950" y="4382"/>
                  </a:lnTo>
                  <a:lnTo>
                    <a:pt x="1989" y="4305"/>
                  </a:lnTo>
                  <a:lnTo>
                    <a:pt x="2027" y="4150"/>
                  </a:lnTo>
                  <a:lnTo>
                    <a:pt x="2027" y="3842"/>
                  </a:lnTo>
                  <a:lnTo>
                    <a:pt x="1989" y="3533"/>
                  </a:lnTo>
                  <a:lnTo>
                    <a:pt x="1931" y="3224"/>
                  </a:lnTo>
                  <a:lnTo>
                    <a:pt x="1834" y="2934"/>
                  </a:lnTo>
                  <a:lnTo>
                    <a:pt x="1718" y="2626"/>
                  </a:lnTo>
                  <a:lnTo>
                    <a:pt x="1583" y="2336"/>
                  </a:lnTo>
                  <a:lnTo>
                    <a:pt x="1294" y="1776"/>
                  </a:lnTo>
                  <a:lnTo>
                    <a:pt x="483" y="309"/>
                  </a:lnTo>
                  <a:lnTo>
                    <a:pt x="329" y="78"/>
                  </a:lnTo>
                  <a:lnTo>
                    <a:pt x="290" y="39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5"/>
            <p:cNvSpPr/>
            <p:nvPr/>
          </p:nvSpPr>
          <p:spPr>
            <a:xfrm>
              <a:off x="2643725" y="2414775"/>
              <a:ext cx="36700" cy="117750"/>
            </a:xfrm>
            <a:custGeom>
              <a:avLst/>
              <a:gdLst/>
              <a:ahLst/>
              <a:cxnLst/>
              <a:rect l="l" t="t" r="r" b="b"/>
              <a:pathLst>
                <a:path w="1468" h="4710" extrusionOk="0">
                  <a:moveTo>
                    <a:pt x="985" y="0"/>
                  </a:moveTo>
                  <a:lnTo>
                    <a:pt x="908" y="39"/>
                  </a:lnTo>
                  <a:lnTo>
                    <a:pt x="850" y="78"/>
                  </a:lnTo>
                  <a:lnTo>
                    <a:pt x="734" y="213"/>
                  </a:lnTo>
                  <a:lnTo>
                    <a:pt x="560" y="464"/>
                  </a:lnTo>
                  <a:lnTo>
                    <a:pt x="425" y="734"/>
                  </a:lnTo>
                  <a:lnTo>
                    <a:pt x="329" y="1023"/>
                  </a:lnTo>
                  <a:lnTo>
                    <a:pt x="252" y="1332"/>
                  </a:lnTo>
                  <a:lnTo>
                    <a:pt x="194" y="1641"/>
                  </a:lnTo>
                  <a:lnTo>
                    <a:pt x="155" y="1969"/>
                  </a:lnTo>
                  <a:lnTo>
                    <a:pt x="97" y="2606"/>
                  </a:lnTo>
                  <a:lnTo>
                    <a:pt x="1" y="4266"/>
                  </a:lnTo>
                  <a:lnTo>
                    <a:pt x="1" y="4536"/>
                  </a:lnTo>
                  <a:lnTo>
                    <a:pt x="20" y="4613"/>
                  </a:lnTo>
                  <a:lnTo>
                    <a:pt x="59" y="4652"/>
                  </a:lnTo>
                  <a:lnTo>
                    <a:pt x="97" y="4691"/>
                  </a:lnTo>
                  <a:lnTo>
                    <a:pt x="155" y="4710"/>
                  </a:lnTo>
                  <a:lnTo>
                    <a:pt x="213" y="4710"/>
                  </a:lnTo>
                  <a:lnTo>
                    <a:pt x="271" y="4691"/>
                  </a:lnTo>
                  <a:lnTo>
                    <a:pt x="310" y="4652"/>
                  </a:lnTo>
                  <a:lnTo>
                    <a:pt x="348" y="4594"/>
                  </a:lnTo>
                  <a:lnTo>
                    <a:pt x="618" y="3861"/>
                  </a:lnTo>
                  <a:lnTo>
                    <a:pt x="869" y="3108"/>
                  </a:lnTo>
                  <a:lnTo>
                    <a:pt x="1101" y="2355"/>
                  </a:lnTo>
                  <a:lnTo>
                    <a:pt x="1332" y="1583"/>
                  </a:lnTo>
                  <a:lnTo>
                    <a:pt x="1390" y="1351"/>
                  </a:lnTo>
                  <a:lnTo>
                    <a:pt x="1429" y="1120"/>
                  </a:lnTo>
                  <a:lnTo>
                    <a:pt x="1448" y="888"/>
                  </a:lnTo>
                  <a:lnTo>
                    <a:pt x="1468" y="657"/>
                  </a:lnTo>
                  <a:lnTo>
                    <a:pt x="1468" y="541"/>
                  </a:lnTo>
                  <a:lnTo>
                    <a:pt x="1448" y="425"/>
                  </a:lnTo>
                  <a:lnTo>
                    <a:pt x="1429" y="309"/>
                  </a:lnTo>
                  <a:lnTo>
                    <a:pt x="1371" y="193"/>
                  </a:lnTo>
                  <a:lnTo>
                    <a:pt x="1294" y="116"/>
                  </a:lnTo>
                  <a:lnTo>
                    <a:pt x="1217" y="39"/>
                  </a:lnTo>
                  <a:lnTo>
                    <a:pt x="1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5"/>
            <p:cNvSpPr/>
            <p:nvPr/>
          </p:nvSpPr>
          <p:spPr>
            <a:xfrm>
              <a:off x="2617675" y="2530575"/>
              <a:ext cx="35250" cy="118250"/>
            </a:xfrm>
            <a:custGeom>
              <a:avLst/>
              <a:gdLst/>
              <a:ahLst/>
              <a:cxnLst/>
              <a:rect l="l" t="t" r="r" b="b"/>
              <a:pathLst>
                <a:path w="1410" h="4730" extrusionOk="0">
                  <a:moveTo>
                    <a:pt x="1178" y="1"/>
                  </a:moveTo>
                  <a:lnTo>
                    <a:pt x="1120" y="20"/>
                  </a:lnTo>
                  <a:lnTo>
                    <a:pt x="1081" y="59"/>
                  </a:lnTo>
                  <a:lnTo>
                    <a:pt x="1043" y="116"/>
                  </a:lnTo>
                  <a:lnTo>
                    <a:pt x="792" y="869"/>
                  </a:lnTo>
                  <a:lnTo>
                    <a:pt x="560" y="1622"/>
                  </a:lnTo>
                  <a:lnTo>
                    <a:pt x="329" y="2394"/>
                  </a:lnTo>
                  <a:lnTo>
                    <a:pt x="116" y="3147"/>
                  </a:lnTo>
                  <a:lnTo>
                    <a:pt x="78" y="3378"/>
                  </a:lnTo>
                  <a:lnTo>
                    <a:pt x="39" y="3610"/>
                  </a:lnTo>
                  <a:lnTo>
                    <a:pt x="0" y="3842"/>
                  </a:lnTo>
                  <a:lnTo>
                    <a:pt x="0" y="4092"/>
                  </a:lnTo>
                  <a:lnTo>
                    <a:pt x="0" y="4208"/>
                  </a:lnTo>
                  <a:lnTo>
                    <a:pt x="20" y="4324"/>
                  </a:lnTo>
                  <a:lnTo>
                    <a:pt x="58" y="4440"/>
                  </a:lnTo>
                  <a:lnTo>
                    <a:pt x="97" y="4536"/>
                  </a:lnTo>
                  <a:lnTo>
                    <a:pt x="174" y="4633"/>
                  </a:lnTo>
                  <a:lnTo>
                    <a:pt x="271" y="4691"/>
                  </a:lnTo>
                  <a:lnTo>
                    <a:pt x="367" y="4729"/>
                  </a:lnTo>
                  <a:lnTo>
                    <a:pt x="483" y="4729"/>
                  </a:lnTo>
                  <a:lnTo>
                    <a:pt x="560" y="4691"/>
                  </a:lnTo>
                  <a:lnTo>
                    <a:pt x="618" y="4652"/>
                  </a:lnTo>
                  <a:lnTo>
                    <a:pt x="734" y="4517"/>
                  </a:lnTo>
                  <a:lnTo>
                    <a:pt x="908" y="4266"/>
                  </a:lnTo>
                  <a:lnTo>
                    <a:pt x="1043" y="3977"/>
                  </a:lnTo>
                  <a:lnTo>
                    <a:pt x="1139" y="3687"/>
                  </a:lnTo>
                  <a:lnTo>
                    <a:pt x="1216" y="3378"/>
                  </a:lnTo>
                  <a:lnTo>
                    <a:pt x="1255" y="3069"/>
                  </a:lnTo>
                  <a:lnTo>
                    <a:pt x="1294" y="2761"/>
                  </a:lnTo>
                  <a:lnTo>
                    <a:pt x="1332" y="2124"/>
                  </a:lnTo>
                  <a:lnTo>
                    <a:pt x="1409" y="445"/>
                  </a:lnTo>
                  <a:lnTo>
                    <a:pt x="1390" y="174"/>
                  </a:lnTo>
                  <a:lnTo>
                    <a:pt x="1371" y="97"/>
                  </a:lnTo>
                  <a:lnTo>
                    <a:pt x="1352" y="59"/>
                  </a:lnTo>
                  <a:lnTo>
                    <a:pt x="1294" y="20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5"/>
            <p:cNvSpPr/>
            <p:nvPr/>
          </p:nvSpPr>
          <p:spPr>
            <a:xfrm>
              <a:off x="2645650" y="2437925"/>
              <a:ext cx="82075" cy="95100"/>
            </a:xfrm>
            <a:custGeom>
              <a:avLst/>
              <a:gdLst/>
              <a:ahLst/>
              <a:cxnLst/>
              <a:rect l="l" t="t" r="r" b="b"/>
              <a:pathLst>
                <a:path w="3283" h="3804" extrusionOk="0">
                  <a:moveTo>
                    <a:pt x="2877" y="1"/>
                  </a:moveTo>
                  <a:lnTo>
                    <a:pt x="2722" y="59"/>
                  </a:lnTo>
                  <a:lnTo>
                    <a:pt x="2433" y="213"/>
                  </a:lnTo>
                  <a:lnTo>
                    <a:pt x="2182" y="387"/>
                  </a:lnTo>
                  <a:lnTo>
                    <a:pt x="1950" y="599"/>
                  </a:lnTo>
                  <a:lnTo>
                    <a:pt x="1738" y="831"/>
                  </a:lnTo>
                  <a:lnTo>
                    <a:pt x="1545" y="1062"/>
                  </a:lnTo>
                  <a:lnTo>
                    <a:pt x="1371" y="1333"/>
                  </a:lnTo>
                  <a:lnTo>
                    <a:pt x="1024" y="1873"/>
                  </a:lnTo>
                  <a:lnTo>
                    <a:pt x="136" y="3301"/>
                  </a:lnTo>
                  <a:lnTo>
                    <a:pt x="20" y="3533"/>
                  </a:lnTo>
                  <a:lnTo>
                    <a:pt x="1" y="3591"/>
                  </a:lnTo>
                  <a:lnTo>
                    <a:pt x="1" y="3668"/>
                  </a:lnTo>
                  <a:lnTo>
                    <a:pt x="40" y="3707"/>
                  </a:lnTo>
                  <a:lnTo>
                    <a:pt x="78" y="3765"/>
                  </a:lnTo>
                  <a:lnTo>
                    <a:pt x="117" y="3784"/>
                  </a:lnTo>
                  <a:lnTo>
                    <a:pt x="175" y="3803"/>
                  </a:lnTo>
                  <a:lnTo>
                    <a:pt x="233" y="3784"/>
                  </a:lnTo>
                  <a:lnTo>
                    <a:pt x="290" y="3745"/>
                  </a:lnTo>
                  <a:lnTo>
                    <a:pt x="889" y="3224"/>
                  </a:lnTo>
                  <a:lnTo>
                    <a:pt x="1468" y="2684"/>
                  </a:lnTo>
                  <a:lnTo>
                    <a:pt x="2028" y="2124"/>
                  </a:lnTo>
                  <a:lnTo>
                    <a:pt x="2587" y="1564"/>
                  </a:lnTo>
                  <a:lnTo>
                    <a:pt x="2742" y="1391"/>
                  </a:lnTo>
                  <a:lnTo>
                    <a:pt x="2896" y="1198"/>
                  </a:lnTo>
                  <a:lnTo>
                    <a:pt x="3031" y="1005"/>
                  </a:lnTo>
                  <a:lnTo>
                    <a:pt x="3147" y="792"/>
                  </a:lnTo>
                  <a:lnTo>
                    <a:pt x="3205" y="696"/>
                  </a:lnTo>
                  <a:lnTo>
                    <a:pt x="3243" y="580"/>
                  </a:lnTo>
                  <a:lnTo>
                    <a:pt x="3263" y="464"/>
                  </a:lnTo>
                  <a:lnTo>
                    <a:pt x="3282" y="348"/>
                  </a:lnTo>
                  <a:lnTo>
                    <a:pt x="3263" y="252"/>
                  </a:lnTo>
                  <a:lnTo>
                    <a:pt x="3205" y="136"/>
                  </a:lnTo>
                  <a:lnTo>
                    <a:pt x="3128" y="59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5"/>
            <p:cNvSpPr/>
            <p:nvPr/>
          </p:nvSpPr>
          <p:spPr>
            <a:xfrm>
              <a:off x="2570375" y="2529625"/>
              <a:ext cx="80625" cy="96025"/>
            </a:xfrm>
            <a:custGeom>
              <a:avLst/>
              <a:gdLst/>
              <a:ahLst/>
              <a:cxnLst/>
              <a:rect l="l" t="t" r="r" b="b"/>
              <a:pathLst>
                <a:path w="3225" h="3841" extrusionOk="0">
                  <a:moveTo>
                    <a:pt x="3051" y="0"/>
                  </a:moveTo>
                  <a:lnTo>
                    <a:pt x="2973" y="19"/>
                  </a:lnTo>
                  <a:lnTo>
                    <a:pt x="2915" y="58"/>
                  </a:lnTo>
                  <a:lnTo>
                    <a:pt x="2356" y="598"/>
                  </a:lnTo>
                  <a:lnTo>
                    <a:pt x="1777" y="1139"/>
                  </a:lnTo>
                  <a:lnTo>
                    <a:pt x="1217" y="1699"/>
                  </a:lnTo>
                  <a:lnTo>
                    <a:pt x="676" y="2278"/>
                  </a:lnTo>
                  <a:lnTo>
                    <a:pt x="522" y="2451"/>
                  </a:lnTo>
                  <a:lnTo>
                    <a:pt x="387" y="2644"/>
                  </a:lnTo>
                  <a:lnTo>
                    <a:pt x="252" y="2837"/>
                  </a:lnTo>
                  <a:lnTo>
                    <a:pt x="136" y="3050"/>
                  </a:lnTo>
                  <a:lnTo>
                    <a:pt x="78" y="3146"/>
                  </a:lnTo>
                  <a:lnTo>
                    <a:pt x="40" y="3262"/>
                  </a:lnTo>
                  <a:lnTo>
                    <a:pt x="1" y="3378"/>
                  </a:lnTo>
                  <a:lnTo>
                    <a:pt x="1" y="3493"/>
                  </a:lnTo>
                  <a:lnTo>
                    <a:pt x="20" y="3609"/>
                  </a:lnTo>
                  <a:lnTo>
                    <a:pt x="78" y="3706"/>
                  </a:lnTo>
                  <a:lnTo>
                    <a:pt x="155" y="3783"/>
                  </a:lnTo>
                  <a:lnTo>
                    <a:pt x="252" y="3841"/>
                  </a:lnTo>
                  <a:lnTo>
                    <a:pt x="406" y="3841"/>
                  </a:lnTo>
                  <a:lnTo>
                    <a:pt x="580" y="3783"/>
                  </a:lnTo>
                  <a:lnTo>
                    <a:pt x="850" y="3629"/>
                  </a:lnTo>
                  <a:lnTo>
                    <a:pt x="1101" y="3455"/>
                  </a:lnTo>
                  <a:lnTo>
                    <a:pt x="1313" y="3243"/>
                  </a:lnTo>
                  <a:lnTo>
                    <a:pt x="1526" y="2992"/>
                  </a:lnTo>
                  <a:lnTo>
                    <a:pt x="1719" y="2741"/>
                  </a:lnTo>
                  <a:lnTo>
                    <a:pt x="1892" y="2490"/>
                  </a:lnTo>
                  <a:lnTo>
                    <a:pt x="2240" y="1949"/>
                  </a:lnTo>
                  <a:lnTo>
                    <a:pt x="3089" y="502"/>
                  </a:lnTo>
                  <a:lnTo>
                    <a:pt x="3205" y="270"/>
                  </a:lnTo>
                  <a:lnTo>
                    <a:pt x="3224" y="193"/>
                  </a:lnTo>
                  <a:lnTo>
                    <a:pt x="3224" y="135"/>
                  </a:lnTo>
                  <a:lnTo>
                    <a:pt x="3186" y="77"/>
                  </a:lnTo>
                  <a:lnTo>
                    <a:pt x="3147" y="39"/>
                  </a:lnTo>
                  <a:lnTo>
                    <a:pt x="3108" y="19"/>
                  </a:lnTo>
                  <a:lnTo>
                    <a:pt x="30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5"/>
            <p:cNvSpPr/>
            <p:nvPr/>
          </p:nvSpPr>
          <p:spPr>
            <a:xfrm>
              <a:off x="2647100" y="2480875"/>
              <a:ext cx="112450" cy="52625"/>
            </a:xfrm>
            <a:custGeom>
              <a:avLst/>
              <a:gdLst/>
              <a:ahLst/>
              <a:cxnLst/>
              <a:rect l="l" t="t" r="r" b="b"/>
              <a:pathLst>
                <a:path w="4498" h="2105" extrusionOk="0">
                  <a:moveTo>
                    <a:pt x="3784" y="1"/>
                  </a:moveTo>
                  <a:lnTo>
                    <a:pt x="3475" y="39"/>
                  </a:lnTo>
                  <a:lnTo>
                    <a:pt x="3185" y="116"/>
                  </a:lnTo>
                  <a:lnTo>
                    <a:pt x="2877" y="213"/>
                  </a:lnTo>
                  <a:lnTo>
                    <a:pt x="2587" y="348"/>
                  </a:lnTo>
                  <a:lnTo>
                    <a:pt x="2298" y="483"/>
                  </a:lnTo>
                  <a:lnTo>
                    <a:pt x="1757" y="792"/>
                  </a:lnTo>
                  <a:lnTo>
                    <a:pt x="290" y="1641"/>
                  </a:lnTo>
                  <a:lnTo>
                    <a:pt x="78" y="1796"/>
                  </a:lnTo>
                  <a:lnTo>
                    <a:pt x="39" y="1834"/>
                  </a:lnTo>
                  <a:lnTo>
                    <a:pt x="1" y="1892"/>
                  </a:lnTo>
                  <a:lnTo>
                    <a:pt x="1" y="1950"/>
                  </a:lnTo>
                  <a:lnTo>
                    <a:pt x="20" y="2008"/>
                  </a:lnTo>
                  <a:lnTo>
                    <a:pt x="59" y="2066"/>
                  </a:lnTo>
                  <a:lnTo>
                    <a:pt x="97" y="2085"/>
                  </a:lnTo>
                  <a:lnTo>
                    <a:pt x="155" y="2104"/>
                  </a:lnTo>
                  <a:lnTo>
                    <a:pt x="232" y="2104"/>
                  </a:lnTo>
                  <a:lnTo>
                    <a:pt x="985" y="1931"/>
                  </a:lnTo>
                  <a:lnTo>
                    <a:pt x="1757" y="1718"/>
                  </a:lnTo>
                  <a:lnTo>
                    <a:pt x="2510" y="1506"/>
                  </a:lnTo>
                  <a:lnTo>
                    <a:pt x="3263" y="1255"/>
                  </a:lnTo>
                  <a:lnTo>
                    <a:pt x="3494" y="1178"/>
                  </a:lnTo>
                  <a:lnTo>
                    <a:pt x="3707" y="1081"/>
                  </a:lnTo>
                  <a:lnTo>
                    <a:pt x="3919" y="985"/>
                  </a:lnTo>
                  <a:lnTo>
                    <a:pt x="4131" y="869"/>
                  </a:lnTo>
                  <a:lnTo>
                    <a:pt x="4228" y="792"/>
                  </a:lnTo>
                  <a:lnTo>
                    <a:pt x="4305" y="715"/>
                  </a:lnTo>
                  <a:lnTo>
                    <a:pt x="4401" y="638"/>
                  </a:lnTo>
                  <a:lnTo>
                    <a:pt x="4459" y="541"/>
                  </a:lnTo>
                  <a:lnTo>
                    <a:pt x="4498" y="425"/>
                  </a:lnTo>
                  <a:lnTo>
                    <a:pt x="4498" y="309"/>
                  </a:lnTo>
                  <a:lnTo>
                    <a:pt x="4479" y="213"/>
                  </a:lnTo>
                  <a:lnTo>
                    <a:pt x="4401" y="116"/>
                  </a:lnTo>
                  <a:lnTo>
                    <a:pt x="4344" y="59"/>
                  </a:lnTo>
                  <a:lnTo>
                    <a:pt x="4266" y="39"/>
                  </a:lnTo>
                  <a:lnTo>
                    <a:pt x="40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5"/>
            <p:cNvSpPr/>
            <p:nvPr/>
          </p:nvSpPr>
          <p:spPr>
            <a:xfrm>
              <a:off x="2538550" y="2528175"/>
              <a:ext cx="111475" cy="54550"/>
            </a:xfrm>
            <a:custGeom>
              <a:avLst/>
              <a:gdLst/>
              <a:ahLst/>
              <a:cxnLst/>
              <a:rect l="l" t="t" r="r" b="b"/>
              <a:pathLst>
                <a:path w="4459" h="2182" extrusionOk="0">
                  <a:moveTo>
                    <a:pt x="4304" y="0"/>
                  </a:moveTo>
                  <a:lnTo>
                    <a:pt x="4246" y="19"/>
                  </a:lnTo>
                  <a:lnTo>
                    <a:pt x="3474" y="212"/>
                  </a:lnTo>
                  <a:lnTo>
                    <a:pt x="2722" y="425"/>
                  </a:lnTo>
                  <a:lnTo>
                    <a:pt x="1949" y="656"/>
                  </a:lnTo>
                  <a:lnTo>
                    <a:pt x="1216" y="907"/>
                  </a:lnTo>
                  <a:lnTo>
                    <a:pt x="984" y="984"/>
                  </a:lnTo>
                  <a:lnTo>
                    <a:pt x="772" y="1081"/>
                  </a:lnTo>
                  <a:lnTo>
                    <a:pt x="560" y="1197"/>
                  </a:lnTo>
                  <a:lnTo>
                    <a:pt x="367" y="1332"/>
                  </a:lnTo>
                  <a:lnTo>
                    <a:pt x="270" y="1390"/>
                  </a:lnTo>
                  <a:lnTo>
                    <a:pt x="174" y="1467"/>
                  </a:lnTo>
                  <a:lnTo>
                    <a:pt x="97" y="1564"/>
                  </a:lnTo>
                  <a:lnTo>
                    <a:pt x="39" y="1660"/>
                  </a:lnTo>
                  <a:lnTo>
                    <a:pt x="0" y="1757"/>
                  </a:lnTo>
                  <a:lnTo>
                    <a:pt x="0" y="1872"/>
                  </a:lnTo>
                  <a:lnTo>
                    <a:pt x="19" y="1988"/>
                  </a:lnTo>
                  <a:lnTo>
                    <a:pt x="97" y="2085"/>
                  </a:lnTo>
                  <a:lnTo>
                    <a:pt x="155" y="2123"/>
                  </a:lnTo>
                  <a:lnTo>
                    <a:pt x="232" y="2162"/>
                  </a:lnTo>
                  <a:lnTo>
                    <a:pt x="405" y="2181"/>
                  </a:lnTo>
                  <a:lnTo>
                    <a:pt x="714" y="2181"/>
                  </a:lnTo>
                  <a:lnTo>
                    <a:pt x="1023" y="2123"/>
                  </a:lnTo>
                  <a:lnTo>
                    <a:pt x="1313" y="2046"/>
                  </a:lnTo>
                  <a:lnTo>
                    <a:pt x="1621" y="1950"/>
                  </a:lnTo>
                  <a:lnTo>
                    <a:pt x="1892" y="1814"/>
                  </a:lnTo>
                  <a:lnTo>
                    <a:pt x="2181" y="1660"/>
                  </a:lnTo>
                  <a:lnTo>
                    <a:pt x="2741" y="1351"/>
                  </a:lnTo>
                  <a:lnTo>
                    <a:pt x="4169" y="483"/>
                  </a:lnTo>
                  <a:lnTo>
                    <a:pt x="4401" y="328"/>
                  </a:lnTo>
                  <a:lnTo>
                    <a:pt x="4439" y="290"/>
                  </a:lnTo>
                  <a:lnTo>
                    <a:pt x="4459" y="232"/>
                  </a:lnTo>
                  <a:lnTo>
                    <a:pt x="4459" y="174"/>
                  </a:lnTo>
                  <a:lnTo>
                    <a:pt x="4439" y="116"/>
                  </a:lnTo>
                  <a:lnTo>
                    <a:pt x="4420" y="58"/>
                  </a:lnTo>
                  <a:lnTo>
                    <a:pt x="4362" y="19"/>
                  </a:lnTo>
                  <a:lnTo>
                    <a:pt x="43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5"/>
            <p:cNvSpPr/>
            <p:nvPr/>
          </p:nvSpPr>
          <p:spPr>
            <a:xfrm>
              <a:off x="2648075" y="2524300"/>
              <a:ext cx="119200" cy="29950"/>
            </a:xfrm>
            <a:custGeom>
              <a:avLst/>
              <a:gdLst/>
              <a:ahLst/>
              <a:cxnLst/>
              <a:rect l="l" t="t" r="r" b="b"/>
              <a:pathLst>
                <a:path w="4768" h="1198" extrusionOk="0">
                  <a:moveTo>
                    <a:pt x="2104" y="1"/>
                  </a:moveTo>
                  <a:lnTo>
                    <a:pt x="425" y="59"/>
                  </a:lnTo>
                  <a:lnTo>
                    <a:pt x="155" y="78"/>
                  </a:lnTo>
                  <a:lnTo>
                    <a:pt x="97" y="97"/>
                  </a:lnTo>
                  <a:lnTo>
                    <a:pt x="39" y="136"/>
                  </a:lnTo>
                  <a:lnTo>
                    <a:pt x="20" y="194"/>
                  </a:lnTo>
                  <a:lnTo>
                    <a:pt x="0" y="252"/>
                  </a:lnTo>
                  <a:lnTo>
                    <a:pt x="0" y="310"/>
                  </a:lnTo>
                  <a:lnTo>
                    <a:pt x="20" y="367"/>
                  </a:lnTo>
                  <a:lnTo>
                    <a:pt x="78" y="406"/>
                  </a:lnTo>
                  <a:lnTo>
                    <a:pt x="136" y="425"/>
                  </a:lnTo>
                  <a:lnTo>
                    <a:pt x="888" y="638"/>
                  </a:lnTo>
                  <a:lnTo>
                    <a:pt x="1660" y="811"/>
                  </a:lnTo>
                  <a:lnTo>
                    <a:pt x="2432" y="985"/>
                  </a:lnTo>
                  <a:lnTo>
                    <a:pt x="3224" y="1139"/>
                  </a:lnTo>
                  <a:lnTo>
                    <a:pt x="3455" y="1159"/>
                  </a:lnTo>
                  <a:lnTo>
                    <a:pt x="3687" y="1197"/>
                  </a:lnTo>
                  <a:lnTo>
                    <a:pt x="3918" y="1197"/>
                  </a:lnTo>
                  <a:lnTo>
                    <a:pt x="4150" y="1178"/>
                  </a:lnTo>
                  <a:lnTo>
                    <a:pt x="4285" y="1178"/>
                  </a:lnTo>
                  <a:lnTo>
                    <a:pt x="4401" y="1139"/>
                  </a:lnTo>
                  <a:lnTo>
                    <a:pt x="4498" y="1101"/>
                  </a:lnTo>
                  <a:lnTo>
                    <a:pt x="4613" y="1062"/>
                  </a:lnTo>
                  <a:lnTo>
                    <a:pt x="4691" y="966"/>
                  </a:lnTo>
                  <a:lnTo>
                    <a:pt x="4748" y="869"/>
                  </a:lnTo>
                  <a:lnTo>
                    <a:pt x="4768" y="773"/>
                  </a:lnTo>
                  <a:lnTo>
                    <a:pt x="4768" y="657"/>
                  </a:lnTo>
                  <a:lnTo>
                    <a:pt x="4729" y="580"/>
                  </a:lnTo>
                  <a:lnTo>
                    <a:pt x="4671" y="522"/>
                  </a:lnTo>
                  <a:lnTo>
                    <a:pt x="4536" y="425"/>
                  </a:lnTo>
                  <a:lnTo>
                    <a:pt x="4266" y="271"/>
                  </a:lnTo>
                  <a:lnTo>
                    <a:pt x="3976" y="155"/>
                  </a:lnTo>
                  <a:lnTo>
                    <a:pt x="3687" y="78"/>
                  </a:lnTo>
                  <a:lnTo>
                    <a:pt x="3378" y="20"/>
                  </a:lnTo>
                  <a:lnTo>
                    <a:pt x="30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35"/>
            <p:cNvSpPr/>
            <p:nvPr/>
          </p:nvSpPr>
          <p:spPr>
            <a:xfrm>
              <a:off x="2530325" y="2509350"/>
              <a:ext cx="119700" cy="29450"/>
            </a:xfrm>
            <a:custGeom>
              <a:avLst/>
              <a:gdLst/>
              <a:ahLst/>
              <a:cxnLst/>
              <a:rect l="l" t="t" r="r" b="b"/>
              <a:pathLst>
                <a:path w="4788" h="1178" extrusionOk="0">
                  <a:moveTo>
                    <a:pt x="850" y="0"/>
                  </a:moveTo>
                  <a:lnTo>
                    <a:pt x="619" y="20"/>
                  </a:lnTo>
                  <a:lnTo>
                    <a:pt x="503" y="20"/>
                  </a:lnTo>
                  <a:lnTo>
                    <a:pt x="387" y="58"/>
                  </a:lnTo>
                  <a:lnTo>
                    <a:pt x="271" y="97"/>
                  </a:lnTo>
                  <a:lnTo>
                    <a:pt x="175" y="155"/>
                  </a:lnTo>
                  <a:lnTo>
                    <a:pt x="97" y="232"/>
                  </a:lnTo>
                  <a:lnTo>
                    <a:pt x="40" y="329"/>
                  </a:lnTo>
                  <a:lnTo>
                    <a:pt x="1" y="444"/>
                  </a:lnTo>
                  <a:lnTo>
                    <a:pt x="20" y="541"/>
                  </a:lnTo>
                  <a:lnTo>
                    <a:pt x="59" y="618"/>
                  </a:lnTo>
                  <a:lnTo>
                    <a:pt x="117" y="676"/>
                  </a:lnTo>
                  <a:lnTo>
                    <a:pt x="252" y="792"/>
                  </a:lnTo>
                  <a:lnTo>
                    <a:pt x="522" y="927"/>
                  </a:lnTo>
                  <a:lnTo>
                    <a:pt x="812" y="1043"/>
                  </a:lnTo>
                  <a:lnTo>
                    <a:pt x="1120" y="1101"/>
                  </a:lnTo>
                  <a:lnTo>
                    <a:pt x="1429" y="1158"/>
                  </a:lnTo>
                  <a:lnTo>
                    <a:pt x="1738" y="1178"/>
                  </a:lnTo>
                  <a:lnTo>
                    <a:pt x="2066" y="1178"/>
                  </a:lnTo>
                  <a:lnTo>
                    <a:pt x="2684" y="1158"/>
                  </a:lnTo>
                  <a:lnTo>
                    <a:pt x="4363" y="1081"/>
                  </a:lnTo>
                  <a:lnTo>
                    <a:pt x="4633" y="1043"/>
                  </a:lnTo>
                  <a:lnTo>
                    <a:pt x="4691" y="1023"/>
                  </a:lnTo>
                  <a:lnTo>
                    <a:pt x="4749" y="985"/>
                  </a:lnTo>
                  <a:lnTo>
                    <a:pt x="4768" y="927"/>
                  </a:lnTo>
                  <a:lnTo>
                    <a:pt x="4788" y="869"/>
                  </a:lnTo>
                  <a:lnTo>
                    <a:pt x="4788" y="811"/>
                  </a:lnTo>
                  <a:lnTo>
                    <a:pt x="4749" y="772"/>
                  </a:lnTo>
                  <a:lnTo>
                    <a:pt x="4710" y="715"/>
                  </a:lnTo>
                  <a:lnTo>
                    <a:pt x="4653" y="695"/>
                  </a:lnTo>
                  <a:lnTo>
                    <a:pt x="3880" y="502"/>
                  </a:lnTo>
                  <a:lnTo>
                    <a:pt x="3108" y="348"/>
                  </a:lnTo>
                  <a:lnTo>
                    <a:pt x="2336" y="193"/>
                  </a:lnTo>
                  <a:lnTo>
                    <a:pt x="1564" y="58"/>
                  </a:lnTo>
                  <a:lnTo>
                    <a:pt x="1313" y="20"/>
                  </a:lnTo>
                  <a:lnTo>
                    <a:pt x="10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35"/>
            <p:cNvSpPr/>
            <p:nvPr/>
          </p:nvSpPr>
          <p:spPr>
            <a:xfrm>
              <a:off x="2648075" y="2528175"/>
              <a:ext cx="96050" cy="81075"/>
            </a:xfrm>
            <a:custGeom>
              <a:avLst/>
              <a:gdLst/>
              <a:ahLst/>
              <a:cxnLst/>
              <a:rect l="l" t="t" r="r" b="b"/>
              <a:pathLst>
                <a:path w="3842" h="3243" extrusionOk="0">
                  <a:moveTo>
                    <a:pt x="193" y="0"/>
                  </a:moveTo>
                  <a:lnTo>
                    <a:pt x="136" y="19"/>
                  </a:lnTo>
                  <a:lnTo>
                    <a:pt x="78" y="39"/>
                  </a:lnTo>
                  <a:lnTo>
                    <a:pt x="39" y="77"/>
                  </a:lnTo>
                  <a:lnTo>
                    <a:pt x="0" y="135"/>
                  </a:lnTo>
                  <a:lnTo>
                    <a:pt x="0" y="193"/>
                  </a:lnTo>
                  <a:lnTo>
                    <a:pt x="0" y="251"/>
                  </a:lnTo>
                  <a:lnTo>
                    <a:pt x="39" y="309"/>
                  </a:lnTo>
                  <a:lnTo>
                    <a:pt x="579" y="888"/>
                  </a:lnTo>
                  <a:lnTo>
                    <a:pt x="1139" y="1448"/>
                  </a:lnTo>
                  <a:lnTo>
                    <a:pt x="1699" y="2007"/>
                  </a:lnTo>
                  <a:lnTo>
                    <a:pt x="2278" y="2548"/>
                  </a:lnTo>
                  <a:lnTo>
                    <a:pt x="2452" y="2702"/>
                  </a:lnTo>
                  <a:lnTo>
                    <a:pt x="2645" y="2857"/>
                  </a:lnTo>
                  <a:lnTo>
                    <a:pt x="2838" y="2992"/>
                  </a:lnTo>
                  <a:lnTo>
                    <a:pt x="3031" y="3108"/>
                  </a:lnTo>
                  <a:lnTo>
                    <a:pt x="3146" y="3165"/>
                  </a:lnTo>
                  <a:lnTo>
                    <a:pt x="3262" y="3204"/>
                  </a:lnTo>
                  <a:lnTo>
                    <a:pt x="3359" y="3223"/>
                  </a:lnTo>
                  <a:lnTo>
                    <a:pt x="3494" y="3243"/>
                  </a:lnTo>
                  <a:lnTo>
                    <a:pt x="3590" y="3204"/>
                  </a:lnTo>
                  <a:lnTo>
                    <a:pt x="3706" y="3165"/>
                  </a:lnTo>
                  <a:lnTo>
                    <a:pt x="3783" y="3088"/>
                  </a:lnTo>
                  <a:lnTo>
                    <a:pt x="3822" y="2992"/>
                  </a:lnTo>
                  <a:lnTo>
                    <a:pt x="3841" y="2915"/>
                  </a:lnTo>
                  <a:lnTo>
                    <a:pt x="3822" y="2818"/>
                  </a:lnTo>
                  <a:lnTo>
                    <a:pt x="3764" y="2664"/>
                  </a:lnTo>
                  <a:lnTo>
                    <a:pt x="3629" y="2393"/>
                  </a:lnTo>
                  <a:lnTo>
                    <a:pt x="3436" y="2143"/>
                  </a:lnTo>
                  <a:lnTo>
                    <a:pt x="3224" y="1911"/>
                  </a:lnTo>
                  <a:lnTo>
                    <a:pt x="2992" y="1699"/>
                  </a:lnTo>
                  <a:lnTo>
                    <a:pt x="2741" y="1525"/>
                  </a:lnTo>
                  <a:lnTo>
                    <a:pt x="2471" y="1332"/>
                  </a:lnTo>
                  <a:lnTo>
                    <a:pt x="1931" y="1004"/>
                  </a:lnTo>
                  <a:lnTo>
                    <a:pt x="483" y="135"/>
                  </a:lnTo>
                  <a:lnTo>
                    <a:pt x="251" y="19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35"/>
            <p:cNvSpPr/>
            <p:nvPr/>
          </p:nvSpPr>
          <p:spPr>
            <a:xfrm>
              <a:off x="2553975" y="2454350"/>
              <a:ext cx="97025" cy="79625"/>
            </a:xfrm>
            <a:custGeom>
              <a:avLst/>
              <a:gdLst/>
              <a:ahLst/>
              <a:cxnLst/>
              <a:rect l="l" t="t" r="r" b="b"/>
              <a:pathLst>
                <a:path w="3881" h="3185" extrusionOk="0">
                  <a:moveTo>
                    <a:pt x="348" y="0"/>
                  </a:moveTo>
                  <a:lnTo>
                    <a:pt x="232" y="39"/>
                  </a:lnTo>
                  <a:lnTo>
                    <a:pt x="136" y="77"/>
                  </a:lnTo>
                  <a:lnTo>
                    <a:pt x="39" y="154"/>
                  </a:lnTo>
                  <a:lnTo>
                    <a:pt x="1" y="270"/>
                  </a:lnTo>
                  <a:lnTo>
                    <a:pt x="1" y="348"/>
                  </a:lnTo>
                  <a:lnTo>
                    <a:pt x="1" y="425"/>
                  </a:lnTo>
                  <a:lnTo>
                    <a:pt x="59" y="579"/>
                  </a:lnTo>
                  <a:lnTo>
                    <a:pt x="213" y="849"/>
                  </a:lnTo>
                  <a:lnTo>
                    <a:pt x="406" y="1100"/>
                  </a:lnTo>
                  <a:lnTo>
                    <a:pt x="618" y="1332"/>
                  </a:lnTo>
                  <a:lnTo>
                    <a:pt x="850" y="1525"/>
                  </a:lnTo>
                  <a:lnTo>
                    <a:pt x="1120" y="1718"/>
                  </a:lnTo>
                  <a:lnTo>
                    <a:pt x="1371" y="1892"/>
                  </a:lnTo>
                  <a:lnTo>
                    <a:pt x="1931" y="2220"/>
                  </a:lnTo>
                  <a:lnTo>
                    <a:pt x="3378" y="3050"/>
                  </a:lnTo>
                  <a:lnTo>
                    <a:pt x="3629" y="3165"/>
                  </a:lnTo>
                  <a:lnTo>
                    <a:pt x="3687" y="3185"/>
                  </a:lnTo>
                  <a:lnTo>
                    <a:pt x="3745" y="3165"/>
                  </a:lnTo>
                  <a:lnTo>
                    <a:pt x="3803" y="3146"/>
                  </a:lnTo>
                  <a:lnTo>
                    <a:pt x="3842" y="3108"/>
                  </a:lnTo>
                  <a:lnTo>
                    <a:pt x="3880" y="3050"/>
                  </a:lnTo>
                  <a:lnTo>
                    <a:pt x="3880" y="2992"/>
                  </a:lnTo>
                  <a:lnTo>
                    <a:pt x="3861" y="2934"/>
                  </a:lnTo>
                  <a:lnTo>
                    <a:pt x="3822" y="2876"/>
                  </a:lnTo>
                  <a:lnTo>
                    <a:pt x="3282" y="2316"/>
                  </a:lnTo>
                  <a:lnTo>
                    <a:pt x="2722" y="1756"/>
                  </a:lnTo>
                  <a:lnTo>
                    <a:pt x="2143" y="1197"/>
                  </a:lnTo>
                  <a:lnTo>
                    <a:pt x="1564" y="676"/>
                  </a:lnTo>
                  <a:lnTo>
                    <a:pt x="1390" y="521"/>
                  </a:lnTo>
                  <a:lnTo>
                    <a:pt x="1197" y="367"/>
                  </a:lnTo>
                  <a:lnTo>
                    <a:pt x="1004" y="251"/>
                  </a:lnTo>
                  <a:lnTo>
                    <a:pt x="792" y="135"/>
                  </a:lnTo>
                  <a:lnTo>
                    <a:pt x="676" y="77"/>
                  </a:lnTo>
                  <a:lnTo>
                    <a:pt x="580" y="39"/>
                  </a:lnTo>
                  <a:lnTo>
                    <a:pt x="464" y="19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35"/>
            <p:cNvSpPr/>
            <p:nvPr/>
          </p:nvSpPr>
          <p:spPr>
            <a:xfrm>
              <a:off x="2628300" y="2513700"/>
              <a:ext cx="42475" cy="42950"/>
            </a:xfrm>
            <a:custGeom>
              <a:avLst/>
              <a:gdLst/>
              <a:ahLst/>
              <a:cxnLst/>
              <a:rect l="l" t="t" r="r" b="b"/>
              <a:pathLst>
                <a:path w="1699" h="1718" extrusionOk="0">
                  <a:moveTo>
                    <a:pt x="849" y="0"/>
                  </a:moveTo>
                  <a:lnTo>
                    <a:pt x="676" y="19"/>
                  </a:lnTo>
                  <a:lnTo>
                    <a:pt x="521" y="77"/>
                  </a:lnTo>
                  <a:lnTo>
                    <a:pt x="367" y="155"/>
                  </a:lnTo>
                  <a:lnTo>
                    <a:pt x="251" y="251"/>
                  </a:lnTo>
                  <a:lnTo>
                    <a:pt x="135" y="386"/>
                  </a:lnTo>
                  <a:lnTo>
                    <a:pt x="58" y="521"/>
                  </a:lnTo>
                  <a:lnTo>
                    <a:pt x="0" y="695"/>
                  </a:lnTo>
                  <a:lnTo>
                    <a:pt x="0" y="869"/>
                  </a:lnTo>
                  <a:lnTo>
                    <a:pt x="0" y="1042"/>
                  </a:lnTo>
                  <a:lnTo>
                    <a:pt x="58" y="1197"/>
                  </a:lnTo>
                  <a:lnTo>
                    <a:pt x="135" y="1351"/>
                  </a:lnTo>
                  <a:lnTo>
                    <a:pt x="251" y="1467"/>
                  </a:lnTo>
                  <a:lnTo>
                    <a:pt x="367" y="1583"/>
                  </a:lnTo>
                  <a:lnTo>
                    <a:pt x="521" y="1660"/>
                  </a:lnTo>
                  <a:lnTo>
                    <a:pt x="676" y="1699"/>
                  </a:lnTo>
                  <a:lnTo>
                    <a:pt x="849" y="1718"/>
                  </a:lnTo>
                  <a:lnTo>
                    <a:pt x="1023" y="1699"/>
                  </a:lnTo>
                  <a:lnTo>
                    <a:pt x="1177" y="1660"/>
                  </a:lnTo>
                  <a:lnTo>
                    <a:pt x="1332" y="1583"/>
                  </a:lnTo>
                  <a:lnTo>
                    <a:pt x="1448" y="1467"/>
                  </a:lnTo>
                  <a:lnTo>
                    <a:pt x="1563" y="1351"/>
                  </a:lnTo>
                  <a:lnTo>
                    <a:pt x="1641" y="1197"/>
                  </a:lnTo>
                  <a:lnTo>
                    <a:pt x="1679" y="1042"/>
                  </a:lnTo>
                  <a:lnTo>
                    <a:pt x="1699" y="869"/>
                  </a:lnTo>
                  <a:lnTo>
                    <a:pt x="1679" y="695"/>
                  </a:lnTo>
                  <a:lnTo>
                    <a:pt x="1641" y="521"/>
                  </a:lnTo>
                  <a:lnTo>
                    <a:pt x="1563" y="386"/>
                  </a:lnTo>
                  <a:lnTo>
                    <a:pt x="1448" y="251"/>
                  </a:lnTo>
                  <a:lnTo>
                    <a:pt x="1332" y="155"/>
                  </a:lnTo>
                  <a:lnTo>
                    <a:pt x="1177" y="77"/>
                  </a:lnTo>
                  <a:lnTo>
                    <a:pt x="1023" y="19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35"/>
            <p:cNvSpPr/>
            <p:nvPr/>
          </p:nvSpPr>
          <p:spPr>
            <a:xfrm>
              <a:off x="1962400" y="1839600"/>
              <a:ext cx="38150" cy="88325"/>
            </a:xfrm>
            <a:custGeom>
              <a:avLst/>
              <a:gdLst/>
              <a:ahLst/>
              <a:cxnLst/>
              <a:rect l="l" t="t" r="r" b="b"/>
              <a:pathLst>
                <a:path w="1526" h="3533" extrusionOk="0">
                  <a:moveTo>
                    <a:pt x="271" y="1"/>
                  </a:moveTo>
                  <a:lnTo>
                    <a:pt x="175" y="20"/>
                  </a:lnTo>
                  <a:lnTo>
                    <a:pt x="117" y="59"/>
                  </a:lnTo>
                  <a:lnTo>
                    <a:pt x="59" y="117"/>
                  </a:lnTo>
                  <a:lnTo>
                    <a:pt x="39" y="174"/>
                  </a:lnTo>
                  <a:lnTo>
                    <a:pt x="20" y="290"/>
                  </a:lnTo>
                  <a:lnTo>
                    <a:pt x="1" y="541"/>
                  </a:lnTo>
                  <a:lnTo>
                    <a:pt x="20" y="773"/>
                  </a:lnTo>
                  <a:lnTo>
                    <a:pt x="78" y="1004"/>
                  </a:lnTo>
                  <a:lnTo>
                    <a:pt x="136" y="1255"/>
                  </a:lnTo>
                  <a:lnTo>
                    <a:pt x="232" y="1468"/>
                  </a:lnTo>
                  <a:lnTo>
                    <a:pt x="329" y="1699"/>
                  </a:lnTo>
                  <a:lnTo>
                    <a:pt x="541" y="2143"/>
                  </a:lnTo>
                  <a:lnTo>
                    <a:pt x="1159" y="3301"/>
                  </a:lnTo>
                  <a:lnTo>
                    <a:pt x="1255" y="3475"/>
                  </a:lnTo>
                  <a:lnTo>
                    <a:pt x="1294" y="3513"/>
                  </a:lnTo>
                  <a:lnTo>
                    <a:pt x="1352" y="3533"/>
                  </a:lnTo>
                  <a:lnTo>
                    <a:pt x="1429" y="3533"/>
                  </a:lnTo>
                  <a:lnTo>
                    <a:pt x="1468" y="3494"/>
                  </a:lnTo>
                  <a:lnTo>
                    <a:pt x="1506" y="3475"/>
                  </a:lnTo>
                  <a:lnTo>
                    <a:pt x="1526" y="3417"/>
                  </a:lnTo>
                  <a:lnTo>
                    <a:pt x="1526" y="3378"/>
                  </a:lnTo>
                  <a:lnTo>
                    <a:pt x="1390" y="2761"/>
                  </a:lnTo>
                  <a:lnTo>
                    <a:pt x="1255" y="2162"/>
                  </a:lnTo>
                  <a:lnTo>
                    <a:pt x="1120" y="1564"/>
                  </a:lnTo>
                  <a:lnTo>
                    <a:pt x="966" y="985"/>
                  </a:lnTo>
                  <a:lnTo>
                    <a:pt x="908" y="811"/>
                  </a:lnTo>
                  <a:lnTo>
                    <a:pt x="850" y="638"/>
                  </a:lnTo>
                  <a:lnTo>
                    <a:pt x="773" y="464"/>
                  </a:lnTo>
                  <a:lnTo>
                    <a:pt x="676" y="310"/>
                  </a:lnTo>
                  <a:lnTo>
                    <a:pt x="580" y="155"/>
                  </a:lnTo>
                  <a:lnTo>
                    <a:pt x="503" y="97"/>
                  </a:lnTo>
                  <a:lnTo>
                    <a:pt x="445" y="39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35"/>
            <p:cNvSpPr/>
            <p:nvPr/>
          </p:nvSpPr>
          <p:spPr>
            <a:xfrm>
              <a:off x="1996175" y="1925975"/>
              <a:ext cx="39125" cy="87850"/>
            </a:xfrm>
            <a:custGeom>
              <a:avLst/>
              <a:gdLst/>
              <a:ahLst/>
              <a:cxnLst/>
              <a:rect l="l" t="t" r="r" b="b"/>
              <a:pathLst>
                <a:path w="1565" h="3514" extrusionOk="0">
                  <a:moveTo>
                    <a:pt x="78" y="1"/>
                  </a:moveTo>
                  <a:lnTo>
                    <a:pt x="39" y="20"/>
                  </a:lnTo>
                  <a:lnTo>
                    <a:pt x="20" y="58"/>
                  </a:lnTo>
                  <a:lnTo>
                    <a:pt x="1" y="116"/>
                  </a:lnTo>
                  <a:lnTo>
                    <a:pt x="1" y="155"/>
                  </a:lnTo>
                  <a:lnTo>
                    <a:pt x="136" y="753"/>
                  </a:lnTo>
                  <a:lnTo>
                    <a:pt x="271" y="1352"/>
                  </a:lnTo>
                  <a:lnTo>
                    <a:pt x="425" y="1950"/>
                  </a:lnTo>
                  <a:lnTo>
                    <a:pt x="599" y="2548"/>
                  </a:lnTo>
                  <a:lnTo>
                    <a:pt x="657" y="2722"/>
                  </a:lnTo>
                  <a:lnTo>
                    <a:pt x="715" y="2876"/>
                  </a:lnTo>
                  <a:lnTo>
                    <a:pt x="792" y="3050"/>
                  </a:lnTo>
                  <a:lnTo>
                    <a:pt x="889" y="3205"/>
                  </a:lnTo>
                  <a:lnTo>
                    <a:pt x="1005" y="3359"/>
                  </a:lnTo>
                  <a:lnTo>
                    <a:pt x="1062" y="3417"/>
                  </a:lnTo>
                  <a:lnTo>
                    <a:pt x="1140" y="3475"/>
                  </a:lnTo>
                  <a:lnTo>
                    <a:pt x="1217" y="3494"/>
                  </a:lnTo>
                  <a:lnTo>
                    <a:pt x="1313" y="3513"/>
                  </a:lnTo>
                  <a:lnTo>
                    <a:pt x="1391" y="3494"/>
                  </a:lnTo>
                  <a:lnTo>
                    <a:pt x="1468" y="3436"/>
                  </a:lnTo>
                  <a:lnTo>
                    <a:pt x="1506" y="3398"/>
                  </a:lnTo>
                  <a:lnTo>
                    <a:pt x="1526" y="3340"/>
                  </a:lnTo>
                  <a:lnTo>
                    <a:pt x="1545" y="3205"/>
                  </a:lnTo>
                  <a:lnTo>
                    <a:pt x="1564" y="2954"/>
                  </a:lnTo>
                  <a:lnTo>
                    <a:pt x="1545" y="2722"/>
                  </a:lnTo>
                  <a:lnTo>
                    <a:pt x="1487" y="2490"/>
                  </a:lnTo>
                  <a:lnTo>
                    <a:pt x="1410" y="2259"/>
                  </a:lnTo>
                  <a:lnTo>
                    <a:pt x="1313" y="2027"/>
                  </a:lnTo>
                  <a:lnTo>
                    <a:pt x="1217" y="1815"/>
                  </a:lnTo>
                  <a:lnTo>
                    <a:pt x="985" y="1371"/>
                  </a:lnTo>
                  <a:lnTo>
                    <a:pt x="368" y="232"/>
                  </a:lnTo>
                  <a:lnTo>
                    <a:pt x="252" y="58"/>
                  </a:lnTo>
                  <a:lnTo>
                    <a:pt x="213" y="20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35"/>
            <p:cNvSpPr/>
            <p:nvPr/>
          </p:nvSpPr>
          <p:spPr>
            <a:xfrm>
              <a:off x="1994725" y="1835750"/>
              <a:ext cx="28500" cy="91700"/>
            </a:xfrm>
            <a:custGeom>
              <a:avLst/>
              <a:gdLst/>
              <a:ahLst/>
              <a:cxnLst/>
              <a:rect l="l" t="t" r="r" b="b"/>
              <a:pathLst>
                <a:path w="1140" h="3668" extrusionOk="0">
                  <a:moveTo>
                    <a:pt x="773" y="0"/>
                  </a:moveTo>
                  <a:lnTo>
                    <a:pt x="715" y="39"/>
                  </a:lnTo>
                  <a:lnTo>
                    <a:pt x="657" y="78"/>
                  </a:lnTo>
                  <a:lnTo>
                    <a:pt x="561" y="174"/>
                  </a:lnTo>
                  <a:lnTo>
                    <a:pt x="426" y="367"/>
                  </a:lnTo>
                  <a:lnTo>
                    <a:pt x="329" y="579"/>
                  </a:lnTo>
                  <a:lnTo>
                    <a:pt x="252" y="811"/>
                  </a:lnTo>
                  <a:lnTo>
                    <a:pt x="194" y="1043"/>
                  </a:lnTo>
                  <a:lnTo>
                    <a:pt x="136" y="1274"/>
                  </a:lnTo>
                  <a:lnTo>
                    <a:pt x="117" y="1525"/>
                  </a:lnTo>
                  <a:lnTo>
                    <a:pt x="78" y="2027"/>
                  </a:lnTo>
                  <a:lnTo>
                    <a:pt x="1" y="3320"/>
                  </a:lnTo>
                  <a:lnTo>
                    <a:pt x="1" y="3532"/>
                  </a:lnTo>
                  <a:lnTo>
                    <a:pt x="20" y="3571"/>
                  </a:lnTo>
                  <a:lnTo>
                    <a:pt x="40" y="3610"/>
                  </a:lnTo>
                  <a:lnTo>
                    <a:pt x="78" y="3648"/>
                  </a:lnTo>
                  <a:lnTo>
                    <a:pt x="117" y="3667"/>
                  </a:lnTo>
                  <a:lnTo>
                    <a:pt x="175" y="3667"/>
                  </a:lnTo>
                  <a:lnTo>
                    <a:pt x="213" y="3648"/>
                  </a:lnTo>
                  <a:lnTo>
                    <a:pt x="252" y="3610"/>
                  </a:lnTo>
                  <a:lnTo>
                    <a:pt x="271" y="3571"/>
                  </a:lnTo>
                  <a:lnTo>
                    <a:pt x="483" y="2992"/>
                  </a:lnTo>
                  <a:lnTo>
                    <a:pt x="677" y="2413"/>
                  </a:lnTo>
                  <a:lnTo>
                    <a:pt x="850" y="1834"/>
                  </a:lnTo>
                  <a:lnTo>
                    <a:pt x="1024" y="1236"/>
                  </a:lnTo>
                  <a:lnTo>
                    <a:pt x="1082" y="1062"/>
                  </a:lnTo>
                  <a:lnTo>
                    <a:pt x="1101" y="869"/>
                  </a:lnTo>
                  <a:lnTo>
                    <a:pt x="1120" y="695"/>
                  </a:lnTo>
                  <a:lnTo>
                    <a:pt x="1140" y="502"/>
                  </a:lnTo>
                  <a:lnTo>
                    <a:pt x="1120" y="328"/>
                  </a:lnTo>
                  <a:lnTo>
                    <a:pt x="1101" y="232"/>
                  </a:lnTo>
                  <a:lnTo>
                    <a:pt x="1063" y="155"/>
                  </a:lnTo>
                  <a:lnTo>
                    <a:pt x="1005" y="97"/>
                  </a:lnTo>
                  <a:lnTo>
                    <a:pt x="947" y="39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35"/>
            <p:cNvSpPr/>
            <p:nvPr/>
          </p:nvSpPr>
          <p:spPr>
            <a:xfrm>
              <a:off x="1974475" y="1925975"/>
              <a:ext cx="27050" cy="91225"/>
            </a:xfrm>
            <a:custGeom>
              <a:avLst/>
              <a:gdLst/>
              <a:ahLst/>
              <a:cxnLst/>
              <a:rect l="l" t="t" r="r" b="b"/>
              <a:pathLst>
                <a:path w="1082" h="3649" extrusionOk="0">
                  <a:moveTo>
                    <a:pt x="869" y="1"/>
                  </a:moveTo>
                  <a:lnTo>
                    <a:pt x="830" y="39"/>
                  </a:lnTo>
                  <a:lnTo>
                    <a:pt x="811" y="78"/>
                  </a:lnTo>
                  <a:lnTo>
                    <a:pt x="618" y="657"/>
                  </a:lnTo>
                  <a:lnTo>
                    <a:pt x="425" y="1255"/>
                  </a:lnTo>
                  <a:lnTo>
                    <a:pt x="251" y="1834"/>
                  </a:lnTo>
                  <a:lnTo>
                    <a:pt x="97" y="2433"/>
                  </a:lnTo>
                  <a:lnTo>
                    <a:pt x="58" y="2606"/>
                  </a:lnTo>
                  <a:lnTo>
                    <a:pt x="20" y="2799"/>
                  </a:lnTo>
                  <a:lnTo>
                    <a:pt x="0" y="2973"/>
                  </a:lnTo>
                  <a:lnTo>
                    <a:pt x="0" y="3166"/>
                  </a:lnTo>
                  <a:lnTo>
                    <a:pt x="20" y="3340"/>
                  </a:lnTo>
                  <a:lnTo>
                    <a:pt x="39" y="3436"/>
                  </a:lnTo>
                  <a:lnTo>
                    <a:pt x="78" y="3513"/>
                  </a:lnTo>
                  <a:lnTo>
                    <a:pt x="135" y="3571"/>
                  </a:lnTo>
                  <a:lnTo>
                    <a:pt x="213" y="3629"/>
                  </a:lnTo>
                  <a:lnTo>
                    <a:pt x="290" y="3648"/>
                  </a:lnTo>
                  <a:lnTo>
                    <a:pt x="367" y="3648"/>
                  </a:lnTo>
                  <a:lnTo>
                    <a:pt x="425" y="3629"/>
                  </a:lnTo>
                  <a:lnTo>
                    <a:pt x="483" y="3591"/>
                  </a:lnTo>
                  <a:lnTo>
                    <a:pt x="579" y="3494"/>
                  </a:lnTo>
                  <a:lnTo>
                    <a:pt x="714" y="3301"/>
                  </a:lnTo>
                  <a:lnTo>
                    <a:pt x="811" y="3069"/>
                  </a:lnTo>
                  <a:lnTo>
                    <a:pt x="888" y="2857"/>
                  </a:lnTo>
                  <a:lnTo>
                    <a:pt x="946" y="2606"/>
                  </a:lnTo>
                  <a:lnTo>
                    <a:pt x="985" y="2375"/>
                  </a:lnTo>
                  <a:lnTo>
                    <a:pt x="1004" y="2124"/>
                  </a:lnTo>
                  <a:lnTo>
                    <a:pt x="1043" y="1622"/>
                  </a:lnTo>
                  <a:lnTo>
                    <a:pt x="1081" y="329"/>
                  </a:lnTo>
                  <a:lnTo>
                    <a:pt x="1081" y="116"/>
                  </a:lnTo>
                  <a:lnTo>
                    <a:pt x="1062" y="78"/>
                  </a:lnTo>
                  <a:lnTo>
                    <a:pt x="1043" y="39"/>
                  </a:lnTo>
                  <a:lnTo>
                    <a:pt x="10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35"/>
            <p:cNvSpPr/>
            <p:nvPr/>
          </p:nvSpPr>
          <p:spPr>
            <a:xfrm>
              <a:off x="1996175" y="1853600"/>
              <a:ext cx="63725" cy="73850"/>
            </a:xfrm>
            <a:custGeom>
              <a:avLst/>
              <a:gdLst/>
              <a:ahLst/>
              <a:cxnLst/>
              <a:rect l="l" t="t" r="r" b="b"/>
              <a:pathLst>
                <a:path w="2549" h="2954" extrusionOk="0">
                  <a:moveTo>
                    <a:pt x="2298" y="0"/>
                  </a:moveTo>
                  <a:lnTo>
                    <a:pt x="2240" y="20"/>
                  </a:lnTo>
                  <a:lnTo>
                    <a:pt x="2105" y="58"/>
                  </a:lnTo>
                  <a:lnTo>
                    <a:pt x="1892" y="174"/>
                  </a:lnTo>
                  <a:lnTo>
                    <a:pt x="1699" y="309"/>
                  </a:lnTo>
                  <a:lnTo>
                    <a:pt x="1526" y="464"/>
                  </a:lnTo>
                  <a:lnTo>
                    <a:pt x="1352" y="657"/>
                  </a:lnTo>
                  <a:lnTo>
                    <a:pt x="1198" y="850"/>
                  </a:lnTo>
                  <a:lnTo>
                    <a:pt x="1062" y="1043"/>
                  </a:lnTo>
                  <a:lnTo>
                    <a:pt x="792" y="1467"/>
                  </a:lnTo>
                  <a:lnTo>
                    <a:pt x="117" y="2567"/>
                  </a:lnTo>
                  <a:lnTo>
                    <a:pt x="20" y="2741"/>
                  </a:lnTo>
                  <a:lnTo>
                    <a:pt x="1" y="2799"/>
                  </a:lnTo>
                  <a:lnTo>
                    <a:pt x="1" y="2857"/>
                  </a:lnTo>
                  <a:lnTo>
                    <a:pt x="20" y="2896"/>
                  </a:lnTo>
                  <a:lnTo>
                    <a:pt x="59" y="2915"/>
                  </a:lnTo>
                  <a:lnTo>
                    <a:pt x="97" y="2953"/>
                  </a:lnTo>
                  <a:lnTo>
                    <a:pt x="194" y="2953"/>
                  </a:lnTo>
                  <a:lnTo>
                    <a:pt x="232" y="2915"/>
                  </a:lnTo>
                  <a:lnTo>
                    <a:pt x="696" y="2510"/>
                  </a:lnTo>
                  <a:lnTo>
                    <a:pt x="1140" y="2085"/>
                  </a:lnTo>
                  <a:lnTo>
                    <a:pt x="1584" y="1660"/>
                  </a:lnTo>
                  <a:lnTo>
                    <a:pt x="2008" y="1216"/>
                  </a:lnTo>
                  <a:lnTo>
                    <a:pt x="2124" y="1081"/>
                  </a:lnTo>
                  <a:lnTo>
                    <a:pt x="2240" y="946"/>
                  </a:lnTo>
                  <a:lnTo>
                    <a:pt x="2356" y="792"/>
                  </a:lnTo>
                  <a:lnTo>
                    <a:pt x="2433" y="637"/>
                  </a:lnTo>
                  <a:lnTo>
                    <a:pt x="2510" y="464"/>
                  </a:lnTo>
                  <a:lnTo>
                    <a:pt x="2549" y="367"/>
                  </a:lnTo>
                  <a:lnTo>
                    <a:pt x="2549" y="290"/>
                  </a:lnTo>
                  <a:lnTo>
                    <a:pt x="2529" y="193"/>
                  </a:lnTo>
                  <a:lnTo>
                    <a:pt x="2491" y="116"/>
                  </a:lnTo>
                  <a:lnTo>
                    <a:pt x="2433" y="58"/>
                  </a:lnTo>
                  <a:lnTo>
                    <a:pt x="2356" y="20"/>
                  </a:lnTo>
                  <a:lnTo>
                    <a:pt x="22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35"/>
            <p:cNvSpPr/>
            <p:nvPr/>
          </p:nvSpPr>
          <p:spPr>
            <a:xfrm>
              <a:off x="1937800" y="1925000"/>
              <a:ext cx="62750" cy="74825"/>
            </a:xfrm>
            <a:custGeom>
              <a:avLst/>
              <a:gdLst/>
              <a:ahLst/>
              <a:cxnLst/>
              <a:rect l="l" t="t" r="r" b="b"/>
              <a:pathLst>
                <a:path w="2510" h="2993" extrusionOk="0">
                  <a:moveTo>
                    <a:pt x="2355" y="1"/>
                  </a:moveTo>
                  <a:lnTo>
                    <a:pt x="2317" y="20"/>
                  </a:lnTo>
                  <a:lnTo>
                    <a:pt x="2278" y="40"/>
                  </a:lnTo>
                  <a:lnTo>
                    <a:pt x="1815" y="464"/>
                  </a:lnTo>
                  <a:lnTo>
                    <a:pt x="1390" y="889"/>
                  </a:lnTo>
                  <a:lnTo>
                    <a:pt x="946" y="1313"/>
                  </a:lnTo>
                  <a:lnTo>
                    <a:pt x="522" y="1777"/>
                  </a:lnTo>
                  <a:lnTo>
                    <a:pt x="406" y="1912"/>
                  </a:lnTo>
                  <a:lnTo>
                    <a:pt x="290" y="2047"/>
                  </a:lnTo>
                  <a:lnTo>
                    <a:pt x="193" y="2201"/>
                  </a:lnTo>
                  <a:lnTo>
                    <a:pt x="97" y="2356"/>
                  </a:lnTo>
                  <a:lnTo>
                    <a:pt x="20" y="2529"/>
                  </a:lnTo>
                  <a:lnTo>
                    <a:pt x="0" y="2626"/>
                  </a:lnTo>
                  <a:lnTo>
                    <a:pt x="0" y="2703"/>
                  </a:lnTo>
                  <a:lnTo>
                    <a:pt x="20" y="2800"/>
                  </a:lnTo>
                  <a:lnTo>
                    <a:pt x="58" y="2877"/>
                  </a:lnTo>
                  <a:lnTo>
                    <a:pt x="116" y="2935"/>
                  </a:lnTo>
                  <a:lnTo>
                    <a:pt x="193" y="2973"/>
                  </a:lnTo>
                  <a:lnTo>
                    <a:pt x="251" y="2993"/>
                  </a:lnTo>
                  <a:lnTo>
                    <a:pt x="329" y="2973"/>
                  </a:lnTo>
                  <a:lnTo>
                    <a:pt x="444" y="2935"/>
                  </a:lnTo>
                  <a:lnTo>
                    <a:pt x="657" y="2819"/>
                  </a:lnTo>
                  <a:lnTo>
                    <a:pt x="850" y="2665"/>
                  </a:lnTo>
                  <a:lnTo>
                    <a:pt x="1023" y="2510"/>
                  </a:lnTo>
                  <a:lnTo>
                    <a:pt x="1178" y="2317"/>
                  </a:lnTo>
                  <a:lnTo>
                    <a:pt x="1332" y="2124"/>
                  </a:lnTo>
                  <a:lnTo>
                    <a:pt x="1467" y="1931"/>
                  </a:lnTo>
                  <a:lnTo>
                    <a:pt x="1738" y="1506"/>
                  </a:lnTo>
                  <a:lnTo>
                    <a:pt x="2394" y="387"/>
                  </a:lnTo>
                  <a:lnTo>
                    <a:pt x="2490" y="194"/>
                  </a:lnTo>
                  <a:lnTo>
                    <a:pt x="2510" y="155"/>
                  </a:lnTo>
                  <a:lnTo>
                    <a:pt x="2490" y="97"/>
                  </a:lnTo>
                  <a:lnTo>
                    <a:pt x="2471" y="59"/>
                  </a:lnTo>
                  <a:lnTo>
                    <a:pt x="2452" y="40"/>
                  </a:lnTo>
                  <a:lnTo>
                    <a:pt x="24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35"/>
            <p:cNvSpPr/>
            <p:nvPr/>
          </p:nvSpPr>
          <p:spPr>
            <a:xfrm>
              <a:off x="1997625" y="1887375"/>
              <a:ext cx="86875" cy="40550"/>
            </a:xfrm>
            <a:custGeom>
              <a:avLst/>
              <a:gdLst/>
              <a:ahLst/>
              <a:cxnLst/>
              <a:rect l="l" t="t" r="r" b="b"/>
              <a:pathLst>
                <a:path w="3475" h="1622" extrusionOk="0">
                  <a:moveTo>
                    <a:pt x="2935" y="1"/>
                  </a:moveTo>
                  <a:lnTo>
                    <a:pt x="2684" y="20"/>
                  </a:lnTo>
                  <a:lnTo>
                    <a:pt x="2452" y="78"/>
                  </a:lnTo>
                  <a:lnTo>
                    <a:pt x="2220" y="155"/>
                  </a:lnTo>
                  <a:lnTo>
                    <a:pt x="2008" y="251"/>
                  </a:lnTo>
                  <a:lnTo>
                    <a:pt x="1776" y="367"/>
                  </a:lnTo>
                  <a:lnTo>
                    <a:pt x="1352" y="599"/>
                  </a:lnTo>
                  <a:lnTo>
                    <a:pt x="213" y="1255"/>
                  </a:lnTo>
                  <a:lnTo>
                    <a:pt x="39" y="1371"/>
                  </a:lnTo>
                  <a:lnTo>
                    <a:pt x="20" y="1409"/>
                  </a:lnTo>
                  <a:lnTo>
                    <a:pt x="1" y="1467"/>
                  </a:lnTo>
                  <a:lnTo>
                    <a:pt x="1" y="1506"/>
                  </a:lnTo>
                  <a:lnTo>
                    <a:pt x="1" y="1545"/>
                  </a:lnTo>
                  <a:lnTo>
                    <a:pt x="20" y="1583"/>
                  </a:lnTo>
                  <a:lnTo>
                    <a:pt x="59" y="1622"/>
                  </a:lnTo>
                  <a:lnTo>
                    <a:pt x="155" y="1622"/>
                  </a:lnTo>
                  <a:lnTo>
                    <a:pt x="754" y="1487"/>
                  </a:lnTo>
                  <a:lnTo>
                    <a:pt x="1352" y="1332"/>
                  </a:lnTo>
                  <a:lnTo>
                    <a:pt x="1950" y="1159"/>
                  </a:lnTo>
                  <a:lnTo>
                    <a:pt x="2529" y="966"/>
                  </a:lnTo>
                  <a:lnTo>
                    <a:pt x="2703" y="908"/>
                  </a:lnTo>
                  <a:lnTo>
                    <a:pt x="2877" y="830"/>
                  </a:lnTo>
                  <a:lnTo>
                    <a:pt x="3031" y="753"/>
                  </a:lnTo>
                  <a:lnTo>
                    <a:pt x="3185" y="657"/>
                  </a:lnTo>
                  <a:lnTo>
                    <a:pt x="3340" y="541"/>
                  </a:lnTo>
                  <a:lnTo>
                    <a:pt x="3398" y="483"/>
                  </a:lnTo>
                  <a:lnTo>
                    <a:pt x="3436" y="406"/>
                  </a:lnTo>
                  <a:lnTo>
                    <a:pt x="3475" y="329"/>
                  </a:lnTo>
                  <a:lnTo>
                    <a:pt x="3475" y="232"/>
                  </a:lnTo>
                  <a:lnTo>
                    <a:pt x="3456" y="155"/>
                  </a:lnTo>
                  <a:lnTo>
                    <a:pt x="3417" y="78"/>
                  </a:lnTo>
                  <a:lnTo>
                    <a:pt x="3359" y="39"/>
                  </a:lnTo>
                  <a:lnTo>
                    <a:pt x="3301" y="20"/>
                  </a:lnTo>
                  <a:lnTo>
                    <a:pt x="31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35"/>
            <p:cNvSpPr/>
            <p:nvPr/>
          </p:nvSpPr>
          <p:spPr>
            <a:xfrm>
              <a:off x="1913200" y="1924050"/>
              <a:ext cx="86375" cy="42000"/>
            </a:xfrm>
            <a:custGeom>
              <a:avLst/>
              <a:gdLst/>
              <a:ahLst/>
              <a:cxnLst/>
              <a:rect l="l" t="t" r="r" b="b"/>
              <a:pathLst>
                <a:path w="3455" h="1680" extrusionOk="0">
                  <a:moveTo>
                    <a:pt x="3281" y="0"/>
                  </a:moveTo>
                  <a:lnTo>
                    <a:pt x="2702" y="155"/>
                  </a:lnTo>
                  <a:lnTo>
                    <a:pt x="2104" y="329"/>
                  </a:lnTo>
                  <a:lnTo>
                    <a:pt x="1525" y="502"/>
                  </a:lnTo>
                  <a:lnTo>
                    <a:pt x="927" y="695"/>
                  </a:lnTo>
                  <a:lnTo>
                    <a:pt x="753" y="753"/>
                  </a:lnTo>
                  <a:lnTo>
                    <a:pt x="598" y="830"/>
                  </a:lnTo>
                  <a:lnTo>
                    <a:pt x="425" y="927"/>
                  </a:lnTo>
                  <a:lnTo>
                    <a:pt x="270" y="1023"/>
                  </a:lnTo>
                  <a:lnTo>
                    <a:pt x="135" y="1139"/>
                  </a:lnTo>
                  <a:lnTo>
                    <a:pt x="77" y="1197"/>
                  </a:lnTo>
                  <a:lnTo>
                    <a:pt x="19" y="1274"/>
                  </a:lnTo>
                  <a:lnTo>
                    <a:pt x="0" y="1351"/>
                  </a:lnTo>
                  <a:lnTo>
                    <a:pt x="0" y="1448"/>
                  </a:lnTo>
                  <a:lnTo>
                    <a:pt x="19" y="1525"/>
                  </a:lnTo>
                  <a:lnTo>
                    <a:pt x="58" y="1602"/>
                  </a:lnTo>
                  <a:lnTo>
                    <a:pt x="116" y="1641"/>
                  </a:lnTo>
                  <a:lnTo>
                    <a:pt x="174" y="1660"/>
                  </a:lnTo>
                  <a:lnTo>
                    <a:pt x="309" y="1680"/>
                  </a:lnTo>
                  <a:lnTo>
                    <a:pt x="560" y="1680"/>
                  </a:lnTo>
                  <a:lnTo>
                    <a:pt x="791" y="1641"/>
                  </a:lnTo>
                  <a:lnTo>
                    <a:pt x="1023" y="1583"/>
                  </a:lnTo>
                  <a:lnTo>
                    <a:pt x="1255" y="1506"/>
                  </a:lnTo>
                  <a:lnTo>
                    <a:pt x="1467" y="1390"/>
                  </a:lnTo>
                  <a:lnTo>
                    <a:pt x="1699" y="1294"/>
                  </a:lnTo>
                  <a:lnTo>
                    <a:pt x="2123" y="1043"/>
                  </a:lnTo>
                  <a:lnTo>
                    <a:pt x="3243" y="367"/>
                  </a:lnTo>
                  <a:lnTo>
                    <a:pt x="3397" y="251"/>
                  </a:lnTo>
                  <a:lnTo>
                    <a:pt x="3436" y="213"/>
                  </a:lnTo>
                  <a:lnTo>
                    <a:pt x="3455" y="174"/>
                  </a:lnTo>
                  <a:lnTo>
                    <a:pt x="3455" y="116"/>
                  </a:lnTo>
                  <a:lnTo>
                    <a:pt x="3455" y="78"/>
                  </a:lnTo>
                  <a:lnTo>
                    <a:pt x="3416" y="39"/>
                  </a:lnTo>
                  <a:lnTo>
                    <a:pt x="33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35"/>
            <p:cNvSpPr/>
            <p:nvPr/>
          </p:nvSpPr>
          <p:spPr>
            <a:xfrm>
              <a:off x="1998125" y="1920675"/>
              <a:ext cx="92650" cy="23175"/>
            </a:xfrm>
            <a:custGeom>
              <a:avLst/>
              <a:gdLst/>
              <a:ahLst/>
              <a:cxnLst/>
              <a:rect l="l" t="t" r="r" b="b"/>
              <a:pathLst>
                <a:path w="3706" h="927" extrusionOk="0">
                  <a:moveTo>
                    <a:pt x="1621" y="0"/>
                  </a:moveTo>
                  <a:lnTo>
                    <a:pt x="328" y="39"/>
                  </a:lnTo>
                  <a:lnTo>
                    <a:pt x="116" y="77"/>
                  </a:lnTo>
                  <a:lnTo>
                    <a:pt x="77" y="77"/>
                  </a:lnTo>
                  <a:lnTo>
                    <a:pt x="39" y="116"/>
                  </a:lnTo>
                  <a:lnTo>
                    <a:pt x="0" y="155"/>
                  </a:lnTo>
                  <a:lnTo>
                    <a:pt x="0" y="193"/>
                  </a:lnTo>
                  <a:lnTo>
                    <a:pt x="0" y="251"/>
                  </a:lnTo>
                  <a:lnTo>
                    <a:pt x="19" y="290"/>
                  </a:lnTo>
                  <a:lnTo>
                    <a:pt x="58" y="328"/>
                  </a:lnTo>
                  <a:lnTo>
                    <a:pt x="97" y="348"/>
                  </a:lnTo>
                  <a:lnTo>
                    <a:pt x="695" y="502"/>
                  </a:lnTo>
                  <a:lnTo>
                    <a:pt x="1293" y="637"/>
                  </a:lnTo>
                  <a:lnTo>
                    <a:pt x="1892" y="772"/>
                  </a:lnTo>
                  <a:lnTo>
                    <a:pt x="2490" y="888"/>
                  </a:lnTo>
                  <a:lnTo>
                    <a:pt x="2683" y="907"/>
                  </a:lnTo>
                  <a:lnTo>
                    <a:pt x="2857" y="927"/>
                  </a:lnTo>
                  <a:lnTo>
                    <a:pt x="3223" y="927"/>
                  </a:lnTo>
                  <a:lnTo>
                    <a:pt x="3416" y="888"/>
                  </a:lnTo>
                  <a:lnTo>
                    <a:pt x="3494" y="869"/>
                  </a:lnTo>
                  <a:lnTo>
                    <a:pt x="3571" y="830"/>
                  </a:lnTo>
                  <a:lnTo>
                    <a:pt x="3629" y="753"/>
                  </a:lnTo>
                  <a:lnTo>
                    <a:pt x="3687" y="695"/>
                  </a:lnTo>
                  <a:lnTo>
                    <a:pt x="3706" y="599"/>
                  </a:lnTo>
                  <a:lnTo>
                    <a:pt x="3687" y="521"/>
                  </a:lnTo>
                  <a:lnTo>
                    <a:pt x="3667" y="464"/>
                  </a:lnTo>
                  <a:lnTo>
                    <a:pt x="3629" y="406"/>
                  </a:lnTo>
                  <a:lnTo>
                    <a:pt x="3513" y="328"/>
                  </a:lnTo>
                  <a:lnTo>
                    <a:pt x="3301" y="213"/>
                  </a:lnTo>
                  <a:lnTo>
                    <a:pt x="3088" y="135"/>
                  </a:lnTo>
                  <a:lnTo>
                    <a:pt x="2857" y="77"/>
                  </a:lnTo>
                  <a:lnTo>
                    <a:pt x="2606" y="39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35"/>
            <p:cNvSpPr/>
            <p:nvPr/>
          </p:nvSpPr>
          <p:spPr>
            <a:xfrm>
              <a:off x="1906925" y="1909100"/>
              <a:ext cx="92650" cy="23175"/>
            </a:xfrm>
            <a:custGeom>
              <a:avLst/>
              <a:gdLst/>
              <a:ahLst/>
              <a:cxnLst/>
              <a:rect l="l" t="t" r="r" b="b"/>
              <a:pathLst>
                <a:path w="3706" h="927" extrusionOk="0">
                  <a:moveTo>
                    <a:pt x="656" y="0"/>
                  </a:moveTo>
                  <a:lnTo>
                    <a:pt x="463" y="19"/>
                  </a:lnTo>
                  <a:lnTo>
                    <a:pt x="290" y="39"/>
                  </a:lnTo>
                  <a:lnTo>
                    <a:pt x="213" y="77"/>
                  </a:lnTo>
                  <a:lnTo>
                    <a:pt x="135" y="116"/>
                  </a:lnTo>
                  <a:lnTo>
                    <a:pt x="58" y="193"/>
                  </a:lnTo>
                  <a:lnTo>
                    <a:pt x="20" y="270"/>
                  </a:lnTo>
                  <a:lnTo>
                    <a:pt x="0" y="347"/>
                  </a:lnTo>
                  <a:lnTo>
                    <a:pt x="0" y="425"/>
                  </a:lnTo>
                  <a:lnTo>
                    <a:pt x="39" y="483"/>
                  </a:lnTo>
                  <a:lnTo>
                    <a:pt x="77" y="540"/>
                  </a:lnTo>
                  <a:lnTo>
                    <a:pt x="193" y="618"/>
                  </a:lnTo>
                  <a:lnTo>
                    <a:pt x="406" y="733"/>
                  </a:lnTo>
                  <a:lnTo>
                    <a:pt x="618" y="811"/>
                  </a:lnTo>
                  <a:lnTo>
                    <a:pt x="849" y="869"/>
                  </a:lnTo>
                  <a:lnTo>
                    <a:pt x="1100" y="907"/>
                  </a:lnTo>
                  <a:lnTo>
                    <a:pt x="1351" y="927"/>
                  </a:lnTo>
                  <a:lnTo>
                    <a:pt x="1583" y="927"/>
                  </a:lnTo>
                  <a:lnTo>
                    <a:pt x="2085" y="907"/>
                  </a:lnTo>
                  <a:lnTo>
                    <a:pt x="3378" y="849"/>
                  </a:lnTo>
                  <a:lnTo>
                    <a:pt x="3590" y="811"/>
                  </a:lnTo>
                  <a:lnTo>
                    <a:pt x="3648" y="811"/>
                  </a:lnTo>
                  <a:lnTo>
                    <a:pt x="3667" y="772"/>
                  </a:lnTo>
                  <a:lnTo>
                    <a:pt x="3706" y="733"/>
                  </a:lnTo>
                  <a:lnTo>
                    <a:pt x="3706" y="695"/>
                  </a:lnTo>
                  <a:lnTo>
                    <a:pt x="3706" y="637"/>
                  </a:lnTo>
                  <a:lnTo>
                    <a:pt x="3687" y="598"/>
                  </a:lnTo>
                  <a:lnTo>
                    <a:pt x="3648" y="560"/>
                  </a:lnTo>
                  <a:lnTo>
                    <a:pt x="3609" y="540"/>
                  </a:lnTo>
                  <a:lnTo>
                    <a:pt x="3011" y="405"/>
                  </a:lnTo>
                  <a:lnTo>
                    <a:pt x="2413" y="270"/>
                  </a:lnTo>
                  <a:lnTo>
                    <a:pt x="1814" y="154"/>
                  </a:lnTo>
                  <a:lnTo>
                    <a:pt x="1197" y="39"/>
                  </a:lnTo>
                  <a:lnTo>
                    <a:pt x="1023" y="19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35"/>
            <p:cNvSpPr/>
            <p:nvPr/>
          </p:nvSpPr>
          <p:spPr>
            <a:xfrm>
              <a:off x="1998125" y="1924050"/>
              <a:ext cx="74325" cy="62750"/>
            </a:xfrm>
            <a:custGeom>
              <a:avLst/>
              <a:gdLst/>
              <a:ahLst/>
              <a:cxnLst/>
              <a:rect l="l" t="t" r="r" b="b"/>
              <a:pathLst>
                <a:path w="2973" h="2510" extrusionOk="0">
                  <a:moveTo>
                    <a:pt x="97" y="0"/>
                  </a:moveTo>
                  <a:lnTo>
                    <a:pt x="58" y="20"/>
                  </a:lnTo>
                  <a:lnTo>
                    <a:pt x="19" y="58"/>
                  </a:lnTo>
                  <a:lnTo>
                    <a:pt x="0" y="97"/>
                  </a:lnTo>
                  <a:lnTo>
                    <a:pt x="0" y="135"/>
                  </a:lnTo>
                  <a:lnTo>
                    <a:pt x="0" y="193"/>
                  </a:lnTo>
                  <a:lnTo>
                    <a:pt x="39" y="232"/>
                  </a:lnTo>
                  <a:lnTo>
                    <a:pt x="444" y="676"/>
                  </a:lnTo>
                  <a:lnTo>
                    <a:pt x="888" y="1120"/>
                  </a:lnTo>
                  <a:lnTo>
                    <a:pt x="1313" y="1544"/>
                  </a:lnTo>
                  <a:lnTo>
                    <a:pt x="1756" y="1969"/>
                  </a:lnTo>
                  <a:lnTo>
                    <a:pt x="1892" y="2104"/>
                  </a:lnTo>
                  <a:lnTo>
                    <a:pt x="2046" y="2201"/>
                  </a:lnTo>
                  <a:lnTo>
                    <a:pt x="2200" y="2316"/>
                  </a:lnTo>
                  <a:lnTo>
                    <a:pt x="2355" y="2394"/>
                  </a:lnTo>
                  <a:lnTo>
                    <a:pt x="2529" y="2471"/>
                  </a:lnTo>
                  <a:lnTo>
                    <a:pt x="2606" y="2490"/>
                  </a:lnTo>
                  <a:lnTo>
                    <a:pt x="2702" y="2510"/>
                  </a:lnTo>
                  <a:lnTo>
                    <a:pt x="2799" y="2490"/>
                  </a:lnTo>
                  <a:lnTo>
                    <a:pt x="2876" y="2452"/>
                  </a:lnTo>
                  <a:lnTo>
                    <a:pt x="2934" y="2394"/>
                  </a:lnTo>
                  <a:lnTo>
                    <a:pt x="2972" y="2316"/>
                  </a:lnTo>
                  <a:lnTo>
                    <a:pt x="2972" y="2239"/>
                  </a:lnTo>
                  <a:lnTo>
                    <a:pt x="2972" y="2181"/>
                  </a:lnTo>
                  <a:lnTo>
                    <a:pt x="2934" y="2066"/>
                  </a:lnTo>
                  <a:lnTo>
                    <a:pt x="2799" y="1853"/>
                  </a:lnTo>
                  <a:lnTo>
                    <a:pt x="2664" y="1660"/>
                  </a:lnTo>
                  <a:lnTo>
                    <a:pt x="2509" y="1487"/>
                  </a:lnTo>
                  <a:lnTo>
                    <a:pt x="2316" y="1313"/>
                  </a:lnTo>
                  <a:lnTo>
                    <a:pt x="2123" y="1158"/>
                  </a:lnTo>
                  <a:lnTo>
                    <a:pt x="1930" y="1023"/>
                  </a:lnTo>
                  <a:lnTo>
                    <a:pt x="1506" y="772"/>
                  </a:lnTo>
                  <a:lnTo>
                    <a:pt x="386" y="97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5"/>
            <p:cNvSpPr/>
            <p:nvPr/>
          </p:nvSpPr>
          <p:spPr>
            <a:xfrm>
              <a:off x="1924775" y="1866625"/>
              <a:ext cx="75775" cy="61800"/>
            </a:xfrm>
            <a:custGeom>
              <a:avLst/>
              <a:gdLst/>
              <a:ahLst/>
              <a:cxnLst/>
              <a:rect l="l" t="t" r="r" b="b"/>
              <a:pathLst>
                <a:path w="3031" h="2472" extrusionOk="0">
                  <a:moveTo>
                    <a:pt x="271" y="1"/>
                  </a:moveTo>
                  <a:lnTo>
                    <a:pt x="193" y="20"/>
                  </a:lnTo>
                  <a:lnTo>
                    <a:pt x="116" y="58"/>
                  </a:lnTo>
                  <a:lnTo>
                    <a:pt x="58" y="116"/>
                  </a:lnTo>
                  <a:lnTo>
                    <a:pt x="20" y="194"/>
                  </a:lnTo>
                  <a:lnTo>
                    <a:pt x="0" y="271"/>
                  </a:lnTo>
                  <a:lnTo>
                    <a:pt x="20" y="329"/>
                  </a:lnTo>
                  <a:lnTo>
                    <a:pt x="58" y="445"/>
                  </a:lnTo>
                  <a:lnTo>
                    <a:pt x="193" y="657"/>
                  </a:lnTo>
                  <a:lnTo>
                    <a:pt x="328" y="850"/>
                  </a:lnTo>
                  <a:lnTo>
                    <a:pt x="502" y="1024"/>
                  </a:lnTo>
                  <a:lnTo>
                    <a:pt x="676" y="1178"/>
                  </a:lnTo>
                  <a:lnTo>
                    <a:pt x="869" y="1332"/>
                  </a:lnTo>
                  <a:lnTo>
                    <a:pt x="1081" y="1467"/>
                  </a:lnTo>
                  <a:lnTo>
                    <a:pt x="1506" y="1718"/>
                  </a:lnTo>
                  <a:lnTo>
                    <a:pt x="2645" y="2355"/>
                  </a:lnTo>
                  <a:lnTo>
                    <a:pt x="2818" y="2452"/>
                  </a:lnTo>
                  <a:lnTo>
                    <a:pt x="2876" y="2471"/>
                  </a:lnTo>
                  <a:lnTo>
                    <a:pt x="2915" y="2452"/>
                  </a:lnTo>
                  <a:lnTo>
                    <a:pt x="2973" y="2432"/>
                  </a:lnTo>
                  <a:lnTo>
                    <a:pt x="2992" y="2413"/>
                  </a:lnTo>
                  <a:lnTo>
                    <a:pt x="3011" y="2355"/>
                  </a:lnTo>
                  <a:lnTo>
                    <a:pt x="3031" y="2317"/>
                  </a:lnTo>
                  <a:lnTo>
                    <a:pt x="3011" y="2278"/>
                  </a:lnTo>
                  <a:lnTo>
                    <a:pt x="2992" y="2220"/>
                  </a:lnTo>
                  <a:lnTo>
                    <a:pt x="2567" y="1796"/>
                  </a:lnTo>
                  <a:lnTo>
                    <a:pt x="2123" y="1352"/>
                  </a:lnTo>
                  <a:lnTo>
                    <a:pt x="1680" y="927"/>
                  </a:lnTo>
                  <a:lnTo>
                    <a:pt x="1236" y="522"/>
                  </a:lnTo>
                  <a:lnTo>
                    <a:pt x="1081" y="406"/>
                  </a:lnTo>
                  <a:lnTo>
                    <a:pt x="946" y="290"/>
                  </a:lnTo>
                  <a:lnTo>
                    <a:pt x="792" y="194"/>
                  </a:lnTo>
                  <a:lnTo>
                    <a:pt x="618" y="97"/>
                  </a:lnTo>
                  <a:lnTo>
                    <a:pt x="464" y="20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5"/>
            <p:cNvSpPr/>
            <p:nvPr/>
          </p:nvSpPr>
          <p:spPr>
            <a:xfrm>
              <a:off x="1982675" y="1912950"/>
              <a:ext cx="33325" cy="32825"/>
            </a:xfrm>
            <a:custGeom>
              <a:avLst/>
              <a:gdLst/>
              <a:ahLst/>
              <a:cxnLst/>
              <a:rect l="l" t="t" r="r" b="b"/>
              <a:pathLst>
                <a:path w="1333" h="1313" extrusionOk="0">
                  <a:moveTo>
                    <a:pt x="522" y="0"/>
                  </a:moveTo>
                  <a:lnTo>
                    <a:pt x="406" y="39"/>
                  </a:lnTo>
                  <a:lnTo>
                    <a:pt x="290" y="97"/>
                  </a:lnTo>
                  <a:lnTo>
                    <a:pt x="193" y="193"/>
                  </a:lnTo>
                  <a:lnTo>
                    <a:pt x="116" y="290"/>
                  </a:lnTo>
                  <a:lnTo>
                    <a:pt x="58" y="406"/>
                  </a:lnTo>
                  <a:lnTo>
                    <a:pt x="20" y="522"/>
                  </a:lnTo>
                  <a:lnTo>
                    <a:pt x="0" y="657"/>
                  </a:lnTo>
                  <a:lnTo>
                    <a:pt x="20" y="792"/>
                  </a:lnTo>
                  <a:lnTo>
                    <a:pt x="58" y="908"/>
                  </a:lnTo>
                  <a:lnTo>
                    <a:pt x="116" y="1023"/>
                  </a:lnTo>
                  <a:lnTo>
                    <a:pt x="193" y="1120"/>
                  </a:lnTo>
                  <a:lnTo>
                    <a:pt x="290" y="1216"/>
                  </a:lnTo>
                  <a:lnTo>
                    <a:pt x="406" y="1274"/>
                  </a:lnTo>
                  <a:lnTo>
                    <a:pt x="522" y="1313"/>
                  </a:lnTo>
                  <a:lnTo>
                    <a:pt x="792" y="1313"/>
                  </a:lnTo>
                  <a:lnTo>
                    <a:pt x="927" y="1274"/>
                  </a:lnTo>
                  <a:lnTo>
                    <a:pt x="1043" y="1216"/>
                  </a:lnTo>
                  <a:lnTo>
                    <a:pt x="1139" y="1120"/>
                  </a:lnTo>
                  <a:lnTo>
                    <a:pt x="1216" y="1023"/>
                  </a:lnTo>
                  <a:lnTo>
                    <a:pt x="1274" y="908"/>
                  </a:lnTo>
                  <a:lnTo>
                    <a:pt x="1313" y="792"/>
                  </a:lnTo>
                  <a:lnTo>
                    <a:pt x="1332" y="657"/>
                  </a:lnTo>
                  <a:lnTo>
                    <a:pt x="1313" y="522"/>
                  </a:lnTo>
                  <a:lnTo>
                    <a:pt x="1274" y="406"/>
                  </a:lnTo>
                  <a:lnTo>
                    <a:pt x="1216" y="290"/>
                  </a:lnTo>
                  <a:lnTo>
                    <a:pt x="1139" y="193"/>
                  </a:lnTo>
                  <a:lnTo>
                    <a:pt x="1043" y="97"/>
                  </a:lnTo>
                  <a:lnTo>
                    <a:pt x="927" y="39"/>
                  </a:lnTo>
                  <a:lnTo>
                    <a:pt x="7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5"/>
            <p:cNvSpPr/>
            <p:nvPr/>
          </p:nvSpPr>
          <p:spPr>
            <a:xfrm>
              <a:off x="2348900" y="1642725"/>
              <a:ext cx="33800" cy="78675"/>
            </a:xfrm>
            <a:custGeom>
              <a:avLst/>
              <a:gdLst/>
              <a:ahLst/>
              <a:cxnLst/>
              <a:rect l="l" t="t" r="r" b="b"/>
              <a:pathLst>
                <a:path w="1352" h="3147" extrusionOk="0">
                  <a:moveTo>
                    <a:pt x="175" y="1"/>
                  </a:moveTo>
                  <a:lnTo>
                    <a:pt x="97" y="59"/>
                  </a:lnTo>
                  <a:lnTo>
                    <a:pt x="59" y="97"/>
                  </a:lnTo>
                  <a:lnTo>
                    <a:pt x="39" y="155"/>
                  </a:lnTo>
                  <a:lnTo>
                    <a:pt x="20" y="271"/>
                  </a:lnTo>
                  <a:lnTo>
                    <a:pt x="1" y="483"/>
                  </a:lnTo>
                  <a:lnTo>
                    <a:pt x="20" y="696"/>
                  </a:lnTo>
                  <a:lnTo>
                    <a:pt x="78" y="889"/>
                  </a:lnTo>
                  <a:lnTo>
                    <a:pt x="136" y="1101"/>
                  </a:lnTo>
                  <a:lnTo>
                    <a:pt x="213" y="1313"/>
                  </a:lnTo>
                  <a:lnTo>
                    <a:pt x="290" y="1506"/>
                  </a:lnTo>
                  <a:lnTo>
                    <a:pt x="503" y="1892"/>
                  </a:lnTo>
                  <a:lnTo>
                    <a:pt x="1024" y="2935"/>
                  </a:lnTo>
                  <a:lnTo>
                    <a:pt x="1120" y="3089"/>
                  </a:lnTo>
                  <a:lnTo>
                    <a:pt x="1159" y="3108"/>
                  </a:lnTo>
                  <a:lnTo>
                    <a:pt x="1198" y="3128"/>
                  </a:lnTo>
                  <a:lnTo>
                    <a:pt x="1236" y="3147"/>
                  </a:lnTo>
                  <a:lnTo>
                    <a:pt x="1275" y="3128"/>
                  </a:lnTo>
                  <a:lnTo>
                    <a:pt x="1313" y="3108"/>
                  </a:lnTo>
                  <a:lnTo>
                    <a:pt x="1333" y="3070"/>
                  </a:lnTo>
                  <a:lnTo>
                    <a:pt x="1352" y="3031"/>
                  </a:lnTo>
                  <a:lnTo>
                    <a:pt x="1352" y="2993"/>
                  </a:lnTo>
                  <a:lnTo>
                    <a:pt x="1120" y="1931"/>
                  </a:lnTo>
                  <a:lnTo>
                    <a:pt x="869" y="869"/>
                  </a:lnTo>
                  <a:lnTo>
                    <a:pt x="754" y="561"/>
                  </a:lnTo>
                  <a:lnTo>
                    <a:pt x="599" y="271"/>
                  </a:lnTo>
                  <a:lnTo>
                    <a:pt x="522" y="136"/>
                  </a:lnTo>
                  <a:lnTo>
                    <a:pt x="464" y="78"/>
                  </a:lnTo>
                  <a:lnTo>
                    <a:pt x="387" y="40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5"/>
            <p:cNvSpPr/>
            <p:nvPr/>
          </p:nvSpPr>
          <p:spPr>
            <a:xfrm>
              <a:off x="2378825" y="1719450"/>
              <a:ext cx="34775" cy="77725"/>
            </a:xfrm>
            <a:custGeom>
              <a:avLst/>
              <a:gdLst/>
              <a:ahLst/>
              <a:cxnLst/>
              <a:rect l="l" t="t" r="r" b="b"/>
              <a:pathLst>
                <a:path w="1391" h="3109" extrusionOk="0">
                  <a:moveTo>
                    <a:pt x="78" y="1"/>
                  </a:moveTo>
                  <a:lnTo>
                    <a:pt x="39" y="20"/>
                  </a:lnTo>
                  <a:lnTo>
                    <a:pt x="20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251" y="1197"/>
                  </a:lnTo>
                  <a:lnTo>
                    <a:pt x="541" y="2259"/>
                  </a:lnTo>
                  <a:lnTo>
                    <a:pt x="657" y="2568"/>
                  </a:lnTo>
                  <a:lnTo>
                    <a:pt x="792" y="2857"/>
                  </a:lnTo>
                  <a:lnTo>
                    <a:pt x="888" y="2973"/>
                  </a:lnTo>
                  <a:lnTo>
                    <a:pt x="946" y="3031"/>
                  </a:lnTo>
                  <a:lnTo>
                    <a:pt x="1023" y="3089"/>
                  </a:lnTo>
                  <a:lnTo>
                    <a:pt x="1101" y="3108"/>
                  </a:lnTo>
                  <a:lnTo>
                    <a:pt x="1255" y="3108"/>
                  </a:lnTo>
                  <a:lnTo>
                    <a:pt x="1313" y="3050"/>
                  </a:lnTo>
                  <a:lnTo>
                    <a:pt x="1352" y="3012"/>
                  </a:lnTo>
                  <a:lnTo>
                    <a:pt x="1371" y="2954"/>
                  </a:lnTo>
                  <a:lnTo>
                    <a:pt x="1390" y="2838"/>
                  </a:lnTo>
                  <a:lnTo>
                    <a:pt x="1390" y="2626"/>
                  </a:lnTo>
                  <a:lnTo>
                    <a:pt x="1371" y="2413"/>
                  </a:lnTo>
                  <a:lnTo>
                    <a:pt x="1332" y="2220"/>
                  </a:lnTo>
                  <a:lnTo>
                    <a:pt x="1255" y="2008"/>
                  </a:lnTo>
                  <a:lnTo>
                    <a:pt x="1178" y="1796"/>
                  </a:lnTo>
                  <a:lnTo>
                    <a:pt x="1081" y="1603"/>
                  </a:lnTo>
                  <a:lnTo>
                    <a:pt x="888" y="1217"/>
                  </a:lnTo>
                  <a:lnTo>
                    <a:pt x="329" y="194"/>
                  </a:lnTo>
                  <a:lnTo>
                    <a:pt x="232" y="39"/>
                  </a:lnTo>
                  <a:lnTo>
                    <a:pt x="194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5"/>
            <p:cNvSpPr/>
            <p:nvPr/>
          </p:nvSpPr>
          <p:spPr>
            <a:xfrm>
              <a:off x="2377850" y="1639350"/>
              <a:ext cx="25125" cy="81100"/>
            </a:xfrm>
            <a:custGeom>
              <a:avLst/>
              <a:gdLst/>
              <a:ahLst/>
              <a:cxnLst/>
              <a:rect l="l" t="t" r="r" b="b"/>
              <a:pathLst>
                <a:path w="1005" h="3244" extrusionOk="0">
                  <a:moveTo>
                    <a:pt x="676" y="1"/>
                  </a:moveTo>
                  <a:lnTo>
                    <a:pt x="638" y="20"/>
                  </a:lnTo>
                  <a:lnTo>
                    <a:pt x="580" y="59"/>
                  </a:lnTo>
                  <a:lnTo>
                    <a:pt x="503" y="136"/>
                  </a:lnTo>
                  <a:lnTo>
                    <a:pt x="387" y="329"/>
                  </a:lnTo>
                  <a:lnTo>
                    <a:pt x="290" y="503"/>
                  </a:lnTo>
                  <a:lnTo>
                    <a:pt x="213" y="715"/>
                  </a:lnTo>
                  <a:lnTo>
                    <a:pt x="155" y="927"/>
                  </a:lnTo>
                  <a:lnTo>
                    <a:pt x="117" y="1140"/>
                  </a:lnTo>
                  <a:lnTo>
                    <a:pt x="97" y="1352"/>
                  </a:lnTo>
                  <a:lnTo>
                    <a:pt x="59" y="1796"/>
                  </a:lnTo>
                  <a:lnTo>
                    <a:pt x="1" y="2954"/>
                  </a:lnTo>
                  <a:lnTo>
                    <a:pt x="1" y="3128"/>
                  </a:lnTo>
                  <a:lnTo>
                    <a:pt x="1" y="3186"/>
                  </a:lnTo>
                  <a:lnTo>
                    <a:pt x="40" y="3205"/>
                  </a:lnTo>
                  <a:lnTo>
                    <a:pt x="59" y="3243"/>
                  </a:lnTo>
                  <a:lnTo>
                    <a:pt x="175" y="3243"/>
                  </a:lnTo>
                  <a:lnTo>
                    <a:pt x="213" y="3205"/>
                  </a:lnTo>
                  <a:lnTo>
                    <a:pt x="233" y="3166"/>
                  </a:lnTo>
                  <a:lnTo>
                    <a:pt x="599" y="2143"/>
                  </a:lnTo>
                  <a:lnTo>
                    <a:pt x="908" y="1101"/>
                  </a:lnTo>
                  <a:lnTo>
                    <a:pt x="985" y="773"/>
                  </a:lnTo>
                  <a:lnTo>
                    <a:pt x="1005" y="445"/>
                  </a:lnTo>
                  <a:lnTo>
                    <a:pt x="1005" y="290"/>
                  </a:lnTo>
                  <a:lnTo>
                    <a:pt x="985" y="213"/>
                  </a:lnTo>
                  <a:lnTo>
                    <a:pt x="947" y="136"/>
                  </a:lnTo>
                  <a:lnTo>
                    <a:pt x="889" y="78"/>
                  </a:lnTo>
                  <a:lnTo>
                    <a:pt x="831" y="20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5"/>
            <p:cNvSpPr/>
            <p:nvPr/>
          </p:nvSpPr>
          <p:spPr>
            <a:xfrm>
              <a:off x="2360000" y="1719450"/>
              <a:ext cx="24150" cy="81100"/>
            </a:xfrm>
            <a:custGeom>
              <a:avLst/>
              <a:gdLst/>
              <a:ahLst/>
              <a:cxnLst/>
              <a:rect l="l" t="t" r="r" b="b"/>
              <a:pathLst>
                <a:path w="966" h="3244" extrusionOk="0">
                  <a:moveTo>
                    <a:pt x="773" y="1"/>
                  </a:moveTo>
                  <a:lnTo>
                    <a:pt x="734" y="39"/>
                  </a:lnTo>
                  <a:lnTo>
                    <a:pt x="715" y="78"/>
                  </a:lnTo>
                  <a:lnTo>
                    <a:pt x="367" y="1101"/>
                  </a:lnTo>
                  <a:lnTo>
                    <a:pt x="78" y="2163"/>
                  </a:lnTo>
                  <a:lnTo>
                    <a:pt x="20" y="2471"/>
                  </a:lnTo>
                  <a:lnTo>
                    <a:pt x="1" y="2799"/>
                  </a:lnTo>
                  <a:lnTo>
                    <a:pt x="1" y="2973"/>
                  </a:lnTo>
                  <a:lnTo>
                    <a:pt x="20" y="3050"/>
                  </a:lnTo>
                  <a:lnTo>
                    <a:pt x="59" y="3108"/>
                  </a:lnTo>
                  <a:lnTo>
                    <a:pt x="117" y="3185"/>
                  </a:lnTo>
                  <a:lnTo>
                    <a:pt x="174" y="3224"/>
                  </a:lnTo>
                  <a:lnTo>
                    <a:pt x="252" y="3243"/>
                  </a:lnTo>
                  <a:lnTo>
                    <a:pt x="329" y="3243"/>
                  </a:lnTo>
                  <a:lnTo>
                    <a:pt x="367" y="3224"/>
                  </a:lnTo>
                  <a:lnTo>
                    <a:pt x="425" y="3185"/>
                  </a:lnTo>
                  <a:lnTo>
                    <a:pt x="503" y="3108"/>
                  </a:lnTo>
                  <a:lnTo>
                    <a:pt x="618" y="2915"/>
                  </a:lnTo>
                  <a:lnTo>
                    <a:pt x="715" y="2722"/>
                  </a:lnTo>
                  <a:lnTo>
                    <a:pt x="773" y="2529"/>
                  </a:lnTo>
                  <a:lnTo>
                    <a:pt x="831" y="2317"/>
                  </a:lnTo>
                  <a:lnTo>
                    <a:pt x="869" y="2105"/>
                  </a:lnTo>
                  <a:lnTo>
                    <a:pt x="889" y="1892"/>
                  </a:lnTo>
                  <a:lnTo>
                    <a:pt x="908" y="1448"/>
                  </a:lnTo>
                  <a:lnTo>
                    <a:pt x="966" y="290"/>
                  </a:lnTo>
                  <a:lnTo>
                    <a:pt x="947" y="97"/>
                  </a:lnTo>
                  <a:lnTo>
                    <a:pt x="947" y="59"/>
                  </a:lnTo>
                  <a:lnTo>
                    <a:pt x="927" y="20"/>
                  </a:lnTo>
                  <a:lnTo>
                    <a:pt x="8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35"/>
            <p:cNvSpPr/>
            <p:nvPr/>
          </p:nvSpPr>
          <p:spPr>
            <a:xfrm>
              <a:off x="2379300" y="1655275"/>
              <a:ext cx="56500" cy="65650"/>
            </a:xfrm>
            <a:custGeom>
              <a:avLst/>
              <a:gdLst/>
              <a:ahLst/>
              <a:cxnLst/>
              <a:rect l="l" t="t" r="r" b="b"/>
              <a:pathLst>
                <a:path w="2260" h="2626" extrusionOk="0">
                  <a:moveTo>
                    <a:pt x="1969" y="1"/>
                  </a:moveTo>
                  <a:lnTo>
                    <a:pt x="1854" y="39"/>
                  </a:lnTo>
                  <a:lnTo>
                    <a:pt x="1680" y="136"/>
                  </a:lnTo>
                  <a:lnTo>
                    <a:pt x="1506" y="271"/>
                  </a:lnTo>
                  <a:lnTo>
                    <a:pt x="1333" y="406"/>
                  </a:lnTo>
                  <a:lnTo>
                    <a:pt x="1197" y="561"/>
                  </a:lnTo>
                  <a:lnTo>
                    <a:pt x="1062" y="734"/>
                  </a:lnTo>
                  <a:lnTo>
                    <a:pt x="927" y="927"/>
                  </a:lnTo>
                  <a:lnTo>
                    <a:pt x="696" y="1294"/>
                  </a:lnTo>
                  <a:lnTo>
                    <a:pt x="97" y="2278"/>
                  </a:lnTo>
                  <a:lnTo>
                    <a:pt x="1" y="2433"/>
                  </a:lnTo>
                  <a:lnTo>
                    <a:pt x="1" y="2491"/>
                  </a:lnTo>
                  <a:lnTo>
                    <a:pt x="1" y="2529"/>
                  </a:lnTo>
                  <a:lnTo>
                    <a:pt x="20" y="2568"/>
                  </a:lnTo>
                  <a:lnTo>
                    <a:pt x="39" y="2587"/>
                  </a:lnTo>
                  <a:lnTo>
                    <a:pt x="78" y="2606"/>
                  </a:lnTo>
                  <a:lnTo>
                    <a:pt x="117" y="2626"/>
                  </a:lnTo>
                  <a:lnTo>
                    <a:pt x="155" y="2606"/>
                  </a:lnTo>
                  <a:lnTo>
                    <a:pt x="194" y="2587"/>
                  </a:lnTo>
                  <a:lnTo>
                    <a:pt x="1004" y="1854"/>
                  </a:lnTo>
                  <a:lnTo>
                    <a:pt x="1776" y="1082"/>
                  </a:lnTo>
                  <a:lnTo>
                    <a:pt x="1989" y="831"/>
                  </a:lnTo>
                  <a:lnTo>
                    <a:pt x="2163" y="561"/>
                  </a:lnTo>
                  <a:lnTo>
                    <a:pt x="2220" y="406"/>
                  </a:lnTo>
                  <a:lnTo>
                    <a:pt x="2240" y="329"/>
                  </a:lnTo>
                  <a:lnTo>
                    <a:pt x="2259" y="252"/>
                  </a:lnTo>
                  <a:lnTo>
                    <a:pt x="2240" y="174"/>
                  </a:lnTo>
                  <a:lnTo>
                    <a:pt x="2201" y="97"/>
                  </a:lnTo>
                  <a:lnTo>
                    <a:pt x="2163" y="39"/>
                  </a:lnTo>
                  <a:lnTo>
                    <a:pt x="20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35"/>
            <p:cNvSpPr/>
            <p:nvPr/>
          </p:nvSpPr>
          <p:spPr>
            <a:xfrm>
              <a:off x="2327200" y="1718500"/>
              <a:ext cx="55500" cy="66125"/>
            </a:xfrm>
            <a:custGeom>
              <a:avLst/>
              <a:gdLst/>
              <a:ahLst/>
              <a:cxnLst/>
              <a:rect l="l" t="t" r="r" b="b"/>
              <a:pathLst>
                <a:path w="2220" h="2645" extrusionOk="0">
                  <a:moveTo>
                    <a:pt x="2104" y="0"/>
                  </a:moveTo>
                  <a:lnTo>
                    <a:pt x="2066" y="20"/>
                  </a:lnTo>
                  <a:lnTo>
                    <a:pt x="2008" y="39"/>
                  </a:lnTo>
                  <a:lnTo>
                    <a:pt x="1236" y="792"/>
                  </a:lnTo>
                  <a:lnTo>
                    <a:pt x="464" y="1564"/>
                  </a:lnTo>
                  <a:lnTo>
                    <a:pt x="271" y="1834"/>
                  </a:lnTo>
                  <a:lnTo>
                    <a:pt x="97" y="2104"/>
                  </a:lnTo>
                  <a:lnTo>
                    <a:pt x="20" y="2258"/>
                  </a:lnTo>
                  <a:lnTo>
                    <a:pt x="0" y="2336"/>
                  </a:lnTo>
                  <a:lnTo>
                    <a:pt x="0" y="2413"/>
                  </a:lnTo>
                  <a:lnTo>
                    <a:pt x="20" y="2490"/>
                  </a:lnTo>
                  <a:lnTo>
                    <a:pt x="58" y="2548"/>
                  </a:lnTo>
                  <a:lnTo>
                    <a:pt x="97" y="2606"/>
                  </a:lnTo>
                  <a:lnTo>
                    <a:pt x="174" y="2644"/>
                  </a:lnTo>
                  <a:lnTo>
                    <a:pt x="290" y="2644"/>
                  </a:lnTo>
                  <a:lnTo>
                    <a:pt x="386" y="2606"/>
                  </a:lnTo>
                  <a:lnTo>
                    <a:pt x="579" y="2509"/>
                  </a:lnTo>
                  <a:lnTo>
                    <a:pt x="753" y="2374"/>
                  </a:lnTo>
                  <a:lnTo>
                    <a:pt x="907" y="2239"/>
                  </a:lnTo>
                  <a:lnTo>
                    <a:pt x="1062" y="2065"/>
                  </a:lnTo>
                  <a:lnTo>
                    <a:pt x="1178" y="1892"/>
                  </a:lnTo>
                  <a:lnTo>
                    <a:pt x="1313" y="1718"/>
                  </a:lnTo>
                  <a:lnTo>
                    <a:pt x="1544" y="1332"/>
                  </a:lnTo>
                  <a:lnTo>
                    <a:pt x="2123" y="348"/>
                  </a:lnTo>
                  <a:lnTo>
                    <a:pt x="2220" y="174"/>
                  </a:lnTo>
                  <a:lnTo>
                    <a:pt x="2220" y="135"/>
                  </a:lnTo>
                  <a:lnTo>
                    <a:pt x="2220" y="97"/>
                  </a:lnTo>
                  <a:lnTo>
                    <a:pt x="2201" y="58"/>
                  </a:lnTo>
                  <a:lnTo>
                    <a:pt x="2181" y="20"/>
                  </a:lnTo>
                  <a:lnTo>
                    <a:pt x="2143" y="20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35"/>
            <p:cNvSpPr/>
            <p:nvPr/>
          </p:nvSpPr>
          <p:spPr>
            <a:xfrm>
              <a:off x="2380275" y="1685200"/>
              <a:ext cx="77225" cy="36200"/>
            </a:xfrm>
            <a:custGeom>
              <a:avLst/>
              <a:gdLst/>
              <a:ahLst/>
              <a:cxnLst/>
              <a:rect l="l" t="t" r="r" b="b"/>
              <a:pathLst>
                <a:path w="3089" h="1448" extrusionOk="0">
                  <a:moveTo>
                    <a:pt x="2606" y="0"/>
                  </a:moveTo>
                  <a:lnTo>
                    <a:pt x="2394" y="20"/>
                  </a:lnTo>
                  <a:lnTo>
                    <a:pt x="2181" y="78"/>
                  </a:lnTo>
                  <a:lnTo>
                    <a:pt x="1988" y="136"/>
                  </a:lnTo>
                  <a:lnTo>
                    <a:pt x="1776" y="232"/>
                  </a:lnTo>
                  <a:lnTo>
                    <a:pt x="1583" y="329"/>
                  </a:lnTo>
                  <a:lnTo>
                    <a:pt x="1197" y="541"/>
                  </a:lnTo>
                  <a:lnTo>
                    <a:pt x="193" y="1120"/>
                  </a:lnTo>
                  <a:lnTo>
                    <a:pt x="39" y="1216"/>
                  </a:lnTo>
                  <a:lnTo>
                    <a:pt x="20" y="1255"/>
                  </a:lnTo>
                  <a:lnTo>
                    <a:pt x="0" y="1294"/>
                  </a:lnTo>
                  <a:lnTo>
                    <a:pt x="0" y="1332"/>
                  </a:lnTo>
                  <a:lnTo>
                    <a:pt x="0" y="1371"/>
                  </a:lnTo>
                  <a:lnTo>
                    <a:pt x="20" y="1409"/>
                  </a:lnTo>
                  <a:lnTo>
                    <a:pt x="58" y="1429"/>
                  </a:lnTo>
                  <a:lnTo>
                    <a:pt x="97" y="1448"/>
                  </a:lnTo>
                  <a:lnTo>
                    <a:pt x="155" y="1448"/>
                  </a:lnTo>
                  <a:lnTo>
                    <a:pt x="1197" y="1178"/>
                  </a:lnTo>
                  <a:lnTo>
                    <a:pt x="2239" y="850"/>
                  </a:lnTo>
                  <a:lnTo>
                    <a:pt x="2548" y="734"/>
                  </a:lnTo>
                  <a:lnTo>
                    <a:pt x="2838" y="579"/>
                  </a:lnTo>
                  <a:lnTo>
                    <a:pt x="2973" y="483"/>
                  </a:lnTo>
                  <a:lnTo>
                    <a:pt x="3031" y="425"/>
                  </a:lnTo>
                  <a:lnTo>
                    <a:pt x="3069" y="348"/>
                  </a:lnTo>
                  <a:lnTo>
                    <a:pt x="3089" y="290"/>
                  </a:lnTo>
                  <a:lnTo>
                    <a:pt x="3089" y="213"/>
                  </a:lnTo>
                  <a:lnTo>
                    <a:pt x="3069" y="136"/>
                  </a:lnTo>
                  <a:lnTo>
                    <a:pt x="3031" y="58"/>
                  </a:lnTo>
                  <a:lnTo>
                    <a:pt x="2992" y="39"/>
                  </a:lnTo>
                  <a:lnTo>
                    <a:pt x="2934" y="20"/>
                  </a:lnTo>
                  <a:lnTo>
                    <a:pt x="2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35"/>
            <p:cNvSpPr/>
            <p:nvPr/>
          </p:nvSpPr>
          <p:spPr>
            <a:xfrm>
              <a:off x="2305000" y="1717525"/>
              <a:ext cx="77225" cy="37675"/>
            </a:xfrm>
            <a:custGeom>
              <a:avLst/>
              <a:gdLst/>
              <a:ahLst/>
              <a:cxnLst/>
              <a:rect l="l" t="t" r="r" b="b"/>
              <a:pathLst>
                <a:path w="3089" h="1507" extrusionOk="0">
                  <a:moveTo>
                    <a:pt x="2934" y="1"/>
                  </a:moveTo>
                  <a:lnTo>
                    <a:pt x="1873" y="290"/>
                  </a:lnTo>
                  <a:lnTo>
                    <a:pt x="850" y="618"/>
                  </a:lnTo>
                  <a:lnTo>
                    <a:pt x="541" y="753"/>
                  </a:lnTo>
                  <a:lnTo>
                    <a:pt x="251" y="908"/>
                  </a:lnTo>
                  <a:lnTo>
                    <a:pt x="136" y="1004"/>
                  </a:lnTo>
                  <a:lnTo>
                    <a:pt x="78" y="1081"/>
                  </a:lnTo>
                  <a:lnTo>
                    <a:pt x="39" y="1139"/>
                  </a:lnTo>
                  <a:lnTo>
                    <a:pt x="20" y="1217"/>
                  </a:lnTo>
                  <a:lnTo>
                    <a:pt x="0" y="1294"/>
                  </a:lnTo>
                  <a:lnTo>
                    <a:pt x="20" y="1371"/>
                  </a:lnTo>
                  <a:lnTo>
                    <a:pt x="78" y="1429"/>
                  </a:lnTo>
                  <a:lnTo>
                    <a:pt x="116" y="1467"/>
                  </a:lnTo>
                  <a:lnTo>
                    <a:pt x="174" y="1487"/>
                  </a:lnTo>
                  <a:lnTo>
                    <a:pt x="290" y="1506"/>
                  </a:lnTo>
                  <a:lnTo>
                    <a:pt x="502" y="1506"/>
                  </a:lnTo>
                  <a:lnTo>
                    <a:pt x="715" y="1467"/>
                  </a:lnTo>
                  <a:lnTo>
                    <a:pt x="927" y="1410"/>
                  </a:lnTo>
                  <a:lnTo>
                    <a:pt x="1120" y="1332"/>
                  </a:lnTo>
                  <a:lnTo>
                    <a:pt x="1313" y="1255"/>
                  </a:lnTo>
                  <a:lnTo>
                    <a:pt x="1525" y="1159"/>
                  </a:lnTo>
                  <a:lnTo>
                    <a:pt x="1892" y="927"/>
                  </a:lnTo>
                  <a:lnTo>
                    <a:pt x="2896" y="329"/>
                  </a:lnTo>
                  <a:lnTo>
                    <a:pt x="3031" y="232"/>
                  </a:lnTo>
                  <a:lnTo>
                    <a:pt x="3069" y="194"/>
                  </a:lnTo>
                  <a:lnTo>
                    <a:pt x="3089" y="155"/>
                  </a:lnTo>
                  <a:lnTo>
                    <a:pt x="3089" y="116"/>
                  </a:lnTo>
                  <a:lnTo>
                    <a:pt x="3069" y="78"/>
                  </a:lnTo>
                  <a:lnTo>
                    <a:pt x="3050" y="39"/>
                  </a:lnTo>
                  <a:lnTo>
                    <a:pt x="3011" y="20"/>
                  </a:lnTo>
                  <a:lnTo>
                    <a:pt x="29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35"/>
            <p:cNvSpPr/>
            <p:nvPr/>
          </p:nvSpPr>
          <p:spPr>
            <a:xfrm>
              <a:off x="2380750" y="1714625"/>
              <a:ext cx="82550" cy="20775"/>
            </a:xfrm>
            <a:custGeom>
              <a:avLst/>
              <a:gdLst/>
              <a:ahLst/>
              <a:cxnLst/>
              <a:rect l="l" t="t" r="r" b="b"/>
              <a:pathLst>
                <a:path w="3302" h="831" extrusionOk="0">
                  <a:moveTo>
                    <a:pt x="1448" y="1"/>
                  </a:moveTo>
                  <a:lnTo>
                    <a:pt x="290" y="39"/>
                  </a:lnTo>
                  <a:lnTo>
                    <a:pt x="117" y="59"/>
                  </a:lnTo>
                  <a:lnTo>
                    <a:pt x="59" y="78"/>
                  </a:lnTo>
                  <a:lnTo>
                    <a:pt x="39" y="97"/>
                  </a:lnTo>
                  <a:lnTo>
                    <a:pt x="1" y="136"/>
                  </a:lnTo>
                  <a:lnTo>
                    <a:pt x="1" y="175"/>
                  </a:lnTo>
                  <a:lnTo>
                    <a:pt x="1" y="213"/>
                  </a:lnTo>
                  <a:lnTo>
                    <a:pt x="20" y="252"/>
                  </a:lnTo>
                  <a:lnTo>
                    <a:pt x="59" y="290"/>
                  </a:lnTo>
                  <a:lnTo>
                    <a:pt x="97" y="310"/>
                  </a:lnTo>
                  <a:lnTo>
                    <a:pt x="1159" y="580"/>
                  </a:lnTo>
                  <a:lnTo>
                    <a:pt x="2220" y="792"/>
                  </a:lnTo>
                  <a:lnTo>
                    <a:pt x="2548" y="831"/>
                  </a:lnTo>
                  <a:lnTo>
                    <a:pt x="2877" y="831"/>
                  </a:lnTo>
                  <a:lnTo>
                    <a:pt x="3031" y="792"/>
                  </a:lnTo>
                  <a:lnTo>
                    <a:pt x="3108" y="773"/>
                  </a:lnTo>
                  <a:lnTo>
                    <a:pt x="3166" y="734"/>
                  </a:lnTo>
                  <a:lnTo>
                    <a:pt x="3224" y="676"/>
                  </a:lnTo>
                  <a:lnTo>
                    <a:pt x="3282" y="618"/>
                  </a:lnTo>
                  <a:lnTo>
                    <a:pt x="3301" y="541"/>
                  </a:lnTo>
                  <a:lnTo>
                    <a:pt x="3282" y="464"/>
                  </a:lnTo>
                  <a:lnTo>
                    <a:pt x="3263" y="406"/>
                  </a:lnTo>
                  <a:lnTo>
                    <a:pt x="3224" y="368"/>
                  </a:lnTo>
                  <a:lnTo>
                    <a:pt x="3127" y="290"/>
                  </a:lnTo>
                  <a:lnTo>
                    <a:pt x="2934" y="194"/>
                  </a:lnTo>
                  <a:lnTo>
                    <a:pt x="2741" y="117"/>
                  </a:lnTo>
                  <a:lnTo>
                    <a:pt x="2529" y="59"/>
                  </a:lnTo>
                  <a:lnTo>
                    <a:pt x="2317" y="20"/>
                  </a:lnTo>
                  <a:lnTo>
                    <a:pt x="21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35"/>
            <p:cNvSpPr/>
            <p:nvPr/>
          </p:nvSpPr>
          <p:spPr>
            <a:xfrm>
              <a:off x="2299700" y="1704500"/>
              <a:ext cx="82525" cy="20300"/>
            </a:xfrm>
            <a:custGeom>
              <a:avLst/>
              <a:gdLst/>
              <a:ahLst/>
              <a:cxnLst/>
              <a:rect l="l" t="t" r="r" b="b"/>
              <a:pathLst>
                <a:path w="3301" h="812" extrusionOk="0">
                  <a:moveTo>
                    <a:pt x="753" y="0"/>
                  </a:moveTo>
                  <a:lnTo>
                    <a:pt x="425" y="20"/>
                  </a:lnTo>
                  <a:lnTo>
                    <a:pt x="251" y="39"/>
                  </a:lnTo>
                  <a:lnTo>
                    <a:pt x="174" y="58"/>
                  </a:lnTo>
                  <a:lnTo>
                    <a:pt x="116" y="97"/>
                  </a:lnTo>
                  <a:lnTo>
                    <a:pt x="58" y="155"/>
                  </a:lnTo>
                  <a:lnTo>
                    <a:pt x="19" y="232"/>
                  </a:lnTo>
                  <a:lnTo>
                    <a:pt x="0" y="309"/>
                  </a:lnTo>
                  <a:lnTo>
                    <a:pt x="19" y="386"/>
                  </a:lnTo>
                  <a:lnTo>
                    <a:pt x="39" y="425"/>
                  </a:lnTo>
                  <a:lnTo>
                    <a:pt x="77" y="483"/>
                  </a:lnTo>
                  <a:lnTo>
                    <a:pt x="174" y="541"/>
                  </a:lnTo>
                  <a:lnTo>
                    <a:pt x="348" y="637"/>
                  </a:lnTo>
                  <a:lnTo>
                    <a:pt x="560" y="715"/>
                  </a:lnTo>
                  <a:lnTo>
                    <a:pt x="772" y="773"/>
                  </a:lnTo>
                  <a:lnTo>
                    <a:pt x="984" y="792"/>
                  </a:lnTo>
                  <a:lnTo>
                    <a:pt x="1197" y="811"/>
                  </a:lnTo>
                  <a:lnTo>
                    <a:pt x="1409" y="811"/>
                  </a:lnTo>
                  <a:lnTo>
                    <a:pt x="1853" y="792"/>
                  </a:lnTo>
                  <a:lnTo>
                    <a:pt x="3011" y="753"/>
                  </a:lnTo>
                  <a:lnTo>
                    <a:pt x="3185" y="715"/>
                  </a:lnTo>
                  <a:lnTo>
                    <a:pt x="3243" y="715"/>
                  </a:lnTo>
                  <a:lnTo>
                    <a:pt x="3262" y="676"/>
                  </a:lnTo>
                  <a:lnTo>
                    <a:pt x="3281" y="637"/>
                  </a:lnTo>
                  <a:lnTo>
                    <a:pt x="3301" y="599"/>
                  </a:lnTo>
                  <a:lnTo>
                    <a:pt x="3301" y="560"/>
                  </a:lnTo>
                  <a:lnTo>
                    <a:pt x="3281" y="522"/>
                  </a:lnTo>
                  <a:lnTo>
                    <a:pt x="3243" y="502"/>
                  </a:lnTo>
                  <a:lnTo>
                    <a:pt x="3204" y="483"/>
                  </a:lnTo>
                  <a:lnTo>
                    <a:pt x="2143" y="232"/>
                  </a:lnTo>
                  <a:lnTo>
                    <a:pt x="1062" y="39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35"/>
            <p:cNvSpPr/>
            <p:nvPr/>
          </p:nvSpPr>
          <p:spPr>
            <a:xfrm>
              <a:off x="2380750" y="1717525"/>
              <a:ext cx="66125" cy="55525"/>
            </a:xfrm>
            <a:custGeom>
              <a:avLst/>
              <a:gdLst/>
              <a:ahLst/>
              <a:cxnLst/>
              <a:rect l="l" t="t" r="r" b="b"/>
              <a:pathLst>
                <a:path w="2645" h="2221" extrusionOk="0">
                  <a:moveTo>
                    <a:pt x="97" y="1"/>
                  </a:moveTo>
                  <a:lnTo>
                    <a:pt x="59" y="20"/>
                  </a:lnTo>
                  <a:lnTo>
                    <a:pt x="20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1" y="174"/>
                  </a:lnTo>
                  <a:lnTo>
                    <a:pt x="39" y="213"/>
                  </a:lnTo>
                  <a:lnTo>
                    <a:pt x="792" y="1004"/>
                  </a:lnTo>
                  <a:lnTo>
                    <a:pt x="1564" y="1757"/>
                  </a:lnTo>
                  <a:lnTo>
                    <a:pt x="1815" y="1969"/>
                  </a:lnTo>
                  <a:lnTo>
                    <a:pt x="2105" y="2143"/>
                  </a:lnTo>
                  <a:lnTo>
                    <a:pt x="2240" y="2201"/>
                  </a:lnTo>
                  <a:lnTo>
                    <a:pt x="2317" y="2220"/>
                  </a:lnTo>
                  <a:lnTo>
                    <a:pt x="2471" y="2220"/>
                  </a:lnTo>
                  <a:lnTo>
                    <a:pt x="2548" y="2182"/>
                  </a:lnTo>
                  <a:lnTo>
                    <a:pt x="2606" y="2124"/>
                  </a:lnTo>
                  <a:lnTo>
                    <a:pt x="2645" y="2066"/>
                  </a:lnTo>
                  <a:lnTo>
                    <a:pt x="2645" y="2008"/>
                  </a:lnTo>
                  <a:lnTo>
                    <a:pt x="2645" y="1950"/>
                  </a:lnTo>
                  <a:lnTo>
                    <a:pt x="2606" y="1834"/>
                  </a:lnTo>
                  <a:lnTo>
                    <a:pt x="2491" y="1641"/>
                  </a:lnTo>
                  <a:lnTo>
                    <a:pt x="2375" y="1467"/>
                  </a:lnTo>
                  <a:lnTo>
                    <a:pt x="2220" y="1313"/>
                  </a:lnTo>
                  <a:lnTo>
                    <a:pt x="2066" y="1178"/>
                  </a:lnTo>
                  <a:lnTo>
                    <a:pt x="1892" y="1043"/>
                  </a:lnTo>
                  <a:lnTo>
                    <a:pt x="1718" y="927"/>
                  </a:lnTo>
                  <a:lnTo>
                    <a:pt x="1332" y="695"/>
                  </a:lnTo>
                  <a:lnTo>
                    <a:pt x="348" y="97"/>
                  </a:lnTo>
                  <a:lnTo>
                    <a:pt x="17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35"/>
            <p:cNvSpPr/>
            <p:nvPr/>
          </p:nvSpPr>
          <p:spPr>
            <a:xfrm>
              <a:off x="2315625" y="1666875"/>
              <a:ext cx="67075" cy="54525"/>
            </a:xfrm>
            <a:custGeom>
              <a:avLst/>
              <a:gdLst/>
              <a:ahLst/>
              <a:cxnLst/>
              <a:rect l="l" t="t" r="r" b="b"/>
              <a:pathLst>
                <a:path w="2683" h="2181" extrusionOk="0">
                  <a:moveTo>
                    <a:pt x="251" y="0"/>
                  </a:moveTo>
                  <a:lnTo>
                    <a:pt x="174" y="19"/>
                  </a:lnTo>
                  <a:lnTo>
                    <a:pt x="97" y="58"/>
                  </a:lnTo>
                  <a:lnTo>
                    <a:pt x="39" y="97"/>
                  </a:lnTo>
                  <a:lnTo>
                    <a:pt x="19" y="174"/>
                  </a:lnTo>
                  <a:lnTo>
                    <a:pt x="0" y="232"/>
                  </a:lnTo>
                  <a:lnTo>
                    <a:pt x="19" y="290"/>
                  </a:lnTo>
                  <a:lnTo>
                    <a:pt x="58" y="386"/>
                  </a:lnTo>
                  <a:lnTo>
                    <a:pt x="154" y="579"/>
                  </a:lnTo>
                  <a:lnTo>
                    <a:pt x="290" y="753"/>
                  </a:lnTo>
                  <a:lnTo>
                    <a:pt x="444" y="907"/>
                  </a:lnTo>
                  <a:lnTo>
                    <a:pt x="598" y="1042"/>
                  </a:lnTo>
                  <a:lnTo>
                    <a:pt x="772" y="1177"/>
                  </a:lnTo>
                  <a:lnTo>
                    <a:pt x="965" y="1293"/>
                  </a:lnTo>
                  <a:lnTo>
                    <a:pt x="1332" y="1525"/>
                  </a:lnTo>
                  <a:lnTo>
                    <a:pt x="2355" y="2085"/>
                  </a:lnTo>
                  <a:lnTo>
                    <a:pt x="2509" y="2181"/>
                  </a:lnTo>
                  <a:lnTo>
                    <a:pt x="2606" y="2181"/>
                  </a:lnTo>
                  <a:lnTo>
                    <a:pt x="2625" y="2162"/>
                  </a:lnTo>
                  <a:lnTo>
                    <a:pt x="2664" y="2123"/>
                  </a:lnTo>
                  <a:lnTo>
                    <a:pt x="2683" y="2085"/>
                  </a:lnTo>
                  <a:lnTo>
                    <a:pt x="2683" y="2046"/>
                  </a:lnTo>
                  <a:lnTo>
                    <a:pt x="2683" y="2007"/>
                  </a:lnTo>
                  <a:lnTo>
                    <a:pt x="2644" y="1969"/>
                  </a:lnTo>
                  <a:lnTo>
                    <a:pt x="1892" y="1197"/>
                  </a:lnTo>
                  <a:lnTo>
                    <a:pt x="1100" y="444"/>
                  </a:lnTo>
                  <a:lnTo>
                    <a:pt x="830" y="251"/>
                  </a:lnTo>
                  <a:lnTo>
                    <a:pt x="560" y="77"/>
                  </a:lnTo>
                  <a:lnTo>
                    <a:pt x="405" y="19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35"/>
            <p:cNvSpPr/>
            <p:nvPr/>
          </p:nvSpPr>
          <p:spPr>
            <a:xfrm>
              <a:off x="2366750" y="1707400"/>
              <a:ext cx="29950" cy="29925"/>
            </a:xfrm>
            <a:custGeom>
              <a:avLst/>
              <a:gdLst/>
              <a:ahLst/>
              <a:cxnLst/>
              <a:rect l="l" t="t" r="r" b="b"/>
              <a:pathLst>
                <a:path w="1198" h="1197" extrusionOk="0">
                  <a:moveTo>
                    <a:pt x="599" y="0"/>
                  </a:moveTo>
                  <a:lnTo>
                    <a:pt x="484" y="20"/>
                  </a:lnTo>
                  <a:lnTo>
                    <a:pt x="368" y="58"/>
                  </a:lnTo>
                  <a:lnTo>
                    <a:pt x="271" y="116"/>
                  </a:lnTo>
                  <a:lnTo>
                    <a:pt x="175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4"/>
                  </a:lnTo>
                  <a:lnTo>
                    <a:pt x="59" y="830"/>
                  </a:lnTo>
                  <a:lnTo>
                    <a:pt x="117" y="927"/>
                  </a:lnTo>
                  <a:lnTo>
                    <a:pt x="175" y="1023"/>
                  </a:lnTo>
                  <a:lnTo>
                    <a:pt x="271" y="1081"/>
                  </a:lnTo>
                  <a:lnTo>
                    <a:pt x="368" y="1139"/>
                  </a:lnTo>
                  <a:lnTo>
                    <a:pt x="484" y="1178"/>
                  </a:lnTo>
                  <a:lnTo>
                    <a:pt x="599" y="1197"/>
                  </a:lnTo>
                  <a:lnTo>
                    <a:pt x="715" y="1178"/>
                  </a:lnTo>
                  <a:lnTo>
                    <a:pt x="831" y="1139"/>
                  </a:lnTo>
                  <a:lnTo>
                    <a:pt x="927" y="1081"/>
                  </a:lnTo>
                  <a:lnTo>
                    <a:pt x="1024" y="1023"/>
                  </a:lnTo>
                  <a:lnTo>
                    <a:pt x="1082" y="927"/>
                  </a:lnTo>
                  <a:lnTo>
                    <a:pt x="1140" y="830"/>
                  </a:lnTo>
                  <a:lnTo>
                    <a:pt x="1178" y="714"/>
                  </a:lnTo>
                  <a:lnTo>
                    <a:pt x="1198" y="599"/>
                  </a:lnTo>
                  <a:lnTo>
                    <a:pt x="1178" y="483"/>
                  </a:lnTo>
                  <a:lnTo>
                    <a:pt x="1140" y="367"/>
                  </a:lnTo>
                  <a:lnTo>
                    <a:pt x="1082" y="270"/>
                  </a:lnTo>
                  <a:lnTo>
                    <a:pt x="1024" y="174"/>
                  </a:lnTo>
                  <a:lnTo>
                    <a:pt x="927" y="116"/>
                  </a:lnTo>
                  <a:lnTo>
                    <a:pt x="831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35"/>
            <p:cNvSpPr/>
            <p:nvPr/>
          </p:nvSpPr>
          <p:spPr>
            <a:xfrm>
              <a:off x="1959525" y="2551800"/>
              <a:ext cx="33800" cy="78675"/>
            </a:xfrm>
            <a:custGeom>
              <a:avLst/>
              <a:gdLst/>
              <a:ahLst/>
              <a:cxnLst/>
              <a:rect l="l" t="t" r="r" b="b"/>
              <a:pathLst>
                <a:path w="1352" h="3147" extrusionOk="0">
                  <a:moveTo>
                    <a:pt x="232" y="1"/>
                  </a:moveTo>
                  <a:lnTo>
                    <a:pt x="154" y="20"/>
                  </a:lnTo>
                  <a:lnTo>
                    <a:pt x="97" y="59"/>
                  </a:lnTo>
                  <a:lnTo>
                    <a:pt x="58" y="97"/>
                  </a:lnTo>
                  <a:lnTo>
                    <a:pt x="39" y="155"/>
                  </a:lnTo>
                  <a:lnTo>
                    <a:pt x="0" y="271"/>
                  </a:lnTo>
                  <a:lnTo>
                    <a:pt x="0" y="483"/>
                  </a:lnTo>
                  <a:lnTo>
                    <a:pt x="19" y="696"/>
                  </a:lnTo>
                  <a:lnTo>
                    <a:pt x="58" y="908"/>
                  </a:lnTo>
                  <a:lnTo>
                    <a:pt x="116" y="1101"/>
                  </a:lnTo>
                  <a:lnTo>
                    <a:pt x="193" y="1313"/>
                  </a:lnTo>
                  <a:lnTo>
                    <a:pt x="290" y="1506"/>
                  </a:lnTo>
                  <a:lnTo>
                    <a:pt x="483" y="1912"/>
                  </a:lnTo>
                  <a:lnTo>
                    <a:pt x="1023" y="2935"/>
                  </a:lnTo>
                  <a:lnTo>
                    <a:pt x="1119" y="3089"/>
                  </a:lnTo>
                  <a:lnTo>
                    <a:pt x="1158" y="3128"/>
                  </a:lnTo>
                  <a:lnTo>
                    <a:pt x="1197" y="3147"/>
                  </a:lnTo>
                  <a:lnTo>
                    <a:pt x="1235" y="3147"/>
                  </a:lnTo>
                  <a:lnTo>
                    <a:pt x="1274" y="3128"/>
                  </a:lnTo>
                  <a:lnTo>
                    <a:pt x="1293" y="3108"/>
                  </a:lnTo>
                  <a:lnTo>
                    <a:pt x="1332" y="3089"/>
                  </a:lnTo>
                  <a:lnTo>
                    <a:pt x="1351" y="3050"/>
                  </a:lnTo>
                  <a:lnTo>
                    <a:pt x="1351" y="2993"/>
                  </a:lnTo>
                  <a:lnTo>
                    <a:pt x="1119" y="1931"/>
                  </a:lnTo>
                  <a:lnTo>
                    <a:pt x="849" y="869"/>
                  </a:lnTo>
                  <a:lnTo>
                    <a:pt x="733" y="561"/>
                  </a:lnTo>
                  <a:lnTo>
                    <a:pt x="598" y="271"/>
                  </a:lnTo>
                  <a:lnTo>
                    <a:pt x="502" y="136"/>
                  </a:lnTo>
                  <a:lnTo>
                    <a:pt x="444" y="78"/>
                  </a:lnTo>
                  <a:lnTo>
                    <a:pt x="386" y="39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5"/>
            <p:cNvSpPr/>
            <p:nvPr/>
          </p:nvSpPr>
          <p:spPr>
            <a:xfrm>
              <a:off x="1989425" y="2628525"/>
              <a:ext cx="34775" cy="78200"/>
            </a:xfrm>
            <a:custGeom>
              <a:avLst/>
              <a:gdLst/>
              <a:ahLst/>
              <a:cxnLst/>
              <a:rect l="l" t="t" r="r" b="b"/>
              <a:pathLst>
                <a:path w="1391" h="3128" extrusionOk="0">
                  <a:moveTo>
                    <a:pt x="78" y="1"/>
                  </a:moveTo>
                  <a:lnTo>
                    <a:pt x="39" y="20"/>
                  </a:lnTo>
                  <a:lnTo>
                    <a:pt x="1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232" y="1217"/>
                  </a:lnTo>
                  <a:lnTo>
                    <a:pt x="522" y="2259"/>
                  </a:lnTo>
                  <a:lnTo>
                    <a:pt x="638" y="2568"/>
                  </a:lnTo>
                  <a:lnTo>
                    <a:pt x="792" y="2857"/>
                  </a:lnTo>
                  <a:lnTo>
                    <a:pt x="889" y="2992"/>
                  </a:lnTo>
                  <a:lnTo>
                    <a:pt x="946" y="3050"/>
                  </a:lnTo>
                  <a:lnTo>
                    <a:pt x="1004" y="3089"/>
                  </a:lnTo>
                  <a:lnTo>
                    <a:pt x="1082" y="3108"/>
                  </a:lnTo>
                  <a:lnTo>
                    <a:pt x="1159" y="3127"/>
                  </a:lnTo>
                  <a:lnTo>
                    <a:pt x="1236" y="3108"/>
                  </a:lnTo>
                  <a:lnTo>
                    <a:pt x="1294" y="3070"/>
                  </a:lnTo>
                  <a:lnTo>
                    <a:pt x="1332" y="3012"/>
                  </a:lnTo>
                  <a:lnTo>
                    <a:pt x="1352" y="2973"/>
                  </a:lnTo>
                  <a:lnTo>
                    <a:pt x="1371" y="2857"/>
                  </a:lnTo>
                  <a:lnTo>
                    <a:pt x="1390" y="2645"/>
                  </a:lnTo>
                  <a:lnTo>
                    <a:pt x="1371" y="2433"/>
                  </a:lnTo>
                  <a:lnTo>
                    <a:pt x="1313" y="2220"/>
                  </a:lnTo>
                  <a:lnTo>
                    <a:pt x="1255" y="2008"/>
                  </a:lnTo>
                  <a:lnTo>
                    <a:pt x="1178" y="1815"/>
                  </a:lnTo>
                  <a:lnTo>
                    <a:pt x="1082" y="1603"/>
                  </a:lnTo>
                  <a:lnTo>
                    <a:pt x="869" y="1217"/>
                  </a:lnTo>
                  <a:lnTo>
                    <a:pt x="309" y="213"/>
                  </a:lnTo>
                  <a:lnTo>
                    <a:pt x="213" y="59"/>
                  </a:lnTo>
                  <a:lnTo>
                    <a:pt x="194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5"/>
            <p:cNvSpPr/>
            <p:nvPr/>
          </p:nvSpPr>
          <p:spPr>
            <a:xfrm>
              <a:off x="1987975" y="2548425"/>
              <a:ext cx="25125" cy="81100"/>
            </a:xfrm>
            <a:custGeom>
              <a:avLst/>
              <a:gdLst/>
              <a:ahLst/>
              <a:cxnLst/>
              <a:rect l="l" t="t" r="r" b="b"/>
              <a:pathLst>
                <a:path w="1005" h="3244" extrusionOk="0">
                  <a:moveTo>
                    <a:pt x="696" y="1"/>
                  </a:moveTo>
                  <a:lnTo>
                    <a:pt x="638" y="20"/>
                  </a:lnTo>
                  <a:lnTo>
                    <a:pt x="599" y="59"/>
                  </a:lnTo>
                  <a:lnTo>
                    <a:pt x="503" y="155"/>
                  </a:lnTo>
                  <a:lnTo>
                    <a:pt x="387" y="329"/>
                  </a:lnTo>
                  <a:lnTo>
                    <a:pt x="290" y="522"/>
                  </a:lnTo>
                  <a:lnTo>
                    <a:pt x="232" y="715"/>
                  </a:lnTo>
                  <a:lnTo>
                    <a:pt x="174" y="927"/>
                  </a:lnTo>
                  <a:lnTo>
                    <a:pt x="136" y="1140"/>
                  </a:lnTo>
                  <a:lnTo>
                    <a:pt x="97" y="1352"/>
                  </a:lnTo>
                  <a:lnTo>
                    <a:pt x="78" y="1796"/>
                  </a:lnTo>
                  <a:lnTo>
                    <a:pt x="1" y="2954"/>
                  </a:lnTo>
                  <a:lnTo>
                    <a:pt x="1" y="3128"/>
                  </a:lnTo>
                  <a:lnTo>
                    <a:pt x="20" y="3185"/>
                  </a:lnTo>
                  <a:lnTo>
                    <a:pt x="39" y="3224"/>
                  </a:lnTo>
                  <a:lnTo>
                    <a:pt x="78" y="3243"/>
                  </a:lnTo>
                  <a:lnTo>
                    <a:pt x="194" y="3243"/>
                  </a:lnTo>
                  <a:lnTo>
                    <a:pt x="232" y="3205"/>
                  </a:lnTo>
                  <a:lnTo>
                    <a:pt x="252" y="3166"/>
                  </a:lnTo>
                  <a:lnTo>
                    <a:pt x="599" y="2143"/>
                  </a:lnTo>
                  <a:lnTo>
                    <a:pt x="927" y="1101"/>
                  </a:lnTo>
                  <a:lnTo>
                    <a:pt x="985" y="773"/>
                  </a:lnTo>
                  <a:lnTo>
                    <a:pt x="1004" y="464"/>
                  </a:lnTo>
                  <a:lnTo>
                    <a:pt x="1004" y="290"/>
                  </a:lnTo>
                  <a:lnTo>
                    <a:pt x="985" y="213"/>
                  </a:lnTo>
                  <a:lnTo>
                    <a:pt x="947" y="136"/>
                  </a:lnTo>
                  <a:lnTo>
                    <a:pt x="908" y="78"/>
                  </a:lnTo>
                  <a:lnTo>
                    <a:pt x="831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5"/>
            <p:cNvSpPr/>
            <p:nvPr/>
          </p:nvSpPr>
          <p:spPr>
            <a:xfrm>
              <a:off x="1970125" y="2628525"/>
              <a:ext cx="24150" cy="81575"/>
            </a:xfrm>
            <a:custGeom>
              <a:avLst/>
              <a:gdLst/>
              <a:ahLst/>
              <a:cxnLst/>
              <a:rect l="l" t="t" r="r" b="b"/>
              <a:pathLst>
                <a:path w="966" h="3263" extrusionOk="0">
                  <a:moveTo>
                    <a:pt x="811" y="1"/>
                  </a:moveTo>
                  <a:lnTo>
                    <a:pt x="773" y="20"/>
                  </a:lnTo>
                  <a:lnTo>
                    <a:pt x="734" y="39"/>
                  </a:lnTo>
                  <a:lnTo>
                    <a:pt x="715" y="78"/>
                  </a:lnTo>
                  <a:lnTo>
                    <a:pt x="387" y="1120"/>
                  </a:lnTo>
                  <a:lnTo>
                    <a:pt x="78" y="2162"/>
                  </a:lnTo>
                  <a:lnTo>
                    <a:pt x="20" y="2491"/>
                  </a:lnTo>
                  <a:lnTo>
                    <a:pt x="1" y="2819"/>
                  </a:lnTo>
                  <a:lnTo>
                    <a:pt x="20" y="2973"/>
                  </a:lnTo>
                  <a:lnTo>
                    <a:pt x="39" y="3050"/>
                  </a:lnTo>
                  <a:lnTo>
                    <a:pt x="78" y="3127"/>
                  </a:lnTo>
                  <a:lnTo>
                    <a:pt x="116" y="3185"/>
                  </a:lnTo>
                  <a:lnTo>
                    <a:pt x="174" y="3224"/>
                  </a:lnTo>
                  <a:lnTo>
                    <a:pt x="252" y="3263"/>
                  </a:lnTo>
                  <a:lnTo>
                    <a:pt x="329" y="3243"/>
                  </a:lnTo>
                  <a:lnTo>
                    <a:pt x="387" y="3224"/>
                  </a:lnTo>
                  <a:lnTo>
                    <a:pt x="425" y="3205"/>
                  </a:lnTo>
                  <a:lnTo>
                    <a:pt x="502" y="3108"/>
                  </a:lnTo>
                  <a:lnTo>
                    <a:pt x="618" y="2934"/>
                  </a:lnTo>
                  <a:lnTo>
                    <a:pt x="715" y="2741"/>
                  </a:lnTo>
                  <a:lnTo>
                    <a:pt x="792" y="2529"/>
                  </a:lnTo>
                  <a:lnTo>
                    <a:pt x="831" y="2317"/>
                  </a:lnTo>
                  <a:lnTo>
                    <a:pt x="869" y="2105"/>
                  </a:lnTo>
                  <a:lnTo>
                    <a:pt x="888" y="1892"/>
                  </a:lnTo>
                  <a:lnTo>
                    <a:pt x="927" y="1448"/>
                  </a:lnTo>
                  <a:lnTo>
                    <a:pt x="966" y="290"/>
                  </a:lnTo>
                  <a:lnTo>
                    <a:pt x="966" y="117"/>
                  </a:lnTo>
                  <a:lnTo>
                    <a:pt x="946" y="59"/>
                  </a:lnTo>
                  <a:lnTo>
                    <a:pt x="927" y="39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35"/>
            <p:cNvSpPr/>
            <p:nvPr/>
          </p:nvSpPr>
          <p:spPr>
            <a:xfrm>
              <a:off x="1989425" y="2564350"/>
              <a:ext cx="56475" cy="65650"/>
            </a:xfrm>
            <a:custGeom>
              <a:avLst/>
              <a:gdLst/>
              <a:ahLst/>
              <a:cxnLst/>
              <a:rect l="l" t="t" r="r" b="b"/>
              <a:pathLst>
                <a:path w="2259" h="2626" extrusionOk="0">
                  <a:moveTo>
                    <a:pt x="2047" y="1"/>
                  </a:moveTo>
                  <a:lnTo>
                    <a:pt x="1989" y="20"/>
                  </a:lnTo>
                  <a:lnTo>
                    <a:pt x="1873" y="39"/>
                  </a:lnTo>
                  <a:lnTo>
                    <a:pt x="1680" y="155"/>
                  </a:lnTo>
                  <a:lnTo>
                    <a:pt x="1506" y="271"/>
                  </a:lnTo>
                  <a:lnTo>
                    <a:pt x="1352" y="406"/>
                  </a:lnTo>
                  <a:lnTo>
                    <a:pt x="1197" y="580"/>
                  </a:lnTo>
                  <a:lnTo>
                    <a:pt x="1062" y="753"/>
                  </a:lnTo>
                  <a:lnTo>
                    <a:pt x="946" y="927"/>
                  </a:lnTo>
                  <a:lnTo>
                    <a:pt x="715" y="1294"/>
                  </a:lnTo>
                  <a:lnTo>
                    <a:pt x="97" y="2278"/>
                  </a:lnTo>
                  <a:lnTo>
                    <a:pt x="20" y="2433"/>
                  </a:lnTo>
                  <a:lnTo>
                    <a:pt x="1" y="2491"/>
                  </a:lnTo>
                  <a:lnTo>
                    <a:pt x="1" y="2529"/>
                  </a:lnTo>
                  <a:lnTo>
                    <a:pt x="20" y="2568"/>
                  </a:lnTo>
                  <a:lnTo>
                    <a:pt x="59" y="2587"/>
                  </a:lnTo>
                  <a:lnTo>
                    <a:pt x="78" y="2606"/>
                  </a:lnTo>
                  <a:lnTo>
                    <a:pt x="116" y="2626"/>
                  </a:lnTo>
                  <a:lnTo>
                    <a:pt x="174" y="2606"/>
                  </a:lnTo>
                  <a:lnTo>
                    <a:pt x="213" y="2587"/>
                  </a:lnTo>
                  <a:lnTo>
                    <a:pt x="1004" y="1854"/>
                  </a:lnTo>
                  <a:lnTo>
                    <a:pt x="1776" y="1082"/>
                  </a:lnTo>
                  <a:lnTo>
                    <a:pt x="1989" y="831"/>
                  </a:lnTo>
                  <a:lnTo>
                    <a:pt x="2162" y="560"/>
                  </a:lnTo>
                  <a:lnTo>
                    <a:pt x="2240" y="406"/>
                  </a:lnTo>
                  <a:lnTo>
                    <a:pt x="2259" y="329"/>
                  </a:lnTo>
                  <a:lnTo>
                    <a:pt x="2259" y="252"/>
                  </a:lnTo>
                  <a:lnTo>
                    <a:pt x="2240" y="174"/>
                  </a:lnTo>
                  <a:lnTo>
                    <a:pt x="2220" y="97"/>
                  </a:lnTo>
                  <a:lnTo>
                    <a:pt x="2162" y="39"/>
                  </a:lnTo>
                  <a:lnTo>
                    <a:pt x="208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35"/>
            <p:cNvSpPr/>
            <p:nvPr/>
          </p:nvSpPr>
          <p:spPr>
            <a:xfrm>
              <a:off x="1937325" y="2627575"/>
              <a:ext cx="56000" cy="66600"/>
            </a:xfrm>
            <a:custGeom>
              <a:avLst/>
              <a:gdLst/>
              <a:ahLst/>
              <a:cxnLst/>
              <a:rect l="l" t="t" r="r" b="b"/>
              <a:pathLst>
                <a:path w="2240" h="2664" extrusionOk="0">
                  <a:moveTo>
                    <a:pt x="2104" y="0"/>
                  </a:moveTo>
                  <a:lnTo>
                    <a:pt x="2065" y="19"/>
                  </a:lnTo>
                  <a:lnTo>
                    <a:pt x="2027" y="39"/>
                  </a:lnTo>
                  <a:lnTo>
                    <a:pt x="1235" y="791"/>
                  </a:lnTo>
                  <a:lnTo>
                    <a:pt x="483" y="1583"/>
                  </a:lnTo>
                  <a:lnTo>
                    <a:pt x="270" y="1834"/>
                  </a:lnTo>
                  <a:lnTo>
                    <a:pt x="97" y="2104"/>
                  </a:lnTo>
                  <a:lnTo>
                    <a:pt x="39" y="2258"/>
                  </a:lnTo>
                  <a:lnTo>
                    <a:pt x="19" y="2336"/>
                  </a:lnTo>
                  <a:lnTo>
                    <a:pt x="0" y="2413"/>
                  </a:lnTo>
                  <a:lnTo>
                    <a:pt x="19" y="2490"/>
                  </a:lnTo>
                  <a:lnTo>
                    <a:pt x="58" y="2567"/>
                  </a:lnTo>
                  <a:lnTo>
                    <a:pt x="116" y="2625"/>
                  </a:lnTo>
                  <a:lnTo>
                    <a:pt x="174" y="2644"/>
                  </a:lnTo>
                  <a:lnTo>
                    <a:pt x="232" y="2664"/>
                  </a:lnTo>
                  <a:lnTo>
                    <a:pt x="290" y="2644"/>
                  </a:lnTo>
                  <a:lnTo>
                    <a:pt x="405" y="2606"/>
                  </a:lnTo>
                  <a:lnTo>
                    <a:pt x="598" y="2509"/>
                  </a:lnTo>
                  <a:lnTo>
                    <a:pt x="753" y="2374"/>
                  </a:lnTo>
                  <a:lnTo>
                    <a:pt x="927" y="2239"/>
                  </a:lnTo>
                  <a:lnTo>
                    <a:pt x="1062" y="2065"/>
                  </a:lnTo>
                  <a:lnTo>
                    <a:pt x="1197" y="1892"/>
                  </a:lnTo>
                  <a:lnTo>
                    <a:pt x="1313" y="1718"/>
                  </a:lnTo>
                  <a:lnTo>
                    <a:pt x="1544" y="1351"/>
                  </a:lnTo>
                  <a:lnTo>
                    <a:pt x="2143" y="348"/>
                  </a:lnTo>
                  <a:lnTo>
                    <a:pt x="2220" y="193"/>
                  </a:lnTo>
                  <a:lnTo>
                    <a:pt x="2239" y="135"/>
                  </a:lnTo>
                  <a:lnTo>
                    <a:pt x="2220" y="97"/>
                  </a:lnTo>
                  <a:lnTo>
                    <a:pt x="2220" y="58"/>
                  </a:lnTo>
                  <a:lnTo>
                    <a:pt x="2181" y="39"/>
                  </a:lnTo>
                  <a:lnTo>
                    <a:pt x="2143" y="19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35"/>
            <p:cNvSpPr/>
            <p:nvPr/>
          </p:nvSpPr>
          <p:spPr>
            <a:xfrm>
              <a:off x="1990400" y="2594275"/>
              <a:ext cx="77700" cy="36200"/>
            </a:xfrm>
            <a:custGeom>
              <a:avLst/>
              <a:gdLst/>
              <a:ahLst/>
              <a:cxnLst/>
              <a:rect l="l" t="t" r="r" b="b"/>
              <a:pathLst>
                <a:path w="3108" h="1448" extrusionOk="0">
                  <a:moveTo>
                    <a:pt x="2606" y="0"/>
                  </a:moveTo>
                  <a:lnTo>
                    <a:pt x="2394" y="20"/>
                  </a:lnTo>
                  <a:lnTo>
                    <a:pt x="2201" y="78"/>
                  </a:lnTo>
                  <a:lnTo>
                    <a:pt x="1988" y="135"/>
                  </a:lnTo>
                  <a:lnTo>
                    <a:pt x="1795" y="232"/>
                  </a:lnTo>
                  <a:lnTo>
                    <a:pt x="1583" y="328"/>
                  </a:lnTo>
                  <a:lnTo>
                    <a:pt x="1216" y="541"/>
                  </a:lnTo>
                  <a:lnTo>
                    <a:pt x="213" y="1120"/>
                  </a:lnTo>
                  <a:lnTo>
                    <a:pt x="58" y="1216"/>
                  </a:lnTo>
                  <a:lnTo>
                    <a:pt x="20" y="1255"/>
                  </a:lnTo>
                  <a:lnTo>
                    <a:pt x="0" y="1294"/>
                  </a:lnTo>
                  <a:lnTo>
                    <a:pt x="0" y="1332"/>
                  </a:lnTo>
                  <a:lnTo>
                    <a:pt x="20" y="1371"/>
                  </a:lnTo>
                  <a:lnTo>
                    <a:pt x="39" y="1409"/>
                  </a:lnTo>
                  <a:lnTo>
                    <a:pt x="77" y="1429"/>
                  </a:lnTo>
                  <a:lnTo>
                    <a:pt x="116" y="1448"/>
                  </a:lnTo>
                  <a:lnTo>
                    <a:pt x="155" y="1448"/>
                  </a:lnTo>
                  <a:lnTo>
                    <a:pt x="1216" y="1178"/>
                  </a:lnTo>
                  <a:lnTo>
                    <a:pt x="2258" y="869"/>
                  </a:lnTo>
                  <a:lnTo>
                    <a:pt x="2567" y="753"/>
                  </a:lnTo>
                  <a:lnTo>
                    <a:pt x="2838" y="579"/>
                  </a:lnTo>
                  <a:lnTo>
                    <a:pt x="2973" y="483"/>
                  </a:lnTo>
                  <a:lnTo>
                    <a:pt x="3031" y="425"/>
                  </a:lnTo>
                  <a:lnTo>
                    <a:pt x="3069" y="367"/>
                  </a:lnTo>
                  <a:lnTo>
                    <a:pt x="3088" y="290"/>
                  </a:lnTo>
                  <a:lnTo>
                    <a:pt x="3108" y="213"/>
                  </a:lnTo>
                  <a:lnTo>
                    <a:pt x="3088" y="135"/>
                  </a:lnTo>
                  <a:lnTo>
                    <a:pt x="3031" y="78"/>
                  </a:lnTo>
                  <a:lnTo>
                    <a:pt x="2992" y="39"/>
                  </a:lnTo>
                  <a:lnTo>
                    <a:pt x="2934" y="20"/>
                  </a:lnTo>
                  <a:lnTo>
                    <a:pt x="2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5"/>
            <p:cNvSpPr/>
            <p:nvPr/>
          </p:nvSpPr>
          <p:spPr>
            <a:xfrm>
              <a:off x="1915600" y="2626600"/>
              <a:ext cx="76750" cy="37650"/>
            </a:xfrm>
            <a:custGeom>
              <a:avLst/>
              <a:gdLst/>
              <a:ahLst/>
              <a:cxnLst/>
              <a:rect l="l" t="t" r="r" b="b"/>
              <a:pathLst>
                <a:path w="3070" h="1506" extrusionOk="0">
                  <a:moveTo>
                    <a:pt x="2973" y="1"/>
                  </a:moveTo>
                  <a:lnTo>
                    <a:pt x="2915" y="20"/>
                  </a:lnTo>
                  <a:lnTo>
                    <a:pt x="1873" y="290"/>
                  </a:lnTo>
                  <a:lnTo>
                    <a:pt x="831" y="637"/>
                  </a:lnTo>
                  <a:lnTo>
                    <a:pt x="522" y="753"/>
                  </a:lnTo>
                  <a:lnTo>
                    <a:pt x="252" y="927"/>
                  </a:lnTo>
                  <a:lnTo>
                    <a:pt x="116" y="1023"/>
                  </a:lnTo>
                  <a:lnTo>
                    <a:pt x="59" y="1081"/>
                  </a:lnTo>
                  <a:lnTo>
                    <a:pt x="20" y="1139"/>
                  </a:lnTo>
                  <a:lnTo>
                    <a:pt x="1" y="1216"/>
                  </a:lnTo>
                  <a:lnTo>
                    <a:pt x="1" y="1294"/>
                  </a:lnTo>
                  <a:lnTo>
                    <a:pt x="20" y="1371"/>
                  </a:lnTo>
                  <a:lnTo>
                    <a:pt x="59" y="1429"/>
                  </a:lnTo>
                  <a:lnTo>
                    <a:pt x="116" y="1467"/>
                  </a:lnTo>
                  <a:lnTo>
                    <a:pt x="155" y="1487"/>
                  </a:lnTo>
                  <a:lnTo>
                    <a:pt x="271" y="1506"/>
                  </a:lnTo>
                  <a:lnTo>
                    <a:pt x="483" y="1506"/>
                  </a:lnTo>
                  <a:lnTo>
                    <a:pt x="695" y="1467"/>
                  </a:lnTo>
                  <a:lnTo>
                    <a:pt x="908" y="1409"/>
                  </a:lnTo>
                  <a:lnTo>
                    <a:pt x="1120" y="1352"/>
                  </a:lnTo>
                  <a:lnTo>
                    <a:pt x="1313" y="1255"/>
                  </a:lnTo>
                  <a:lnTo>
                    <a:pt x="1506" y="1159"/>
                  </a:lnTo>
                  <a:lnTo>
                    <a:pt x="1892" y="927"/>
                  </a:lnTo>
                  <a:lnTo>
                    <a:pt x="2876" y="329"/>
                  </a:lnTo>
                  <a:lnTo>
                    <a:pt x="3031" y="232"/>
                  </a:lnTo>
                  <a:lnTo>
                    <a:pt x="3050" y="194"/>
                  </a:lnTo>
                  <a:lnTo>
                    <a:pt x="3069" y="155"/>
                  </a:lnTo>
                  <a:lnTo>
                    <a:pt x="3069" y="116"/>
                  </a:lnTo>
                  <a:lnTo>
                    <a:pt x="3069" y="78"/>
                  </a:lnTo>
                  <a:lnTo>
                    <a:pt x="3050" y="39"/>
                  </a:lnTo>
                  <a:lnTo>
                    <a:pt x="3012" y="20"/>
                  </a:lnTo>
                  <a:lnTo>
                    <a:pt x="29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5"/>
            <p:cNvSpPr/>
            <p:nvPr/>
          </p:nvSpPr>
          <p:spPr>
            <a:xfrm>
              <a:off x="1990875" y="2623700"/>
              <a:ext cx="82550" cy="20775"/>
            </a:xfrm>
            <a:custGeom>
              <a:avLst/>
              <a:gdLst/>
              <a:ahLst/>
              <a:cxnLst/>
              <a:rect l="l" t="t" r="r" b="b"/>
              <a:pathLst>
                <a:path w="3302" h="831" extrusionOk="0">
                  <a:moveTo>
                    <a:pt x="1892" y="1"/>
                  </a:moveTo>
                  <a:lnTo>
                    <a:pt x="1448" y="20"/>
                  </a:lnTo>
                  <a:lnTo>
                    <a:pt x="290" y="59"/>
                  </a:lnTo>
                  <a:lnTo>
                    <a:pt x="116" y="78"/>
                  </a:lnTo>
                  <a:lnTo>
                    <a:pt x="78" y="78"/>
                  </a:lnTo>
                  <a:lnTo>
                    <a:pt x="39" y="117"/>
                  </a:lnTo>
                  <a:lnTo>
                    <a:pt x="20" y="136"/>
                  </a:lnTo>
                  <a:lnTo>
                    <a:pt x="1" y="194"/>
                  </a:lnTo>
                  <a:lnTo>
                    <a:pt x="20" y="232"/>
                  </a:lnTo>
                  <a:lnTo>
                    <a:pt x="20" y="271"/>
                  </a:lnTo>
                  <a:lnTo>
                    <a:pt x="58" y="290"/>
                  </a:lnTo>
                  <a:lnTo>
                    <a:pt x="97" y="310"/>
                  </a:lnTo>
                  <a:lnTo>
                    <a:pt x="1159" y="580"/>
                  </a:lnTo>
                  <a:lnTo>
                    <a:pt x="2220" y="792"/>
                  </a:lnTo>
                  <a:lnTo>
                    <a:pt x="2548" y="831"/>
                  </a:lnTo>
                  <a:lnTo>
                    <a:pt x="2876" y="831"/>
                  </a:lnTo>
                  <a:lnTo>
                    <a:pt x="3031" y="811"/>
                  </a:lnTo>
                  <a:lnTo>
                    <a:pt x="3108" y="773"/>
                  </a:lnTo>
                  <a:lnTo>
                    <a:pt x="3185" y="734"/>
                  </a:lnTo>
                  <a:lnTo>
                    <a:pt x="3243" y="676"/>
                  </a:lnTo>
                  <a:lnTo>
                    <a:pt x="3282" y="618"/>
                  </a:lnTo>
                  <a:lnTo>
                    <a:pt x="3301" y="541"/>
                  </a:lnTo>
                  <a:lnTo>
                    <a:pt x="3301" y="464"/>
                  </a:lnTo>
                  <a:lnTo>
                    <a:pt x="3262" y="425"/>
                  </a:lnTo>
                  <a:lnTo>
                    <a:pt x="3224" y="367"/>
                  </a:lnTo>
                  <a:lnTo>
                    <a:pt x="3147" y="310"/>
                  </a:lnTo>
                  <a:lnTo>
                    <a:pt x="2954" y="194"/>
                  </a:lnTo>
                  <a:lnTo>
                    <a:pt x="2761" y="117"/>
                  </a:lnTo>
                  <a:lnTo>
                    <a:pt x="2548" y="78"/>
                  </a:lnTo>
                  <a:lnTo>
                    <a:pt x="2336" y="39"/>
                  </a:lnTo>
                  <a:lnTo>
                    <a:pt x="2124" y="20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5"/>
            <p:cNvSpPr/>
            <p:nvPr/>
          </p:nvSpPr>
          <p:spPr>
            <a:xfrm>
              <a:off x="1909825" y="2613575"/>
              <a:ext cx="82525" cy="20300"/>
            </a:xfrm>
            <a:custGeom>
              <a:avLst/>
              <a:gdLst/>
              <a:ahLst/>
              <a:cxnLst/>
              <a:rect l="l" t="t" r="r" b="b"/>
              <a:pathLst>
                <a:path w="3301" h="812" extrusionOk="0">
                  <a:moveTo>
                    <a:pt x="753" y="0"/>
                  </a:moveTo>
                  <a:lnTo>
                    <a:pt x="425" y="20"/>
                  </a:lnTo>
                  <a:lnTo>
                    <a:pt x="270" y="39"/>
                  </a:lnTo>
                  <a:lnTo>
                    <a:pt x="193" y="78"/>
                  </a:lnTo>
                  <a:lnTo>
                    <a:pt x="116" y="116"/>
                  </a:lnTo>
                  <a:lnTo>
                    <a:pt x="58" y="174"/>
                  </a:lnTo>
                  <a:lnTo>
                    <a:pt x="19" y="232"/>
                  </a:lnTo>
                  <a:lnTo>
                    <a:pt x="0" y="309"/>
                  </a:lnTo>
                  <a:lnTo>
                    <a:pt x="19" y="386"/>
                  </a:lnTo>
                  <a:lnTo>
                    <a:pt x="39" y="444"/>
                  </a:lnTo>
                  <a:lnTo>
                    <a:pt x="77" y="483"/>
                  </a:lnTo>
                  <a:lnTo>
                    <a:pt x="174" y="541"/>
                  </a:lnTo>
                  <a:lnTo>
                    <a:pt x="367" y="657"/>
                  </a:lnTo>
                  <a:lnTo>
                    <a:pt x="560" y="715"/>
                  </a:lnTo>
                  <a:lnTo>
                    <a:pt x="772" y="772"/>
                  </a:lnTo>
                  <a:lnTo>
                    <a:pt x="984" y="811"/>
                  </a:lnTo>
                  <a:lnTo>
                    <a:pt x="1853" y="811"/>
                  </a:lnTo>
                  <a:lnTo>
                    <a:pt x="3011" y="753"/>
                  </a:lnTo>
                  <a:lnTo>
                    <a:pt x="3204" y="734"/>
                  </a:lnTo>
                  <a:lnTo>
                    <a:pt x="3243" y="715"/>
                  </a:lnTo>
                  <a:lnTo>
                    <a:pt x="3281" y="695"/>
                  </a:lnTo>
                  <a:lnTo>
                    <a:pt x="3300" y="657"/>
                  </a:lnTo>
                  <a:lnTo>
                    <a:pt x="3300" y="618"/>
                  </a:lnTo>
                  <a:lnTo>
                    <a:pt x="3300" y="579"/>
                  </a:lnTo>
                  <a:lnTo>
                    <a:pt x="3281" y="541"/>
                  </a:lnTo>
                  <a:lnTo>
                    <a:pt x="3262" y="502"/>
                  </a:lnTo>
                  <a:lnTo>
                    <a:pt x="3204" y="483"/>
                  </a:lnTo>
                  <a:lnTo>
                    <a:pt x="2142" y="232"/>
                  </a:lnTo>
                  <a:lnTo>
                    <a:pt x="1081" y="39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35"/>
            <p:cNvSpPr/>
            <p:nvPr/>
          </p:nvSpPr>
          <p:spPr>
            <a:xfrm>
              <a:off x="1990875" y="2626600"/>
              <a:ext cx="66625" cy="56000"/>
            </a:xfrm>
            <a:custGeom>
              <a:avLst/>
              <a:gdLst/>
              <a:ahLst/>
              <a:cxnLst/>
              <a:rect l="l" t="t" r="r" b="b"/>
              <a:pathLst>
                <a:path w="2665" h="2240" extrusionOk="0">
                  <a:moveTo>
                    <a:pt x="136" y="1"/>
                  </a:moveTo>
                  <a:lnTo>
                    <a:pt x="97" y="20"/>
                  </a:lnTo>
                  <a:lnTo>
                    <a:pt x="58" y="39"/>
                  </a:lnTo>
                  <a:lnTo>
                    <a:pt x="39" y="58"/>
                  </a:lnTo>
                  <a:lnTo>
                    <a:pt x="20" y="97"/>
                  </a:lnTo>
                  <a:lnTo>
                    <a:pt x="1" y="136"/>
                  </a:lnTo>
                  <a:lnTo>
                    <a:pt x="20" y="174"/>
                  </a:lnTo>
                  <a:lnTo>
                    <a:pt x="39" y="213"/>
                  </a:lnTo>
                  <a:lnTo>
                    <a:pt x="792" y="1004"/>
                  </a:lnTo>
                  <a:lnTo>
                    <a:pt x="1583" y="1757"/>
                  </a:lnTo>
                  <a:lnTo>
                    <a:pt x="1834" y="1969"/>
                  </a:lnTo>
                  <a:lnTo>
                    <a:pt x="2104" y="2143"/>
                  </a:lnTo>
                  <a:lnTo>
                    <a:pt x="2259" y="2220"/>
                  </a:lnTo>
                  <a:lnTo>
                    <a:pt x="2336" y="2220"/>
                  </a:lnTo>
                  <a:lnTo>
                    <a:pt x="2413" y="2239"/>
                  </a:lnTo>
                  <a:lnTo>
                    <a:pt x="2490" y="2220"/>
                  </a:lnTo>
                  <a:lnTo>
                    <a:pt x="2568" y="2182"/>
                  </a:lnTo>
                  <a:lnTo>
                    <a:pt x="2606" y="2124"/>
                  </a:lnTo>
                  <a:lnTo>
                    <a:pt x="2645" y="2066"/>
                  </a:lnTo>
                  <a:lnTo>
                    <a:pt x="2664" y="2008"/>
                  </a:lnTo>
                  <a:lnTo>
                    <a:pt x="2645" y="1950"/>
                  </a:lnTo>
                  <a:lnTo>
                    <a:pt x="2606" y="1834"/>
                  </a:lnTo>
                  <a:lnTo>
                    <a:pt x="2510" y="1660"/>
                  </a:lnTo>
                  <a:lnTo>
                    <a:pt x="2375" y="1487"/>
                  </a:lnTo>
                  <a:lnTo>
                    <a:pt x="2239" y="1332"/>
                  </a:lnTo>
                  <a:lnTo>
                    <a:pt x="2066" y="1178"/>
                  </a:lnTo>
                  <a:lnTo>
                    <a:pt x="1892" y="1043"/>
                  </a:lnTo>
                  <a:lnTo>
                    <a:pt x="1718" y="927"/>
                  </a:lnTo>
                  <a:lnTo>
                    <a:pt x="1352" y="695"/>
                  </a:lnTo>
                  <a:lnTo>
                    <a:pt x="348" y="97"/>
                  </a:lnTo>
                  <a:lnTo>
                    <a:pt x="19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35"/>
            <p:cNvSpPr/>
            <p:nvPr/>
          </p:nvSpPr>
          <p:spPr>
            <a:xfrm>
              <a:off x="1926225" y="2575925"/>
              <a:ext cx="67100" cy="54550"/>
            </a:xfrm>
            <a:custGeom>
              <a:avLst/>
              <a:gdLst/>
              <a:ahLst/>
              <a:cxnLst/>
              <a:rect l="l" t="t" r="r" b="b"/>
              <a:pathLst>
                <a:path w="2684" h="2182" extrusionOk="0">
                  <a:moveTo>
                    <a:pt x="232" y="1"/>
                  </a:moveTo>
                  <a:lnTo>
                    <a:pt x="155" y="20"/>
                  </a:lnTo>
                  <a:lnTo>
                    <a:pt x="97" y="59"/>
                  </a:lnTo>
                  <a:lnTo>
                    <a:pt x="39" y="117"/>
                  </a:lnTo>
                  <a:lnTo>
                    <a:pt x="0" y="175"/>
                  </a:lnTo>
                  <a:lnTo>
                    <a:pt x="0" y="233"/>
                  </a:lnTo>
                  <a:lnTo>
                    <a:pt x="0" y="290"/>
                  </a:lnTo>
                  <a:lnTo>
                    <a:pt x="39" y="406"/>
                  </a:lnTo>
                  <a:lnTo>
                    <a:pt x="155" y="580"/>
                  </a:lnTo>
                  <a:lnTo>
                    <a:pt x="290" y="754"/>
                  </a:lnTo>
                  <a:lnTo>
                    <a:pt x="425" y="908"/>
                  </a:lnTo>
                  <a:lnTo>
                    <a:pt x="599" y="1043"/>
                  </a:lnTo>
                  <a:lnTo>
                    <a:pt x="772" y="1178"/>
                  </a:lnTo>
                  <a:lnTo>
                    <a:pt x="946" y="1294"/>
                  </a:lnTo>
                  <a:lnTo>
                    <a:pt x="1332" y="1526"/>
                  </a:lnTo>
                  <a:lnTo>
                    <a:pt x="2336" y="2105"/>
                  </a:lnTo>
                  <a:lnTo>
                    <a:pt x="2509" y="2182"/>
                  </a:lnTo>
                  <a:lnTo>
                    <a:pt x="2587" y="2182"/>
                  </a:lnTo>
                  <a:lnTo>
                    <a:pt x="2625" y="2163"/>
                  </a:lnTo>
                  <a:lnTo>
                    <a:pt x="2644" y="2143"/>
                  </a:lnTo>
                  <a:lnTo>
                    <a:pt x="2664" y="2105"/>
                  </a:lnTo>
                  <a:lnTo>
                    <a:pt x="2683" y="2066"/>
                  </a:lnTo>
                  <a:lnTo>
                    <a:pt x="2664" y="2008"/>
                  </a:lnTo>
                  <a:lnTo>
                    <a:pt x="2644" y="1970"/>
                  </a:lnTo>
                  <a:lnTo>
                    <a:pt x="1872" y="1198"/>
                  </a:lnTo>
                  <a:lnTo>
                    <a:pt x="1081" y="464"/>
                  </a:lnTo>
                  <a:lnTo>
                    <a:pt x="830" y="252"/>
                  </a:lnTo>
                  <a:lnTo>
                    <a:pt x="541" y="78"/>
                  </a:lnTo>
                  <a:lnTo>
                    <a:pt x="386" y="20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5"/>
            <p:cNvSpPr/>
            <p:nvPr/>
          </p:nvSpPr>
          <p:spPr>
            <a:xfrm>
              <a:off x="1977375" y="2616950"/>
              <a:ext cx="29450" cy="29450"/>
            </a:xfrm>
            <a:custGeom>
              <a:avLst/>
              <a:gdLst/>
              <a:ahLst/>
              <a:cxnLst/>
              <a:rect l="l" t="t" r="r" b="b"/>
              <a:pathLst>
                <a:path w="1178" h="1178" extrusionOk="0">
                  <a:moveTo>
                    <a:pt x="463" y="0"/>
                  </a:moveTo>
                  <a:lnTo>
                    <a:pt x="367" y="39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51"/>
                  </a:lnTo>
                  <a:lnTo>
                    <a:pt x="39" y="348"/>
                  </a:lnTo>
                  <a:lnTo>
                    <a:pt x="19" y="464"/>
                  </a:lnTo>
                  <a:lnTo>
                    <a:pt x="0" y="580"/>
                  </a:lnTo>
                  <a:lnTo>
                    <a:pt x="19" y="715"/>
                  </a:lnTo>
                  <a:lnTo>
                    <a:pt x="39" y="811"/>
                  </a:lnTo>
                  <a:lnTo>
                    <a:pt x="97" y="908"/>
                  </a:lnTo>
                  <a:lnTo>
                    <a:pt x="174" y="1004"/>
                  </a:lnTo>
                  <a:lnTo>
                    <a:pt x="251" y="1081"/>
                  </a:lnTo>
                  <a:lnTo>
                    <a:pt x="367" y="1139"/>
                  </a:lnTo>
                  <a:lnTo>
                    <a:pt x="463" y="1159"/>
                  </a:lnTo>
                  <a:lnTo>
                    <a:pt x="579" y="1178"/>
                  </a:lnTo>
                  <a:lnTo>
                    <a:pt x="714" y="1159"/>
                  </a:lnTo>
                  <a:lnTo>
                    <a:pt x="811" y="1139"/>
                  </a:lnTo>
                  <a:lnTo>
                    <a:pt x="927" y="1081"/>
                  </a:lnTo>
                  <a:lnTo>
                    <a:pt x="1004" y="1004"/>
                  </a:lnTo>
                  <a:lnTo>
                    <a:pt x="1081" y="908"/>
                  </a:lnTo>
                  <a:lnTo>
                    <a:pt x="1139" y="811"/>
                  </a:lnTo>
                  <a:lnTo>
                    <a:pt x="1158" y="715"/>
                  </a:lnTo>
                  <a:lnTo>
                    <a:pt x="1177" y="580"/>
                  </a:lnTo>
                  <a:lnTo>
                    <a:pt x="1158" y="464"/>
                  </a:lnTo>
                  <a:lnTo>
                    <a:pt x="1139" y="348"/>
                  </a:lnTo>
                  <a:lnTo>
                    <a:pt x="1081" y="251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11" y="39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35"/>
            <p:cNvSpPr/>
            <p:nvPr/>
          </p:nvSpPr>
          <p:spPr>
            <a:xfrm>
              <a:off x="2663025" y="2275800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50" y="59"/>
                  </a:lnTo>
                  <a:lnTo>
                    <a:pt x="1912" y="136"/>
                  </a:lnTo>
                  <a:lnTo>
                    <a:pt x="1873" y="232"/>
                  </a:lnTo>
                  <a:lnTo>
                    <a:pt x="1834" y="483"/>
                  </a:lnTo>
                  <a:lnTo>
                    <a:pt x="1834" y="753"/>
                  </a:lnTo>
                  <a:lnTo>
                    <a:pt x="1815" y="1062"/>
                  </a:lnTo>
                  <a:lnTo>
                    <a:pt x="1796" y="1333"/>
                  </a:lnTo>
                  <a:lnTo>
                    <a:pt x="1757" y="1564"/>
                  </a:lnTo>
                  <a:lnTo>
                    <a:pt x="1738" y="1641"/>
                  </a:lnTo>
                  <a:lnTo>
                    <a:pt x="1699" y="1699"/>
                  </a:lnTo>
                  <a:lnTo>
                    <a:pt x="1641" y="1738"/>
                  </a:lnTo>
                  <a:lnTo>
                    <a:pt x="1564" y="1757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53" y="1834"/>
                  </a:lnTo>
                  <a:lnTo>
                    <a:pt x="483" y="1834"/>
                  </a:lnTo>
                  <a:lnTo>
                    <a:pt x="232" y="1873"/>
                  </a:lnTo>
                  <a:lnTo>
                    <a:pt x="136" y="1912"/>
                  </a:lnTo>
                  <a:lnTo>
                    <a:pt x="59" y="1950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05"/>
                  </a:lnTo>
                  <a:lnTo>
                    <a:pt x="59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83" y="2259"/>
                  </a:lnTo>
                  <a:lnTo>
                    <a:pt x="753" y="2278"/>
                  </a:lnTo>
                  <a:lnTo>
                    <a:pt x="1062" y="2278"/>
                  </a:lnTo>
                  <a:lnTo>
                    <a:pt x="1333" y="2298"/>
                  </a:lnTo>
                  <a:lnTo>
                    <a:pt x="1564" y="2336"/>
                  </a:lnTo>
                  <a:lnTo>
                    <a:pt x="1641" y="2375"/>
                  </a:lnTo>
                  <a:lnTo>
                    <a:pt x="1699" y="2394"/>
                  </a:lnTo>
                  <a:lnTo>
                    <a:pt x="1738" y="2452"/>
                  </a:lnTo>
                  <a:lnTo>
                    <a:pt x="1757" y="2548"/>
                  </a:lnTo>
                  <a:lnTo>
                    <a:pt x="1796" y="2761"/>
                  </a:lnTo>
                  <a:lnTo>
                    <a:pt x="1815" y="3031"/>
                  </a:lnTo>
                  <a:lnTo>
                    <a:pt x="1834" y="3340"/>
                  </a:lnTo>
                  <a:lnTo>
                    <a:pt x="1834" y="3629"/>
                  </a:lnTo>
                  <a:lnTo>
                    <a:pt x="1873" y="3861"/>
                  </a:lnTo>
                  <a:lnTo>
                    <a:pt x="1912" y="3957"/>
                  </a:lnTo>
                  <a:lnTo>
                    <a:pt x="1950" y="4035"/>
                  </a:lnTo>
                  <a:lnTo>
                    <a:pt x="1989" y="4073"/>
                  </a:lnTo>
                  <a:lnTo>
                    <a:pt x="2047" y="4093"/>
                  </a:lnTo>
                  <a:lnTo>
                    <a:pt x="2105" y="4073"/>
                  </a:lnTo>
                  <a:lnTo>
                    <a:pt x="2162" y="4035"/>
                  </a:lnTo>
                  <a:lnTo>
                    <a:pt x="2201" y="3957"/>
                  </a:lnTo>
                  <a:lnTo>
                    <a:pt x="2220" y="3861"/>
                  </a:lnTo>
                  <a:lnTo>
                    <a:pt x="2259" y="3629"/>
                  </a:lnTo>
                  <a:lnTo>
                    <a:pt x="2278" y="3340"/>
                  </a:lnTo>
                  <a:lnTo>
                    <a:pt x="2278" y="3031"/>
                  </a:lnTo>
                  <a:lnTo>
                    <a:pt x="2298" y="2761"/>
                  </a:lnTo>
                  <a:lnTo>
                    <a:pt x="2336" y="2548"/>
                  </a:lnTo>
                  <a:lnTo>
                    <a:pt x="2375" y="2452"/>
                  </a:lnTo>
                  <a:lnTo>
                    <a:pt x="2394" y="2394"/>
                  </a:lnTo>
                  <a:lnTo>
                    <a:pt x="2452" y="2375"/>
                  </a:lnTo>
                  <a:lnTo>
                    <a:pt x="2548" y="2336"/>
                  </a:lnTo>
                  <a:lnTo>
                    <a:pt x="2761" y="2298"/>
                  </a:lnTo>
                  <a:lnTo>
                    <a:pt x="3031" y="2278"/>
                  </a:lnTo>
                  <a:lnTo>
                    <a:pt x="3340" y="2278"/>
                  </a:lnTo>
                  <a:lnTo>
                    <a:pt x="3629" y="2259"/>
                  </a:lnTo>
                  <a:lnTo>
                    <a:pt x="3861" y="2220"/>
                  </a:lnTo>
                  <a:lnTo>
                    <a:pt x="3957" y="2201"/>
                  </a:lnTo>
                  <a:lnTo>
                    <a:pt x="4035" y="2162"/>
                  </a:lnTo>
                  <a:lnTo>
                    <a:pt x="4073" y="2105"/>
                  </a:lnTo>
                  <a:lnTo>
                    <a:pt x="4093" y="2047"/>
                  </a:lnTo>
                  <a:lnTo>
                    <a:pt x="4073" y="1989"/>
                  </a:lnTo>
                  <a:lnTo>
                    <a:pt x="4035" y="1950"/>
                  </a:lnTo>
                  <a:lnTo>
                    <a:pt x="3957" y="1912"/>
                  </a:lnTo>
                  <a:lnTo>
                    <a:pt x="3861" y="1873"/>
                  </a:lnTo>
                  <a:lnTo>
                    <a:pt x="3629" y="1834"/>
                  </a:lnTo>
                  <a:lnTo>
                    <a:pt x="3340" y="1834"/>
                  </a:lnTo>
                  <a:lnTo>
                    <a:pt x="3031" y="1815"/>
                  </a:lnTo>
                  <a:lnTo>
                    <a:pt x="2761" y="1796"/>
                  </a:lnTo>
                  <a:lnTo>
                    <a:pt x="2548" y="1757"/>
                  </a:lnTo>
                  <a:lnTo>
                    <a:pt x="2452" y="1738"/>
                  </a:lnTo>
                  <a:lnTo>
                    <a:pt x="2394" y="1699"/>
                  </a:lnTo>
                  <a:lnTo>
                    <a:pt x="2375" y="1641"/>
                  </a:lnTo>
                  <a:lnTo>
                    <a:pt x="2336" y="1564"/>
                  </a:lnTo>
                  <a:lnTo>
                    <a:pt x="2298" y="1333"/>
                  </a:lnTo>
                  <a:lnTo>
                    <a:pt x="2278" y="1062"/>
                  </a:lnTo>
                  <a:lnTo>
                    <a:pt x="2278" y="75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201" y="136"/>
                  </a:lnTo>
                  <a:lnTo>
                    <a:pt x="2162" y="59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35"/>
            <p:cNvSpPr/>
            <p:nvPr/>
          </p:nvSpPr>
          <p:spPr>
            <a:xfrm>
              <a:off x="1892925" y="2076050"/>
              <a:ext cx="102325" cy="102300"/>
            </a:xfrm>
            <a:custGeom>
              <a:avLst/>
              <a:gdLst/>
              <a:ahLst/>
              <a:cxnLst/>
              <a:rect l="l" t="t" r="r" b="b"/>
              <a:pathLst>
                <a:path w="4093" h="4092" extrusionOk="0">
                  <a:moveTo>
                    <a:pt x="2046" y="0"/>
                  </a:moveTo>
                  <a:lnTo>
                    <a:pt x="1988" y="19"/>
                  </a:lnTo>
                  <a:lnTo>
                    <a:pt x="1950" y="58"/>
                  </a:lnTo>
                  <a:lnTo>
                    <a:pt x="1911" y="135"/>
                  </a:lnTo>
                  <a:lnTo>
                    <a:pt x="1892" y="232"/>
                  </a:lnTo>
                  <a:lnTo>
                    <a:pt x="1853" y="463"/>
                  </a:lnTo>
                  <a:lnTo>
                    <a:pt x="1834" y="753"/>
                  </a:lnTo>
                  <a:lnTo>
                    <a:pt x="1815" y="1042"/>
                  </a:lnTo>
                  <a:lnTo>
                    <a:pt x="1795" y="1332"/>
                  </a:lnTo>
                  <a:lnTo>
                    <a:pt x="1757" y="1544"/>
                  </a:lnTo>
                  <a:lnTo>
                    <a:pt x="1738" y="1621"/>
                  </a:lnTo>
                  <a:lnTo>
                    <a:pt x="1699" y="1679"/>
                  </a:lnTo>
                  <a:lnTo>
                    <a:pt x="1641" y="1718"/>
                  </a:lnTo>
                  <a:lnTo>
                    <a:pt x="1564" y="1757"/>
                  </a:lnTo>
                  <a:lnTo>
                    <a:pt x="1332" y="1795"/>
                  </a:lnTo>
                  <a:lnTo>
                    <a:pt x="1062" y="1814"/>
                  </a:lnTo>
                  <a:lnTo>
                    <a:pt x="773" y="1814"/>
                  </a:lnTo>
                  <a:lnTo>
                    <a:pt x="483" y="1834"/>
                  </a:lnTo>
                  <a:lnTo>
                    <a:pt x="232" y="1872"/>
                  </a:lnTo>
                  <a:lnTo>
                    <a:pt x="136" y="1892"/>
                  </a:lnTo>
                  <a:lnTo>
                    <a:pt x="78" y="1930"/>
                  </a:lnTo>
                  <a:lnTo>
                    <a:pt x="20" y="1988"/>
                  </a:lnTo>
                  <a:lnTo>
                    <a:pt x="0" y="2046"/>
                  </a:lnTo>
                  <a:lnTo>
                    <a:pt x="20" y="2104"/>
                  </a:lnTo>
                  <a:lnTo>
                    <a:pt x="78" y="2143"/>
                  </a:lnTo>
                  <a:lnTo>
                    <a:pt x="136" y="2181"/>
                  </a:lnTo>
                  <a:lnTo>
                    <a:pt x="232" y="2220"/>
                  </a:lnTo>
                  <a:lnTo>
                    <a:pt x="483" y="2239"/>
                  </a:lnTo>
                  <a:lnTo>
                    <a:pt x="773" y="2258"/>
                  </a:lnTo>
                  <a:lnTo>
                    <a:pt x="1062" y="2278"/>
                  </a:lnTo>
                  <a:lnTo>
                    <a:pt x="1332" y="2297"/>
                  </a:lnTo>
                  <a:lnTo>
                    <a:pt x="1564" y="2336"/>
                  </a:lnTo>
                  <a:lnTo>
                    <a:pt x="1641" y="2355"/>
                  </a:lnTo>
                  <a:lnTo>
                    <a:pt x="1699" y="2393"/>
                  </a:lnTo>
                  <a:lnTo>
                    <a:pt x="1738" y="2451"/>
                  </a:lnTo>
                  <a:lnTo>
                    <a:pt x="1757" y="2529"/>
                  </a:lnTo>
                  <a:lnTo>
                    <a:pt x="1795" y="2760"/>
                  </a:lnTo>
                  <a:lnTo>
                    <a:pt x="1815" y="3030"/>
                  </a:lnTo>
                  <a:lnTo>
                    <a:pt x="1834" y="3320"/>
                  </a:lnTo>
                  <a:lnTo>
                    <a:pt x="1853" y="3609"/>
                  </a:lnTo>
                  <a:lnTo>
                    <a:pt x="1892" y="3860"/>
                  </a:lnTo>
                  <a:lnTo>
                    <a:pt x="1911" y="3957"/>
                  </a:lnTo>
                  <a:lnTo>
                    <a:pt x="1950" y="4034"/>
                  </a:lnTo>
                  <a:lnTo>
                    <a:pt x="1988" y="4073"/>
                  </a:lnTo>
                  <a:lnTo>
                    <a:pt x="2046" y="4092"/>
                  </a:lnTo>
                  <a:lnTo>
                    <a:pt x="2104" y="4073"/>
                  </a:lnTo>
                  <a:lnTo>
                    <a:pt x="2162" y="4034"/>
                  </a:lnTo>
                  <a:lnTo>
                    <a:pt x="2201" y="3957"/>
                  </a:lnTo>
                  <a:lnTo>
                    <a:pt x="2220" y="3860"/>
                  </a:lnTo>
                  <a:lnTo>
                    <a:pt x="2259" y="3609"/>
                  </a:lnTo>
                  <a:lnTo>
                    <a:pt x="2278" y="3320"/>
                  </a:lnTo>
                  <a:lnTo>
                    <a:pt x="2297" y="3030"/>
                  </a:lnTo>
                  <a:lnTo>
                    <a:pt x="2297" y="2760"/>
                  </a:lnTo>
                  <a:lnTo>
                    <a:pt x="2336" y="2529"/>
                  </a:lnTo>
                  <a:lnTo>
                    <a:pt x="2374" y="2451"/>
                  </a:lnTo>
                  <a:lnTo>
                    <a:pt x="2413" y="2393"/>
                  </a:lnTo>
                  <a:lnTo>
                    <a:pt x="2471" y="2355"/>
                  </a:lnTo>
                  <a:lnTo>
                    <a:pt x="2548" y="2336"/>
                  </a:lnTo>
                  <a:lnTo>
                    <a:pt x="2780" y="2297"/>
                  </a:lnTo>
                  <a:lnTo>
                    <a:pt x="3050" y="2278"/>
                  </a:lnTo>
                  <a:lnTo>
                    <a:pt x="3340" y="2258"/>
                  </a:lnTo>
                  <a:lnTo>
                    <a:pt x="3629" y="2239"/>
                  </a:lnTo>
                  <a:lnTo>
                    <a:pt x="3861" y="2220"/>
                  </a:lnTo>
                  <a:lnTo>
                    <a:pt x="3957" y="2181"/>
                  </a:lnTo>
                  <a:lnTo>
                    <a:pt x="4034" y="2143"/>
                  </a:lnTo>
                  <a:lnTo>
                    <a:pt x="4092" y="2104"/>
                  </a:lnTo>
                  <a:lnTo>
                    <a:pt x="4092" y="2046"/>
                  </a:lnTo>
                  <a:lnTo>
                    <a:pt x="4092" y="1988"/>
                  </a:lnTo>
                  <a:lnTo>
                    <a:pt x="4034" y="1930"/>
                  </a:lnTo>
                  <a:lnTo>
                    <a:pt x="3957" y="1892"/>
                  </a:lnTo>
                  <a:lnTo>
                    <a:pt x="3861" y="1872"/>
                  </a:lnTo>
                  <a:lnTo>
                    <a:pt x="3629" y="1834"/>
                  </a:lnTo>
                  <a:lnTo>
                    <a:pt x="3340" y="1814"/>
                  </a:lnTo>
                  <a:lnTo>
                    <a:pt x="3050" y="1814"/>
                  </a:lnTo>
                  <a:lnTo>
                    <a:pt x="2780" y="1795"/>
                  </a:lnTo>
                  <a:lnTo>
                    <a:pt x="2548" y="1757"/>
                  </a:lnTo>
                  <a:lnTo>
                    <a:pt x="2471" y="1718"/>
                  </a:lnTo>
                  <a:lnTo>
                    <a:pt x="2413" y="1679"/>
                  </a:lnTo>
                  <a:lnTo>
                    <a:pt x="2374" y="1621"/>
                  </a:lnTo>
                  <a:lnTo>
                    <a:pt x="2336" y="1544"/>
                  </a:lnTo>
                  <a:lnTo>
                    <a:pt x="2297" y="1332"/>
                  </a:lnTo>
                  <a:lnTo>
                    <a:pt x="2297" y="1042"/>
                  </a:lnTo>
                  <a:lnTo>
                    <a:pt x="2278" y="753"/>
                  </a:lnTo>
                  <a:lnTo>
                    <a:pt x="2259" y="463"/>
                  </a:lnTo>
                  <a:lnTo>
                    <a:pt x="2220" y="232"/>
                  </a:lnTo>
                  <a:lnTo>
                    <a:pt x="2201" y="135"/>
                  </a:lnTo>
                  <a:lnTo>
                    <a:pt x="2162" y="58"/>
                  </a:lnTo>
                  <a:lnTo>
                    <a:pt x="2104" y="1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35"/>
            <p:cNvSpPr/>
            <p:nvPr/>
          </p:nvSpPr>
          <p:spPr>
            <a:xfrm>
              <a:off x="2101850" y="1712225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0"/>
                  </a:moveTo>
                  <a:lnTo>
                    <a:pt x="1989" y="20"/>
                  </a:lnTo>
                  <a:lnTo>
                    <a:pt x="1931" y="58"/>
                  </a:lnTo>
                  <a:lnTo>
                    <a:pt x="1892" y="135"/>
                  </a:lnTo>
                  <a:lnTo>
                    <a:pt x="1873" y="232"/>
                  </a:lnTo>
                  <a:lnTo>
                    <a:pt x="1834" y="483"/>
                  </a:lnTo>
                  <a:lnTo>
                    <a:pt x="1815" y="753"/>
                  </a:lnTo>
                  <a:lnTo>
                    <a:pt x="1815" y="1062"/>
                  </a:lnTo>
                  <a:lnTo>
                    <a:pt x="1796" y="1332"/>
                  </a:lnTo>
                  <a:lnTo>
                    <a:pt x="1757" y="1564"/>
                  </a:lnTo>
                  <a:lnTo>
                    <a:pt x="1719" y="1641"/>
                  </a:lnTo>
                  <a:lnTo>
                    <a:pt x="1699" y="1699"/>
                  </a:lnTo>
                  <a:lnTo>
                    <a:pt x="1641" y="1737"/>
                  </a:lnTo>
                  <a:lnTo>
                    <a:pt x="1545" y="1757"/>
                  </a:lnTo>
                  <a:lnTo>
                    <a:pt x="1333" y="1795"/>
                  </a:lnTo>
                  <a:lnTo>
                    <a:pt x="1062" y="1815"/>
                  </a:lnTo>
                  <a:lnTo>
                    <a:pt x="754" y="1834"/>
                  </a:lnTo>
                  <a:lnTo>
                    <a:pt x="464" y="1834"/>
                  </a:lnTo>
                  <a:lnTo>
                    <a:pt x="232" y="1872"/>
                  </a:lnTo>
                  <a:lnTo>
                    <a:pt x="136" y="1911"/>
                  </a:lnTo>
                  <a:lnTo>
                    <a:pt x="59" y="1950"/>
                  </a:lnTo>
                  <a:lnTo>
                    <a:pt x="20" y="1988"/>
                  </a:lnTo>
                  <a:lnTo>
                    <a:pt x="1" y="2046"/>
                  </a:lnTo>
                  <a:lnTo>
                    <a:pt x="20" y="2104"/>
                  </a:lnTo>
                  <a:lnTo>
                    <a:pt x="59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64" y="2258"/>
                  </a:lnTo>
                  <a:lnTo>
                    <a:pt x="754" y="2278"/>
                  </a:lnTo>
                  <a:lnTo>
                    <a:pt x="1062" y="2278"/>
                  </a:lnTo>
                  <a:lnTo>
                    <a:pt x="1333" y="2297"/>
                  </a:lnTo>
                  <a:lnTo>
                    <a:pt x="1545" y="2336"/>
                  </a:lnTo>
                  <a:lnTo>
                    <a:pt x="1641" y="2374"/>
                  </a:lnTo>
                  <a:lnTo>
                    <a:pt x="1699" y="2394"/>
                  </a:lnTo>
                  <a:lnTo>
                    <a:pt x="1719" y="2452"/>
                  </a:lnTo>
                  <a:lnTo>
                    <a:pt x="1757" y="2548"/>
                  </a:lnTo>
                  <a:lnTo>
                    <a:pt x="1796" y="2760"/>
                  </a:lnTo>
                  <a:lnTo>
                    <a:pt x="1815" y="3031"/>
                  </a:lnTo>
                  <a:lnTo>
                    <a:pt x="1815" y="3339"/>
                  </a:lnTo>
                  <a:lnTo>
                    <a:pt x="1834" y="3629"/>
                  </a:lnTo>
                  <a:lnTo>
                    <a:pt x="1873" y="3860"/>
                  </a:lnTo>
                  <a:lnTo>
                    <a:pt x="1892" y="3957"/>
                  </a:lnTo>
                  <a:lnTo>
                    <a:pt x="1931" y="4034"/>
                  </a:lnTo>
                  <a:lnTo>
                    <a:pt x="1989" y="4073"/>
                  </a:lnTo>
                  <a:lnTo>
                    <a:pt x="2047" y="4092"/>
                  </a:lnTo>
                  <a:lnTo>
                    <a:pt x="2105" y="4073"/>
                  </a:lnTo>
                  <a:lnTo>
                    <a:pt x="2143" y="4034"/>
                  </a:lnTo>
                  <a:lnTo>
                    <a:pt x="2182" y="3957"/>
                  </a:lnTo>
                  <a:lnTo>
                    <a:pt x="2220" y="3860"/>
                  </a:lnTo>
                  <a:lnTo>
                    <a:pt x="2259" y="3629"/>
                  </a:lnTo>
                  <a:lnTo>
                    <a:pt x="2259" y="3339"/>
                  </a:lnTo>
                  <a:lnTo>
                    <a:pt x="2278" y="3031"/>
                  </a:lnTo>
                  <a:lnTo>
                    <a:pt x="2298" y="2760"/>
                  </a:lnTo>
                  <a:lnTo>
                    <a:pt x="2336" y="2548"/>
                  </a:lnTo>
                  <a:lnTo>
                    <a:pt x="2355" y="2452"/>
                  </a:lnTo>
                  <a:lnTo>
                    <a:pt x="2394" y="2394"/>
                  </a:lnTo>
                  <a:lnTo>
                    <a:pt x="2452" y="2374"/>
                  </a:lnTo>
                  <a:lnTo>
                    <a:pt x="2529" y="2336"/>
                  </a:lnTo>
                  <a:lnTo>
                    <a:pt x="2761" y="2297"/>
                  </a:lnTo>
                  <a:lnTo>
                    <a:pt x="3031" y="2278"/>
                  </a:lnTo>
                  <a:lnTo>
                    <a:pt x="3340" y="2278"/>
                  </a:lnTo>
                  <a:lnTo>
                    <a:pt x="3610" y="2258"/>
                  </a:lnTo>
                  <a:lnTo>
                    <a:pt x="3861" y="2220"/>
                  </a:lnTo>
                  <a:lnTo>
                    <a:pt x="3957" y="2201"/>
                  </a:lnTo>
                  <a:lnTo>
                    <a:pt x="4035" y="2162"/>
                  </a:lnTo>
                  <a:lnTo>
                    <a:pt x="4073" y="2104"/>
                  </a:lnTo>
                  <a:lnTo>
                    <a:pt x="4093" y="2046"/>
                  </a:lnTo>
                  <a:lnTo>
                    <a:pt x="4073" y="1988"/>
                  </a:lnTo>
                  <a:lnTo>
                    <a:pt x="4035" y="1950"/>
                  </a:lnTo>
                  <a:lnTo>
                    <a:pt x="3957" y="1911"/>
                  </a:lnTo>
                  <a:lnTo>
                    <a:pt x="3861" y="1872"/>
                  </a:lnTo>
                  <a:lnTo>
                    <a:pt x="3610" y="1834"/>
                  </a:lnTo>
                  <a:lnTo>
                    <a:pt x="3340" y="1834"/>
                  </a:lnTo>
                  <a:lnTo>
                    <a:pt x="3031" y="1815"/>
                  </a:lnTo>
                  <a:lnTo>
                    <a:pt x="2761" y="1795"/>
                  </a:lnTo>
                  <a:lnTo>
                    <a:pt x="2529" y="1757"/>
                  </a:lnTo>
                  <a:lnTo>
                    <a:pt x="2452" y="1737"/>
                  </a:lnTo>
                  <a:lnTo>
                    <a:pt x="2394" y="1699"/>
                  </a:lnTo>
                  <a:lnTo>
                    <a:pt x="2355" y="1641"/>
                  </a:lnTo>
                  <a:lnTo>
                    <a:pt x="2336" y="1564"/>
                  </a:lnTo>
                  <a:lnTo>
                    <a:pt x="2298" y="1332"/>
                  </a:lnTo>
                  <a:lnTo>
                    <a:pt x="2278" y="1062"/>
                  </a:lnTo>
                  <a:lnTo>
                    <a:pt x="2259" y="75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182" y="135"/>
                  </a:lnTo>
                  <a:lnTo>
                    <a:pt x="2143" y="58"/>
                  </a:lnTo>
                  <a:lnTo>
                    <a:pt x="2105" y="20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5"/>
            <p:cNvSpPr/>
            <p:nvPr/>
          </p:nvSpPr>
          <p:spPr>
            <a:xfrm>
              <a:off x="2557350" y="1732000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50" y="78"/>
                  </a:lnTo>
                  <a:lnTo>
                    <a:pt x="1912" y="155"/>
                  </a:lnTo>
                  <a:lnTo>
                    <a:pt x="1873" y="232"/>
                  </a:lnTo>
                  <a:lnTo>
                    <a:pt x="1854" y="483"/>
                  </a:lnTo>
                  <a:lnTo>
                    <a:pt x="1834" y="773"/>
                  </a:lnTo>
                  <a:lnTo>
                    <a:pt x="1815" y="1062"/>
                  </a:lnTo>
                  <a:lnTo>
                    <a:pt x="1796" y="1332"/>
                  </a:lnTo>
                  <a:lnTo>
                    <a:pt x="1757" y="1564"/>
                  </a:lnTo>
                  <a:lnTo>
                    <a:pt x="1738" y="1641"/>
                  </a:lnTo>
                  <a:lnTo>
                    <a:pt x="1699" y="1699"/>
                  </a:lnTo>
                  <a:lnTo>
                    <a:pt x="1641" y="1738"/>
                  </a:lnTo>
                  <a:lnTo>
                    <a:pt x="1564" y="1776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73" y="1834"/>
                  </a:lnTo>
                  <a:lnTo>
                    <a:pt x="483" y="1854"/>
                  </a:lnTo>
                  <a:lnTo>
                    <a:pt x="232" y="1892"/>
                  </a:lnTo>
                  <a:lnTo>
                    <a:pt x="136" y="1911"/>
                  </a:lnTo>
                  <a:lnTo>
                    <a:pt x="78" y="1950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24"/>
                  </a:lnTo>
                  <a:lnTo>
                    <a:pt x="78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83" y="2259"/>
                  </a:lnTo>
                  <a:lnTo>
                    <a:pt x="773" y="2278"/>
                  </a:lnTo>
                  <a:lnTo>
                    <a:pt x="1062" y="2297"/>
                  </a:lnTo>
                  <a:lnTo>
                    <a:pt x="1333" y="2297"/>
                  </a:lnTo>
                  <a:lnTo>
                    <a:pt x="1564" y="2336"/>
                  </a:lnTo>
                  <a:lnTo>
                    <a:pt x="1641" y="2375"/>
                  </a:lnTo>
                  <a:lnTo>
                    <a:pt x="1699" y="2413"/>
                  </a:lnTo>
                  <a:lnTo>
                    <a:pt x="1738" y="2471"/>
                  </a:lnTo>
                  <a:lnTo>
                    <a:pt x="1757" y="2548"/>
                  </a:lnTo>
                  <a:lnTo>
                    <a:pt x="1796" y="2780"/>
                  </a:lnTo>
                  <a:lnTo>
                    <a:pt x="1815" y="3050"/>
                  </a:lnTo>
                  <a:lnTo>
                    <a:pt x="1834" y="3340"/>
                  </a:lnTo>
                  <a:lnTo>
                    <a:pt x="1854" y="3629"/>
                  </a:lnTo>
                  <a:lnTo>
                    <a:pt x="1873" y="3861"/>
                  </a:lnTo>
                  <a:lnTo>
                    <a:pt x="1912" y="3957"/>
                  </a:lnTo>
                  <a:lnTo>
                    <a:pt x="1950" y="4035"/>
                  </a:lnTo>
                  <a:lnTo>
                    <a:pt x="1989" y="4092"/>
                  </a:lnTo>
                  <a:lnTo>
                    <a:pt x="2105" y="4092"/>
                  </a:lnTo>
                  <a:lnTo>
                    <a:pt x="2163" y="4035"/>
                  </a:lnTo>
                  <a:lnTo>
                    <a:pt x="2201" y="3957"/>
                  </a:lnTo>
                  <a:lnTo>
                    <a:pt x="2220" y="3861"/>
                  </a:lnTo>
                  <a:lnTo>
                    <a:pt x="2259" y="3629"/>
                  </a:lnTo>
                  <a:lnTo>
                    <a:pt x="2278" y="3340"/>
                  </a:lnTo>
                  <a:lnTo>
                    <a:pt x="2278" y="3050"/>
                  </a:lnTo>
                  <a:lnTo>
                    <a:pt x="2298" y="2780"/>
                  </a:lnTo>
                  <a:lnTo>
                    <a:pt x="2336" y="2548"/>
                  </a:lnTo>
                  <a:lnTo>
                    <a:pt x="2375" y="2471"/>
                  </a:lnTo>
                  <a:lnTo>
                    <a:pt x="2413" y="2413"/>
                  </a:lnTo>
                  <a:lnTo>
                    <a:pt x="2471" y="2375"/>
                  </a:lnTo>
                  <a:lnTo>
                    <a:pt x="2549" y="2336"/>
                  </a:lnTo>
                  <a:lnTo>
                    <a:pt x="2761" y="2297"/>
                  </a:lnTo>
                  <a:lnTo>
                    <a:pt x="3050" y="2297"/>
                  </a:lnTo>
                  <a:lnTo>
                    <a:pt x="3340" y="2278"/>
                  </a:lnTo>
                  <a:lnTo>
                    <a:pt x="3629" y="2259"/>
                  </a:lnTo>
                  <a:lnTo>
                    <a:pt x="3861" y="2220"/>
                  </a:lnTo>
                  <a:lnTo>
                    <a:pt x="3958" y="2201"/>
                  </a:lnTo>
                  <a:lnTo>
                    <a:pt x="4035" y="2162"/>
                  </a:lnTo>
                  <a:lnTo>
                    <a:pt x="4093" y="2124"/>
                  </a:lnTo>
                  <a:lnTo>
                    <a:pt x="4093" y="2047"/>
                  </a:lnTo>
                  <a:lnTo>
                    <a:pt x="4093" y="1989"/>
                  </a:lnTo>
                  <a:lnTo>
                    <a:pt x="4035" y="1950"/>
                  </a:lnTo>
                  <a:lnTo>
                    <a:pt x="3958" y="1911"/>
                  </a:lnTo>
                  <a:lnTo>
                    <a:pt x="3861" y="1892"/>
                  </a:lnTo>
                  <a:lnTo>
                    <a:pt x="3629" y="1854"/>
                  </a:lnTo>
                  <a:lnTo>
                    <a:pt x="3340" y="1834"/>
                  </a:lnTo>
                  <a:lnTo>
                    <a:pt x="3050" y="1815"/>
                  </a:lnTo>
                  <a:lnTo>
                    <a:pt x="2761" y="1796"/>
                  </a:lnTo>
                  <a:lnTo>
                    <a:pt x="2549" y="1776"/>
                  </a:lnTo>
                  <a:lnTo>
                    <a:pt x="2471" y="1738"/>
                  </a:lnTo>
                  <a:lnTo>
                    <a:pt x="2413" y="1699"/>
                  </a:lnTo>
                  <a:lnTo>
                    <a:pt x="2375" y="1641"/>
                  </a:lnTo>
                  <a:lnTo>
                    <a:pt x="2336" y="1564"/>
                  </a:lnTo>
                  <a:lnTo>
                    <a:pt x="2298" y="1332"/>
                  </a:lnTo>
                  <a:lnTo>
                    <a:pt x="2278" y="1062"/>
                  </a:lnTo>
                  <a:lnTo>
                    <a:pt x="2278" y="77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201" y="155"/>
                  </a:lnTo>
                  <a:lnTo>
                    <a:pt x="2163" y="78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5"/>
            <p:cNvSpPr/>
            <p:nvPr/>
          </p:nvSpPr>
          <p:spPr>
            <a:xfrm>
              <a:off x="2384125" y="2575925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31" y="59"/>
                  </a:lnTo>
                  <a:lnTo>
                    <a:pt x="1912" y="136"/>
                  </a:lnTo>
                  <a:lnTo>
                    <a:pt x="1873" y="233"/>
                  </a:lnTo>
                  <a:lnTo>
                    <a:pt x="1834" y="464"/>
                  </a:lnTo>
                  <a:lnTo>
                    <a:pt x="1815" y="754"/>
                  </a:lnTo>
                  <a:lnTo>
                    <a:pt x="1815" y="1043"/>
                  </a:lnTo>
                  <a:lnTo>
                    <a:pt x="1796" y="1333"/>
                  </a:lnTo>
                  <a:lnTo>
                    <a:pt x="1757" y="1545"/>
                  </a:lnTo>
                  <a:lnTo>
                    <a:pt x="1738" y="1622"/>
                  </a:lnTo>
                  <a:lnTo>
                    <a:pt x="1699" y="1680"/>
                  </a:lnTo>
                  <a:lnTo>
                    <a:pt x="1641" y="1719"/>
                  </a:lnTo>
                  <a:lnTo>
                    <a:pt x="1545" y="1757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54" y="1815"/>
                  </a:lnTo>
                  <a:lnTo>
                    <a:pt x="483" y="1835"/>
                  </a:lnTo>
                  <a:lnTo>
                    <a:pt x="232" y="1873"/>
                  </a:lnTo>
                  <a:lnTo>
                    <a:pt x="136" y="1892"/>
                  </a:lnTo>
                  <a:lnTo>
                    <a:pt x="59" y="1931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05"/>
                  </a:lnTo>
                  <a:lnTo>
                    <a:pt x="59" y="2143"/>
                  </a:lnTo>
                  <a:lnTo>
                    <a:pt x="136" y="2182"/>
                  </a:lnTo>
                  <a:lnTo>
                    <a:pt x="232" y="2221"/>
                  </a:lnTo>
                  <a:lnTo>
                    <a:pt x="483" y="2240"/>
                  </a:lnTo>
                  <a:lnTo>
                    <a:pt x="754" y="2259"/>
                  </a:lnTo>
                  <a:lnTo>
                    <a:pt x="1062" y="2278"/>
                  </a:lnTo>
                  <a:lnTo>
                    <a:pt x="1333" y="2298"/>
                  </a:lnTo>
                  <a:lnTo>
                    <a:pt x="1545" y="2336"/>
                  </a:lnTo>
                  <a:lnTo>
                    <a:pt x="1641" y="2356"/>
                  </a:lnTo>
                  <a:lnTo>
                    <a:pt x="1699" y="2394"/>
                  </a:lnTo>
                  <a:lnTo>
                    <a:pt x="1738" y="2452"/>
                  </a:lnTo>
                  <a:lnTo>
                    <a:pt x="1757" y="2529"/>
                  </a:lnTo>
                  <a:lnTo>
                    <a:pt x="1796" y="2761"/>
                  </a:lnTo>
                  <a:lnTo>
                    <a:pt x="1815" y="3031"/>
                  </a:lnTo>
                  <a:lnTo>
                    <a:pt x="1815" y="3321"/>
                  </a:lnTo>
                  <a:lnTo>
                    <a:pt x="1834" y="3610"/>
                  </a:lnTo>
                  <a:lnTo>
                    <a:pt x="1873" y="3861"/>
                  </a:lnTo>
                  <a:lnTo>
                    <a:pt x="1912" y="3958"/>
                  </a:lnTo>
                  <a:lnTo>
                    <a:pt x="1931" y="4035"/>
                  </a:lnTo>
                  <a:lnTo>
                    <a:pt x="1989" y="4073"/>
                  </a:lnTo>
                  <a:lnTo>
                    <a:pt x="2047" y="4093"/>
                  </a:lnTo>
                  <a:lnTo>
                    <a:pt x="2105" y="4073"/>
                  </a:lnTo>
                  <a:lnTo>
                    <a:pt x="2163" y="4035"/>
                  </a:lnTo>
                  <a:lnTo>
                    <a:pt x="2182" y="3958"/>
                  </a:lnTo>
                  <a:lnTo>
                    <a:pt x="2220" y="3861"/>
                  </a:lnTo>
                  <a:lnTo>
                    <a:pt x="2259" y="3610"/>
                  </a:lnTo>
                  <a:lnTo>
                    <a:pt x="2278" y="3321"/>
                  </a:lnTo>
                  <a:lnTo>
                    <a:pt x="2278" y="3031"/>
                  </a:lnTo>
                  <a:lnTo>
                    <a:pt x="2298" y="2761"/>
                  </a:lnTo>
                  <a:lnTo>
                    <a:pt x="2336" y="2529"/>
                  </a:lnTo>
                  <a:lnTo>
                    <a:pt x="2356" y="2452"/>
                  </a:lnTo>
                  <a:lnTo>
                    <a:pt x="2394" y="2394"/>
                  </a:lnTo>
                  <a:lnTo>
                    <a:pt x="2452" y="2356"/>
                  </a:lnTo>
                  <a:lnTo>
                    <a:pt x="2549" y="2336"/>
                  </a:lnTo>
                  <a:lnTo>
                    <a:pt x="2761" y="2298"/>
                  </a:lnTo>
                  <a:lnTo>
                    <a:pt x="3031" y="2278"/>
                  </a:lnTo>
                  <a:lnTo>
                    <a:pt x="3340" y="2259"/>
                  </a:lnTo>
                  <a:lnTo>
                    <a:pt x="3610" y="2240"/>
                  </a:lnTo>
                  <a:lnTo>
                    <a:pt x="3861" y="2221"/>
                  </a:lnTo>
                  <a:lnTo>
                    <a:pt x="3957" y="2182"/>
                  </a:lnTo>
                  <a:lnTo>
                    <a:pt x="4035" y="2143"/>
                  </a:lnTo>
                  <a:lnTo>
                    <a:pt x="4073" y="2105"/>
                  </a:lnTo>
                  <a:lnTo>
                    <a:pt x="4093" y="2047"/>
                  </a:lnTo>
                  <a:lnTo>
                    <a:pt x="4073" y="1989"/>
                  </a:lnTo>
                  <a:lnTo>
                    <a:pt x="4035" y="1931"/>
                  </a:lnTo>
                  <a:lnTo>
                    <a:pt x="3957" y="1892"/>
                  </a:lnTo>
                  <a:lnTo>
                    <a:pt x="3861" y="1873"/>
                  </a:lnTo>
                  <a:lnTo>
                    <a:pt x="3610" y="1835"/>
                  </a:lnTo>
                  <a:lnTo>
                    <a:pt x="3340" y="1815"/>
                  </a:lnTo>
                  <a:lnTo>
                    <a:pt x="3031" y="1815"/>
                  </a:lnTo>
                  <a:lnTo>
                    <a:pt x="2761" y="1796"/>
                  </a:lnTo>
                  <a:lnTo>
                    <a:pt x="2549" y="1757"/>
                  </a:lnTo>
                  <a:lnTo>
                    <a:pt x="2452" y="1719"/>
                  </a:lnTo>
                  <a:lnTo>
                    <a:pt x="2394" y="1680"/>
                  </a:lnTo>
                  <a:lnTo>
                    <a:pt x="2356" y="1622"/>
                  </a:lnTo>
                  <a:lnTo>
                    <a:pt x="2336" y="1545"/>
                  </a:lnTo>
                  <a:lnTo>
                    <a:pt x="2298" y="1333"/>
                  </a:lnTo>
                  <a:lnTo>
                    <a:pt x="2278" y="1043"/>
                  </a:lnTo>
                  <a:lnTo>
                    <a:pt x="2278" y="754"/>
                  </a:lnTo>
                  <a:lnTo>
                    <a:pt x="2259" y="464"/>
                  </a:lnTo>
                  <a:lnTo>
                    <a:pt x="2220" y="233"/>
                  </a:lnTo>
                  <a:lnTo>
                    <a:pt x="2182" y="136"/>
                  </a:lnTo>
                  <a:lnTo>
                    <a:pt x="2163" y="59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5" name="Google Shape;3225;p35"/>
          <p:cNvGrpSpPr/>
          <p:nvPr/>
        </p:nvGrpSpPr>
        <p:grpSpPr>
          <a:xfrm rot="267642">
            <a:off x="7482306" y="3308653"/>
            <a:ext cx="1576627" cy="1699991"/>
            <a:chOff x="1806075" y="238125"/>
            <a:chExt cx="1095825" cy="1184125"/>
          </a:xfrm>
        </p:grpSpPr>
        <p:sp>
          <p:nvSpPr>
            <p:cNvPr id="3226" name="Google Shape;3226;p35"/>
            <p:cNvSpPr/>
            <p:nvPr/>
          </p:nvSpPr>
          <p:spPr>
            <a:xfrm>
              <a:off x="1806075" y="238125"/>
              <a:ext cx="1095825" cy="1184125"/>
            </a:xfrm>
            <a:custGeom>
              <a:avLst/>
              <a:gdLst/>
              <a:ahLst/>
              <a:cxnLst/>
              <a:rect l="l" t="t" r="r" b="b"/>
              <a:pathLst>
                <a:path w="43833" h="47365" extrusionOk="0">
                  <a:moveTo>
                    <a:pt x="20980" y="0"/>
                  </a:moveTo>
                  <a:lnTo>
                    <a:pt x="20440" y="19"/>
                  </a:lnTo>
                  <a:lnTo>
                    <a:pt x="19919" y="58"/>
                  </a:lnTo>
                  <a:lnTo>
                    <a:pt x="19398" y="97"/>
                  </a:lnTo>
                  <a:lnTo>
                    <a:pt x="18877" y="154"/>
                  </a:lnTo>
                  <a:lnTo>
                    <a:pt x="18355" y="212"/>
                  </a:lnTo>
                  <a:lnTo>
                    <a:pt x="17854" y="309"/>
                  </a:lnTo>
                  <a:lnTo>
                    <a:pt x="17352" y="386"/>
                  </a:lnTo>
                  <a:lnTo>
                    <a:pt x="16831" y="502"/>
                  </a:lnTo>
                  <a:lnTo>
                    <a:pt x="16348" y="618"/>
                  </a:lnTo>
                  <a:lnTo>
                    <a:pt x="15846" y="733"/>
                  </a:lnTo>
                  <a:lnTo>
                    <a:pt x="15364" y="869"/>
                  </a:lnTo>
                  <a:lnTo>
                    <a:pt x="14881" y="1023"/>
                  </a:lnTo>
                  <a:lnTo>
                    <a:pt x="14399" y="1177"/>
                  </a:lnTo>
                  <a:lnTo>
                    <a:pt x="13936" y="1351"/>
                  </a:lnTo>
                  <a:lnTo>
                    <a:pt x="13453" y="1525"/>
                  </a:lnTo>
                  <a:lnTo>
                    <a:pt x="13009" y="1718"/>
                  </a:lnTo>
                  <a:lnTo>
                    <a:pt x="12546" y="1930"/>
                  </a:lnTo>
                  <a:lnTo>
                    <a:pt x="12102" y="2142"/>
                  </a:lnTo>
                  <a:lnTo>
                    <a:pt x="11658" y="2355"/>
                  </a:lnTo>
                  <a:lnTo>
                    <a:pt x="11214" y="2586"/>
                  </a:lnTo>
                  <a:lnTo>
                    <a:pt x="10790" y="2837"/>
                  </a:lnTo>
                  <a:lnTo>
                    <a:pt x="9940" y="3339"/>
                  </a:lnTo>
                  <a:lnTo>
                    <a:pt x="9130" y="3879"/>
                  </a:lnTo>
                  <a:lnTo>
                    <a:pt x="8358" y="4459"/>
                  </a:lnTo>
                  <a:lnTo>
                    <a:pt x="7605" y="5076"/>
                  </a:lnTo>
                  <a:lnTo>
                    <a:pt x="6891" y="5732"/>
                  </a:lnTo>
                  <a:lnTo>
                    <a:pt x="6196" y="6408"/>
                  </a:lnTo>
                  <a:lnTo>
                    <a:pt x="5540" y="7122"/>
                  </a:lnTo>
                  <a:lnTo>
                    <a:pt x="5231" y="7489"/>
                  </a:lnTo>
                  <a:lnTo>
                    <a:pt x="4941" y="7855"/>
                  </a:lnTo>
                  <a:lnTo>
                    <a:pt x="4633" y="8241"/>
                  </a:lnTo>
                  <a:lnTo>
                    <a:pt x="4362" y="8628"/>
                  </a:lnTo>
                  <a:lnTo>
                    <a:pt x="4073" y="9014"/>
                  </a:lnTo>
                  <a:lnTo>
                    <a:pt x="3822" y="9419"/>
                  </a:lnTo>
                  <a:lnTo>
                    <a:pt x="3571" y="9824"/>
                  </a:lnTo>
                  <a:lnTo>
                    <a:pt x="3320" y="10229"/>
                  </a:lnTo>
                  <a:lnTo>
                    <a:pt x="3088" y="10654"/>
                  </a:lnTo>
                  <a:lnTo>
                    <a:pt x="2857" y="11079"/>
                  </a:lnTo>
                  <a:lnTo>
                    <a:pt x="2645" y="11503"/>
                  </a:lnTo>
                  <a:lnTo>
                    <a:pt x="2452" y="11947"/>
                  </a:lnTo>
                  <a:lnTo>
                    <a:pt x="2259" y="12391"/>
                  </a:lnTo>
                  <a:lnTo>
                    <a:pt x="2085" y="12835"/>
                  </a:lnTo>
                  <a:lnTo>
                    <a:pt x="1911" y="13279"/>
                  </a:lnTo>
                  <a:lnTo>
                    <a:pt x="1757" y="13742"/>
                  </a:lnTo>
                  <a:lnTo>
                    <a:pt x="1602" y="14205"/>
                  </a:lnTo>
                  <a:lnTo>
                    <a:pt x="1467" y="14669"/>
                  </a:lnTo>
                  <a:lnTo>
                    <a:pt x="1351" y="15132"/>
                  </a:lnTo>
                  <a:lnTo>
                    <a:pt x="1236" y="15614"/>
                  </a:lnTo>
                  <a:lnTo>
                    <a:pt x="1139" y="16097"/>
                  </a:lnTo>
                  <a:lnTo>
                    <a:pt x="1062" y="16579"/>
                  </a:lnTo>
                  <a:lnTo>
                    <a:pt x="985" y="17062"/>
                  </a:lnTo>
                  <a:lnTo>
                    <a:pt x="927" y="17545"/>
                  </a:lnTo>
                  <a:lnTo>
                    <a:pt x="869" y="18046"/>
                  </a:lnTo>
                  <a:lnTo>
                    <a:pt x="850" y="18548"/>
                  </a:lnTo>
                  <a:lnTo>
                    <a:pt x="830" y="19050"/>
                  </a:lnTo>
                  <a:lnTo>
                    <a:pt x="811" y="19552"/>
                  </a:lnTo>
                  <a:lnTo>
                    <a:pt x="811" y="19764"/>
                  </a:lnTo>
                  <a:lnTo>
                    <a:pt x="676" y="19919"/>
                  </a:lnTo>
                  <a:lnTo>
                    <a:pt x="521" y="20112"/>
                  </a:lnTo>
                  <a:lnTo>
                    <a:pt x="386" y="20343"/>
                  </a:lnTo>
                  <a:lnTo>
                    <a:pt x="328" y="20478"/>
                  </a:lnTo>
                  <a:lnTo>
                    <a:pt x="290" y="20633"/>
                  </a:lnTo>
                  <a:lnTo>
                    <a:pt x="251" y="20787"/>
                  </a:lnTo>
                  <a:lnTo>
                    <a:pt x="232" y="20941"/>
                  </a:lnTo>
                  <a:lnTo>
                    <a:pt x="213" y="21212"/>
                  </a:lnTo>
                  <a:lnTo>
                    <a:pt x="232" y="21463"/>
                  </a:lnTo>
                  <a:lnTo>
                    <a:pt x="271" y="21675"/>
                  </a:lnTo>
                  <a:lnTo>
                    <a:pt x="174" y="21868"/>
                  </a:lnTo>
                  <a:lnTo>
                    <a:pt x="78" y="22100"/>
                  </a:lnTo>
                  <a:lnTo>
                    <a:pt x="20" y="22389"/>
                  </a:lnTo>
                  <a:lnTo>
                    <a:pt x="0" y="22543"/>
                  </a:lnTo>
                  <a:lnTo>
                    <a:pt x="0" y="22698"/>
                  </a:lnTo>
                  <a:lnTo>
                    <a:pt x="0" y="22852"/>
                  </a:lnTo>
                  <a:lnTo>
                    <a:pt x="20" y="23007"/>
                  </a:lnTo>
                  <a:lnTo>
                    <a:pt x="78" y="23277"/>
                  </a:lnTo>
                  <a:lnTo>
                    <a:pt x="174" y="23509"/>
                  </a:lnTo>
                  <a:lnTo>
                    <a:pt x="271" y="23721"/>
                  </a:lnTo>
                  <a:lnTo>
                    <a:pt x="232" y="23933"/>
                  </a:lnTo>
                  <a:lnTo>
                    <a:pt x="213" y="24165"/>
                  </a:lnTo>
                  <a:lnTo>
                    <a:pt x="232" y="24454"/>
                  </a:lnTo>
                  <a:lnTo>
                    <a:pt x="251" y="24609"/>
                  </a:lnTo>
                  <a:lnTo>
                    <a:pt x="290" y="24763"/>
                  </a:lnTo>
                  <a:lnTo>
                    <a:pt x="328" y="24917"/>
                  </a:lnTo>
                  <a:lnTo>
                    <a:pt x="386" y="25053"/>
                  </a:lnTo>
                  <a:lnTo>
                    <a:pt x="521" y="25284"/>
                  </a:lnTo>
                  <a:lnTo>
                    <a:pt x="676" y="25477"/>
                  </a:lnTo>
                  <a:lnTo>
                    <a:pt x="811" y="25632"/>
                  </a:lnTo>
                  <a:lnTo>
                    <a:pt x="811" y="45955"/>
                  </a:lnTo>
                  <a:lnTo>
                    <a:pt x="830" y="46091"/>
                  </a:lnTo>
                  <a:lnTo>
                    <a:pt x="850" y="46245"/>
                  </a:lnTo>
                  <a:lnTo>
                    <a:pt x="888" y="46380"/>
                  </a:lnTo>
                  <a:lnTo>
                    <a:pt x="927" y="46496"/>
                  </a:lnTo>
                  <a:lnTo>
                    <a:pt x="985" y="46631"/>
                  </a:lnTo>
                  <a:lnTo>
                    <a:pt x="1062" y="46747"/>
                  </a:lnTo>
                  <a:lnTo>
                    <a:pt x="1139" y="46863"/>
                  </a:lnTo>
                  <a:lnTo>
                    <a:pt x="1236" y="46959"/>
                  </a:lnTo>
                  <a:lnTo>
                    <a:pt x="1332" y="47056"/>
                  </a:lnTo>
                  <a:lnTo>
                    <a:pt x="1448" y="47133"/>
                  </a:lnTo>
                  <a:lnTo>
                    <a:pt x="1564" y="47191"/>
                  </a:lnTo>
                  <a:lnTo>
                    <a:pt x="1679" y="47268"/>
                  </a:lnTo>
                  <a:lnTo>
                    <a:pt x="1815" y="47307"/>
                  </a:lnTo>
                  <a:lnTo>
                    <a:pt x="1950" y="47345"/>
                  </a:lnTo>
                  <a:lnTo>
                    <a:pt x="2085" y="47364"/>
                  </a:lnTo>
                  <a:lnTo>
                    <a:pt x="40918" y="47364"/>
                  </a:lnTo>
                  <a:lnTo>
                    <a:pt x="41053" y="47345"/>
                  </a:lnTo>
                  <a:lnTo>
                    <a:pt x="41188" y="47307"/>
                  </a:lnTo>
                  <a:lnTo>
                    <a:pt x="41324" y="47268"/>
                  </a:lnTo>
                  <a:lnTo>
                    <a:pt x="41459" y="47191"/>
                  </a:lnTo>
                  <a:lnTo>
                    <a:pt x="41574" y="47133"/>
                  </a:lnTo>
                  <a:lnTo>
                    <a:pt x="41671" y="47056"/>
                  </a:lnTo>
                  <a:lnTo>
                    <a:pt x="41787" y="46959"/>
                  </a:lnTo>
                  <a:lnTo>
                    <a:pt x="41864" y="46863"/>
                  </a:lnTo>
                  <a:lnTo>
                    <a:pt x="41961" y="46747"/>
                  </a:lnTo>
                  <a:lnTo>
                    <a:pt x="42018" y="46631"/>
                  </a:lnTo>
                  <a:lnTo>
                    <a:pt x="42076" y="46496"/>
                  </a:lnTo>
                  <a:lnTo>
                    <a:pt x="42134" y="46380"/>
                  </a:lnTo>
                  <a:lnTo>
                    <a:pt x="42173" y="46245"/>
                  </a:lnTo>
                  <a:lnTo>
                    <a:pt x="42192" y="46091"/>
                  </a:lnTo>
                  <a:lnTo>
                    <a:pt x="42192" y="45955"/>
                  </a:lnTo>
                  <a:lnTo>
                    <a:pt x="42192" y="40185"/>
                  </a:lnTo>
                  <a:lnTo>
                    <a:pt x="42366" y="40088"/>
                  </a:lnTo>
                  <a:lnTo>
                    <a:pt x="42520" y="39953"/>
                  </a:lnTo>
                  <a:lnTo>
                    <a:pt x="42655" y="39798"/>
                  </a:lnTo>
                  <a:lnTo>
                    <a:pt x="42771" y="39625"/>
                  </a:lnTo>
                  <a:lnTo>
                    <a:pt x="43041" y="39065"/>
                  </a:lnTo>
                  <a:lnTo>
                    <a:pt x="43292" y="38505"/>
                  </a:lnTo>
                  <a:lnTo>
                    <a:pt x="43485" y="37926"/>
                  </a:lnTo>
                  <a:lnTo>
                    <a:pt x="43620" y="37328"/>
                  </a:lnTo>
                  <a:lnTo>
                    <a:pt x="43736" y="36749"/>
                  </a:lnTo>
                  <a:lnTo>
                    <a:pt x="43794" y="36151"/>
                  </a:lnTo>
                  <a:lnTo>
                    <a:pt x="43833" y="35552"/>
                  </a:lnTo>
                  <a:lnTo>
                    <a:pt x="43813" y="34954"/>
                  </a:lnTo>
                  <a:lnTo>
                    <a:pt x="43755" y="34356"/>
                  </a:lnTo>
                  <a:lnTo>
                    <a:pt x="43659" y="33777"/>
                  </a:lnTo>
                  <a:lnTo>
                    <a:pt x="43505" y="33198"/>
                  </a:lnTo>
                  <a:lnTo>
                    <a:pt x="43331" y="32619"/>
                  </a:lnTo>
                  <a:lnTo>
                    <a:pt x="43099" y="32059"/>
                  </a:lnTo>
                  <a:lnTo>
                    <a:pt x="42848" y="31518"/>
                  </a:lnTo>
                  <a:lnTo>
                    <a:pt x="42540" y="30997"/>
                  </a:lnTo>
                  <a:lnTo>
                    <a:pt x="42192" y="30476"/>
                  </a:lnTo>
                  <a:lnTo>
                    <a:pt x="42192" y="19552"/>
                  </a:lnTo>
                  <a:lnTo>
                    <a:pt x="42192" y="19011"/>
                  </a:lnTo>
                  <a:lnTo>
                    <a:pt x="42173" y="18471"/>
                  </a:lnTo>
                  <a:lnTo>
                    <a:pt x="42115" y="17931"/>
                  </a:lnTo>
                  <a:lnTo>
                    <a:pt x="42076" y="17409"/>
                  </a:lnTo>
                  <a:lnTo>
                    <a:pt x="41961" y="16599"/>
                  </a:lnTo>
                  <a:lnTo>
                    <a:pt x="41825" y="15807"/>
                  </a:lnTo>
                  <a:lnTo>
                    <a:pt x="41690" y="15209"/>
                  </a:lnTo>
                  <a:lnTo>
                    <a:pt x="41536" y="14611"/>
                  </a:lnTo>
                  <a:lnTo>
                    <a:pt x="41285" y="13800"/>
                  </a:lnTo>
                  <a:lnTo>
                    <a:pt x="41015" y="13009"/>
                  </a:lnTo>
                  <a:lnTo>
                    <a:pt x="40687" y="12217"/>
                  </a:lnTo>
                  <a:lnTo>
                    <a:pt x="40339" y="11445"/>
                  </a:lnTo>
                  <a:lnTo>
                    <a:pt x="39953" y="10693"/>
                  </a:lnTo>
                  <a:lnTo>
                    <a:pt x="39529" y="9940"/>
                  </a:lnTo>
                  <a:lnTo>
                    <a:pt x="39065" y="9207"/>
                  </a:lnTo>
                  <a:lnTo>
                    <a:pt x="38583" y="8512"/>
                  </a:lnTo>
                  <a:lnTo>
                    <a:pt x="38004" y="7759"/>
                  </a:lnTo>
                  <a:lnTo>
                    <a:pt x="37405" y="7045"/>
                  </a:lnTo>
                  <a:lnTo>
                    <a:pt x="36769" y="6350"/>
                  </a:lnTo>
                  <a:lnTo>
                    <a:pt x="36112" y="5694"/>
                  </a:lnTo>
                  <a:lnTo>
                    <a:pt x="35553" y="5192"/>
                  </a:lnTo>
                  <a:lnTo>
                    <a:pt x="34819" y="4574"/>
                  </a:lnTo>
                  <a:lnTo>
                    <a:pt x="34066" y="3995"/>
                  </a:lnTo>
                  <a:lnTo>
                    <a:pt x="33275" y="3474"/>
                  </a:lnTo>
                  <a:lnTo>
                    <a:pt x="32484" y="2972"/>
                  </a:lnTo>
                  <a:lnTo>
                    <a:pt x="31654" y="2509"/>
                  </a:lnTo>
                  <a:lnTo>
                    <a:pt x="30805" y="2065"/>
                  </a:lnTo>
                  <a:lnTo>
                    <a:pt x="29936" y="1679"/>
                  </a:lnTo>
                  <a:lnTo>
                    <a:pt x="29048" y="1332"/>
                  </a:lnTo>
                  <a:lnTo>
                    <a:pt x="28160" y="1023"/>
                  </a:lnTo>
                  <a:lnTo>
                    <a:pt x="27234" y="753"/>
                  </a:lnTo>
                  <a:lnTo>
                    <a:pt x="26307" y="521"/>
                  </a:lnTo>
                  <a:lnTo>
                    <a:pt x="25362" y="328"/>
                  </a:lnTo>
                  <a:lnTo>
                    <a:pt x="24416" y="193"/>
                  </a:lnTo>
                  <a:lnTo>
                    <a:pt x="23451" y="77"/>
                  </a:lnTo>
                  <a:lnTo>
                    <a:pt x="22486" y="19"/>
                  </a:lnTo>
                  <a:lnTo>
                    <a:pt x="215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35"/>
            <p:cNvSpPr/>
            <p:nvPr/>
          </p:nvSpPr>
          <p:spPr>
            <a:xfrm>
              <a:off x="1862050" y="273325"/>
              <a:ext cx="963625" cy="1113700"/>
            </a:xfrm>
            <a:custGeom>
              <a:avLst/>
              <a:gdLst/>
              <a:ahLst/>
              <a:cxnLst/>
              <a:rect l="l" t="t" r="r" b="b"/>
              <a:pathLst>
                <a:path w="38545" h="44548" extrusionOk="0">
                  <a:moveTo>
                    <a:pt x="19263" y="1"/>
                  </a:moveTo>
                  <a:lnTo>
                    <a:pt x="18761" y="20"/>
                  </a:lnTo>
                  <a:lnTo>
                    <a:pt x="18278" y="20"/>
                  </a:lnTo>
                  <a:lnTo>
                    <a:pt x="17776" y="59"/>
                  </a:lnTo>
                  <a:lnTo>
                    <a:pt x="17294" y="97"/>
                  </a:lnTo>
                  <a:lnTo>
                    <a:pt x="16811" y="155"/>
                  </a:lnTo>
                  <a:lnTo>
                    <a:pt x="16329" y="213"/>
                  </a:lnTo>
                  <a:lnTo>
                    <a:pt x="15383" y="368"/>
                  </a:lnTo>
                  <a:lnTo>
                    <a:pt x="14457" y="580"/>
                  </a:lnTo>
                  <a:lnTo>
                    <a:pt x="13530" y="812"/>
                  </a:lnTo>
                  <a:lnTo>
                    <a:pt x="12642" y="1101"/>
                  </a:lnTo>
                  <a:lnTo>
                    <a:pt x="11774" y="1429"/>
                  </a:lnTo>
                  <a:lnTo>
                    <a:pt x="10905" y="1796"/>
                  </a:lnTo>
                  <a:lnTo>
                    <a:pt x="10075" y="2201"/>
                  </a:lnTo>
                  <a:lnTo>
                    <a:pt x="9284" y="2626"/>
                  </a:lnTo>
                  <a:lnTo>
                    <a:pt x="8493" y="3108"/>
                  </a:lnTo>
                  <a:lnTo>
                    <a:pt x="7740" y="3610"/>
                  </a:lnTo>
                  <a:lnTo>
                    <a:pt x="7006" y="4151"/>
                  </a:lnTo>
                  <a:lnTo>
                    <a:pt x="6312" y="4710"/>
                  </a:lnTo>
                  <a:lnTo>
                    <a:pt x="5636" y="5309"/>
                  </a:lnTo>
                  <a:lnTo>
                    <a:pt x="4999" y="5946"/>
                  </a:lnTo>
                  <a:lnTo>
                    <a:pt x="4401" y="6602"/>
                  </a:lnTo>
                  <a:lnTo>
                    <a:pt x="3822" y="7297"/>
                  </a:lnTo>
                  <a:lnTo>
                    <a:pt x="3281" y="8011"/>
                  </a:lnTo>
                  <a:lnTo>
                    <a:pt x="2780" y="8744"/>
                  </a:lnTo>
                  <a:lnTo>
                    <a:pt x="2316" y="9497"/>
                  </a:lnTo>
                  <a:lnTo>
                    <a:pt x="1892" y="10288"/>
                  </a:lnTo>
                  <a:lnTo>
                    <a:pt x="1506" y="11080"/>
                  </a:lnTo>
                  <a:lnTo>
                    <a:pt x="1158" y="11910"/>
                  </a:lnTo>
                  <a:lnTo>
                    <a:pt x="1004" y="12334"/>
                  </a:lnTo>
                  <a:lnTo>
                    <a:pt x="869" y="12740"/>
                  </a:lnTo>
                  <a:lnTo>
                    <a:pt x="734" y="13183"/>
                  </a:lnTo>
                  <a:lnTo>
                    <a:pt x="599" y="13608"/>
                  </a:lnTo>
                  <a:lnTo>
                    <a:pt x="483" y="14052"/>
                  </a:lnTo>
                  <a:lnTo>
                    <a:pt x="386" y="14496"/>
                  </a:lnTo>
                  <a:lnTo>
                    <a:pt x="290" y="14940"/>
                  </a:lnTo>
                  <a:lnTo>
                    <a:pt x="213" y="15384"/>
                  </a:lnTo>
                  <a:lnTo>
                    <a:pt x="155" y="15828"/>
                  </a:lnTo>
                  <a:lnTo>
                    <a:pt x="97" y="16291"/>
                  </a:lnTo>
                  <a:lnTo>
                    <a:pt x="58" y="16754"/>
                  </a:lnTo>
                  <a:lnTo>
                    <a:pt x="20" y="17217"/>
                  </a:lnTo>
                  <a:lnTo>
                    <a:pt x="0" y="17681"/>
                  </a:lnTo>
                  <a:lnTo>
                    <a:pt x="0" y="18144"/>
                  </a:lnTo>
                  <a:lnTo>
                    <a:pt x="0" y="44547"/>
                  </a:lnTo>
                  <a:lnTo>
                    <a:pt x="38544" y="44547"/>
                  </a:lnTo>
                  <a:lnTo>
                    <a:pt x="38544" y="18144"/>
                  </a:lnTo>
                  <a:lnTo>
                    <a:pt x="38525" y="17642"/>
                  </a:lnTo>
                  <a:lnTo>
                    <a:pt x="38506" y="17140"/>
                  </a:lnTo>
                  <a:lnTo>
                    <a:pt x="38467" y="16638"/>
                  </a:lnTo>
                  <a:lnTo>
                    <a:pt x="38428" y="16156"/>
                  </a:lnTo>
                  <a:lnTo>
                    <a:pt x="38313" y="15422"/>
                  </a:lnTo>
                  <a:lnTo>
                    <a:pt x="38177" y="14689"/>
                  </a:lnTo>
                  <a:lnTo>
                    <a:pt x="38062" y="14129"/>
                  </a:lnTo>
                  <a:lnTo>
                    <a:pt x="37927" y="13589"/>
                  </a:lnTo>
                  <a:lnTo>
                    <a:pt x="37695" y="12817"/>
                  </a:lnTo>
                  <a:lnTo>
                    <a:pt x="37425" y="12083"/>
                  </a:lnTo>
                  <a:lnTo>
                    <a:pt x="37135" y="11350"/>
                  </a:lnTo>
                  <a:lnTo>
                    <a:pt x="36807" y="10636"/>
                  </a:lnTo>
                  <a:lnTo>
                    <a:pt x="36460" y="9922"/>
                  </a:lnTo>
                  <a:lnTo>
                    <a:pt x="36054" y="9246"/>
                  </a:lnTo>
                  <a:lnTo>
                    <a:pt x="35649" y="8571"/>
                  </a:lnTo>
                  <a:lnTo>
                    <a:pt x="35186" y="7934"/>
                  </a:lnTo>
                  <a:lnTo>
                    <a:pt x="34665" y="7239"/>
                  </a:lnTo>
                  <a:lnTo>
                    <a:pt x="34105" y="6563"/>
                  </a:lnTo>
                  <a:lnTo>
                    <a:pt x="33507" y="5926"/>
                  </a:lnTo>
                  <a:lnTo>
                    <a:pt x="32889" y="5309"/>
                  </a:lnTo>
                  <a:lnTo>
                    <a:pt x="32368" y="4845"/>
                  </a:lnTo>
                  <a:lnTo>
                    <a:pt x="31712" y="4305"/>
                  </a:lnTo>
                  <a:lnTo>
                    <a:pt x="31036" y="3784"/>
                  </a:lnTo>
                  <a:lnTo>
                    <a:pt x="30322" y="3282"/>
                  </a:lnTo>
                  <a:lnTo>
                    <a:pt x="29589" y="2819"/>
                  </a:lnTo>
                  <a:lnTo>
                    <a:pt x="28836" y="2394"/>
                  </a:lnTo>
                  <a:lnTo>
                    <a:pt x="28044" y="1989"/>
                  </a:lnTo>
                  <a:lnTo>
                    <a:pt x="27253" y="1622"/>
                  </a:lnTo>
                  <a:lnTo>
                    <a:pt x="26423" y="1294"/>
                  </a:lnTo>
                  <a:lnTo>
                    <a:pt x="25593" y="1005"/>
                  </a:lnTo>
                  <a:lnTo>
                    <a:pt x="24744" y="754"/>
                  </a:lnTo>
                  <a:lnTo>
                    <a:pt x="23856" y="522"/>
                  </a:lnTo>
                  <a:lnTo>
                    <a:pt x="22968" y="348"/>
                  </a:lnTo>
                  <a:lnTo>
                    <a:pt x="22061" y="194"/>
                  </a:lnTo>
                  <a:lnTo>
                    <a:pt x="21135" y="97"/>
                  </a:lnTo>
                  <a:lnTo>
                    <a:pt x="20208" y="20"/>
                  </a:lnTo>
                  <a:lnTo>
                    <a:pt x="192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35"/>
            <p:cNvSpPr/>
            <p:nvPr/>
          </p:nvSpPr>
          <p:spPr>
            <a:xfrm>
              <a:off x="2120675" y="309525"/>
              <a:ext cx="213300" cy="213775"/>
            </a:xfrm>
            <a:custGeom>
              <a:avLst/>
              <a:gdLst/>
              <a:ahLst/>
              <a:cxnLst/>
              <a:rect l="l" t="t" r="r" b="b"/>
              <a:pathLst>
                <a:path w="8532" h="8551" extrusionOk="0">
                  <a:moveTo>
                    <a:pt x="2510" y="1"/>
                  </a:moveTo>
                  <a:lnTo>
                    <a:pt x="2510" y="1"/>
                  </a:lnTo>
                  <a:lnTo>
                    <a:pt x="2510" y="1"/>
                  </a:lnTo>
                  <a:close/>
                  <a:moveTo>
                    <a:pt x="2510" y="1"/>
                  </a:moveTo>
                  <a:lnTo>
                    <a:pt x="2645" y="2645"/>
                  </a:lnTo>
                  <a:lnTo>
                    <a:pt x="1" y="2510"/>
                  </a:lnTo>
                  <a:lnTo>
                    <a:pt x="1969" y="4285"/>
                  </a:lnTo>
                  <a:lnTo>
                    <a:pt x="1" y="6042"/>
                  </a:lnTo>
                  <a:lnTo>
                    <a:pt x="1" y="6042"/>
                  </a:lnTo>
                  <a:lnTo>
                    <a:pt x="2645" y="5907"/>
                  </a:lnTo>
                  <a:lnTo>
                    <a:pt x="2645" y="5907"/>
                  </a:lnTo>
                  <a:lnTo>
                    <a:pt x="2510" y="8551"/>
                  </a:lnTo>
                  <a:lnTo>
                    <a:pt x="4266" y="6582"/>
                  </a:lnTo>
                  <a:lnTo>
                    <a:pt x="6042" y="8551"/>
                  </a:lnTo>
                  <a:lnTo>
                    <a:pt x="5907" y="5907"/>
                  </a:lnTo>
                  <a:lnTo>
                    <a:pt x="8532" y="6042"/>
                  </a:lnTo>
                  <a:lnTo>
                    <a:pt x="6582" y="4285"/>
                  </a:lnTo>
                  <a:lnTo>
                    <a:pt x="8532" y="2510"/>
                  </a:lnTo>
                  <a:lnTo>
                    <a:pt x="5907" y="2645"/>
                  </a:lnTo>
                  <a:lnTo>
                    <a:pt x="5907" y="2645"/>
                  </a:lnTo>
                  <a:lnTo>
                    <a:pt x="6042" y="1"/>
                  </a:lnTo>
                  <a:lnTo>
                    <a:pt x="4266" y="1969"/>
                  </a:lnTo>
                  <a:lnTo>
                    <a:pt x="2510" y="1"/>
                  </a:lnTo>
                  <a:close/>
                  <a:moveTo>
                    <a:pt x="2510" y="8551"/>
                  </a:moveTo>
                  <a:lnTo>
                    <a:pt x="2510" y="8551"/>
                  </a:lnTo>
                  <a:lnTo>
                    <a:pt x="2510" y="855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35"/>
            <p:cNvSpPr/>
            <p:nvPr/>
          </p:nvSpPr>
          <p:spPr>
            <a:xfrm>
              <a:off x="2622975" y="1197850"/>
              <a:ext cx="157325" cy="156850"/>
            </a:xfrm>
            <a:custGeom>
              <a:avLst/>
              <a:gdLst/>
              <a:ahLst/>
              <a:cxnLst/>
              <a:rect l="l" t="t" r="r" b="b"/>
              <a:pathLst>
                <a:path w="6293" h="6274" extrusionOk="0">
                  <a:moveTo>
                    <a:pt x="1854" y="1"/>
                  </a:moveTo>
                  <a:lnTo>
                    <a:pt x="1950" y="1931"/>
                  </a:lnTo>
                  <a:lnTo>
                    <a:pt x="1" y="1834"/>
                  </a:lnTo>
                  <a:lnTo>
                    <a:pt x="1" y="1834"/>
                  </a:lnTo>
                  <a:lnTo>
                    <a:pt x="1448" y="3127"/>
                  </a:lnTo>
                  <a:lnTo>
                    <a:pt x="1" y="4440"/>
                  </a:lnTo>
                  <a:lnTo>
                    <a:pt x="1950" y="4343"/>
                  </a:lnTo>
                  <a:lnTo>
                    <a:pt x="1854" y="6273"/>
                  </a:lnTo>
                  <a:lnTo>
                    <a:pt x="3147" y="4826"/>
                  </a:lnTo>
                  <a:lnTo>
                    <a:pt x="4440" y="6273"/>
                  </a:lnTo>
                  <a:lnTo>
                    <a:pt x="4343" y="4343"/>
                  </a:lnTo>
                  <a:lnTo>
                    <a:pt x="6293" y="4440"/>
                  </a:lnTo>
                  <a:lnTo>
                    <a:pt x="4845" y="3127"/>
                  </a:lnTo>
                  <a:lnTo>
                    <a:pt x="6293" y="1834"/>
                  </a:lnTo>
                  <a:lnTo>
                    <a:pt x="4343" y="1931"/>
                  </a:lnTo>
                  <a:lnTo>
                    <a:pt x="4440" y="1"/>
                  </a:lnTo>
                  <a:lnTo>
                    <a:pt x="3147" y="1429"/>
                  </a:lnTo>
                  <a:lnTo>
                    <a:pt x="1854" y="1"/>
                  </a:lnTo>
                  <a:close/>
                  <a:moveTo>
                    <a:pt x="1854" y="6273"/>
                  </a:moveTo>
                  <a:lnTo>
                    <a:pt x="1854" y="6273"/>
                  </a:lnTo>
                  <a:lnTo>
                    <a:pt x="1854" y="627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5"/>
            <p:cNvSpPr/>
            <p:nvPr/>
          </p:nvSpPr>
          <p:spPr>
            <a:xfrm>
              <a:off x="1894375" y="1167450"/>
              <a:ext cx="156850" cy="156850"/>
            </a:xfrm>
            <a:custGeom>
              <a:avLst/>
              <a:gdLst/>
              <a:ahLst/>
              <a:cxnLst/>
              <a:rect l="l" t="t" r="r" b="b"/>
              <a:pathLst>
                <a:path w="6274" h="6274" extrusionOk="0">
                  <a:moveTo>
                    <a:pt x="4440" y="1"/>
                  </a:moveTo>
                  <a:lnTo>
                    <a:pt x="4440" y="1"/>
                  </a:lnTo>
                  <a:lnTo>
                    <a:pt x="4440" y="1"/>
                  </a:lnTo>
                  <a:close/>
                  <a:moveTo>
                    <a:pt x="1834" y="1"/>
                  </a:moveTo>
                  <a:lnTo>
                    <a:pt x="1930" y="1931"/>
                  </a:lnTo>
                  <a:lnTo>
                    <a:pt x="0" y="1834"/>
                  </a:lnTo>
                  <a:lnTo>
                    <a:pt x="1429" y="3147"/>
                  </a:lnTo>
                  <a:lnTo>
                    <a:pt x="0" y="4440"/>
                  </a:lnTo>
                  <a:lnTo>
                    <a:pt x="1930" y="4343"/>
                  </a:lnTo>
                  <a:lnTo>
                    <a:pt x="1834" y="6273"/>
                  </a:lnTo>
                  <a:lnTo>
                    <a:pt x="3127" y="4845"/>
                  </a:lnTo>
                  <a:lnTo>
                    <a:pt x="4440" y="6273"/>
                  </a:lnTo>
                  <a:lnTo>
                    <a:pt x="4343" y="4343"/>
                  </a:lnTo>
                  <a:lnTo>
                    <a:pt x="6273" y="4440"/>
                  </a:lnTo>
                  <a:lnTo>
                    <a:pt x="4826" y="3147"/>
                  </a:lnTo>
                  <a:lnTo>
                    <a:pt x="6273" y="1834"/>
                  </a:lnTo>
                  <a:lnTo>
                    <a:pt x="4343" y="1931"/>
                  </a:lnTo>
                  <a:lnTo>
                    <a:pt x="4343" y="1931"/>
                  </a:lnTo>
                  <a:lnTo>
                    <a:pt x="4440" y="1"/>
                  </a:lnTo>
                  <a:lnTo>
                    <a:pt x="3127" y="1448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5"/>
            <p:cNvSpPr/>
            <p:nvPr/>
          </p:nvSpPr>
          <p:spPr>
            <a:xfrm>
              <a:off x="1861550" y="659350"/>
              <a:ext cx="295350" cy="292450"/>
            </a:xfrm>
            <a:custGeom>
              <a:avLst/>
              <a:gdLst/>
              <a:ahLst/>
              <a:cxnLst/>
              <a:rect l="l" t="t" r="r" b="b"/>
              <a:pathLst>
                <a:path w="11814" h="11698" extrusionOk="0">
                  <a:moveTo>
                    <a:pt x="5058" y="1"/>
                  </a:moveTo>
                  <a:lnTo>
                    <a:pt x="4961" y="20"/>
                  </a:lnTo>
                  <a:lnTo>
                    <a:pt x="4865" y="59"/>
                  </a:lnTo>
                  <a:lnTo>
                    <a:pt x="4672" y="194"/>
                  </a:lnTo>
                  <a:lnTo>
                    <a:pt x="4498" y="329"/>
                  </a:lnTo>
                  <a:lnTo>
                    <a:pt x="4402" y="367"/>
                  </a:lnTo>
                  <a:lnTo>
                    <a:pt x="4305" y="406"/>
                  </a:lnTo>
                  <a:lnTo>
                    <a:pt x="4209" y="425"/>
                  </a:lnTo>
                  <a:lnTo>
                    <a:pt x="4093" y="445"/>
                  </a:lnTo>
                  <a:lnTo>
                    <a:pt x="3880" y="425"/>
                  </a:lnTo>
                  <a:lnTo>
                    <a:pt x="3649" y="425"/>
                  </a:lnTo>
                  <a:lnTo>
                    <a:pt x="3552" y="445"/>
                  </a:lnTo>
                  <a:lnTo>
                    <a:pt x="3456" y="464"/>
                  </a:lnTo>
                  <a:lnTo>
                    <a:pt x="3359" y="522"/>
                  </a:lnTo>
                  <a:lnTo>
                    <a:pt x="3282" y="599"/>
                  </a:lnTo>
                  <a:lnTo>
                    <a:pt x="3147" y="753"/>
                  </a:lnTo>
                  <a:lnTo>
                    <a:pt x="2993" y="946"/>
                  </a:lnTo>
                  <a:lnTo>
                    <a:pt x="2935" y="1024"/>
                  </a:lnTo>
                  <a:lnTo>
                    <a:pt x="2838" y="1082"/>
                  </a:lnTo>
                  <a:lnTo>
                    <a:pt x="2742" y="1139"/>
                  </a:lnTo>
                  <a:lnTo>
                    <a:pt x="2645" y="1159"/>
                  </a:lnTo>
                  <a:lnTo>
                    <a:pt x="2433" y="1217"/>
                  </a:lnTo>
                  <a:lnTo>
                    <a:pt x="2221" y="1275"/>
                  </a:lnTo>
                  <a:lnTo>
                    <a:pt x="2124" y="1313"/>
                  </a:lnTo>
                  <a:lnTo>
                    <a:pt x="2028" y="1371"/>
                  </a:lnTo>
                  <a:lnTo>
                    <a:pt x="1970" y="1448"/>
                  </a:lnTo>
                  <a:lnTo>
                    <a:pt x="1912" y="1545"/>
                  </a:lnTo>
                  <a:lnTo>
                    <a:pt x="1815" y="1757"/>
                  </a:lnTo>
                  <a:lnTo>
                    <a:pt x="1738" y="1950"/>
                  </a:lnTo>
                  <a:lnTo>
                    <a:pt x="1680" y="2047"/>
                  </a:lnTo>
                  <a:lnTo>
                    <a:pt x="1622" y="2143"/>
                  </a:lnTo>
                  <a:lnTo>
                    <a:pt x="1545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2" y="2510"/>
                  </a:lnTo>
                  <a:lnTo>
                    <a:pt x="1005" y="2568"/>
                  </a:lnTo>
                  <a:lnTo>
                    <a:pt x="927" y="2645"/>
                  </a:lnTo>
                  <a:lnTo>
                    <a:pt x="889" y="2741"/>
                  </a:lnTo>
                  <a:lnTo>
                    <a:pt x="850" y="2838"/>
                  </a:lnTo>
                  <a:lnTo>
                    <a:pt x="831" y="3070"/>
                  </a:lnTo>
                  <a:lnTo>
                    <a:pt x="812" y="3282"/>
                  </a:lnTo>
                  <a:lnTo>
                    <a:pt x="792" y="3398"/>
                  </a:lnTo>
                  <a:lnTo>
                    <a:pt x="754" y="3494"/>
                  </a:lnTo>
                  <a:lnTo>
                    <a:pt x="696" y="3591"/>
                  </a:lnTo>
                  <a:lnTo>
                    <a:pt x="638" y="3668"/>
                  </a:lnTo>
                  <a:lnTo>
                    <a:pt x="483" y="3822"/>
                  </a:lnTo>
                  <a:lnTo>
                    <a:pt x="329" y="3996"/>
                  </a:lnTo>
                  <a:lnTo>
                    <a:pt x="271" y="4092"/>
                  </a:lnTo>
                  <a:lnTo>
                    <a:pt x="233" y="4189"/>
                  </a:lnTo>
                  <a:lnTo>
                    <a:pt x="213" y="4285"/>
                  </a:lnTo>
                  <a:lnTo>
                    <a:pt x="213" y="4382"/>
                  </a:lnTo>
                  <a:lnTo>
                    <a:pt x="252" y="4614"/>
                  </a:lnTo>
                  <a:lnTo>
                    <a:pt x="290" y="4826"/>
                  </a:lnTo>
                  <a:lnTo>
                    <a:pt x="310" y="4942"/>
                  </a:lnTo>
                  <a:lnTo>
                    <a:pt x="290" y="5038"/>
                  </a:lnTo>
                  <a:lnTo>
                    <a:pt x="271" y="5135"/>
                  </a:lnTo>
                  <a:lnTo>
                    <a:pt x="233" y="5251"/>
                  </a:lnTo>
                  <a:lnTo>
                    <a:pt x="136" y="5444"/>
                  </a:lnTo>
                  <a:lnTo>
                    <a:pt x="40" y="5637"/>
                  </a:lnTo>
                  <a:lnTo>
                    <a:pt x="1" y="5752"/>
                  </a:lnTo>
                  <a:lnTo>
                    <a:pt x="1" y="5849"/>
                  </a:lnTo>
                  <a:lnTo>
                    <a:pt x="1" y="5945"/>
                  </a:lnTo>
                  <a:lnTo>
                    <a:pt x="40" y="6061"/>
                  </a:lnTo>
                  <a:lnTo>
                    <a:pt x="136" y="6254"/>
                  </a:lnTo>
                  <a:lnTo>
                    <a:pt x="233" y="6447"/>
                  </a:lnTo>
                  <a:lnTo>
                    <a:pt x="271" y="6544"/>
                  </a:lnTo>
                  <a:lnTo>
                    <a:pt x="290" y="6660"/>
                  </a:lnTo>
                  <a:lnTo>
                    <a:pt x="310" y="6756"/>
                  </a:lnTo>
                  <a:lnTo>
                    <a:pt x="290" y="6872"/>
                  </a:lnTo>
                  <a:lnTo>
                    <a:pt x="252" y="7084"/>
                  </a:lnTo>
                  <a:lnTo>
                    <a:pt x="213" y="7316"/>
                  </a:lnTo>
                  <a:lnTo>
                    <a:pt x="213" y="7412"/>
                  </a:lnTo>
                  <a:lnTo>
                    <a:pt x="233" y="7509"/>
                  </a:lnTo>
                  <a:lnTo>
                    <a:pt x="271" y="7605"/>
                  </a:lnTo>
                  <a:lnTo>
                    <a:pt x="329" y="7702"/>
                  </a:lnTo>
                  <a:lnTo>
                    <a:pt x="483" y="7856"/>
                  </a:lnTo>
                  <a:lnTo>
                    <a:pt x="638" y="8030"/>
                  </a:lnTo>
                  <a:lnTo>
                    <a:pt x="696" y="8107"/>
                  </a:lnTo>
                  <a:lnTo>
                    <a:pt x="754" y="8204"/>
                  </a:lnTo>
                  <a:lnTo>
                    <a:pt x="792" y="8300"/>
                  </a:lnTo>
                  <a:lnTo>
                    <a:pt x="812" y="8397"/>
                  </a:lnTo>
                  <a:lnTo>
                    <a:pt x="831" y="8628"/>
                  </a:lnTo>
                  <a:lnTo>
                    <a:pt x="850" y="8841"/>
                  </a:lnTo>
                  <a:lnTo>
                    <a:pt x="889" y="8956"/>
                  </a:lnTo>
                  <a:lnTo>
                    <a:pt x="927" y="9053"/>
                  </a:lnTo>
                  <a:lnTo>
                    <a:pt x="1005" y="9130"/>
                  </a:lnTo>
                  <a:lnTo>
                    <a:pt x="1082" y="9188"/>
                  </a:lnTo>
                  <a:lnTo>
                    <a:pt x="1275" y="9304"/>
                  </a:lnTo>
                  <a:lnTo>
                    <a:pt x="1468" y="9420"/>
                  </a:lnTo>
                  <a:lnTo>
                    <a:pt x="1545" y="9477"/>
                  </a:lnTo>
                  <a:lnTo>
                    <a:pt x="1622" y="9555"/>
                  </a:lnTo>
                  <a:lnTo>
                    <a:pt x="1680" y="9632"/>
                  </a:lnTo>
                  <a:lnTo>
                    <a:pt x="1738" y="9728"/>
                  </a:lnTo>
                  <a:lnTo>
                    <a:pt x="1815" y="9941"/>
                  </a:lnTo>
                  <a:lnTo>
                    <a:pt x="1912" y="10153"/>
                  </a:lnTo>
                  <a:lnTo>
                    <a:pt x="1970" y="10230"/>
                  </a:lnTo>
                  <a:lnTo>
                    <a:pt x="2028" y="10307"/>
                  </a:lnTo>
                  <a:lnTo>
                    <a:pt x="2124" y="10365"/>
                  </a:lnTo>
                  <a:lnTo>
                    <a:pt x="2221" y="10423"/>
                  </a:lnTo>
                  <a:lnTo>
                    <a:pt x="2433" y="10481"/>
                  </a:lnTo>
                  <a:lnTo>
                    <a:pt x="2645" y="10520"/>
                  </a:lnTo>
                  <a:lnTo>
                    <a:pt x="2742" y="10558"/>
                  </a:lnTo>
                  <a:lnTo>
                    <a:pt x="2838" y="10616"/>
                  </a:lnTo>
                  <a:lnTo>
                    <a:pt x="2935" y="10674"/>
                  </a:lnTo>
                  <a:lnTo>
                    <a:pt x="2993" y="10751"/>
                  </a:lnTo>
                  <a:lnTo>
                    <a:pt x="3147" y="10925"/>
                  </a:lnTo>
                  <a:lnTo>
                    <a:pt x="3282" y="11099"/>
                  </a:lnTo>
                  <a:lnTo>
                    <a:pt x="3359" y="11176"/>
                  </a:lnTo>
                  <a:lnTo>
                    <a:pt x="3456" y="11234"/>
                  </a:lnTo>
                  <a:lnTo>
                    <a:pt x="3552" y="11253"/>
                  </a:lnTo>
                  <a:lnTo>
                    <a:pt x="3649" y="11272"/>
                  </a:lnTo>
                  <a:lnTo>
                    <a:pt x="3880" y="11272"/>
                  </a:lnTo>
                  <a:lnTo>
                    <a:pt x="4093" y="11253"/>
                  </a:lnTo>
                  <a:lnTo>
                    <a:pt x="4209" y="11253"/>
                  </a:lnTo>
                  <a:lnTo>
                    <a:pt x="4305" y="11272"/>
                  </a:lnTo>
                  <a:lnTo>
                    <a:pt x="4402" y="11311"/>
                  </a:lnTo>
                  <a:lnTo>
                    <a:pt x="4498" y="11369"/>
                  </a:lnTo>
                  <a:lnTo>
                    <a:pt x="4672" y="11504"/>
                  </a:lnTo>
                  <a:lnTo>
                    <a:pt x="4865" y="11620"/>
                  </a:lnTo>
                  <a:lnTo>
                    <a:pt x="4961" y="11678"/>
                  </a:lnTo>
                  <a:lnTo>
                    <a:pt x="5058" y="11697"/>
                  </a:lnTo>
                  <a:lnTo>
                    <a:pt x="5174" y="11697"/>
                  </a:lnTo>
                  <a:lnTo>
                    <a:pt x="5270" y="11678"/>
                  </a:lnTo>
                  <a:lnTo>
                    <a:pt x="5482" y="11620"/>
                  </a:lnTo>
                  <a:lnTo>
                    <a:pt x="5695" y="11543"/>
                  </a:lnTo>
                  <a:lnTo>
                    <a:pt x="5791" y="11523"/>
                  </a:lnTo>
                  <a:lnTo>
                    <a:pt x="5907" y="11504"/>
                  </a:lnTo>
                  <a:lnTo>
                    <a:pt x="6004" y="11523"/>
                  </a:lnTo>
                  <a:lnTo>
                    <a:pt x="6119" y="11543"/>
                  </a:lnTo>
                  <a:lnTo>
                    <a:pt x="6332" y="11620"/>
                  </a:lnTo>
                  <a:lnTo>
                    <a:pt x="6544" y="11678"/>
                  </a:lnTo>
                  <a:lnTo>
                    <a:pt x="6640" y="11697"/>
                  </a:lnTo>
                  <a:lnTo>
                    <a:pt x="6737" y="11697"/>
                  </a:lnTo>
                  <a:lnTo>
                    <a:pt x="6853" y="11678"/>
                  </a:lnTo>
                  <a:lnTo>
                    <a:pt x="6949" y="11620"/>
                  </a:lnTo>
                  <a:lnTo>
                    <a:pt x="7123" y="11504"/>
                  </a:lnTo>
                  <a:lnTo>
                    <a:pt x="7316" y="11369"/>
                  </a:lnTo>
                  <a:lnTo>
                    <a:pt x="7412" y="11311"/>
                  </a:lnTo>
                  <a:lnTo>
                    <a:pt x="7509" y="11272"/>
                  </a:lnTo>
                  <a:lnTo>
                    <a:pt x="7605" y="11253"/>
                  </a:lnTo>
                  <a:lnTo>
                    <a:pt x="7721" y="11253"/>
                  </a:lnTo>
                  <a:lnTo>
                    <a:pt x="7934" y="11272"/>
                  </a:lnTo>
                  <a:lnTo>
                    <a:pt x="8165" y="11272"/>
                  </a:lnTo>
                  <a:lnTo>
                    <a:pt x="8262" y="11253"/>
                  </a:lnTo>
                  <a:lnTo>
                    <a:pt x="8358" y="11234"/>
                  </a:lnTo>
                  <a:lnTo>
                    <a:pt x="8455" y="11176"/>
                  </a:lnTo>
                  <a:lnTo>
                    <a:pt x="8532" y="11099"/>
                  </a:lnTo>
                  <a:lnTo>
                    <a:pt x="8667" y="10925"/>
                  </a:lnTo>
                  <a:lnTo>
                    <a:pt x="8802" y="10751"/>
                  </a:lnTo>
                  <a:lnTo>
                    <a:pt x="8879" y="10674"/>
                  </a:lnTo>
                  <a:lnTo>
                    <a:pt x="8976" y="10616"/>
                  </a:lnTo>
                  <a:lnTo>
                    <a:pt x="9053" y="10558"/>
                  </a:lnTo>
                  <a:lnTo>
                    <a:pt x="9169" y="10520"/>
                  </a:lnTo>
                  <a:lnTo>
                    <a:pt x="9381" y="10481"/>
                  </a:lnTo>
                  <a:lnTo>
                    <a:pt x="9593" y="10423"/>
                  </a:lnTo>
                  <a:lnTo>
                    <a:pt x="9690" y="10365"/>
                  </a:lnTo>
                  <a:lnTo>
                    <a:pt x="9786" y="10307"/>
                  </a:lnTo>
                  <a:lnTo>
                    <a:pt x="9844" y="10230"/>
                  </a:lnTo>
                  <a:lnTo>
                    <a:pt x="9902" y="10153"/>
                  </a:lnTo>
                  <a:lnTo>
                    <a:pt x="9999" y="9941"/>
                  </a:lnTo>
                  <a:lnTo>
                    <a:pt x="10076" y="9728"/>
                  </a:lnTo>
                  <a:lnTo>
                    <a:pt x="10115" y="9632"/>
                  </a:lnTo>
                  <a:lnTo>
                    <a:pt x="10192" y="9555"/>
                  </a:lnTo>
                  <a:lnTo>
                    <a:pt x="10269" y="9477"/>
                  </a:lnTo>
                  <a:lnTo>
                    <a:pt x="10346" y="9420"/>
                  </a:lnTo>
                  <a:lnTo>
                    <a:pt x="10539" y="9304"/>
                  </a:lnTo>
                  <a:lnTo>
                    <a:pt x="10732" y="9188"/>
                  </a:lnTo>
                  <a:lnTo>
                    <a:pt x="10809" y="9130"/>
                  </a:lnTo>
                  <a:lnTo>
                    <a:pt x="10887" y="9053"/>
                  </a:lnTo>
                  <a:lnTo>
                    <a:pt x="10925" y="8956"/>
                  </a:lnTo>
                  <a:lnTo>
                    <a:pt x="10945" y="8860"/>
                  </a:lnTo>
                  <a:lnTo>
                    <a:pt x="10983" y="8628"/>
                  </a:lnTo>
                  <a:lnTo>
                    <a:pt x="11002" y="8397"/>
                  </a:lnTo>
                  <a:lnTo>
                    <a:pt x="11022" y="8300"/>
                  </a:lnTo>
                  <a:lnTo>
                    <a:pt x="11060" y="8204"/>
                  </a:lnTo>
                  <a:lnTo>
                    <a:pt x="11118" y="8107"/>
                  </a:lnTo>
                  <a:lnTo>
                    <a:pt x="11176" y="8030"/>
                  </a:lnTo>
                  <a:lnTo>
                    <a:pt x="11331" y="7856"/>
                  </a:lnTo>
                  <a:lnTo>
                    <a:pt x="11485" y="7702"/>
                  </a:lnTo>
                  <a:lnTo>
                    <a:pt x="11543" y="7605"/>
                  </a:lnTo>
                  <a:lnTo>
                    <a:pt x="11581" y="7509"/>
                  </a:lnTo>
                  <a:lnTo>
                    <a:pt x="11601" y="7412"/>
                  </a:lnTo>
                  <a:lnTo>
                    <a:pt x="11601" y="7316"/>
                  </a:lnTo>
                  <a:lnTo>
                    <a:pt x="11562" y="7084"/>
                  </a:lnTo>
                  <a:lnTo>
                    <a:pt x="11524" y="6872"/>
                  </a:lnTo>
                  <a:lnTo>
                    <a:pt x="11504" y="6756"/>
                  </a:lnTo>
                  <a:lnTo>
                    <a:pt x="11504" y="6660"/>
                  </a:lnTo>
                  <a:lnTo>
                    <a:pt x="11543" y="6544"/>
                  </a:lnTo>
                  <a:lnTo>
                    <a:pt x="11581" y="6447"/>
                  </a:lnTo>
                  <a:lnTo>
                    <a:pt x="11678" y="6254"/>
                  </a:lnTo>
                  <a:lnTo>
                    <a:pt x="11774" y="6061"/>
                  </a:lnTo>
                  <a:lnTo>
                    <a:pt x="11813" y="5945"/>
                  </a:lnTo>
                  <a:lnTo>
                    <a:pt x="11813" y="5849"/>
                  </a:lnTo>
                  <a:lnTo>
                    <a:pt x="11813" y="5752"/>
                  </a:lnTo>
                  <a:lnTo>
                    <a:pt x="11774" y="5637"/>
                  </a:lnTo>
                  <a:lnTo>
                    <a:pt x="11678" y="5444"/>
                  </a:lnTo>
                  <a:lnTo>
                    <a:pt x="11581" y="5251"/>
                  </a:lnTo>
                  <a:lnTo>
                    <a:pt x="11543" y="5135"/>
                  </a:lnTo>
                  <a:lnTo>
                    <a:pt x="11504" y="5038"/>
                  </a:lnTo>
                  <a:lnTo>
                    <a:pt x="11504" y="4942"/>
                  </a:lnTo>
                  <a:lnTo>
                    <a:pt x="11524" y="4826"/>
                  </a:lnTo>
                  <a:lnTo>
                    <a:pt x="11562" y="4614"/>
                  </a:lnTo>
                  <a:lnTo>
                    <a:pt x="11601" y="4382"/>
                  </a:lnTo>
                  <a:lnTo>
                    <a:pt x="11601" y="4285"/>
                  </a:lnTo>
                  <a:lnTo>
                    <a:pt x="11581" y="4189"/>
                  </a:lnTo>
                  <a:lnTo>
                    <a:pt x="11543" y="4092"/>
                  </a:lnTo>
                  <a:lnTo>
                    <a:pt x="11485" y="3996"/>
                  </a:lnTo>
                  <a:lnTo>
                    <a:pt x="11331" y="3822"/>
                  </a:lnTo>
                  <a:lnTo>
                    <a:pt x="11176" y="3668"/>
                  </a:lnTo>
                  <a:lnTo>
                    <a:pt x="11118" y="3591"/>
                  </a:lnTo>
                  <a:lnTo>
                    <a:pt x="11060" y="3494"/>
                  </a:lnTo>
                  <a:lnTo>
                    <a:pt x="11022" y="3398"/>
                  </a:lnTo>
                  <a:lnTo>
                    <a:pt x="11002" y="3282"/>
                  </a:lnTo>
                  <a:lnTo>
                    <a:pt x="10983" y="3070"/>
                  </a:lnTo>
                  <a:lnTo>
                    <a:pt x="10945" y="2838"/>
                  </a:lnTo>
                  <a:lnTo>
                    <a:pt x="10925" y="2741"/>
                  </a:lnTo>
                  <a:lnTo>
                    <a:pt x="10887" y="2645"/>
                  </a:lnTo>
                  <a:lnTo>
                    <a:pt x="10809" y="2568"/>
                  </a:lnTo>
                  <a:lnTo>
                    <a:pt x="10732" y="2510"/>
                  </a:lnTo>
                  <a:lnTo>
                    <a:pt x="10539" y="2394"/>
                  </a:lnTo>
                  <a:lnTo>
                    <a:pt x="1034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15" y="2047"/>
                  </a:lnTo>
                  <a:lnTo>
                    <a:pt x="10076" y="1950"/>
                  </a:lnTo>
                  <a:lnTo>
                    <a:pt x="9999" y="1757"/>
                  </a:lnTo>
                  <a:lnTo>
                    <a:pt x="9902" y="1545"/>
                  </a:lnTo>
                  <a:lnTo>
                    <a:pt x="9844" y="1448"/>
                  </a:lnTo>
                  <a:lnTo>
                    <a:pt x="9786" y="1371"/>
                  </a:lnTo>
                  <a:lnTo>
                    <a:pt x="9690" y="1313"/>
                  </a:lnTo>
                  <a:lnTo>
                    <a:pt x="9593" y="1275"/>
                  </a:lnTo>
                  <a:lnTo>
                    <a:pt x="9381" y="1217"/>
                  </a:lnTo>
                  <a:lnTo>
                    <a:pt x="9169" y="1159"/>
                  </a:lnTo>
                  <a:lnTo>
                    <a:pt x="9053" y="1139"/>
                  </a:lnTo>
                  <a:lnTo>
                    <a:pt x="8976" y="1082"/>
                  </a:lnTo>
                  <a:lnTo>
                    <a:pt x="8879" y="1024"/>
                  </a:lnTo>
                  <a:lnTo>
                    <a:pt x="8802" y="946"/>
                  </a:lnTo>
                  <a:lnTo>
                    <a:pt x="8667" y="753"/>
                  </a:lnTo>
                  <a:lnTo>
                    <a:pt x="8532" y="599"/>
                  </a:lnTo>
                  <a:lnTo>
                    <a:pt x="8455" y="522"/>
                  </a:lnTo>
                  <a:lnTo>
                    <a:pt x="8358" y="464"/>
                  </a:lnTo>
                  <a:lnTo>
                    <a:pt x="8262" y="445"/>
                  </a:lnTo>
                  <a:lnTo>
                    <a:pt x="8165" y="425"/>
                  </a:lnTo>
                  <a:lnTo>
                    <a:pt x="7934" y="425"/>
                  </a:lnTo>
                  <a:lnTo>
                    <a:pt x="7721" y="445"/>
                  </a:lnTo>
                  <a:lnTo>
                    <a:pt x="7605" y="425"/>
                  </a:lnTo>
                  <a:lnTo>
                    <a:pt x="7509" y="406"/>
                  </a:lnTo>
                  <a:lnTo>
                    <a:pt x="7412" y="367"/>
                  </a:lnTo>
                  <a:lnTo>
                    <a:pt x="7316" y="329"/>
                  </a:lnTo>
                  <a:lnTo>
                    <a:pt x="7123" y="194"/>
                  </a:lnTo>
                  <a:lnTo>
                    <a:pt x="6949" y="59"/>
                  </a:lnTo>
                  <a:lnTo>
                    <a:pt x="6853" y="20"/>
                  </a:lnTo>
                  <a:lnTo>
                    <a:pt x="6737" y="1"/>
                  </a:lnTo>
                  <a:lnTo>
                    <a:pt x="6544" y="1"/>
                  </a:lnTo>
                  <a:lnTo>
                    <a:pt x="6332" y="78"/>
                  </a:lnTo>
                  <a:lnTo>
                    <a:pt x="6119" y="155"/>
                  </a:lnTo>
                  <a:lnTo>
                    <a:pt x="6004" y="174"/>
                  </a:lnTo>
                  <a:lnTo>
                    <a:pt x="5907" y="194"/>
                  </a:lnTo>
                  <a:lnTo>
                    <a:pt x="5791" y="174"/>
                  </a:lnTo>
                  <a:lnTo>
                    <a:pt x="5695" y="155"/>
                  </a:lnTo>
                  <a:lnTo>
                    <a:pt x="5482" y="78"/>
                  </a:lnTo>
                  <a:lnTo>
                    <a:pt x="52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5"/>
            <p:cNvSpPr/>
            <p:nvPr/>
          </p:nvSpPr>
          <p:spPr>
            <a:xfrm>
              <a:off x="1841300" y="659350"/>
              <a:ext cx="295800" cy="292450"/>
            </a:xfrm>
            <a:custGeom>
              <a:avLst/>
              <a:gdLst/>
              <a:ahLst/>
              <a:cxnLst/>
              <a:rect l="l" t="t" r="r" b="b"/>
              <a:pathLst>
                <a:path w="11832" h="11698" extrusionOk="0">
                  <a:moveTo>
                    <a:pt x="5076" y="1"/>
                  </a:moveTo>
                  <a:lnTo>
                    <a:pt x="4980" y="20"/>
                  </a:lnTo>
                  <a:lnTo>
                    <a:pt x="4883" y="59"/>
                  </a:lnTo>
                  <a:lnTo>
                    <a:pt x="4690" y="194"/>
                  </a:lnTo>
                  <a:lnTo>
                    <a:pt x="4517" y="329"/>
                  </a:lnTo>
                  <a:lnTo>
                    <a:pt x="4420" y="367"/>
                  </a:lnTo>
                  <a:lnTo>
                    <a:pt x="4324" y="406"/>
                  </a:lnTo>
                  <a:lnTo>
                    <a:pt x="4208" y="425"/>
                  </a:lnTo>
                  <a:lnTo>
                    <a:pt x="4111" y="445"/>
                  </a:lnTo>
                  <a:lnTo>
                    <a:pt x="3880" y="425"/>
                  </a:lnTo>
                  <a:lnTo>
                    <a:pt x="3667" y="425"/>
                  </a:lnTo>
                  <a:lnTo>
                    <a:pt x="3552" y="445"/>
                  </a:lnTo>
                  <a:lnTo>
                    <a:pt x="3455" y="464"/>
                  </a:lnTo>
                  <a:lnTo>
                    <a:pt x="3378" y="522"/>
                  </a:lnTo>
                  <a:lnTo>
                    <a:pt x="3281" y="599"/>
                  </a:lnTo>
                  <a:lnTo>
                    <a:pt x="3146" y="753"/>
                  </a:lnTo>
                  <a:lnTo>
                    <a:pt x="3011" y="946"/>
                  </a:lnTo>
                  <a:lnTo>
                    <a:pt x="2934" y="1024"/>
                  </a:lnTo>
                  <a:lnTo>
                    <a:pt x="2857" y="1082"/>
                  </a:lnTo>
                  <a:lnTo>
                    <a:pt x="2760" y="1139"/>
                  </a:lnTo>
                  <a:lnTo>
                    <a:pt x="2664" y="1159"/>
                  </a:lnTo>
                  <a:lnTo>
                    <a:pt x="2432" y="1217"/>
                  </a:lnTo>
                  <a:lnTo>
                    <a:pt x="2220" y="1275"/>
                  </a:lnTo>
                  <a:lnTo>
                    <a:pt x="2123" y="1313"/>
                  </a:lnTo>
                  <a:lnTo>
                    <a:pt x="2046" y="1371"/>
                  </a:lnTo>
                  <a:lnTo>
                    <a:pt x="1969" y="1448"/>
                  </a:lnTo>
                  <a:lnTo>
                    <a:pt x="1911" y="1545"/>
                  </a:lnTo>
                  <a:lnTo>
                    <a:pt x="1834" y="1757"/>
                  </a:lnTo>
                  <a:lnTo>
                    <a:pt x="1737" y="1950"/>
                  </a:lnTo>
                  <a:lnTo>
                    <a:pt x="1699" y="2047"/>
                  </a:lnTo>
                  <a:lnTo>
                    <a:pt x="1641" y="2143"/>
                  </a:lnTo>
                  <a:lnTo>
                    <a:pt x="1564" y="2220"/>
                  </a:lnTo>
                  <a:lnTo>
                    <a:pt x="1467" y="2278"/>
                  </a:lnTo>
                  <a:lnTo>
                    <a:pt x="1274" y="2394"/>
                  </a:lnTo>
                  <a:lnTo>
                    <a:pt x="1081" y="2510"/>
                  </a:lnTo>
                  <a:lnTo>
                    <a:pt x="1004" y="2568"/>
                  </a:lnTo>
                  <a:lnTo>
                    <a:pt x="946" y="2645"/>
                  </a:lnTo>
                  <a:lnTo>
                    <a:pt x="888" y="2741"/>
                  </a:lnTo>
                  <a:lnTo>
                    <a:pt x="869" y="2838"/>
                  </a:lnTo>
                  <a:lnTo>
                    <a:pt x="850" y="3070"/>
                  </a:lnTo>
                  <a:lnTo>
                    <a:pt x="811" y="3282"/>
                  </a:lnTo>
                  <a:lnTo>
                    <a:pt x="792" y="3398"/>
                  </a:lnTo>
                  <a:lnTo>
                    <a:pt x="772" y="3494"/>
                  </a:lnTo>
                  <a:lnTo>
                    <a:pt x="714" y="3591"/>
                  </a:lnTo>
                  <a:lnTo>
                    <a:pt x="637" y="3668"/>
                  </a:lnTo>
                  <a:lnTo>
                    <a:pt x="483" y="3822"/>
                  </a:lnTo>
                  <a:lnTo>
                    <a:pt x="348" y="3996"/>
                  </a:lnTo>
                  <a:lnTo>
                    <a:pt x="290" y="4092"/>
                  </a:lnTo>
                  <a:lnTo>
                    <a:pt x="232" y="4189"/>
                  </a:lnTo>
                  <a:lnTo>
                    <a:pt x="232" y="4285"/>
                  </a:lnTo>
                  <a:lnTo>
                    <a:pt x="232" y="4382"/>
                  </a:lnTo>
                  <a:lnTo>
                    <a:pt x="270" y="4614"/>
                  </a:lnTo>
                  <a:lnTo>
                    <a:pt x="309" y="4826"/>
                  </a:lnTo>
                  <a:lnTo>
                    <a:pt x="309" y="4942"/>
                  </a:lnTo>
                  <a:lnTo>
                    <a:pt x="309" y="5038"/>
                  </a:lnTo>
                  <a:lnTo>
                    <a:pt x="290" y="5135"/>
                  </a:lnTo>
                  <a:lnTo>
                    <a:pt x="251" y="5251"/>
                  </a:lnTo>
                  <a:lnTo>
                    <a:pt x="135" y="5444"/>
                  </a:lnTo>
                  <a:lnTo>
                    <a:pt x="39" y="5637"/>
                  </a:lnTo>
                  <a:lnTo>
                    <a:pt x="20" y="5752"/>
                  </a:lnTo>
                  <a:lnTo>
                    <a:pt x="0" y="5849"/>
                  </a:lnTo>
                  <a:lnTo>
                    <a:pt x="20" y="5945"/>
                  </a:lnTo>
                  <a:lnTo>
                    <a:pt x="39" y="6061"/>
                  </a:lnTo>
                  <a:lnTo>
                    <a:pt x="135" y="6254"/>
                  </a:lnTo>
                  <a:lnTo>
                    <a:pt x="251" y="6447"/>
                  </a:lnTo>
                  <a:lnTo>
                    <a:pt x="290" y="6544"/>
                  </a:lnTo>
                  <a:lnTo>
                    <a:pt x="309" y="6660"/>
                  </a:lnTo>
                  <a:lnTo>
                    <a:pt x="309" y="6756"/>
                  </a:lnTo>
                  <a:lnTo>
                    <a:pt x="309" y="6872"/>
                  </a:lnTo>
                  <a:lnTo>
                    <a:pt x="270" y="7084"/>
                  </a:lnTo>
                  <a:lnTo>
                    <a:pt x="232" y="7316"/>
                  </a:lnTo>
                  <a:lnTo>
                    <a:pt x="232" y="7412"/>
                  </a:lnTo>
                  <a:lnTo>
                    <a:pt x="232" y="7509"/>
                  </a:lnTo>
                  <a:lnTo>
                    <a:pt x="290" y="7605"/>
                  </a:lnTo>
                  <a:lnTo>
                    <a:pt x="348" y="7702"/>
                  </a:lnTo>
                  <a:lnTo>
                    <a:pt x="483" y="7856"/>
                  </a:lnTo>
                  <a:lnTo>
                    <a:pt x="637" y="8030"/>
                  </a:lnTo>
                  <a:lnTo>
                    <a:pt x="714" y="8107"/>
                  </a:lnTo>
                  <a:lnTo>
                    <a:pt x="772" y="8204"/>
                  </a:lnTo>
                  <a:lnTo>
                    <a:pt x="792" y="8300"/>
                  </a:lnTo>
                  <a:lnTo>
                    <a:pt x="811" y="8397"/>
                  </a:lnTo>
                  <a:lnTo>
                    <a:pt x="850" y="8628"/>
                  </a:lnTo>
                  <a:lnTo>
                    <a:pt x="869" y="8841"/>
                  </a:lnTo>
                  <a:lnTo>
                    <a:pt x="888" y="8956"/>
                  </a:lnTo>
                  <a:lnTo>
                    <a:pt x="946" y="9053"/>
                  </a:lnTo>
                  <a:lnTo>
                    <a:pt x="1004" y="9130"/>
                  </a:lnTo>
                  <a:lnTo>
                    <a:pt x="1081" y="9188"/>
                  </a:lnTo>
                  <a:lnTo>
                    <a:pt x="1274" y="9304"/>
                  </a:lnTo>
                  <a:lnTo>
                    <a:pt x="1467" y="9420"/>
                  </a:lnTo>
                  <a:lnTo>
                    <a:pt x="1564" y="9477"/>
                  </a:lnTo>
                  <a:lnTo>
                    <a:pt x="1641" y="9555"/>
                  </a:lnTo>
                  <a:lnTo>
                    <a:pt x="1699" y="9632"/>
                  </a:lnTo>
                  <a:lnTo>
                    <a:pt x="1737" y="9728"/>
                  </a:lnTo>
                  <a:lnTo>
                    <a:pt x="1834" y="9941"/>
                  </a:lnTo>
                  <a:lnTo>
                    <a:pt x="1911" y="10153"/>
                  </a:lnTo>
                  <a:lnTo>
                    <a:pt x="1969" y="10230"/>
                  </a:lnTo>
                  <a:lnTo>
                    <a:pt x="2046" y="10307"/>
                  </a:lnTo>
                  <a:lnTo>
                    <a:pt x="2123" y="10365"/>
                  </a:lnTo>
                  <a:lnTo>
                    <a:pt x="2220" y="10423"/>
                  </a:lnTo>
                  <a:lnTo>
                    <a:pt x="2432" y="10481"/>
                  </a:lnTo>
                  <a:lnTo>
                    <a:pt x="2664" y="10520"/>
                  </a:lnTo>
                  <a:lnTo>
                    <a:pt x="2760" y="10558"/>
                  </a:lnTo>
                  <a:lnTo>
                    <a:pt x="2857" y="10616"/>
                  </a:lnTo>
                  <a:lnTo>
                    <a:pt x="2934" y="10674"/>
                  </a:lnTo>
                  <a:lnTo>
                    <a:pt x="3011" y="10751"/>
                  </a:lnTo>
                  <a:lnTo>
                    <a:pt x="3146" y="10925"/>
                  </a:lnTo>
                  <a:lnTo>
                    <a:pt x="3281" y="11099"/>
                  </a:lnTo>
                  <a:lnTo>
                    <a:pt x="3378" y="11176"/>
                  </a:lnTo>
                  <a:lnTo>
                    <a:pt x="3455" y="11234"/>
                  </a:lnTo>
                  <a:lnTo>
                    <a:pt x="3552" y="11253"/>
                  </a:lnTo>
                  <a:lnTo>
                    <a:pt x="3667" y="11272"/>
                  </a:lnTo>
                  <a:lnTo>
                    <a:pt x="3880" y="11272"/>
                  </a:lnTo>
                  <a:lnTo>
                    <a:pt x="4111" y="11253"/>
                  </a:lnTo>
                  <a:lnTo>
                    <a:pt x="4208" y="11253"/>
                  </a:lnTo>
                  <a:lnTo>
                    <a:pt x="4324" y="11272"/>
                  </a:lnTo>
                  <a:lnTo>
                    <a:pt x="4420" y="11311"/>
                  </a:lnTo>
                  <a:lnTo>
                    <a:pt x="4517" y="11369"/>
                  </a:lnTo>
                  <a:lnTo>
                    <a:pt x="4690" y="11504"/>
                  </a:lnTo>
                  <a:lnTo>
                    <a:pt x="4883" y="11620"/>
                  </a:lnTo>
                  <a:lnTo>
                    <a:pt x="4980" y="11678"/>
                  </a:lnTo>
                  <a:lnTo>
                    <a:pt x="5076" y="11697"/>
                  </a:lnTo>
                  <a:lnTo>
                    <a:pt x="5173" y="11697"/>
                  </a:lnTo>
                  <a:lnTo>
                    <a:pt x="5289" y="11678"/>
                  </a:lnTo>
                  <a:lnTo>
                    <a:pt x="5482" y="11620"/>
                  </a:lnTo>
                  <a:lnTo>
                    <a:pt x="5713" y="11543"/>
                  </a:lnTo>
                  <a:lnTo>
                    <a:pt x="5810" y="11523"/>
                  </a:lnTo>
                  <a:lnTo>
                    <a:pt x="5906" y="11504"/>
                  </a:lnTo>
                  <a:lnTo>
                    <a:pt x="6022" y="11523"/>
                  </a:lnTo>
                  <a:lnTo>
                    <a:pt x="6119" y="11543"/>
                  </a:lnTo>
                  <a:lnTo>
                    <a:pt x="6331" y="11620"/>
                  </a:lnTo>
                  <a:lnTo>
                    <a:pt x="6543" y="11678"/>
                  </a:lnTo>
                  <a:lnTo>
                    <a:pt x="6659" y="11697"/>
                  </a:lnTo>
                  <a:lnTo>
                    <a:pt x="6756" y="11697"/>
                  </a:lnTo>
                  <a:lnTo>
                    <a:pt x="6852" y="11678"/>
                  </a:lnTo>
                  <a:lnTo>
                    <a:pt x="6949" y="11620"/>
                  </a:lnTo>
                  <a:lnTo>
                    <a:pt x="7142" y="11504"/>
                  </a:lnTo>
                  <a:lnTo>
                    <a:pt x="7315" y="11369"/>
                  </a:lnTo>
                  <a:lnTo>
                    <a:pt x="7412" y="11311"/>
                  </a:lnTo>
                  <a:lnTo>
                    <a:pt x="7508" y="11272"/>
                  </a:lnTo>
                  <a:lnTo>
                    <a:pt x="7624" y="11253"/>
                  </a:lnTo>
                  <a:lnTo>
                    <a:pt x="7721" y="11253"/>
                  </a:lnTo>
                  <a:lnTo>
                    <a:pt x="7952" y="11272"/>
                  </a:lnTo>
                  <a:lnTo>
                    <a:pt x="8165" y="11272"/>
                  </a:lnTo>
                  <a:lnTo>
                    <a:pt x="8280" y="11253"/>
                  </a:lnTo>
                  <a:lnTo>
                    <a:pt x="8377" y="11234"/>
                  </a:lnTo>
                  <a:lnTo>
                    <a:pt x="8454" y="11176"/>
                  </a:lnTo>
                  <a:lnTo>
                    <a:pt x="8531" y="11099"/>
                  </a:lnTo>
                  <a:lnTo>
                    <a:pt x="8686" y="10925"/>
                  </a:lnTo>
                  <a:lnTo>
                    <a:pt x="8821" y="10751"/>
                  </a:lnTo>
                  <a:lnTo>
                    <a:pt x="8898" y="10674"/>
                  </a:lnTo>
                  <a:lnTo>
                    <a:pt x="8975" y="10616"/>
                  </a:lnTo>
                  <a:lnTo>
                    <a:pt x="9072" y="10558"/>
                  </a:lnTo>
                  <a:lnTo>
                    <a:pt x="9168" y="10520"/>
                  </a:lnTo>
                  <a:lnTo>
                    <a:pt x="9400" y="10481"/>
                  </a:lnTo>
                  <a:lnTo>
                    <a:pt x="9612" y="10423"/>
                  </a:lnTo>
                  <a:lnTo>
                    <a:pt x="9709" y="10365"/>
                  </a:lnTo>
                  <a:lnTo>
                    <a:pt x="9786" y="10307"/>
                  </a:lnTo>
                  <a:lnTo>
                    <a:pt x="9863" y="10230"/>
                  </a:lnTo>
                  <a:lnTo>
                    <a:pt x="9921" y="10153"/>
                  </a:lnTo>
                  <a:lnTo>
                    <a:pt x="9998" y="9941"/>
                  </a:lnTo>
                  <a:lnTo>
                    <a:pt x="10075" y="9728"/>
                  </a:lnTo>
                  <a:lnTo>
                    <a:pt x="10133" y="9632"/>
                  </a:lnTo>
                  <a:lnTo>
                    <a:pt x="10191" y="9555"/>
                  </a:lnTo>
                  <a:lnTo>
                    <a:pt x="10268" y="9477"/>
                  </a:lnTo>
                  <a:lnTo>
                    <a:pt x="10365" y="9420"/>
                  </a:lnTo>
                  <a:lnTo>
                    <a:pt x="10558" y="9304"/>
                  </a:lnTo>
                  <a:lnTo>
                    <a:pt x="10751" y="9188"/>
                  </a:lnTo>
                  <a:lnTo>
                    <a:pt x="10828" y="9130"/>
                  </a:lnTo>
                  <a:lnTo>
                    <a:pt x="10886" y="9053"/>
                  </a:lnTo>
                  <a:lnTo>
                    <a:pt x="10944" y="8956"/>
                  </a:lnTo>
                  <a:lnTo>
                    <a:pt x="10963" y="8860"/>
                  </a:lnTo>
                  <a:lnTo>
                    <a:pt x="10983" y="8628"/>
                  </a:lnTo>
                  <a:lnTo>
                    <a:pt x="11021" y="8397"/>
                  </a:lnTo>
                  <a:lnTo>
                    <a:pt x="11040" y="8300"/>
                  </a:lnTo>
                  <a:lnTo>
                    <a:pt x="11060" y="8204"/>
                  </a:lnTo>
                  <a:lnTo>
                    <a:pt x="11118" y="8107"/>
                  </a:lnTo>
                  <a:lnTo>
                    <a:pt x="11195" y="8030"/>
                  </a:lnTo>
                  <a:lnTo>
                    <a:pt x="11349" y="7856"/>
                  </a:lnTo>
                  <a:lnTo>
                    <a:pt x="11484" y="7702"/>
                  </a:lnTo>
                  <a:lnTo>
                    <a:pt x="11542" y="7605"/>
                  </a:lnTo>
                  <a:lnTo>
                    <a:pt x="11581" y="7509"/>
                  </a:lnTo>
                  <a:lnTo>
                    <a:pt x="11600" y="7412"/>
                  </a:lnTo>
                  <a:lnTo>
                    <a:pt x="11600" y="7316"/>
                  </a:lnTo>
                  <a:lnTo>
                    <a:pt x="11562" y="7084"/>
                  </a:lnTo>
                  <a:lnTo>
                    <a:pt x="11523" y="6872"/>
                  </a:lnTo>
                  <a:lnTo>
                    <a:pt x="11523" y="6756"/>
                  </a:lnTo>
                  <a:lnTo>
                    <a:pt x="11523" y="6660"/>
                  </a:lnTo>
                  <a:lnTo>
                    <a:pt x="11542" y="6544"/>
                  </a:lnTo>
                  <a:lnTo>
                    <a:pt x="11581" y="6447"/>
                  </a:lnTo>
                  <a:lnTo>
                    <a:pt x="11697" y="6254"/>
                  </a:lnTo>
                  <a:lnTo>
                    <a:pt x="11793" y="6061"/>
                  </a:lnTo>
                  <a:lnTo>
                    <a:pt x="11812" y="5945"/>
                  </a:lnTo>
                  <a:lnTo>
                    <a:pt x="11832" y="5849"/>
                  </a:lnTo>
                  <a:lnTo>
                    <a:pt x="11812" y="5752"/>
                  </a:lnTo>
                  <a:lnTo>
                    <a:pt x="11793" y="5637"/>
                  </a:lnTo>
                  <a:lnTo>
                    <a:pt x="11697" y="5444"/>
                  </a:lnTo>
                  <a:lnTo>
                    <a:pt x="11581" y="5251"/>
                  </a:lnTo>
                  <a:lnTo>
                    <a:pt x="11542" y="5135"/>
                  </a:lnTo>
                  <a:lnTo>
                    <a:pt x="11523" y="5038"/>
                  </a:lnTo>
                  <a:lnTo>
                    <a:pt x="11523" y="4942"/>
                  </a:lnTo>
                  <a:lnTo>
                    <a:pt x="11523" y="4826"/>
                  </a:lnTo>
                  <a:lnTo>
                    <a:pt x="11562" y="4614"/>
                  </a:lnTo>
                  <a:lnTo>
                    <a:pt x="11600" y="4382"/>
                  </a:lnTo>
                  <a:lnTo>
                    <a:pt x="11600" y="4285"/>
                  </a:lnTo>
                  <a:lnTo>
                    <a:pt x="11581" y="4189"/>
                  </a:lnTo>
                  <a:lnTo>
                    <a:pt x="11542" y="4092"/>
                  </a:lnTo>
                  <a:lnTo>
                    <a:pt x="11484" y="3996"/>
                  </a:lnTo>
                  <a:lnTo>
                    <a:pt x="11349" y="3822"/>
                  </a:lnTo>
                  <a:lnTo>
                    <a:pt x="11195" y="3668"/>
                  </a:lnTo>
                  <a:lnTo>
                    <a:pt x="11118" y="3591"/>
                  </a:lnTo>
                  <a:lnTo>
                    <a:pt x="11060" y="3494"/>
                  </a:lnTo>
                  <a:lnTo>
                    <a:pt x="11040" y="3398"/>
                  </a:lnTo>
                  <a:lnTo>
                    <a:pt x="11021" y="3282"/>
                  </a:lnTo>
                  <a:lnTo>
                    <a:pt x="10983" y="3070"/>
                  </a:lnTo>
                  <a:lnTo>
                    <a:pt x="10963" y="2838"/>
                  </a:lnTo>
                  <a:lnTo>
                    <a:pt x="10944" y="2741"/>
                  </a:lnTo>
                  <a:lnTo>
                    <a:pt x="10886" y="2645"/>
                  </a:lnTo>
                  <a:lnTo>
                    <a:pt x="10828" y="2568"/>
                  </a:lnTo>
                  <a:lnTo>
                    <a:pt x="10751" y="2510"/>
                  </a:lnTo>
                  <a:lnTo>
                    <a:pt x="10558" y="2394"/>
                  </a:lnTo>
                  <a:lnTo>
                    <a:pt x="10365" y="2278"/>
                  </a:lnTo>
                  <a:lnTo>
                    <a:pt x="10268" y="2220"/>
                  </a:lnTo>
                  <a:lnTo>
                    <a:pt x="10191" y="2143"/>
                  </a:lnTo>
                  <a:lnTo>
                    <a:pt x="10133" y="2047"/>
                  </a:lnTo>
                  <a:lnTo>
                    <a:pt x="10075" y="1950"/>
                  </a:lnTo>
                  <a:lnTo>
                    <a:pt x="9998" y="1757"/>
                  </a:lnTo>
                  <a:lnTo>
                    <a:pt x="9921" y="1545"/>
                  </a:lnTo>
                  <a:lnTo>
                    <a:pt x="9863" y="1448"/>
                  </a:lnTo>
                  <a:lnTo>
                    <a:pt x="9786" y="1371"/>
                  </a:lnTo>
                  <a:lnTo>
                    <a:pt x="9709" y="1313"/>
                  </a:lnTo>
                  <a:lnTo>
                    <a:pt x="9612" y="1275"/>
                  </a:lnTo>
                  <a:lnTo>
                    <a:pt x="9400" y="1217"/>
                  </a:lnTo>
                  <a:lnTo>
                    <a:pt x="9168" y="1159"/>
                  </a:lnTo>
                  <a:lnTo>
                    <a:pt x="9072" y="1139"/>
                  </a:lnTo>
                  <a:lnTo>
                    <a:pt x="8975" y="1082"/>
                  </a:lnTo>
                  <a:lnTo>
                    <a:pt x="8898" y="1024"/>
                  </a:lnTo>
                  <a:lnTo>
                    <a:pt x="8821" y="946"/>
                  </a:lnTo>
                  <a:lnTo>
                    <a:pt x="8686" y="753"/>
                  </a:lnTo>
                  <a:lnTo>
                    <a:pt x="8531" y="599"/>
                  </a:lnTo>
                  <a:lnTo>
                    <a:pt x="8454" y="522"/>
                  </a:lnTo>
                  <a:lnTo>
                    <a:pt x="8377" y="464"/>
                  </a:lnTo>
                  <a:lnTo>
                    <a:pt x="8280" y="445"/>
                  </a:lnTo>
                  <a:lnTo>
                    <a:pt x="8165" y="425"/>
                  </a:lnTo>
                  <a:lnTo>
                    <a:pt x="7952" y="425"/>
                  </a:lnTo>
                  <a:lnTo>
                    <a:pt x="7721" y="445"/>
                  </a:lnTo>
                  <a:lnTo>
                    <a:pt x="7624" y="425"/>
                  </a:lnTo>
                  <a:lnTo>
                    <a:pt x="7508" y="406"/>
                  </a:lnTo>
                  <a:lnTo>
                    <a:pt x="7412" y="367"/>
                  </a:lnTo>
                  <a:lnTo>
                    <a:pt x="7315" y="329"/>
                  </a:lnTo>
                  <a:lnTo>
                    <a:pt x="7142" y="194"/>
                  </a:lnTo>
                  <a:lnTo>
                    <a:pt x="6949" y="59"/>
                  </a:lnTo>
                  <a:lnTo>
                    <a:pt x="6852" y="20"/>
                  </a:lnTo>
                  <a:lnTo>
                    <a:pt x="6756" y="1"/>
                  </a:lnTo>
                  <a:lnTo>
                    <a:pt x="6543" y="1"/>
                  </a:lnTo>
                  <a:lnTo>
                    <a:pt x="6331" y="78"/>
                  </a:lnTo>
                  <a:lnTo>
                    <a:pt x="6119" y="155"/>
                  </a:lnTo>
                  <a:lnTo>
                    <a:pt x="6022" y="174"/>
                  </a:lnTo>
                  <a:lnTo>
                    <a:pt x="5906" y="194"/>
                  </a:lnTo>
                  <a:lnTo>
                    <a:pt x="5810" y="174"/>
                  </a:lnTo>
                  <a:lnTo>
                    <a:pt x="5713" y="155"/>
                  </a:lnTo>
                  <a:lnTo>
                    <a:pt x="5482" y="78"/>
                  </a:lnTo>
                  <a:lnTo>
                    <a:pt x="5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5"/>
            <p:cNvSpPr/>
            <p:nvPr/>
          </p:nvSpPr>
          <p:spPr>
            <a:xfrm>
              <a:off x="1923325" y="71097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39"/>
                  </a:lnTo>
                  <a:lnTo>
                    <a:pt x="271" y="97"/>
                  </a:lnTo>
                  <a:lnTo>
                    <a:pt x="174" y="175"/>
                  </a:lnTo>
                  <a:lnTo>
                    <a:pt x="97" y="271"/>
                  </a:lnTo>
                  <a:lnTo>
                    <a:pt x="58" y="368"/>
                  </a:lnTo>
                  <a:lnTo>
                    <a:pt x="20" y="483"/>
                  </a:lnTo>
                  <a:lnTo>
                    <a:pt x="0" y="599"/>
                  </a:lnTo>
                  <a:lnTo>
                    <a:pt x="20" y="715"/>
                  </a:lnTo>
                  <a:lnTo>
                    <a:pt x="58" y="831"/>
                  </a:lnTo>
                  <a:lnTo>
                    <a:pt x="97" y="927"/>
                  </a:lnTo>
                  <a:lnTo>
                    <a:pt x="174" y="1024"/>
                  </a:lnTo>
                  <a:lnTo>
                    <a:pt x="271" y="1082"/>
                  </a:lnTo>
                  <a:lnTo>
                    <a:pt x="367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5" y="1178"/>
                  </a:lnTo>
                  <a:lnTo>
                    <a:pt x="830" y="1140"/>
                  </a:lnTo>
                  <a:lnTo>
                    <a:pt x="927" y="1082"/>
                  </a:lnTo>
                  <a:lnTo>
                    <a:pt x="1023" y="1024"/>
                  </a:lnTo>
                  <a:lnTo>
                    <a:pt x="1101" y="927"/>
                  </a:lnTo>
                  <a:lnTo>
                    <a:pt x="1158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58" y="368"/>
                  </a:lnTo>
                  <a:lnTo>
                    <a:pt x="1101" y="271"/>
                  </a:lnTo>
                  <a:lnTo>
                    <a:pt x="1023" y="175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35"/>
            <p:cNvSpPr/>
            <p:nvPr/>
          </p:nvSpPr>
          <p:spPr>
            <a:xfrm>
              <a:off x="1980250" y="7843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59"/>
                  </a:lnTo>
                  <a:lnTo>
                    <a:pt x="271" y="116"/>
                  </a:lnTo>
                  <a:lnTo>
                    <a:pt x="175" y="174"/>
                  </a:lnTo>
                  <a:lnTo>
                    <a:pt x="117" y="271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5"/>
                  </a:lnTo>
                  <a:lnTo>
                    <a:pt x="59" y="831"/>
                  </a:lnTo>
                  <a:lnTo>
                    <a:pt x="117" y="927"/>
                  </a:lnTo>
                  <a:lnTo>
                    <a:pt x="175" y="1024"/>
                  </a:lnTo>
                  <a:lnTo>
                    <a:pt x="271" y="1101"/>
                  </a:lnTo>
                  <a:lnTo>
                    <a:pt x="368" y="1159"/>
                  </a:lnTo>
                  <a:lnTo>
                    <a:pt x="483" y="1197"/>
                  </a:lnTo>
                  <a:lnTo>
                    <a:pt x="715" y="1197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101" y="927"/>
                  </a:lnTo>
                  <a:lnTo>
                    <a:pt x="1159" y="831"/>
                  </a:lnTo>
                  <a:lnTo>
                    <a:pt x="1178" y="715"/>
                  </a:lnTo>
                  <a:lnTo>
                    <a:pt x="1198" y="599"/>
                  </a:lnTo>
                  <a:lnTo>
                    <a:pt x="1178" y="483"/>
                  </a:lnTo>
                  <a:lnTo>
                    <a:pt x="1159" y="367"/>
                  </a:lnTo>
                  <a:lnTo>
                    <a:pt x="1101" y="271"/>
                  </a:lnTo>
                  <a:lnTo>
                    <a:pt x="1024" y="174"/>
                  </a:lnTo>
                  <a:lnTo>
                    <a:pt x="927" y="116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35"/>
            <p:cNvSpPr/>
            <p:nvPr/>
          </p:nvSpPr>
          <p:spPr>
            <a:xfrm>
              <a:off x="2023700" y="711950"/>
              <a:ext cx="29925" cy="29950"/>
            </a:xfrm>
            <a:custGeom>
              <a:avLst/>
              <a:gdLst/>
              <a:ahLst/>
              <a:cxnLst/>
              <a:rect l="l" t="t" r="r" b="b"/>
              <a:pathLst>
                <a:path w="1197" h="1198" extrusionOk="0">
                  <a:moveTo>
                    <a:pt x="598" y="0"/>
                  </a:moveTo>
                  <a:lnTo>
                    <a:pt x="463" y="20"/>
                  </a:lnTo>
                  <a:lnTo>
                    <a:pt x="367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71"/>
                  </a:lnTo>
                  <a:lnTo>
                    <a:pt x="39" y="367"/>
                  </a:lnTo>
                  <a:lnTo>
                    <a:pt x="0" y="483"/>
                  </a:lnTo>
                  <a:lnTo>
                    <a:pt x="0" y="599"/>
                  </a:lnTo>
                  <a:lnTo>
                    <a:pt x="0" y="715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1" y="1101"/>
                  </a:lnTo>
                  <a:lnTo>
                    <a:pt x="367" y="1139"/>
                  </a:lnTo>
                  <a:lnTo>
                    <a:pt x="463" y="1178"/>
                  </a:lnTo>
                  <a:lnTo>
                    <a:pt x="598" y="1197"/>
                  </a:lnTo>
                  <a:lnTo>
                    <a:pt x="714" y="1178"/>
                  </a:lnTo>
                  <a:lnTo>
                    <a:pt x="830" y="1139"/>
                  </a:lnTo>
                  <a:lnTo>
                    <a:pt x="926" y="1101"/>
                  </a:lnTo>
                  <a:lnTo>
                    <a:pt x="1023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7" y="715"/>
                  </a:lnTo>
                  <a:lnTo>
                    <a:pt x="1197" y="599"/>
                  </a:lnTo>
                  <a:lnTo>
                    <a:pt x="1177" y="483"/>
                  </a:lnTo>
                  <a:lnTo>
                    <a:pt x="1139" y="367"/>
                  </a:lnTo>
                  <a:lnTo>
                    <a:pt x="1081" y="271"/>
                  </a:lnTo>
                  <a:lnTo>
                    <a:pt x="1023" y="174"/>
                  </a:lnTo>
                  <a:lnTo>
                    <a:pt x="926" y="97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5"/>
            <p:cNvSpPr/>
            <p:nvPr/>
          </p:nvSpPr>
          <p:spPr>
            <a:xfrm>
              <a:off x="2016925" y="873600"/>
              <a:ext cx="29950" cy="29925"/>
            </a:xfrm>
            <a:custGeom>
              <a:avLst/>
              <a:gdLst/>
              <a:ahLst/>
              <a:cxnLst/>
              <a:rect l="l" t="t" r="r" b="b"/>
              <a:pathLst>
                <a:path w="1198" h="1197" extrusionOk="0">
                  <a:moveTo>
                    <a:pt x="483" y="0"/>
                  </a:moveTo>
                  <a:lnTo>
                    <a:pt x="368" y="39"/>
                  </a:lnTo>
                  <a:lnTo>
                    <a:pt x="271" y="97"/>
                  </a:lnTo>
                  <a:lnTo>
                    <a:pt x="194" y="174"/>
                  </a:lnTo>
                  <a:lnTo>
                    <a:pt x="117" y="251"/>
                  </a:lnTo>
                  <a:lnTo>
                    <a:pt x="59" y="367"/>
                  </a:lnTo>
                  <a:lnTo>
                    <a:pt x="20" y="464"/>
                  </a:lnTo>
                  <a:lnTo>
                    <a:pt x="1" y="599"/>
                  </a:lnTo>
                  <a:lnTo>
                    <a:pt x="20" y="714"/>
                  </a:lnTo>
                  <a:lnTo>
                    <a:pt x="59" y="830"/>
                  </a:lnTo>
                  <a:lnTo>
                    <a:pt x="117" y="927"/>
                  </a:lnTo>
                  <a:lnTo>
                    <a:pt x="194" y="1023"/>
                  </a:lnTo>
                  <a:lnTo>
                    <a:pt x="271" y="1081"/>
                  </a:lnTo>
                  <a:lnTo>
                    <a:pt x="368" y="1139"/>
                  </a:lnTo>
                  <a:lnTo>
                    <a:pt x="483" y="1178"/>
                  </a:lnTo>
                  <a:lnTo>
                    <a:pt x="599" y="1197"/>
                  </a:lnTo>
                  <a:lnTo>
                    <a:pt x="734" y="1178"/>
                  </a:lnTo>
                  <a:lnTo>
                    <a:pt x="831" y="1139"/>
                  </a:lnTo>
                  <a:lnTo>
                    <a:pt x="947" y="1081"/>
                  </a:lnTo>
                  <a:lnTo>
                    <a:pt x="1024" y="1023"/>
                  </a:lnTo>
                  <a:lnTo>
                    <a:pt x="1101" y="927"/>
                  </a:lnTo>
                  <a:lnTo>
                    <a:pt x="1159" y="830"/>
                  </a:lnTo>
                  <a:lnTo>
                    <a:pt x="1197" y="714"/>
                  </a:lnTo>
                  <a:lnTo>
                    <a:pt x="1197" y="599"/>
                  </a:lnTo>
                  <a:lnTo>
                    <a:pt x="1197" y="464"/>
                  </a:lnTo>
                  <a:lnTo>
                    <a:pt x="1159" y="367"/>
                  </a:lnTo>
                  <a:lnTo>
                    <a:pt x="1101" y="251"/>
                  </a:lnTo>
                  <a:lnTo>
                    <a:pt x="1024" y="174"/>
                  </a:lnTo>
                  <a:lnTo>
                    <a:pt x="947" y="97"/>
                  </a:lnTo>
                  <a:lnTo>
                    <a:pt x="831" y="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5"/>
            <p:cNvSpPr/>
            <p:nvPr/>
          </p:nvSpPr>
          <p:spPr>
            <a:xfrm>
              <a:off x="2074350" y="797850"/>
              <a:ext cx="29450" cy="29925"/>
            </a:xfrm>
            <a:custGeom>
              <a:avLst/>
              <a:gdLst/>
              <a:ahLst/>
              <a:cxnLst/>
              <a:rect l="l" t="t" r="r" b="b"/>
              <a:pathLst>
                <a:path w="1178" h="1197" extrusionOk="0">
                  <a:moveTo>
                    <a:pt x="599" y="0"/>
                  </a:moveTo>
                  <a:lnTo>
                    <a:pt x="464" y="19"/>
                  </a:lnTo>
                  <a:lnTo>
                    <a:pt x="367" y="39"/>
                  </a:lnTo>
                  <a:lnTo>
                    <a:pt x="252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8"/>
                  </a:lnTo>
                  <a:lnTo>
                    <a:pt x="1" y="714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2" y="1081"/>
                  </a:lnTo>
                  <a:lnTo>
                    <a:pt x="367" y="1139"/>
                  </a:lnTo>
                  <a:lnTo>
                    <a:pt x="464" y="1177"/>
                  </a:lnTo>
                  <a:lnTo>
                    <a:pt x="599" y="1197"/>
                  </a:lnTo>
                  <a:lnTo>
                    <a:pt x="715" y="1177"/>
                  </a:lnTo>
                  <a:lnTo>
                    <a:pt x="831" y="1139"/>
                  </a:lnTo>
                  <a:lnTo>
                    <a:pt x="927" y="1081"/>
                  </a:lnTo>
                  <a:lnTo>
                    <a:pt x="1004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8" y="714"/>
                  </a:lnTo>
                  <a:lnTo>
                    <a:pt x="1178" y="598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081" y="270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5"/>
            <p:cNvSpPr/>
            <p:nvPr/>
          </p:nvSpPr>
          <p:spPr>
            <a:xfrm>
              <a:off x="1871700" y="790125"/>
              <a:ext cx="29925" cy="29925"/>
            </a:xfrm>
            <a:custGeom>
              <a:avLst/>
              <a:gdLst/>
              <a:ahLst/>
              <a:cxnLst/>
              <a:rect l="l" t="t" r="r" b="b"/>
              <a:pathLst>
                <a:path w="1197" h="119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0" y="599"/>
                  </a:lnTo>
                  <a:lnTo>
                    <a:pt x="20" y="734"/>
                  </a:lnTo>
                  <a:lnTo>
                    <a:pt x="39" y="830"/>
                  </a:lnTo>
                  <a:lnTo>
                    <a:pt x="97" y="946"/>
                  </a:lnTo>
                  <a:lnTo>
                    <a:pt x="174" y="1023"/>
                  </a:lnTo>
                  <a:lnTo>
                    <a:pt x="270" y="110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714" y="1197"/>
                  </a:lnTo>
                  <a:lnTo>
                    <a:pt x="830" y="1158"/>
                  </a:lnTo>
                  <a:lnTo>
                    <a:pt x="927" y="1100"/>
                  </a:lnTo>
                  <a:lnTo>
                    <a:pt x="1023" y="1023"/>
                  </a:lnTo>
                  <a:lnTo>
                    <a:pt x="1100" y="946"/>
                  </a:lnTo>
                  <a:lnTo>
                    <a:pt x="1139" y="830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100" y="270"/>
                  </a:lnTo>
                  <a:lnTo>
                    <a:pt x="1023" y="174"/>
                  </a:lnTo>
                  <a:lnTo>
                    <a:pt x="927" y="116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5"/>
            <p:cNvSpPr/>
            <p:nvPr/>
          </p:nvSpPr>
          <p:spPr>
            <a:xfrm>
              <a:off x="1922350" y="8697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39"/>
                  </a:lnTo>
                  <a:lnTo>
                    <a:pt x="271" y="97"/>
                  </a:lnTo>
                  <a:lnTo>
                    <a:pt x="175" y="175"/>
                  </a:lnTo>
                  <a:lnTo>
                    <a:pt x="97" y="271"/>
                  </a:lnTo>
                  <a:lnTo>
                    <a:pt x="39" y="368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5"/>
                  </a:lnTo>
                  <a:lnTo>
                    <a:pt x="39" y="831"/>
                  </a:lnTo>
                  <a:lnTo>
                    <a:pt x="97" y="927"/>
                  </a:lnTo>
                  <a:lnTo>
                    <a:pt x="175" y="1024"/>
                  </a:lnTo>
                  <a:lnTo>
                    <a:pt x="271" y="1101"/>
                  </a:lnTo>
                  <a:lnTo>
                    <a:pt x="368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5" y="1178"/>
                  </a:lnTo>
                  <a:lnTo>
                    <a:pt x="831" y="1140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082" y="927"/>
                  </a:lnTo>
                  <a:lnTo>
                    <a:pt x="1140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40" y="368"/>
                  </a:lnTo>
                  <a:lnTo>
                    <a:pt x="1082" y="271"/>
                  </a:lnTo>
                  <a:lnTo>
                    <a:pt x="1024" y="175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35"/>
            <p:cNvSpPr/>
            <p:nvPr/>
          </p:nvSpPr>
          <p:spPr>
            <a:xfrm>
              <a:off x="2366750" y="352950"/>
              <a:ext cx="295825" cy="292925"/>
            </a:xfrm>
            <a:custGeom>
              <a:avLst/>
              <a:gdLst/>
              <a:ahLst/>
              <a:cxnLst/>
              <a:rect l="l" t="t" r="r" b="b"/>
              <a:pathLst>
                <a:path w="11833" h="11717" extrusionOk="0">
                  <a:moveTo>
                    <a:pt x="5077" y="1"/>
                  </a:moveTo>
                  <a:lnTo>
                    <a:pt x="4981" y="39"/>
                  </a:lnTo>
                  <a:lnTo>
                    <a:pt x="4884" y="78"/>
                  </a:lnTo>
                  <a:lnTo>
                    <a:pt x="4691" y="194"/>
                  </a:lnTo>
                  <a:lnTo>
                    <a:pt x="4517" y="329"/>
                  </a:lnTo>
                  <a:lnTo>
                    <a:pt x="4421" y="387"/>
                  </a:lnTo>
                  <a:lnTo>
                    <a:pt x="4324" y="425"/>
                  </a:lnTo>
                  <a:lnTo>
                    <a:pt x="4209" y="445"/>
                  </a:lnTo>
                  <a:lnTo>
                    <a:pt x="3880" y="445"/>
                  </a:lnTo>
                  <a:lnTo>
                    <a:pt x="3668" y="425"/>
                  </a:lnTo>
                  <a:lnTo>
                    <a:pt x="3552" y="445"/>
                  </a:lnTo>
                  <a:lnTo>
                    <a:pt x="3456" y="483"/>
                  </a:lnTo>
                  <a:lnTo>
                    <a:pt x="3379" y="522"/>
                  </a:lnTo>
                  <a:lnTo>
                    <a:pt x="3282" y="599"/>
                  </a:lnTo>
                  <a:lnTo>
                    <a:pt x="3147" y="773"/>
                  </a:lnTo>
                  <a:lnTo>
                    <a:pt x="3012" y="946"/>
                  </a:lnTo>
                  <a:lnTo>
                    <a:pt x="2935" y="1024"/>
                  </a:lnTo>
                  <a:lnTo>
                    <a:pt x="2858" y="1101"/>
                  </a:lnTo>
                  <a:lnTo>
                    <a:pt x="2761" y="1139"/>
                  </a:lnTo>
                  <a:lnTo>
                    <a:pt x="2665" y="1178"/>
                  </a:lnTo>
                  <a:lnTo>
                    <a:pt x="2433" y="1236"/>
                  </a:lnTo>
                  <a:lnTo>
                    <a:pt x="2221" y="1294"/>
                  </a:lnTo>
                  <a:lnTo>
                    <a:pt x="2124" y="1332"/>
                  </a:lnTo>
                  <a:lnTo>
                    <a:pt x="2047" y="1390"/>
                  </a:lnTo>
                  <a:lnTo>
                    <a:pt x="1970" y="1467"/>
                  </a:lnTo>
                  <a:lnTo>
                    <a:pt x="1912" y="1545"/>
                  </a:lnTo>
                  <a:lnTo>
                    <a:pt x="1835" y="1757"/>
                  </a:lnTo>
                  <a:lnTo>
                    <a:pt x="1757" y="1969"/>
                  </a:lnTo>
                  <a:lnTo>
                    <a:pt x="1699" y="2066"/>
                  </a:lnTo>
                  <a:lnTo>
                    <a:pt x="1642" y="2143"/>
                  </a:lnTo>
                  <a:lnTo>
                    <a:pt x="1564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2" y="2510"/>
                  </a:lnTo>
                  <a:lnTo>
                    <a:pt x="1005" y="2587"/>
                  </a:lnTo>
                  <a:lnTo>
                    <a:pt x="947" y="2664"/>
                  </a:lnTo>
                  <a:lnTo>
                    <a:pt x="889" y="2761"/>
                  </a:lnTo>
                  <a:lnTo>
                    <a:pt x="870" y="2857"/>
                  </a:lnTo>
                  <a:lnTo>
                    <a:pt x="850" y="3069"/>
                  </a:lnTo>
                  <a:lnTo>
                    <a:pt x="812" y="3301"/>
                  </a:lnTo>
                  <a:lnTo>
                    <a:pt x="792" y="3398"/>
                  </a:lnTo>
                  <a:lnTo>
                    <a:pt x="773" y="3513"/>
                  </a:lnTo>
                  <a:lnTo>
                    <a:pt x="715" y="3591"/>
                  </a:lnTo>
                  <a:lnTo>
                    <a:pt x="638" y="3687"/>
                  </a:lnTo>
                  <a:lnTo>
                    <a:pt x="484" y="3841"/>
                  </a:lnTo>
                  <a:lnTo>
                    <a:pt x="348" y="4015"/>
                  </a:lnTo>
                  <a:lnTo>
                    <a:pt x="290" y="4092"/>
                  </a:lnTo>
                  <a:lnTo>
                    <a:pt x="233" y="4189"/>
                  </a:lnTo>
                  <a:lnTo>
                    <a:pt x="233" y="4285"/>
                  </a:lnTo>
                  <a:lnTo>
                    <a:pt x="233" y="4401"/>
                  </a:lnTo>
                  <a:lnTo>
                    <a:pt x="271" y="4614"/>
                  </a:lnTo>
                  <a:lnTo>
                    <a:pt x="310" y="4845"/>
                  </a:lnTo>
                  <a:lnTo>
                    <a:pt x="310" y="4942"/>
                  </a:lnTo>
                  <a:lnTo>
                    <a:pt x="310" y="5057"/>
                  </a:lnTo>
                  <a:lnTo>
                    <a:pt x="290" y="5154"/>
                  </a:lnTo>
                  <a:lnTo>
                    <a:pt x="252" y="5250"/>
                  </a:lnTo>
                  <a:lnTo>
                    <a:pt x="136" y="5443"/>
                  </a:lnTo>
                  <a:lnTo>
                    <a:pt x="40" y="5656"/>
                  </a:lnTo>
                  <a:lnTo>
                    <a:pt x="20" y="5752"/>
                  </a:lnTo>
                  <a:lnTo>
                    <a:pt x="1" y="5849"/>
                  </a:lnTo>
                  <a:lnTo>
                    <a:pt x="20" y="5965"/>
                  </a:lnTo>
                  <a:lnTo>
                    <a:pt x="40" y="6061"/>
                  </a:lnTo>
                  <a:lnTo>
                    <a:pt x="136" y="6273"/>
                  </a:lnTo>
                  <a:lnTo>
                    <a:pt x="252" y="6466"/>
                  </a:lnTo>
                  <a:lnTo>
                    <a:pt x="290" y="6563"/>
                  </a:lnTo>
                  <a:lnTo>
                    <a:pt x="310" y="6659"/>
                  </a:lnTo>
                  <a:lnTo>
                    <a:pt x="310" y="6775"/>
                  </a:lnTo>
                  <a:lnTo>
                    <a:pt x="310" y="6872"/>
                  </a:lnTo>
                  <a:lnTo>
                    <a:pt x="271" y="7103"/>
                  </a:lnTo>
                  <a:lnTo>
                    <a:pt x="233" y="7316"/>
                  </a:lnTo>
                  <a:lnTo>
                    <a:pt x="233" y="7431"/>
                  </a:lnTo>
                  <a:lnTo>
                    <a:pt x="233" y="7528"/>
                  </a:lnTo>
                  <a:lnTo>
                    <a:pt x="290" y="7624"/>
                  </a:lnTo>
                  <a:lnTo>
                    <a:pt x="348" y="7702"/>
                  </a:lnTo>
                  <a:lnTo>
                    <a:pt x="484" y="7875"/>
                  </a:lnTo>
                  <a:lnTo>
                    <a:pt x="638" y="8030"/>
                  </a:lnTo>
                  <a:lnTo>
                    <a:pt x="715" y="8126"/>
                  </a:lnTo>
                  <a:lnTo>
                    <a:pt x="773" y="8204"/>
                  </a:lnTo>
                  <a:lnTo>
                    <a:pt x="792" y="8300"/>
                  </a:lnTo>
                  <a:lnTo>
                    <a:pt x="812" y="8416"/>
                  </a:lnTo>
                  <a:lnTo>
                    <a:pt x="850" y="8647"/>
                  </a:lnTo>
                  <a:lnTo>
                    <a:pt x="870" y="8860"/>
                  </a:lnTo>
                  <a:lnTo>
                    <a:pt x="889" y="8956"/>
                  </a:lnTo>
                  <a:lnTo>
                    <a:pt x="947" y="9053"/>
                  </a:lnTo>
                  <a:lnTo>
                    <a:pt x="1005" y="9130"/>
                  </a:lnTo>
                  <a:lnTo>
                    <a:pt x="1082" y="9207"/>
                  </a:lnTo>
                  <a:lnTo>
                    <a:pt x="1275" y="9323"/>
                  </a:lnTo>
                  <a:lnTo>
                    <a:pt x="1468" y="9439"/>
                  </a:lnTo>
                  <a:lnTo>
                    <a:pt x="1564" y="9497"/>
                  </a:lnTo>
                  <a:lnTo>
                    <a:pt x="1642" y="9574"/>
                  </a:lnTo>
                  <a:lnTo>
                    <a:pt x="1699" y="9651"/>
                  </a:lnTo>
                  <a:lnTo>
                    <a:pt x="1757" y="9748"/>
                  </a:lnTo>
                  <a:lnTo>
                    <a:pt x="1835" y="9960"/>
                  </a:lnTo>
                  <a:lnTo>
                    <a:pt x="1912" y="10153"/>
                  </a:lnTo>
                  <a:lnTo>
                    <a:pt x="1970" y="10249"/>
                  </a:lnTo>
                  <a:lnTo>
                    <a:pt x="2047" y="10327"/>
                  </a:lnTo>
                  <a:lnTo>
                    <a:pt x="2124" y="10385"/>
                  </a:lnTo>
                  <a:lnTo>
                    <a:pt x="2221" y="10423"/>
                  </a:lnTo>
                  <a:lnTo>
                    <a:pt x="2433" y="10481"/>
                  </a:lnTo>
                  <a:lnTo>
                    <a:pt x="2665" y="10539"/>
                  </a:lnTo>
                  <a:lnTo>
                    <a:pt x="2761" y="10578"/>
                  </a:lnTo>
                  <a:lnTo>
                    <a:pt x="2858" y="10616"/>
                  </a:lnTo>
                  <a:lnTo>
                    <a:pt x="2935" y="10693"/>
                  </a:lnTo>
                  <a:lnTo>
                    <a:pt x="3012" y="10771"/>
                  </a:lnTo>
                  <a:lnTo>
                    <a:pt x="3147" y="10944"/>
                  </a:lnTo>
                  <a:lnTo>
                    <a:pt x="3282" y="11118"/>
                  </a:lnTo>
                  <a:lnTo>
                    <a:pt x="3379" y="11176"/>
                  </a:lnTo>
                  <a:lnTo>
                    <a:pt x="3456" y="11234"/>
                  </a:lnTo>
                  <a:lnTo>
                    <a:pt x="3552" y="11272"/>
                  </a:lnTo>
                  <a:lnTo>
                    <a:pt x="4209" y="11272"/>
                  </a:lnTo>
                  <a:lnTo>
                    <a:pt x="4324" y="11292"/>
                  </a:lnTo>
                  <a:lnTo>
                    <a:pt x="4421" y="11330"/>
                  </a:lnTo>
                  <a:lnTo>
                    <a:pt x="4517" y="11388"/>
                  </a:lnTo>
                  <a:lnTo>
                    <a:pt x="4691" y="11523"/>
                  </a:lnTo>
                  <a:lnTo>
                    <a:pt x="4884" y="11639"/>
                  </a:lnTo>
                  <a:lnTo>
                    <a:pt x="4981" y="11678"/>
                  </a:lnTo>
                  <a:lnTo>
                    <a:pt x="5077" y="11716"/>
                  </a:lnTo>
                  <a:lnTo>
                    <a:pt x="5174" y="11716"/>
                  </a:lnTo>
                  <a:lnTo>
                    <a:pt x="5289" y="11697"/>
                  </a:lnTo>
                  <a:lnTo>
                    <a:pt x="5482" y="11620"/>
                  </a:lnTo>
                  <a:lnTo>
                    <a:pt x="5714" y="11562"/>
                  </a:lnTo>
                  <a:lnTo>
                    <a:pt x="5811" y="11523"/>
                  </a:lnTo>
                  <a:lnTo>
                    <a:pt x="6023" y="11523"/>
                  </a:lnTo>
                  <a:lnTo>
                    <a:pt x="6119" y="11562"/>
                  </a:lnTo>
                  <a:lnTo>
                    <a:pt x="6351" y="11620"/>
                  </a:lnTo>
                  <a:lnTo>
                    <a:pt x="6544" y="11697"/>
                  </a:lnTo>
                  <a:lnTo>
                    <a:pt x="6660" y="11716"/>
                  </a:lnTo>
                  <a:lnTo>
                    <a:pt x="6756" y="11716"/>
                  </a:lnTo>
                  <a:lnTo>
                    <a:pt x="6853" y="11678"/>
                  </a:lnTo>
                  <a:lnTo>
                    <a:pt x="6949" y="11639"/>
                  </a:lnTo>
                  <a:lnTo>
                    <a:pt x="7142" y="11523"/>
                  </a:lnTo>
                  <a:lnTo>
                    <a:pt x="7316" y="11388"/>
                  </a:lnTo>
                  <a:lnTo>
                    <a:pt x="7413" y="11330"/>
                  </a:lnTo>
                  <a:lnTo>
                    <a:pt x="7509" y="11292"/>
                  </a:lnTo>
                  <a:lnTo>
                    <a:pt x="7625" y="11272"/>
                  </a:lnTo>
                  <a:lnTo>
                    <a:pt x="8281" y="11272"/>
                  </a:lnTo>
                  <a:lnTo>
                    <a:pt x="8378" y="11234"/>
                  </a:lnTo>
                  <a:lnTo>
                    <a:pt x="8455" y="11176"/>
                  </a:lnTo>
                  <a:lnTo>
                    <a:pt x="8532" y="11118"/>
                  </a:lnTo>
                  <a:lnTo>
                    <a:pt x="8686" y="10944"/>
                  </a:lnTo>
                  <a:lnTo>
                    <a:pt x="8821" y="10771"/>
                  </a:lnTo>
                  <a:lnTo>
                    <a:pt x="8899" y="10693"/>
                  </a:lnTo>
                  <a:lnTo>
                    <a:pt x="8976" y="10616"/>
                  </a:lnTo>
                  <a:lnTo>
                    <a:pt x="9072" y="10578"/>
                  </a:lnTo>
                  <a:lnTo>
                    <a:pt x="9169" y="10539"/>
                  </a:lnTo>
                  <a:lnTo>
                    <a:pt x="9401" y="10481"/>
                  </a:lnTo>
                  <a:lnTo>
                    <a:pt x="9613" y="10423"/>
                  </a:lnTo>
                  <a:lnTo>
                    <a:pt x="9709" y="10385"/>
                  </a:lnTo>
                  <a:lnTo>
                    <a:pt x="9787" y="10327"/>
                  </a:lnTo>
                  <a:lnTo>
                    <a:pt x="9864" y="10249"/>
                  </a:lnTo>
                  <a:lnTo>
                    <a:pt x="9922" y="10153"/>
                  </a:lnTo>
                  <a:lnTo>
                    <a:pt x="9999" y="9960"/>
                  </a:lnTo>
                  <a:lnTo>
                    <a:pt x="10076" y="9748"/>
                  </a:lnTo>
                  <a:lnTo>
                    <a:pt x="10134" y="9651"/>
                  </a:lnTo>
                  <a:lnTo>
                    <a:pt x="10192" y="9574"/>
                  </a:lnTo>
                  <a:lnTo>
                    <a:pt x="10269" y="9497"/>
                  </a:lnTo>
                  <a:lnTo>
                    <a:pt x="10366" y="9439"/>
                  </a:lnTo>
                  <a:lnTo>
                    <a:pt x="10559" y="9323"/>
                  </a:lnTo>
                  <a:lnTo>
                    <a:pt x="10752" y="9207"/>
                  </a:lnTo>
                  <a:lnTo>
                    <a:pt x="10829" y="9130"/>
                  </a:lnTo>
                  <a:lnTo>
                    <a:pt x="10887" y="9053"/>
                  </a:lnTo>
                  <a:lnTo>
                    <a:pt x="10945" y="8956"/>
                  </a:lnTo>
                  <a:lnTo>
                    <a:pt x="10964" y="8860"/>
                  </a:lnTo>
                  <a:lnTo>
                    <a:pt x="10983" y="8647"/>
                  </a:lnTo>
                  <a:lnTo>
                    <a:pt x="11022" y="8416"/>
                  </a:lnTo>
                  <a:lnTo>
                    <a:pt x="11041" y="8300"/>
                  </a:lnTo>
                  <a:lnTo>
                    <a:pt x="11060" y="8204"/>
                  </a:lnTo>
                  <a:lnTo>
                    <a:pt x="11118" y="8126"/>
                  </a:lnTo>
                  <a:lnTo>
                    <a:pt x="11196" y="8030"/>
                  </a:lnTo>
                  <a:lnTo>
                    <a:pt x="11350" y="7875"/>
                  </a:lnTo>
                  <a:lnTo>
                    <a:pt x="11485" y="7702"/>
                  </a:lnTo>
                  <a:lnTo>
                    <a:pt x="11543" y="7624"/>
                  </a:lnTo>
                  <a:lnTo>
                    <a:pt x="11601" y="7528"/>
                  </a:lnTo>
                  <a:lnTo>
                    <a:pt x="11601" y="7431"/>
                  </a:lnTo>
                  <a:lnTo>
                    <a:pt x="11601" y="7316"/>
                  </a:lnTo>
                  <a:lnTo>
                    <a:pt x="11562" y="7103"/>
                  </a:lnTo>
                  <a:lnTo>
                    <a:pt x="11524" y="6872"/>
                  </a:lnTo>
                  <a:lnTo>
                    <a:pt x="11524" y="6775"/>
                  </a:lnTo>
                  <a:lnTo>
                    <a:pt x="11524" y="6659"/>
                  </a:lnTo>
                  <a:lnTo>
                    <a:pt x="11543" y="6563"/>
                  </a:lnTo>
                  <a:lnTo>
                    <a:pt x="11582" y="6466"/>
                  </a:lnTo>
                  <a:lnTo>
                    <a:pt x="11697" y="6273"/>
                  </a:lnTo>
                  <a:lnTo>
                    <a:pt x="11794" y="6061"/>
                  </a:lnTo>
                  <a:lnTo>
                    <a:pt x="11813" y="5965"/>
                  </a:lnTo>
                  <a:lnTo>
                    <a:pt x="11832" y="5849"/>
                  </a:lnTo>
                  <a:lnTo>
                    <a:pt x="11813" y="5752"/>
                  </a:lnTo>
                  <a:lnTo>
                    <a:pt x="11794" y="5656"/>
                  </a:lnTo>
                  <a:lnTo>
                    <a:pt x="11697" y="5443"/>
                  </a:lnTo>
                  <a:lnTo>
                    <a:pt x="11582" y="5250"/>
                  </a:lnTo>
                  <a:lnTo>
                    <a:pt x="11543" y="5154"/>
                  </a:lnTo>
                  <a:lnTo>
                    <a:pt x="11524" y="5057"/>
                  </a:lnTo>
                  <a:lnTo>
                    <a:pt x="11524" y="4942"/>
                  </a:lnTo>
                  <a:lnTo>
                    <a:pt x="11524" y="4845"/>
                  </a:lnTo>
                  <a:lnTo>
                    <a:pt x="11562" y="4614"/>
                  </a:lnTo>
                  <a:lnTo>
                    <a:pt x="11601" y="4401"/>
                  </a:lnTo>
                  <a:lnTo>
                    <a:pt x="11601" y="4285"/>
                  </a:lnTo>
                  <a:lnTo>
                    <a:pt x="11601" y="4189"/>
                  </a:lnTo>
                  <a:lnTo>
                    <a:pt x="11543" y="4092"/>
                  </a:lnTo>
                  <a:lnTo>
                    <a:pt x="11485" y="4015"/>
                  </a:lnTo>
                  <a:lnTo>
                    <a:pt x="11350" y="3841"/>
                  </a:lnTo>
                  <a:lnTo>
                    <a:pt x="11196" y="3687"/>
                  </a:lnTo>
                  <a:lnTo>
                    <a:pt x="11118" y="3591"/>
                  </a:lnTo>
                  <a:lnTo>
                    <a:pt x="11060" y="3513"/>
                  </a:lnTo>
                  <a:lnTo>
                    <a:pt x="11041" y="3398"/>
                  </a:lnTo>
                  <a:lnTo>
                    <a:pt x="11022" y="3301"/>
                  </a:lnTo>
                  <a:lnTo>
                    <a:pt x="10983" y="3069"/>
                  </a:lnTo>
                  <a:lnTo>
                    <a:pt x="10964" y="2857"/>
                  </a:lnTo>
                  <a:lnTo>
                    <a:pt x="10945" y="2761"/>
                  </a:lnTo>
                  <a:lnTo>
                    <a:pt x="10887" y="2664"/>
                  </a:lnTo>
                  <a:lnTo>
                    <a:pt x="10829" y="2587"/>
                  </a:lnTo>
                  <a:lnTo>
                    <a:pt x="10752" y="2510"/>
                  </a:lnTo>
                  <a:lnTo>
                    <a:pt x="10559" y="2394"/>
                  </a:lnTo>
                  <a:lnTo>
                    <a:pt x="1036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34" y="2066"/>
                  </a:lnTo>
                  <a:lnTo>
                    <a:pt x="10076" y="1969"/>
                  </a:lnTo>
                  <a:lnTo>
                    <a:pt x="9999" y="1757"/>
                  </a:lnTo>
                  <a:lnTo>
                    <a:pt x="9922" y="1545"/>
                  </a:lnTo>
                  <a:lnTo>
                    <a:pt x="9864" y="1467"/>
                  </a:lnTo>
                  <a:lnTo>
                    <a:pt x="9787" y="1390"/>
                  </a:lnTo>
                  <a:lnTo>
                    <a:pt x="9709" y="1332"/>
                  </a:lnTo>
                  <a:lnTo>
                    <a:pt x="9613" y="1294"/>
                  </a:lnTo>
                  <a:lnTo>
                    <a:pt x="9401" y="1236"/>
                  </a:lnTo>
                  <a:lnTo>
                    <a:pt x="9169" y="1178"/>
                  </a:lnTo>
                  <a:lnTo>
                    <a:pt x="9072" y="1139"/>
                  </a:lnTo>
                  <a:lnTo>
                    <a:pt x="8976" y="1101"/>
                  </a:lnTo>
                  <a:lnTo>
                    <a:pt x="8899" y="1024"/>
                  </a:lnTo>
                  <a:lnTo>
                    <a:pt x="8821" y="946"/>
                  </a:lnTo>
                  <a:lnTo>
                    <a:pt x="8686" y="773"/>
                  </a:lnTo>
                  <a:lnTo>
                    <a:pt x="8551" y="599"/>
                  </a:lnTo>
                  <a:lnTo>
                    <a:pt x="8455" y="522"/>
                  </a:lnTo>
                  <a:lnTo>
                    <a:pt x="8378" y="483"/>
                  </a:lnTo>
                  <a:lnTo>
                    <a:pt x="8281" y="445"/>
                  </a:lnTo>
                  <a:lnTo>
                    <a:pt x="8165" y="425"/>
                  </a:lnTo>
                  <a:lnTo>
                    <a:pt x="7953" y="445"/>
                  </a:lnTo>
                  <a:lnTo>
                    <a:pt x="7625" y="445"/>
                  </a:lnTo>
                  <a:lnTo>
                    <a:pt x="7509" y="425"/>
                  </a:lnTo>
                  <a:lnTo>
                    <a:pt x="7413" y="387"/>
                  </a:lnTo>
                  <a:lnTo>
                    <a:pt x="7316" y="329"/>
                  </a:lnTo>
                  <a:lnTo>
                    <a:pt x="7142" y="194"/>
                  </a:lnTo>
                  <a:lnTo>
                    <a:pt x="6949" y="78"/>
                  </a:lnTo>
                  <a:lnTo>
                    <a:pt x="6853" y="39"/>
                  </a:lnTo>
                  <a:lnTo>
                    <a:pt x="6756" y="1"/>
                  </a:lnTo>
                  <a:lnTo>
                    <a:pt x="6660" y="1"/>
                  </a:lnTo>
                  <a:lnTo>
                    <a:pt x="6544" y="20"/>
                  </a:lnTo>
                  <a:lnTo>
                    <a:pt x="6351" y="78"/>
                  </a:lnTo>
                  <a:lnTo>
                    <a:pt x="6119" y="155"/>
                  </a:lnTo>
                  <a:lnTo>
                    <a:pt x="6023" y="194"/>
                  </a:lnTo>
                  <a:lnTo>
                    <a:pt x="5811" y="194"/>
                  </a:lnTo>
                  <a:lnTo>
                    <a:pt x="5714" y="155"/>
                  </a:lnTo>
                  <a:lnTo>
                    <a:pt x="5482" y="78"/>
                  </a:lnTo>
                  <a:lnTo>
                    <a:pt x="5289" y="20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35"/>
            <p:cNvSpPr/>
            <p:nvPr/>
          </p:nvSpPr>
          <p:spPr>
            <a:xfrm>
              <a:off x="2346975" y="352950"/>
              <a:ext cx="295325" cy="292925"/>
            </a:xfrm>
            <a:custGeom>
              <a:avLst/>
              <a:gdLst/>
              <a:ahLst/>
              <a:cxnLst/>
              <a:rect l="l" t="t" r="r" b="b"/>
              <a:pathLst>
                <a:path w="11813" h="11717" extrusionOk="0">
                  <a:moveTo>
                    <a:pt x="5057" y="1"/>
                  </a:moveTo>
                  <a:lnTo>
                    <a:pt x="4961" y="39"/>
                  </a:lnTo>
                  <a:lnTo>
                    <a:pt x="4864" y="78"/>
                  </a:lnTo>
                  <a:lnTo>
                    <a:pt x="4691" y="194"/>
                  </a:lnTo>
                  <a:lnTo>
                    <a:pt x="4498" y="329"/>
                  </a:lnTo>
                  <a:lnTo>
                    <a:pt x="4401" y="387"/>
                  </a:lnTo>
                  <a:lnTo>
                    <a:pt x="4305" y="425"/>
                  </a:lnTo>
                  <a:lnTo>
                    <a:pt x="4208" y="445"/>
                  </a:lnTo>
                  <a:lnTo>
                    <a:pt x="3880" y="445"/>
                  </a:lnTo>
                  <a:lnTo>
                    <a:pt x="3649" y="425"/>
                  </a:lnTo>
                  <a:lnTo>
                    <a:pt x="3552" y="445"/>
                  </a:lnTo>
                  <a:lnTo>
                    <a:pt x="3456" y="483"/>
                  </a:lnTo>
                  <a:lnTo>
                    <a:pt x="3359" y="522"/>
                  </a:lnTo>
                  <a:lnTo>
                    <a:pt x="3282" y="599"/>
                  </a:lnTo>
                  <a:lnTo>
                    <a:pt x="3147" y="773"/>
                  </a:lnTo>
                  <a:lnTo>
                    <a:pt x="3012" y="946"/>
                  </a:lnTo>
                  <a:lnTo>
                    <a:pt x="2934" y="1024"/>
                  </a:lnTo>
                  <a:lnTo>
                    <a:pt x="2838" y="1101"/>
                  </a:lnTo>
                  <a:lnTo>
                    <a:pt x="2761" y="1139"/>
                  </a:lnTo>
                  <a:lnTo>
                    <a:pt x="2645" y="1178"/>
                  </a:lnTo>
                  <a:lnTo>
                    <a:pt x="2433" y="1236"/>
                  </a:lnTo>
                  <a:lnTo>
                    <a:pt x="2220" y="1294"/>
                  </a:lnTo>
                  <a:lnTo>
                    <a:pt x="2124" y="1332"/>
                  </a:lnTo>
                  <a:lnTo>
                    <a:pt x="2027" y="1390"/>
                  </a:lnTo>
                  <a:lnTo>
                    <a:pt x="1969" y="1467"/>
                  </a:lnTo>
                  <a:lnTo>
                    <a:pt x="1911" y="1545"/>
                  </a:lnTo>
                  <a:lnTo>
                    <a:pt x="1815" y="1757"/>
                  </a:lnTo>
                  <a:lnTo>
                    <a:pt x="1738" y="1969"/>
                  </a:lnTo>
                  <a:lnTo>
                    <a:pt x="1699" y="2066"/>
                  </a:lnTo>
                  <a:lnTo>
                    <a:pt x="1622" y="2143"/>
                  </a:lnTo>
                  <a:lnTo>
                    <a:pt x="1545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1" y="2510"/>
                  </a:lnTo>
                  <a:lnTo>
                    <a:pt x="1004" y="2587"/>
                  </a:lnTo>
                  <a:lnTo>
                    <a:pt x="927" y="2664"/>
                  </a:lnTo>
                  <a:lnTo>
                    <a:pt x="888" y="2761"/>
                  </a:lnTo>
                  <a:lnTo>
                    <a:pt x="869" y="2857"/>
                  </a:lnTo>
                  <a:lnTo>
                    <a:pt x="831" y="3069"/>
                  </a:lnTo>
                  <a:lnTo>
                    <a:pt x="811" y="3301"/>
                  </a:lnTo>
                  <a:lnTo>
                    <a:pt x="792" y="3398"/>
                  </a:lnTo>
                  <a:lnTo>
                    <a:pt x="753" y="3513"/>
                  </a:lnTo>
                  <a:lnTo>
                    <a:pt x="695" y="3591"/>
                  </a:lnTo>
                  <a:lnTo>
                    <a:pt x="638" y="3687"/>
                  </a:lnTo>
                  <a:lnTo>
                    <a:pt x="483" y="3841"/>
                  </a:lnTo>
                  <a:lnTo>
                    <a:pt x="329" y="4015"/>
                  </a:lnTo>
                  <a:lnTo>
                    <a:pt x="271" y="4092"/>
                  </a:lnTo>
                  <a:lnTo>
                    <a:pt x="232" y="4189"/>
                  </a:lnTo>
                  <a:lnTo>
                    <a:pt x="213" y="4285"/>
                  </a:lnTo>
                  <a:lnTo>
                    <a:pt x="213" y="4401"/>
                  </a:lnTo>
                  <a:lnTo>
                    <a:pt x="252" y="4614"/>
                  </a:lnTo>
                  <a:lnTo>
                    <a:pt x="290" y="4845"/>
                  </a:lnTo>
                  <a:lnTo>
                    <a:pt x="309" y="4942"/>
                  </a:lnTo>
                  <a:lnTo>
                    <a:pt x="309" y="5057"/>
                  </a:lnTo>
                  <a:lnTo>
                    <a:pt x="271" y="5154"/>
                  </a:lnTo>
                  <a:lnTo>
                    <a:pt x="232" y="5250"/>
                  </a:lnTo>
                  <a:lnTo>
                    <a:pt x="136" y="5443"/>
                  </a:lnTo>
                  <a:lnTo>
                    <a:pt x="39" y="5656"/>
                  </a:lnTo>
                  <a:lnTo>
                    <a:pt x="1" y="5752"/>
                  </a:lnTo>
                  <a:lnTo>
                    <a:pt x="1" y="5849"/>
                  </a:lnTo>
                  <a:lnTo>
                    <a:pt x="1" y="5965"/>
                  </a:lnTo>
                  <a:lnTo>
                    <a:pt x="39" y="6061"/>
                  </a:lnTo>
                  <a:lnTo>
                    <a:pt x="136" y="6273"/>
                  </a:lnTo>
                  <a:lnTo>
                    <a:pt x="232" y="6466"/>
                  </a:lnTo>
                  <a:lnTo>
                    <a:pt x="271" y="6563"/>
                  </a:lnTo>
                  <a:lnTo>
                    <a:pt x="309" y="6659"/>
                  </a:lnTo>
                  <a:lnTo>
                    <a:pt x="309" y="6775"/>
                  </a:lnTo>
                  <a:lnTo>
                    <a:pt x="290" y="6872"/>
                  </a:lnTo>
                  <a:lnTo>
                    <a:pt x="252" y="7103"/>
                  </a:lnTo>
                  <a:lnTo>
                    <a:pt x="213" y="7316"/>
                  </a:lnTo>
                  <a:lnTo>
                    <a:pt x="213" y="7431"/>
                  </a:lnTo>
                  <a:lnTo>
                    <a:pt x="232" y="7528"/>
                  </a:lnTo>
                  <a:lnTo>
                    <a:pt x="271" y="7624"/>
                  </a:lnTo>
                  <a:lnTo>
                    <a:pt x="329" y="7702"/>
                  </a:lnTo>
                  <a:lnTo>
                    <a:pt x="483" y="7875"/>
                  </a:lnTo>
                  <a:lnTo>
                    <a:pt x="638" y="8030"/>
                  </a:lnTo>
                  <a:lnTo>
                    <a:pt x="695" y="8126"/>
                  </a:lnTo>
                  <a:lnTo>
                    <a:pt x="753" y="8204"/>
                  </a:lnTo>
                  <a:lnTo>
                    <a:pt x="792" y="8300"/>
                  </a:lnTo>
                  <a:lnTo>
                    <a:pt x="811" y="8416"/>
                  </a:lnTo>
                  <a:lnTo>
                    <a:pt x="831" y="8647"/>
                  </a:lnTo>
                  <a:lnTo>
                    <a:pt x="869" y="8860"/>
                  </a:lnTo>
                  <a:lnTo>
                    <a:pt x="888" y="8956"/>
                  </a:lnTo>
                  <a:lnTo>
                    <a:pt x="927" y="9053"/>
                  </a:lnTo>
                  <a:lnTo>
                    <a:pt x="1004" y="9130"/>
                  </a:lnTo>
                  <a:lnTo>
                    <a:pt x="1081" y="9207"/>
                  </a:lnTo>
                  <a:lnTo>
                    <a:pt x="1275" y="9323"/>
                  </a:lnTo>
                  <a:lnTo>
                    <a:pt x="1468" y="9439"/>
                  </a:lnTo>
                  <a:lnTo>
                    <a:pt x="1545" y="9497"/>
                  </a:lnTo>
                  <a:lnTo>
                    <a:pt x="1622" y="9574"/>
                  </a:lnTo>
                  <a:lnTo>
                    <a:pt x="1699" y="9651"/>
                  </a:lnTo>
                  <a:lnTo>
                    <a:pt x="1738" y="9748"/>
                  </a:lnTo>
                  <a:lnTo>
                    <a:pt x="1815" y="9960"/>
                  </a:lnTo>
                  <a:lnTo>
                    <a:pt x="1911" y="10153"/>
                  </a:lnTo>
                  <a:lnTo>
                    <a:pt x="1969" y="10249"/>
                  </a:lnTo>
                  <a:lnTo>
                    <a:pt x="2027" y="10327"/>
                  </a:lnTo>
                  <a:lnTo>
                    <a:pt x="2124" y="10385"/>
                  </a:lnTo>
                  <a:lnTo>
                    <a:pt x="2220" y="10423"/>
                  </a:lnTo>
                  <a:lnTo>
                    <a:pt x="2433" y="10481"/>
                  </a:lnTo>
                  <a:lnTo>
                    <a:pt x="2645" y="10539"/>
                  </a:lnTo>
                  <a:lnTo>
                    <a:pt x="2761" y="10578"/>
                  </a:lnTo>
                  <a:lnTo>
                    <a:pt x="2838" y="10616"/>
                  </a:lnTo>
                  <a:lnTo>
                    <a:pt x="2934" y="10693"/>
                  </a:lnTo>
                  <a:lnTo>
                    <a:pt x="3012" y="10771"/>
                  </a:lnTo>
                  <a:lnTo>
                    <a:pt x="3147" y="10944"/>
                  </a:lnTo>
                  <a:lnTo>
                    <a:pt x="3282" y="11118"/>
                  </a:lnTo>
                  <a:lnTo>
                    <a:pt x="3359" y="11176"/>
                  </a:lnTo>
                  <a:lnTo>
                    <a:pt x="3456" y="11234"/>
                  </a:lnTo>
                  <a:lnTo>
                    <a:pt x="3552" y="11272"/>
                  </a:lnTo>
                  <a:lnTo>
                    <a:pt x="4208" y="11272"/>
                  </a:lnTo>
                  <a:lnTo>
                    <a:pt x="4305" y="11292"/>
                  </a:lnTo>
                  <a:lnTo>
                    <a:pt x="4401" y="11330"/>
                  </a:lnTo>
                  <a:lnTo>
                    <a:pt x="4498" y="11388"/>
                  </a:lnTo>
                  <a:lnTo>
                    <a:pt x="4691" y="11523"/>
                  </a:lnTo>
                  <a:lnTo>
                    <a:pt x="4864" y="11639"/>
                  </a:lnTo>
                  <a:lnTo>
                    <a:pt x="4961" y="11678"/>
                  </a:lnTo>
                  <a:lnTo>
                    <a:pt x="5057" y="11716"/>
                  </a:lnTo>
                  <a:lnTo>
                    <a:pt x="5173" y="11716"/>
                  </a:lnTo>
                  <a:lnTo>
                    <a:pt x="5270" y="11697"/>
                  </a:lnTo>
                  <a:lnTo>
                    <a:pt x="5482" y="11620"/>
                  </a:lnTo>
                  <a:lnTo>
                    <a:pt x="5694" y="11562"/>
                  </a:lnTo>
                  <a:lnTo>
                    <a:pt x="5810" y="11523"/>
                  </a:lnTo>
                  <a:lnTo>
                    <a:pt x="6023" y="11523"/>
                  </a:lnTo>
                  <a:lnTo>
                    <a:pt x="6119" y="11562"/>
                  </a:lnTo>
                  <a:lnTo>
                    <a:pt x="6331" y="11620"/>
                  </a:lnTo>
                  <a:lnTo>
                    <a:pt x="6544" y="11697"/>
                  </a:lnTo>
                  <a:lnTo>
                    <a:pt x="6640" y="11716"/>
                  </a:lnTo>
                  <a:lnTo>
                    <a:pt x="6756" y="11716"/>
                  </a:lnTo>
                  <a:lnTo>
                    <a:pt x="6852" y="11678"/>
                  </a:lnTo>
                  <a:lnTo>
                    <a:pt x="6949" y="11639"/>
                  </a:lnTo>
                  <a:lnTo>
                    <a:pt x="7123" y="11523"/>
                  </a:lnTo>
                  <a:lnTo>
                    <a:pt x="7316" y="11388"/>
                  </a:lnTo>
                  <a:lnTo>
                    <a:pt x="7412" y="11330"/>
                  </a:lnTo>
                  <a:lnTo>
                    <a:pt x="7509" y="11292"/>
                  </a:lnTo>
                  <a:lnTo>
                    <a:pt x="7605" y="11272"/>
                  </a:lnTo>
                  <a:lnTo>
                    <a:pt x="8261" y="11272"/>
                  </a:lnTo>
                  <a:lnTo>
                    <a:pt x="8358" y="11234"/>
                  </a:lnTo>
                  <a:lnTo>
                    <a:pt x="8454" y="11176"/>
                  </a:lnTo>
                  <a:lnTo>
                    <a:pt x="8532" y="11118"/>
                  </a:lnTo>
                  <a:lnTo>
                    <a:pt x="8667" y="10944"/>
                  </a:lnTo>
                  <a:lnTo>
                    <a:pt x="8821" y="10771"/>
                  </a:lnTo>
                  <a:lnTo>
                    <a:pt x="8879" y="10693"/>
                  </a:lnTo>
                  <a:lnTo>
                    <a:pt x="8976" y="10616"/>
                  </a:lnTo>
                  <a:lnTo>
                    <a:pt x="9072" y="10578"/>
                  </a:lnTo>
                  <a:lnTo>
                    <a:pt x="9169" y="10539"/>
                  </a:lnTo>
                  <a:lnTo>
                    <a:pt x="9381" y="10481"/>
                  </a:lnTo>
                  <a:lnTo>
                    <a:pt x="9593" y="10423"/>
                  </a:lnTo>
                  <a:lnTo>
                    <a:pt x="9690" y="10385"/>
                  </a:lnTo>
                  <a:lnTo>
                    <a:pt x="9786" y="10327"/>
                  </a:lnTo>
                  <a:lnTo>
                    <a:pt x="9844" y="10249"/>
                  </a:lnTo>
                  <a:lnTo>
                    <a:pt x="9902" y="10153"/>
                  </a:lnTo>
                  <a:lnTo>
                    <a:pt x="9999" y="9960"/>
                  </a:lnTo>
                  <a:lnTo>
                    <a:pt x="10076" y="9748"/>
                  </a:lnTo>
                  <a:lnTo>
                    <a:pt x="10134" y="9651"/>
                  </a:lnTo>
                  <a:lnTo>
                    <a:pt x="10192" y="9574"/>
                  </a:lnTo>
                  <a:lnTo>
                    <a:pt x="10269" y="9497"/>
                  </a:lnTo>
                  <a:lnTo>
                    <a:pt x="10346" y="9439"/>
                  </a:lnTo>
                  <a:lnTo>
                    <a:pt x="10539" y="9323"/>
                  </a:lnTo>
                  <a:lnTo>
                    <a:pt x="10732" y="9207"/>
                  </a:lnTo>
                  <a:lnTo>
                    <a:pt x="10809" y="9130"/>
                  </a:lnTo>
                  <a:lnTo>
                    <a:pt x="10886" y="9053"/>
                  </a:lnTo>
                  <a:lnTo>
                    <a:pt x="10925" y="8956"/>
                  </a:lnTo>
                  <a:lnTo>
                    <a:pt x="10964" y="8860"/>
                  </a:lnTo>
                  <a:lnTo>
                    <a:pt x="10983" y="8647"/>
                  </a:lnTo>
                  <a:lnTo>
                    <a:pt x="11002" y="8416"/>
                  </a:lnTo>
                  <a:lnTo>
                    <a:pt x="11021" y="8300"/>
                  </a:lnTo>
                  <a:lnTo>
                    <a:pt x="11060" y="8204"/>
                  </a:lnTo>
                  <a:lnTo>
                    <a:pt x="11118" y="8126"/>
                  </a:lnTo>
                  <a:lnTo>
                    <a:pt x="11176" y="8030"/>
                  </a:lnTo>
                  <a:lnTo>
                    <a:pt x="11330" y="7875"/>
                  </a:lnTo>
                  <a:lnTo>
                    <a:pt x="11485" y="7702"/>
                  </a:lnTo>
                  <a:lnTo>
                    <a:pt x="11543" y="7624"/>
                  </a:lnTo>
                  <a:lnTo>
                    <a:pt x="11581" y="7528"/>
                  </a:lnTo>
                  <a:lnTo>
                    <a:pt x="11600" y="7431"/>
                  </a:lnTo>
                  <a:lnTo>
                    <a:pt x="11600" y="7316"/>
                  </a:lnTo>
                  <a:lnTo>
                    <a:pt x="11562" y="7103"/>
                  </a:lnTo>
                  <a:lnTo>
                    <a:pt x="11523" y="6872"/>
                  </a:lnTo>
                  <a:lnTo>
                    <a:pt x="11504" y="6775"/>
                  </a:lnTo>
                  <a:lnTo>
                    <a:pt x="11504" y="6659"/>
                  </a:lnTo>
                  <a:lnTo>
                    <a:pt x="11543" y="6563"/>
                  </a:lnTo>
                  <a:lnTo>
                    <a:pt x="11581" y="6466"/>
                  </a:lnTo>
                  <a:lnTo>
                    <a:pt x="11678" y="6273"/>
                  </a:lnTo>
                  <a:lnTo>
                    <a:pt x="11774" y="6061"/>
                  </a:lnTo>
                  <a:lnTo>
                    <a:pt x="11813" y="5965"/>
                  </a:lnTo>
                  <a:lnTo>
                    <a:pt x="11813" y="5849"/>
                  </a:lnTo>
                  <a:lnTo>
                    <a:pt x="11813" y="5752"/>
                  </a:lnTo>
                  <a:lnTo>
                    <a:pt x="11774" y="5656"/>
                  </a:lnTo>
                  <a:lnTo>
                    <a:pt x="11678" y="5443"/>
                  </a:lnTo>
                  <a:lnTo>
                    <a:pt x="11581" y="5250"/>
                  </a:lnTo>
                  <a:lnTo>
                    <a:pt x="11543" y="5154"/>
                  </a:lnTo>
                  <a:lnTo>
                    <a:pt x="11504" y="5057"/>
                  </a:lnTo>
                  <a:lnTo>
                    <a:pt x="11504" y="4942"/>
                  </a:lnTo>
                  <a:lnTo>
                    <a:pt x="11523" y="4845"/>
                  </a:lnTo>
                  <a:lnTo>
                    <a:pt x="11562" y="4614"/>
                  </a:lnTo>
                  <a:lnTo>
                    <a:pt x="11600" y="4401"/>
                  </a:lnTo>
                  <a:lnTo>
                    <a:pt x="11600" y="4285"/>
                  </a:lnTo>
                  <a:lnTo>
                    <a:pt x="11581" y="4189"/>
                  </a:lnTo>
                  <a:lnTo>
                    <a:pt x="11543" y="4092"/>
                  </a:lnTo>
                  <a:lnTo>
                    <a:pt x="11485" y="4015"/>
                  </a:lnTo>
                  <a:lnTo>
                    <a:pt x="11330" y="3841"/>
                  </a:lnTo>
                  <a:lnTo>
                    <a:pt x="11176" y="3687"/>
                  </a:lnTo>
                  <a:lnTo>
                    <a:pt x="11118" y="3591"/>
                  </a:lnTo>
                  <a:lnTo>
                    <a:pt x="11060" y="3513"/>
                  </a:lnTo>
                  <a:lnTo>
                    <a:pt x="11021" y="3398"/>
                  </a:lnTo>
                  <a:lnTo>
                    <a:pt x="11002" y="3301"/>
                  </a:lnTo>
                  <a:lnTo>
                    <a:pt x="10983" y="3069"/>
                  </a:lnTo>
                  <a:lnTo>
                    <a:pt x="10964" y="2857"/>
                  </a:lnTo>
                  <a:lnTo>
                    <a:pt x="10925" y="2761"/>
                  </a:lnTo>
                  <a:lnTo>
                    <a:pt x="10886" y="2664"/>
                  </a:lnTo>
                  <a:lnTo>
                    <a:pt x="10809" y="2587"/>
                  </a:lnTo>
                  <a:lnTo>
                    <a:pt x="10732" y="2510"/>
                  </a:lnTo>
                  <a:lnTo>
                    <a:pt x="10539" y="2394"/>
                  </a:lnTo>
                  <a:lnTo>
                    <a:pt x="1034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34" y="2066"/>
                  </a:lnTo>
                  <a:lnTo>
                    <a:pt x="10076" y="1969"/>
                  </a:lnTo>
                  <a:lnTo>
                    <a:pt x="9999" y="1757"/>
                  </a:lnTo>
                  <a:lnTo>
                    <a:pt x="9902" y="1545"/>
                  </a:lnTo>
                  <a:lnTo>
                    <a:pt x="9844" y="1467"/>
                  </a:lnTo>
                  <a:lnTo>
                    <a:pt x="9786" y="1390"/>
                  </a:lnTo>
                  <a:lnTo>
                    <a:pt x="9690" y="1332"/>
                  </a:lnTo>
                  <a:lnTo>
                    <a:pt x="9593" y="1294"/>
                  </a:lnTo>
                  <a:lnTo>
                    <a:pt x="9381" y="1236"/>
                  </a:lnTo>
                  <a:lnTo>
                    <a:pt x="9169" y="1178"/>
                  </a:lnTo>
                  <a:lnTo>
                    <a:pt x="9072" y="1139"/>
                  </a:lnTo>
                  <a:lnTo>
                    <a:pt x="8976" y="1101"/>
                  </a:lnTo>
                  <a:lnTo>
                    <a:pt x="8879" y="1024"/>
                  </a:lnTo>
                  <a:lnTo>
                    <a:pt x="8821" y="946"/>
                  </a:lnTo>
                  <a:lnTo>
                    <a:pt x="8667" y="773"/>
                  </a:lnTo>
                  <a:lnTo>
                    <a:pt x="8532" y="599"/>
                  </a:lnTo>
                  <a:lnTo>
                    <a:pt x="8454" y="522"/>
                  </a:lnTo>
                  <a:lnTo>
                    <a:pt x="8358" y="483"/>
                  </a:lnTo>
                  <a:lnTo>
                    <a:pt x="8261" y="445"/>
                  </a:lnTo>
                  <a:lnTo>
                    <a:pt x="8165" y="425"/>
                  </a:lnTo>
                  <a:lnTo>
                    <a:pt x="7933" y="445"/>
                  </a:lnTo>
                  <a:lnTo>
                    <a:pt x="7605" y="445"/>
                  </a:lnTo>
                  <a:lnTo>
                    <a:pt x="7509" y="425"/>
                  </a:lnTo>
                  <a:lnTo>
                    <a:pt x="7412" y="387"/>
                  </a:lnTo>
                  <a:lnTo>
                    <a:pt x="7316" y="329"/>
                  </a:lnTo>
                  <a:lnTo>
                    <a:pt x="7123" y="194"/>
                  </a:lnTo>
                  <a:lnTo>
                    <a:pt x="6949" y="78"/>
                  </a:lnTo>
                  <a:lnTo>
                    <a:pt x="6852" y="39"/>
                  </a:lnTo>
                  <a:lnTo>
                    <a:pt x="6756" y="1"/>
                  </a:lnTo>
                  <a:lnTo>
                    <a:pt x="6640" y="1"/>
                  </a:lnTo>
                  <a:lnTo>
                    <a:pt x="6544" y="20"/>
                  </a:lnTo>
                  <a:lnTo>
                    <a:pt x="6331" y="78"/>
                  </a:lnTo>
                  <a:lnTo>
                    <a:pt x="6119" y="155"/>
                  </a:lnTo>
                  <a:lnTo>
                    <a:pt x="6023" y="194"/>
                  </a:lnTo>
                  <a:lnTo>
                    <a:pt x="5810" y="194"/>
                  </a:lnTo>
                  <a:lnTo>
                    <a:pt x="5694" y="155"/>
                  </a:lnTo>
                  <a:lnTo>
                    <a:pt x="5482" y="78"/>
                  </a:lnTo>
                  <a:lnTo>
                    <a:pt x="5270" y="20"/>
                  </a:lnTo>
                  <a:lnTo>
                    <a:pt x="51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35"/>
            <p:cNvSpPr/>
            <p:nvPr/>
          </p:nvSpPr>
          <p:spPr>
            <a:xfrm>
              <a:off x="2429000" y="40457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64" y="20"/>
                  </a:lnTo>
                  <a:lnTo>
                    <a:pt x="368" y="59"/>
                  </a:lnTo>
                  <a:lnTo>
                    <a:pt x="252" y="117"/>
                  </a:lnTo>
                  <a:lnTo>
                    <a:pt x="175" y="175"/>
                  </a:lnTo>
                  <a:lnTo>
                    <a:pt x="97" y="271"/>
                  </a:lnTo>
                  <a:lnTo>
                    <a:pt x="39" y="368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34"/>
                  </a:lnTo>
                  <a:lnTo>
                    <a:pt x="39" y="831"/>
                  </a:lnTo>
                  <a:lnTo>
                    <a:pt x="97" y="947"/>
                  </a:lnTo>
                  <a:lnTo>
                    <a:pt x="175" y="1024"/>
                  </a:lnTo>
                  <a:lnTo>
                    <a:pt x="252" y="1101"/>
                  </a:lnTo>
                  <a:lnTo>
                    <a:pt x="368" y="1159"/>
                  </a:lnTo>
                  <a:lnTo>
                    <a:pt x="464" y="1197"/>
                  </a:lnTo>
                  <a:lnTo>
                    <a:pt x="715" y="1197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04" y="1024"/>
                  </a:lnTo>
                  <a:lnTo>
                    <a:pt x="1082" y="947"/>
                  </a:lnTo>
                  <a:lnTo>
                    <a:pt x="1140" y="831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40" y="368"/>
                  </a:lnTo>
                  <a:lnTo>
                    <a:pt x="1082" y="271"/>
                  </a:lnTo>
                  <a:lnTo>
                    <a:pt x="1004" y="175"/>
                  </a:lnTo>
                  <a:lnTo>
                    <a:pt x="927" y="117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5"/>
            <p:cNvSpPr/>
            <p:nvPr/>
          </p:nvSpPr>
          <p:spPr>
            <a:xfrm>
              <a:off x="2485950" y="478400"/>
              <a:ext cx="29925" cy="29950"/>
            </a:xfrm>
            <a:custGeom>
              <a:avLst/>
              <a:gdLst/>
              <a:ahLst/>
              <a:cxnLst/>
              <a:rect l="l" t="t" r="r" b="b"/>
              <a:pathLst>
                <a:path w="1197" h="1198" extrusionOk="0">
                  <a:moveTo>
                    <a:pt x="483" y="1"/>
                  </a:moveTo>
                  <a:lnTo>
                    <a:pt x="367" y="39"/>
                  </a:lnTo>
                  <a:lnTo>
                    <a:pt x="251" y="97"/>
                  </a:lnTo>
                  <a:lnTo>
                    <a:pt x="174" y="175"/>
                  </a:lnTo>
                  <a:lnTo>
                    <a:pt x="97" y="252"/>
                  </a:lnTo>
                  <a:lnTo>
                    <a:pt x="39" y="368"/>
                  </a:lnTo>
                  <a:lnTo>
                    <a:pt x="0" y="464"/>
                  </a:lnTo>
                  <a:lnTo>
                    <a:pt x="0" y="599"/>
                  </a:lnTo>
                  <a:lnTo>
                    <a:pt x="0" y="715"/>
                  </a:lnTo>
                  <a:lnTo>
                    <a:pt x="39" y="831"/>
                  </a:lnTo>
                  <a:lnTo>
                    <a:pt x="97" y="927"/>
                  </a:lnTo>
                  <a:lnTo>
                    <a:pt x="174" y="1024"/>
                  </a:lnTo>
                  <a:lnTo>
                    <a:pt x="251" y="1082"/>
                  </a:lnTo>
                  <a:lnTo>
                    <a:pt x="367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4" y="1178"/>
                  </a:lnTo>
                  <a:lnTo>
                    <a:pt x="830" y="1140"/>
                  </a:lnTo>
                  <a:lnTo>
                    <a:pt x="927" y="1082"/>
                  </a:lnTo>
                  <a:lnTo>
                    <a:pt x="1023" y="1024"/>
                  </a:lnTo>
                  <a:lnTo>
                    <a:pt x="1081" y="927"/>
                  </a:lnTo>
                  <a:lnTo>
                    <a:pt x="1139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64"/>
                  </a:lnTo>
                  <a:lnTo>
                    <a:pt x="1139" y="368"/>
                  </a:lnTo>
                  <a:lnTo>
                    <a:pt x="1081" y="252"/>
                  </a:lnTo>
                  <a:lnTo>
                    <a:pt x="1023" y="175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5"/>
            <p:cNvSpPr/>
            <p:nvPr/>
          </p:nvSpPr>
          <p:spPr>
            <a:xfrm>
              <a:off x="2528900" y="406025"/>
              <a:ext cx="29925" cy="29475"/>
            </a:xfrm>
            <a:custGeom>
              <a:avLst/>
              <a:gdLst/>
              <a:ahLst/>
              <a:cxnLst/>
              <a:rect l="l" t="t" r="r" b="b"/>
              <a:pathLst>
                <a:path w="1197" h="1179" extrusionOk="0">
                  <a:moveTo>
                    <a:pt x="483" y="1"/>
                  </a:moveTo>
                  <a:lnTo>
                    <a:pt x="367" y="39"/>
                  </a:lnTo>
                  <a:lnTo>
                    <a:pt x="270" y="97"/>
                  </a:lnTo>
                  <a:lnTo>
                    <a:pt x="174" y="174"/>
                  </a:lnTo>
                  <a:lnTo>
                    <a:pt x="116" y="252"/>
                  </a:lnTo>
                  <a:lnTo>
                    <a:pt x="58" y="348"/>
                  </a:lnTo>
                  <a:lnTo>
                    <a:pt x="19" y="464"/>
                  </a:lnTo>
                  <a:lnTo>
                    <a:pt x="0" y="599"/>
                  </a:lnTo>
                  <a:lnTo>
                    <a:pt x="19" y="715"/>
                  </a:lnTo>
                  <a:lnTo>
                    <a:pt x="58" y="831"/>
                  </a:lnTo>
                  <a:lnTo>
                    <a:pt x="116" y="927"/>
                  </a:lnTo>
                  <a:lnTo>
                    <a:pt x="174" y="1004"/>
                  </a:lnTo>
                  <a:lnTo>
                    <a:pt x="270" y="1082"/>
                  </a:lnTo>
                  <a:lnTo>
                    <a:pt x="367" y="1139"/>
                  </a:lnTo>
                  <a:lnTo>
                    <a:pt x="483" y="1178"/>
                  </a:lnTo>
                  <a:lnTo>
                    <a:pt x="714" y="1178"/>
                  </a:lnTo>
                  <a:lnTo>
                    <a:pt x="830" y="1139"/>
                  </a:lnTo>
                  <a:lnTo>
                    <a:pt x="946" y="1082"/>
                  </a:lnTo>
                  <a:lnTo>
                    <a:pt x="1023" y="1004"/>
                  </a:lnTo>
                  <a:lnTo>
                    <a:pt x="1100" y="927"/>
                  </a:lnTo>
                  <a:lnTo>
                    <a:pt x="1158" y="831"/>
                  </a:lnTo>
                  <a:lnTo>
                    <a:pt x="1197" y="715"/>
                  </a:lnTo>
                  <a:lnTo>
                    <a:pt x="1197" y="599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2"/>
                  </a:lnTo>
                  <a:lnTo>
                    <a:pt x="1023" y="174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5"/>
            <p:cNvSpPr/>
            <p:nvPr/>
          </p:nvSpPr>
          <p:spPr>
            <a:xfrm>
              <a:off x="2522625" y="567200"/>
              <a:ext cx="29925" cy="29925"/>
            </a:xfrm>
            <a:custGeom>
              <a:avLst/>
              <a:gdLst/>
              <a:ahLst/>
              <a:cxnLst/>
              <a:rect l="l" t="t" r="r" b="b"/>
              <a:pathLst>
                <a:path w="1197" h="119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14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70" y="1100"/>
                  </a:lnTo>
                  <a:lnTo>
                    <a:pt x="367" y="1158"/>
                  </a:lnTo>
                  <a:lnTo>
                    <a:pt x="483" y="1178"/>
                  </a:lnTo>
                  <a:lnTo>
                    <a:pt x="599" y="1197"/>
                  </a:lnTo>
                  <a:lnTo>
                    <a:pt x="714" y="1178"/>
                  </a:lnTo>
                  <a:lnTo>
                    <a:pt x="830" y="1158"/>
                  </a:lnTo>
                  <a:lnTo>
                    <a:pt x="927" y="1100"/>
                  </a:lnTo>
                  <a:lnTo>
                    <a:pt x="1023" y="1023"/>
                  </a:lnTo>
                  <a:lnTo>
                    <a:pt x="1100" y="927"/>
                  </a:lnTo>
                  <a:lnTo>
                    <a:pt x="1139" y="830"/>
                  </a:lnTo>
                  <a:lnTo>
                    <a:pt x="1178" y="71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100" y="270"/>
                  </a:lnTo>
                  <a:lnTo>
                    <a:pt x="1023" y="174"/>
                  </a:lnTo>
                  <a:lnTo>
                    <a:pt x="927" y="116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5"/>
            <p:cNvSpPr/>
            <p:nvPr/>
          </p:nvSpPr>
          <p:spPr>
            <a:xfrm>
              <a:off x="2579550" y="4914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5"/>
                  </a:lnTo>
                  <a:lnTo>
                    <a:pt x="116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599"/>
                  </a:lnTo>
                  <a:lnTo>
                    <a:pt x="20" y="734"/>
                  </a:lnTo>
                  <a:lnTo>
                    <a:pt x="59" y="831"/>
                  </a:lnTo>
                  <a:lnTo>
                    <a:pt x="116" y="947"/>
                  </a:lnTo>
                  <a:lnTo>
                    <a:pt x="174" y="1024"/>
                  </a:lnTo>
                  <a:lnTo>
                    <a:pt x="271" y="1101"/>
                  </a:lnTo>
                  <a:lnTo>
                    <a:pt x="367" y="1159"/>
                  </a:lnTo>
                  <a:lnTo>
                    <a:pt x="483" y="1198"/>
                  </a:lnTo>
                  <a:lnTo>
                    <a:pt x="715" y="1198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101" y="947"/>
                  </a:lnTo>
                  <a:lnTo>
                    <a:pt x="1159" y="831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4"/>
                  </a:lnTo>
                  <a:lnTo>
                    <a:pt x="1159" y="368"/>
                  </a:lnTo>
                  <a:lnTo>
                    <a:pt x="1101" y="271"/>
                  </a:lnTo>
                  <a:lnTo>
                    <a:pt x="1024" y="175"/>
                  </a:lnTo>
                  <a:lnTo>
                    <a:pt x="927" y="117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5"/>
            <p:cNvSpPr/>
            <p:nvPr/>
          </p:nvSpPr>
          <p:spPr>
            <a:xfrm>
              <a:off x="2377375" y="484200"/>
              <a:ext cx="29450" cy="29950"/>
            </a:xfrm>
            <a:custGeom>
              <a:avLst/>
              <a:gdLst/>
              <a:ahLst/>
              <a:cxnLst/>
              <a:rect l="l" t="t" r="r" b="b"/>
              <a:pathLst>
                <a:path w="1178" h="1198" extrusionOk="0">
                  <a:moveTo>
                    <a:pt x="580" y="0"/>
                  </a:moveTo>
                  <a:lnTo>
                    <a:pt x="464" y="20"/>
                  </a:lnTo>
                  <a:lnTo>
                    <a:pt x="348" y="39"/>
                  </a:lnTo>
                  <a:lnTo>
                    <a:pt x="252" y="97"/>
                  </a:lnTo>
                  <a:lnTo>
                    <a:pt x="174" y="174"/>
                  </a:lnTo>
                  <a:lnTo>
                    <a:pt x="97" y="271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15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2" y="1101"/>
                  </a:lnTo>
                  <a:lnTo>
                    <a:pt x="348" y="1139"/>
                  </a:lnTo>
                  <a:lnTo>
                    <a:pt x="464" y="1178"/>
                  </a:lnTo>
                  <a:lnTo>
                    <a:pt x="580" y="1197"/>
                  </a:lnTo>
                  <a:lnTo>
                    <a:pt x="715" y="1178"/>
                  </a:lnTo>
                  <a:lnTo>
                    <a:pt x="831" y="1139"/>
                  </a:lnTo>
                  <a:lnTo>
                    <a:pt x="927" y="1101"/>
                  </a:lnTo>
                  <a:lnTo>
                    <a:pt x="1004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8" y="715"/>
                  </a:lnTo>
                  <a:lnTo>
                    <a:pt x="1178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081" y="271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20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5"/>
            <p:cNvSpPr/>
            <p:nvPr/>
          </p:nvSpPr>
          <p:spPr>
            <a:xfrm>
              <a:off x="2427550" y="5633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59"/>
                  </a:lnTo>
                  <a:lnTo>
                    <a:pt x="271" y="117"/>
                  </a:lnTo>
                  <a:lnTo>
                    <a:pt x="194" y="194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34"/>
                  </a:lnTo>
                  <a:lnTo>
                    <a:pt x="59" y="831"/>
                  </a:lnTo>
                  <a:lnTo>
                    <a:pt x="117" y="947"/>
                  </a:lnTo>
                  <a:lnTo>
                    <a:pt x="194" y="1024"/>
                  </a:lnTo>
                  <a:lnTo>
                    <a:pt x="271" y="1101"/>
                  </a:lnTo>
                  <a:lnTo>
                    <a:pt x="368" y="1159"/>
                  </a:lnTo>
                  <a:lnTo>
                    <a:pt x="483" y="1197"/>
                  </a:lnTo>
                  <a:lnTo>
                    <a:pt x="734" y="1197"/>
                  </a:lnTo>
                  <a:lnTo>
                    <a:pt x="831" y="1159"/>
                  </a:lnTo>
                  <a:lnTo>
                    <a:pt x="947" y="1101"/>
                  </a:lnTo>
                  <a:lnTo>
                    <a:pt x="1024" y="1024"/>
                  </a:lnTo>
                  <a:lnTo>
                    <a:pt x="1101" y="947"/>
                  </a:lnTo>
                  <a:lnTo>
                    <a:pt x="1159" y="831"/>
                  </a:lnTo>
                  <a:lnTo>
                    <a:pt x="1198" y="734"/>
                  </a:lnTo>
                  <a:lnTo>
                    <a:pt x="1198" y="599"/>
                  </a:lnTo>
                  <a:lnTo>
                    <a:pt x="1198" y="483"/>
                  </a:lnTo>
                  <a:lnTo>
                    <a:pt x="1159" y="368"/>
                  </a:lnTo>
                  <a:lnTo>
                    <a:pt x="1101" y="271"/>
                  </a:lnTo>
                  <a:lnTo>
                    <a:pt x="1024" y="194"/>
                  </a:lnTo>
                  <a:lnTo>
                    <a:pt x="947" y="117"/>
                  </a:lnTo>
                  <a:lnTo>
                    <a:pt x="831" y="59"/>
                  </a:lnTo>
                  <a:lnTo>
                    <a:pt x="734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5"/>
            <p:cNvSpPr/>
            <p:nvPr/>
          </p:nvSpPr>
          <p:spPr>
            <a:xfrm>
              <a:off x="2222500" y="983125"/>
              <a:ext cx="237425" cy="60825"/>
            </a:xfrm>
            <a:custGeom>
              <a:avLst/>
              <a:gdLst/>
              <a:ahLst/>
              <a:cxnLst/>
              <a:rect l="l" t="t" r="r" b="b"/>
              <a:pathLst>
                <a:path w="9497" h="2433" extrusionOk="0">
                  <a:moveTo>
                    <a:pt x="1332" y="1"/>
                  </a:moveTo>
                  <a:lnTo>
                    <a:pt x="463" y="1139"/>
                  </a:lnTo>
                  <a:lnTo>
                    <a:pt x="0" y="1738"/>
                  </a:lnTo>
                  <a:lnTo>
                    <a:pt x="212" y="1815"/>
                  </a:lnTo>
                  <a:lnTo>
                    <a:pt x="849" y="1989"/>
                  </a:lnTo>
                  <a:lnTo>
                    <a:pt x="1293" y="2085"/>
                  </a:lnTo>
                  <a:lnTo>
                    <a:pt x="1795" y="2201"/>
                  </a:lnTo>
                  <a:lnTo>
                    <a:pt x="2393" y="2278"/>
                  </a:lnTo>
                  <a:lnTo>
                    <a:pt x="3050" y="2375"/>
                  </a:lnTo>
                  <a:lnTo>
                    <a:pt x="3744" y="2413"/>
                  </a:lnTo>
                  <a:lnTo>
                    <a:pt x="4497" y="2433"/>
                  </a:lnTo>
                  <a:lnTo>
                    <a:pt x="4883" y="2433"/>
                  </a:lnTo>
                  <a:lnTo>
                    <a:pt x="5288" y="2413"/>
                  </a:lnTo>
                  <a:lnTo>
                    <a:pt x="5694" y="2375"/>
                  </a:lnTo>
                  <a:lnTo>
                    <a:pt x="6099" y="2336"/>
                  </a:lnTo>
                  <a:lnTo>
                    <a:pt x="6504" y="2278"/>
                  </a:lnTo>
                  <a:lnTo>
                    <a:pt x="6929" y="2201"/>
                  </a:lnTo>
                  <a:lnTo>
                    <a:pt x="7354" y="2104"/>
                  </a:lnTo>
                  <a:lnTo>
                    <a:pt x="7778" y="1989"/>
                  </a:lnTo>
                  <a:lnTo>
                    <a:pt x="8222" y="1853"/>
                  </a:lnTo>
                  <a:lnTo>
                    <a:pt x="8647" y="1699"/>
                  </a:lnTo>
                  <a:lnTo>
                    <a:pt x="9071" y="1525"/>
                  </a:lnTo>
                  <a:lnTo>
                    <a:pt x="9496" y="1332"/>
                  </a:lnTo>
                  <a:lnTo>
                    <a:pt x="8821" y="387"/>
                  </a:lnTo>
                  <a:lnTo>
                    <a:pt x="8570" y="39"/>
                  </a:lnTo>
                  <a:lnTo>
                    <a:pt x="1332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5"/>
            <p:cNvSpPr/>
            <p:nvPr/>
          </p:nvSpPr>
          <p:spPr>
            <a:xfrm>
              <a:off x="2234075" y="983125"/>
              <a:ext cx="208950" cy="39600"/>
            </a:xfrm>
            <a:custGeom>
              <a:avLst/>
              <a:gdLst/>
              <a:ahLst/>
              <a:cxnLst/>
              <a:rect l="l" t="t" r="r" b="b"/>
              <a:pathLst>
                <a:path w="8358" h="1584" extrusionOk="0">
                  <a:moveTo>
                    <a:pt x="869" y="1"/>
                  </a:moveTo>
                  <a:lnTo>
                    <a:pt x="0" y="1139"/>
                  </a:lnTo>
                  <a:lnTo>
                    <a:pt x="328" y="1274"/>
                  </a:lnTo>
                  <a:lnTo>
                    <a:pt x="676" y="1371"/>
                  </a:lnTo>
                  <a:lnTo>
                    <a:pt x="1023" y="1448"/>
                  </a:lnTo>
                  <a:lnTo>
                    <a:pt x="1390" y="1506"/>
                  </a:lnTo>
                  <a:lnTo>
                    <a:pt x="1757" y="1545"/>
                  </a:lnTo>
                  <a:lnTo>
                    <a:pt x="2123" y="1583"/>
                  </a:lnTo>
                  <a:lnTo>
                    <a:pt x="2857" y="1583"/>
                  </a:lnTo>
                  <a:lnTo>
                    <a:pt x="3552" y="1564"/>
                  </a:lnTo>
                  <a:lnTo>
                    <a:pt x="4266" y="1506"/>
                  </a:lnTo>
                  <a:lnTo>
                    <a:pt x="4980" y="1410"/>
                  </a:lnTo>
                  <a:lnTo>
                    <a:pt x="5675" y="1294"/>
                  </a:lnTo>
                  <a:lnTo>
                    <a:pt x="6370" y="1120"/>
                  </a:lnTo>
                  <a:lnTo>
                    <a:pt x="7045" y="927"/>
                  </a:lnTo>
                  <a:lnTo>
                    <a:pt x="7392" y="811"/>
                  </a:lnTo>
                  <a:lnTo>
                    <a:pt x="7721" y="676"/>
                  </a:lnTo>
                  <a:lnTo>
                    <a:pt x="8029" y="541"/>
                  </a:lnTo>
                  <a:lnTo>
                    <a:pt x="8358" y="387"/>
                  </a:lnTo>
                  <a:lnTo>
                    <a:pt x="8107" y="39"/>
                  </a:lnTo>
                  <a:lnTo>
                    <a:pt x="869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5"/>
            <p:cNvSpPr/>
            <p:nvPr/>
          </p:nvSpPr>
          <p:spPr>
            <a:xfrm>
              <a:off x="2538550" y="471650"/>
              <a:ext cx="192050" cy="391350"/>
            </a:xfrm>
            <a:custGeom>
              <a:avLst/>
              <a:gdLst/>
              <a:ahLst/>
              <a:cxnLst/>
              <a:rect l="l" t="t" r="r" b="b"/>
              <a:pathLst>
                <a:path w="7682" h="15654" extrusionOk="0">
                  <a:moveTo>
                    <a:pt x="6948" y="1"/>
                  </a:moveTo>
                  <a:lnTo>
                    <a:pt x="6736" y="78"/>
                  </a:lnTo>
                  <a:lnTo>
                    <a:pt x="6292" y="271"/>
                  </a:lnTo>
                  <a:lnTo>
                    <a:pt x="5848" y="483"/>
                  </a:lnTo>
                  <a:lnTo>
                    <a:pt x="5424" y="734"/>
                  </a:lnTo>
                  <a:lnTo>
                    <a:pt x="5038" y="1004"/>
                  </a:lnTo>
                  <a:lnTo>
                    <a:pt x="4845" y="1139"/>
                  </a:lnTo>
                  <a:lnTo>
                    <a:pt x="4671" y="1294"/>
                  </a:lnTo>
                  <a:lnTo>
                    <a:pt x="4497" y="1468"/>
                  </a:lnTo>
                  <a:lnTo>
                    <a:pt x="4343" y="1641"/>
                  </a:lnTo>
                  <a:lnTo>
                    <a:pt x="4188" y="1815"/>
                  </a:lnTo>
                  <a:lnTo>
                    <a:pt x="4053" y="2008"/>
                  </a:lnTo>
                  <a:lnTo>
                    <a:pt x="3937" y="2220"/>
                  </a:lnTo>
                  <a:lnTo>
                    <a:pt x="3822" y="2433"/>
                  </a:lnTo>
                  <a:lnTo>
                    <a:pt x="3706" y="2780"/>
                  </a:lnTo>
                  <a:lnTo>
                    <a:pt x="3609" y="3127"/>
                  </a:lnTo>
                  <a:lnTo>
                    <a:pt x="3551" y="3494"/>
                  </a:lnTo>
                  <a:lnTo>
                    <a:pt x="3532" y="3861"/>
                  </a:lnTo>
                  <a:lnTo>
                    <a:pt x="3532" y="4228"/>
                  </a:lnTo>
                  <a:lnTo>
                    <a:pt x="3551" y="4614"/>
                  </a:lnTo>
                  <a:lnTo>
                    <a:pt x="3629" y="5347"/>
                  </a:lnTo>
                  <a:lnTo>
                    <a:pt x="3725" y="6080"/>
                  </a:lnTo>
                  <a:lnTo>
                    <a:pt x="3764" y="6466"/>
                  </a:lnTo>
                  <a:lnTo>
                    <a:pt x="3783" y="6833"/>
                  </a:lnTo>
                  <a:lnTo>
                    <a:pt x="3802" y="7200"/>
                  </a:lnTo>
                  <a:lnTo>
                    <a:pt x="3783" y="7567"/>
                  </a:lnTo>
                  <a:lnTo>
                    <a:pt x="3744" y="7933"/>
                  </a:lnTo>
                  <a:lnTo>
                    <a:pt x="3667" y="8300"/>
                  </a:lnTo>
                  <a:lnTo>
                    <a:pt x="3590" y="8551"/>
                  </a:lnTo>
                  <a:lnTo>
                    <a:pt x="3474" y="8821"/>
                  </a:lnTo>
                  <a:lnTo>
                    <a:pt x="3339" y="9053"/>
                  </a:lnTo>
                  <a:lnTo>
                    <a:pt x="3185" y="9284"/>
                  </a:lnTo>
                  <a:lnTo>
                    <a:pt x="3030" y="9477"/>
                  </a:lnTo>
                  <a:lnTo>
                    <a:pt x="2876" y="9632"/>
                  </a:lnTo>
                  <a:lnTo>
                    <a:pt x="2702" y="9786"/>
                  </a:lnTo>
                  <a:lnTo>
                    <a:pt x="2509" y="9921"/>
                  </a:lnTo>
                  <a:lnTo>
                    <a:pt x="2316" y="10018"/>
                  </a:lnTo>
                  <a:lnTo>
                    <a:pt x="2104" y="10095"/>
                  </a:lnTo>
                  <a:lnTo>
                    <a:pt x="1872" y="10134"/>
                  </a:lnTo>
                  <a:lnTo>
                    <a:pt x="1641" y="10153"/>
                  </a:lnTo>
                  <a:lnTo>
                    <a:pt x="1370" y="10578"/>
                  </a:lnTo>
                  <a:lnTo>
                    <a:pt x="1120" y="11002"/>
                  </a:lnTo>
                  <a:lnTo>
                    <a:pt x="869" y="11427"/>
                  </a:lnTo>
                  <a:lnTo>
                    <a:pt x="637" y="11890"/>
                  </a:lnTo>
                  <a:lnTo>
                    <a:pt x="444" y="12334"/>
                  </a:lnTo>
                  <a:lnTo>
                    <a:pt x="270" y="12816"/>
                  </a:lnTo>
                  <a:lnTo>
                    <a:pt x="135" y="13280"/>
                  </a:lnTo>
                  <a:lnTo>
                    <a:pt x="77" y="13531"/>
                  </a:lnTo>
                  <a:lnTo>
                    <a:pt x="39" y="13762"/>
                  </a:lnTo>
                  <a:lnTo>
                    <a:pt x="19" y="13994"/>
                  </a:lnTo>
                  <a:lnTo>
                    <a:pt x="0" y="14225"/>
                  </a:lnTo>
                  <a:lnTo>
                    <a:pt x="0" y="14438"/>
                  </a:lnTo>
                  <a:lnTo>
                    <a:pt x="0" y="14669"/>
                  </a:lnTo>
                  <a:lnTo>
                    <a:pt x="19" y="14843"/>
                  </a:lnTo>
                  <a:lnTo>
                    <a:pt x="58" y="15017"/>
                  </a:lnTo>
                  <a:lnTo>
                    <a:pt x="116" y="15171"/>
                  </a:lnTo>
                  <a:lnTo>
                    <a:pt x="212" y="15326"/>
                  </a:lnTo>
                  <a:lnTo>
                    <a:pt x="232" y="15345"/>
                  </a:lnTo>
                  <a:lnTo>
                    <a:pt x="309" y="15422"/>
                  </a:lnTo>
                  <a:lnTo>
                    <a:pt x="405" y="15480"/>
                  </a:lnTo>
                  <a:lnTo>
                    <a:pt x="483" y="15519"/>
                  </a:lnTo>
                  <a:lnTo>
                    <a:pt x="598" y="15557"/>
                  </a:lnTo>
                  <a:lnTo>
                    <a:pt x="791" y="15596"/>
                  </a:lnTo>
                  <a:lnTo>
                    <a:pt x="1004" y="15615"/>
                  </a:lnTo>
                  <a:lnTo>
                    <a:pt x="1332" y="15654"/>
                  </a:lnTo>
                  <a:lnTo>
                    <a:pt x="1969" y="15654"/>
                  </a:lnTo>
                  <a:lnTo>
                    <a:pt x="2297" y="15634"/>
                  </a:lnTo>
                  <a:lnTo>
                    <a:pt x="2606" y="15615"/>
                  </a:lnTo>
                  <a:lnTo>
                    <a:pt x="2934" y="15576"/>
                  </a:lnTo>
                  <a:lnTo>
                    <a:pt x="3243" y="15519"/>
                  </a:lnTo>
                  <a:lnTo>
                    <a:pt x="3551" y="15461"/>
                  </a:lnTo>
                  <a:lnTo>
                    <a:pt x="3880" y="15364"/>
                  </a:lnTo>
                  <a:lnTo>
                    <a:pt x="4208" y="15268"/>
                  </a:lnTo>
                  <a:lnTo>
                    <a:pt x="4574" y="15113"/>
                  </a:lnTo>
                  <a:lnTo>
                    <a:pt x="4941" y="14920"/>
                  </a:lnTo>
                  <a:lnTo>
                    <a:pt x="5308" y="14727"/>
                  </a:lnTo>
                  <a:lnTo>
                    <a:pt x="5636" y="14496"/>
                  </a:lnTo>
                  <a:lnTo>
                    <a:pt x="5945" y="14245"/>
                  </a:lnTo>
                  <a:lnTo>
                    <a:pt x="6234" y="13955"/>
                  </a:lnTo>
                  <a:lnTo>
                    <a:pt x="6505" y="13646"/>
                  </a:lnTo>
                  <a:lnTo>
                    <a:pt x="6755" y="13318"/>
                  </a:lnTo>
                  <a:lnTo>
                    <a:pt x="6891" y="13106"/>
                  </a:lnTo>
                  <a:lnTo>
                    <a:pt x="7006" y="12874"/>
                  </a:lnTo>
                  <a:lnTo>
                    <a:pt x="7122" y="12623"/>
                  </a:lnTo>
                  <a:lnTo>
                    <a:pt x="7219" y="12373"/>
                  </a:lnTo>
                  <a:lnTo>
                    <a:pt x="7315" y="12122"/>
                  </a:lnTo>
                  <a:lnTo>
                    <a:pt x="7373" y="11871"/>
                  </a:lnTo>
                  <a:lnTo>
                    <a:pt x="7450" y="11620"/>
                  </a:lnTo>
                  <a:lnTo>
                    <a:pt x="7489" y="11350"/>
                  </a:lnTo>
                  <a:lnTo>
                    <a:pt x="7547" y="10809"/>
                  </a:lnTo>
                  <a:lnTo>
                    <a:pt x="7566" y="10269"/>
                  </a:lnTo>
                  <a:lnTo>
                    <a:pt x="7547" y="9748"/>
                  </a:lnTo>
                  <a:lnTo>
                    <a:pt x="7489" y="9207"/>
                  </a:lnTo>
                  <a:lnTo>
                    <a:pt x="7431" y="8763"/>
                  </a:lnTo>
                  <a:lnTo>
                    <a:pt x="7334" y="8319"/>
                  </a:lnTo>
                  <a:lnTo>
                    <a:pt x="7122" y="7431"/>
                  </a:lnTo>
                  <a:lnTo>
                    <a:pt x="6929" y="6544"/>
                  </a:lnTo>
                  <a:lnTo>
                    <a:pt x="6852" y="6100"/>
                  </a:lnTo>
                  <a:lnTo>
                    <a:pt x="6794" y="5656"/>
                  </a:lnTo>
                  <a:lnTo>
                    <a:pt x="6755" y="5231"/>
                  </a:lnTo>
                  <a:lnTo>
                    <a:pt x="6755" y="4826"/>
                  </a:lnTo>
                  <a:lnTo>
                    <a:pt x="6775" y="4401"/>
                  </a:lnTo>
                  <a:lnTo>
                    <a:pt x="6833" y="3996"/>
                  </a:lnTo>
                  <a:lnTo>
                    <a:pt x="6929" y="3591"/>
                  </a:lnTo>
                  <a:lnTo>
                    <a:pt x="7006" y="3398"/>
                  </a:lnTo>
                  <a:lnTo>
                    <a:pt x="7064" y="3205"/>
                  </a:lnTo>
                  <a:lnTo>
                    <a:pt x="7161" y="3012"/>
                  </a:lnTo>
                  <a:lnTo>
                    <a:pt x="7257" y="2838"/>
                  </a:lnTo>
                  <a:lnTo>
                    <a:pt x="7354" y="2664"/>
                  </a:lnTo>
                  <a:lnTo>
                    <a:pt x="7470" y="2510"/>
                  </a:lnTo>
                  <a:lnTo>
                    <a:pt x="7566" y="2375"/>
                  </a:lnTo>
                  <a:lnTo>
                    <a:pt x="7682" y="2259"/>
                  </a:lnTo>
                  <a:lnTo>
                    <a:pt x="7527" y="1699"/>
                  </a:lnTo>
                  <a:lnTo>
                    <a:pt x="7334" y="1120"/>
                  </a:lnTo>
                  <a:lnTo>
                    <a:pt x="7141" y="541"/>
                  </a:lnTo>
                  <a:lnTo>
                    <a:pt x="69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5"/>
            <p:cNvSpPr/>
            <p:nvPr/>
          </p:nvSpPr>
          <p:spPr>
            <a:xfrm>
              <a:off x="2539025" y="703750"/>
              <a:ext cx="91700" cy="159250"/>
            </a:xfrm>
            <a:custGeom>
              <a:avLst/>
              <a:gdLst/>
              <a:ahLst/>
              <a:cxnLst/>
              <a:rect l="l" t="t" r="r" b="b"/>
              <a:pathLst>
                <a:path w="3668" h="6370" extrusionOk="0">
                  <a:moveTo>
                    <a:pt x="3166" y="0"/>
                  </a:moveTo>
                  <a:lnTo>
                    <a:pt x="3011" y="193"/>
                  </a:lnTo>
                  <a:lnTo>
                    <a:pt x="2857" y="348"/>
                  </a:lnTo>
                  <a:lnTo>
                    <a:pt x="2683" y="502"/>
                  </a:lnTo>
                  <a:lnTo>
                    <a:pt x="2490" y="637"/>
                  </a:lnTo>
                  <a:lnTo>
                    <a:pt x="2297" y="734"/>
                  </a:lnTo>
                  <a:lnTo>
                    <a:pt x="2085" y="811"/>
                  </a:lnTo>
                  <a:lnTo>
                    <a:pt x="1853" y="850"/>
                  </a:lnTo>
                  <a:lnTo>
                    <a:pt x="1622" y="869"/>
                  </a:lnTo>
                  <a:lnTo>
                    <a:pt x="1351" y="1294"/>
                  </a:lnTo>
                  <a:lnTo>
                    <a:pt x="1101" y="1718"/>
                  </a:lnTo>
                  <a:lnTo>
                    <a:pt x="850" y="2143"/>
                  </a:lnTo>
                  <a:lnTo>
                    <a:pt x="618" y="2606"/>
                  </a:lnTo>
                  <a:lnTo>
                    <a:pt x="425" y="3050"/>
                  </a:lnTo>
                  <a:lnTo>
                    <a:pt x="251" y="3532"/>
                  </a:lnTo>
                  <a:lnTo>
                    <a:pt x="116" y="3996"/>
                  </a:lnTo>
                  <a:lnTo>
                    <a:pt x="58" y="4247"/>
                  </a:lnTo>
                  <a:lnTo>
                    <a:pt x="20" y="4478"/>
                  </a:lnTo>
                  <a:lnTo>
                    <a:pt x="0" y="4691"/>
                  </a:lnTo>
                  <a:lnTo>
                    <a:pt x="0" y="4922"/>
                  </a:lnTo>
                  <a:lnTo>
                    <a:pt x="20" y="5212"/>
                  </a:lnTo>
                  <a:lnTo>
                    <a:pt x="58" y="5501"/>
                  </a:lnTo>
                  <a:lnTo>
                    <a:pt x="116" y="5791"/>
                  </a:lnTo>
                  <a:lnTo>
                    <a:pt x="213" y="6061"/>
                  </a:lnTo>
                  <a:lnTo>
                    <a:pt x="290" y="6138"/>
                  </a:lnTo>
                  <a:lnTo>
                    <a:pt x="386" y="6196"/>
                  </a:lnTo>
                  <a:lnTo>
                    <a:pt x="464" y="6235"/>
                  </a:lnTo>
                  <a:lnTo>
                    <a:pt x="579" y="6273"/>
                  </a:lnTo>
                  <a:lnTo>
                    <a:pt x="772" y="6312"/>
                  </a:lnTo>
                  <a:lnTo>
                    <a:pt x="985" y="6331"/>
                  </a:lnTo>
                  <a:lnTo>
                    <a:pt x="1313" y="6370"/>
                  </a:lnTo>
                  <a:lnTo>
                    <a:pt x="1950" y="6370"/>
                  </a:lnTo>
                  <a:lnTo>
                    <a:pt x="2278" y="6350"/>
                  </a:lnTo>
                  <a:lnTo>
                    <a:pt x="2587" y="6331"/>
                  </a:lnTo>
                  <a:lnTo>
                    <a:pt x="2915" y="6292"/>
                  </a:lnTo>
                  <a:lnTo>
                    <a:pt x="3224" y="6235"/>
                  </a:lnTo>
                  <a:lnTo>
                    <a:pt x="3532" y="6177"/>
                  </a:lnTo>
                  <a:lnTo>
                    <a:pt x="3571" y="5868"/>
                  </a:lnTo>
                  <a:lnTo>
                    <a:pt x="3610" y="5578"/>
                  </a:lnTo>
                  <a:lnTo>
                    <a:pt x="3648" y="4980"/>
                  </a:lnTo>
                  <a:lnTo>
                    <a:pt x="3668" y="4343"/>
                  </a:lnTo>
                  <a:lnTo>
                    <a:pt x="3648" y="3725"/>
                  </a:lnTo>
                  <a:lnTo>
                    <a:pt x="3629" y="3089"/>
                  </a:lnTo>
                  <a:lnTo>
                    <a:pt x="3571" y="2471"/>
                  </a:lnTo>
                  <a:lnTo>
                    <a:pt x="3494" y="1853"/>
                  </a:lnTo>
                  <a:lnTo>
                    <a:pt x="3417" y="1236"/>
                  </a:lnTo>
                  <a:lnTo>
                    <a:pt x="3301" y="61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5"/>
            <p:cNvSpPr/>
            <p:nvPr/>
          </p:nvSpPr>
          <p:spPr>
            <a:xfrm>
              <a:off x="2704525" y="471650"/>
              <a:ext cx="26075" cy="62750"/>
            </a:xfrm>
            <a:custGeom>
              <a:avLst/>
              <a:gdLst/>
              <a:ahLst/>
              <a:cxnLst/>
              <a:rect l="l" t="t" r="r" b="b"/>
              <a:pathLst>
                <a:path w="1043" h="2510" extrusionOk="0">
                  <a:moveTo>
                    <a:pt x="309" y="1"/>
                  </a:moveTo>
                  <a:lnTo>
                    <a:pt x="97" y="78"/>
                  </a:lnTo>
                  <a:lnTo>
                    <a:pt x="39" y="387"/>
                  </a:lnTo>
                  <a:lnTo>
                    <a:pt x="1" y="695"/>
                  </a:lnTo>
                  <a:lnTo>
                    <a:pt x="20" y="1024"/>
                  </a:lnTo>
                  <a:lnTo>
                    <a:pt x="78" y="1332"/>
                  </a:lnTo>
                  <a:lnTo>
                    <a:pt x="136" y="1487"/>
                  </a:lnTo>
                  <a:lnTo>
                    <a:pt x="194" y="1661"/>
                  </a:lnTo>
                  <a:lnTo>
                    <a:pt x="271" y="1815"/>
                  </a:lnTo>
                  <a:lnTo>
                    <a:pt x="367" y="1969"/>
                  </a:lnTo>
                  <a:lnTo>
                    <a:pt x="464" y="2124"/>
                  </a:lnTo>
                  <a:lnTo>
                    <a:pt x="580" y="2259"/>
                  </a:lnTo>
                  <a:lnTo>
                    <a:pt x="695" y="2394"/>
                  </a:lnTo>
                  <a:lnTo>
                    <a:pt x="831" y="2510"/>
                  </a:lnTo>
                  <a:lnTo>
                    <a:pt x="927" y="2375"/>
                  </a:lnTo>
                  <a:lnTo>
                    <a:pt x="1043" y="2259"/>
                  </a:lnTo>
                  <a:lnTo>
                    <a:pt x="888" y="1699"/>
                  </a:lnTo>
                  <a:lnTo>
                    <a:pt x="695" y="1120"/>
                  </a:lnTo>
                  <a:lnTo>
                    <a:pt x="502" y="541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5"/>
            <p:cNvSpPr/>
            <p:nvPr/>
          </p:nvSpPr>
          <p:spPr>
            <a:xfrm>
              <a:off x="2070975" y="489500"/>
              <a:ext cx="548175" cy="519700"/>
            </a:xfrm>
            <a:custGeom>
              <a:avLst/>
              <a:gdLst/>
              <a:ahLst/>
              <a:cxnLst/>
              <a:rect l="l" t="t" r="r" b="b"/>
              <a:pathLst>
                <a:path w="21927" h="20788" extrusionOk="0">
                  <a:moveTo>
                    <a:pt x="10963" y="1"/>
                  </a:moveTo>
                  <a:lnTo>
                    <a:pt x="10346" y="20"/>
                  </a:lnTo>
                  <a:lnTo>
                    <a:pt x="9728" y="59"/>
                  </a:lnTo>
                  <a:lnTo>
                    <a:pt x="9130" y="136"/>
                  </a:lnTo>
                  <a:lnTo>
                    <a:pt x="8532" y="252"/>
                  </a:lnTo>
                  <a:lnTo>
                    <a:pt x="7952" y="387"/>
                  </a:lnTo>
                  <a:lnTo>
                    <a:pt x="7393" y="561"/>
                  </a:lnTo>
                  <a:lnTo>
                    <a:pt x="6833" y="754"/>
                  </a:lnTo>
                  <a:lnTo>
                    <a:pt x="6293" y="985"/>
                  </a:lnTo>
                  <a:lnTo>
                    <a:pt x="5771" y="1236"/>
                  </a:lnTo>
                  <a:lnTo>
                    <a:pt x="5270" y="1506"/>
                  </a:lnTo>
                  <a:lnTo>
                    <a:pt x="4787" y="1815"/>
                  </a:lnTo>
                  <a:lnTo>
                    <a:pt x="4305" y="2124"/>
                  </a:lnTo>
                  <a:lnTo>
                    <a:pt x="3861" y="2471"/>
                  </a:lnTo>
                  <a:lnTo>
                    <a:pt x="3436" y="2838"/>
                  </a:lnTo>
                  <a:lnTo>
                    <a:pt x="3011" y="3224"/>
                  </a:lnTo>
                  <a:lnTo>
                    <a:pt x="2625" y="3649"/>
                  </a:lnTo>
                  <a:lnTo>
                    <a:pt x="2510" y="3764"/>
                  </a:lnTo>
                  <a:lnTo>
                    <a:pt x="2124" y="4247"/>
                  </a:lnTo>
                  <a:lnTo>
                    <a:pt x="1776" y="4729"/>
                  </a:lnTo>
                  <a:lnTo>
                    <a:pt x="1448" y="5231"/>
                  </a:lnTo>
                  <a:lnTo>
                    <a:pt x="1159" y="5752"/>
                  </a:lnTo>
                  <a:lnTo>
                    <a:pt x="985" y="6081"/>
                  </a:lnTo>
                  <a:lnTo>
                    <a:pt x="850" y="6409"/>
                  </a:lnTo>
                  <a:lnTo>
                    <a:pt x="657" y="6872"/>
                  </a:lnTo>
                  <a:lnTo>
                    <a:pt x="483" y="7354"/>
                  </a:lnTo>
                  <a:lnTo>
                    <a:pt x="348" y="7837"/>
                  </a:lnTo>
                  <a:lnTo>
                    <a:pt x="232" y="8339"/>
                  </a:lnTo>
                  <a:lnTo>
                    <a:pt x="136" y="8841"/>
                  </a:lnTo>
                  <a:lnTo>
                    <a:pt x="58" y="9342"/>
                  </a:lnTo>
                  <a:lnTo>
                    <a:pt x="20" y="9864"/>
                  </a:lnTo>
                  <a:lnTo>
                    <a:pt x="1" y="10404"/>
                  </a:lnTo>
                  <a:lnTo>
                    <a:pt x="20" y="10751"/>
                  </a:lnTo>
                  <a:lnTo>
                    <a:pt x="39" y="11099"/>
                  </a:lnTo>
                  <a:lnTo>
                    <a:pt x="58" y="11446"/>
                  </a:lnTo>
                  <a:lnTo>
                    <a:pt x="97" y="11794"/>
                  </a:lnTo>
                  <a:lnTo>
                    <a:pt x="155" y="12122"/>
                  </a:lnTo>
                  <a:lnTo>
                    <a:pt x="232" y="12469"/>
                  </a:lnTo>
                  <a:lnTo>
                    <a:pt x="309" y="12797"/>
                  </a:lnTo>
                  <a:lnTo>
                    <a:pt x="387" y="13125"/>
                  </a:lnTo>
                  <a:lnTo>
                    <a:pt x="599" y="13762"/>
                  </a:lnTo>
                  <a:lnTo>
                    <a:pt x="850" y="14399"/>
                  </a:lnTo>
                  <a:lnTo>
                    <a:pt x="1139" y="14998"/>
                  </a:lnTo>
                  <a:lnTo>
                    <a:pt x="1467" y="15596"/>
                  </a:lnTo>
                  <a:lnTo>
                    <a:pt x="1660" y="15905"/>
                  </a:lnTo>
                  <a:lnTo>
                    <a:pt x="1873" y="16214"/>
                  </a:lnTo>
                  <a:lnTo>
                    <a:pt x="2124" y="16542"/>
                  </a:lnTo>
                  <a:lnTo>
                    <a:pt x="2375" y="16850"/>
                  </a:lnTo>
                  <a:lnTo>
                    <a:pt x="2645" y="17159"/>
                  </a:lnTo>
                  <a:lnTo>
                    <a:pt x="2915" y="17468"/>
                  </a:lnTo>
                  <a:lnTo>
                    <a:pt x="3224" y="17758"/>
                  </a:lnTo>
                  <a:lnTo>
                    <a:pt x="3513" y="18028"/>
                  </a:lnTo>
                  <a:lnTo>
                    <a:pt x="3841" y="18298"/>
                  </a:lnTo>
                  <a:lnTo>
                    <a:pt x="4150" y="18549"/>
                  </a:lnTo>
                  <a:lnTo>
                    <a:pt x="4498" y="18781"/>
                  </a:lnTo>
                  <a:lnTo>
                    <a:pt x="4845" y="19012"/>
                  </a:lnTo>
                  <a:lnTo>
                    <a:pt x="5192" y="19244"/>
                  </a:lnTo>
                  <a:lnTo>
                    <a:pt x="5559" y="19437"/>
                  </a:lnTo>
                  <a:lnTo>
                    <a:pt x="5926" y="19630"/>
                  </a:lnTo>
                  <a:lnTo>
                    <a:pt x="6312" y="19804"/>
                  </a:lnTo>
                  <a:lnTo>
                    <a:pt x="6698" y="19977"/>
                  </a:lnTo>
                  <a:lnTo>
                    <a:pt x="7103" y="20132"/>
                  </a:lnTo>
                  <a:lnTo>
                    <a:pt x="7547" y="20286"/>
                  </a:lnTo>
                  <a:lnTo>
                    <a:pt x="8010" y="20421"/>
                  </a:lnTo>
                  <a:lnTo>
                    <a:pt x="8493" y="20537"/>
                  </a:lnTo>
                  <a:lnTo>
                    <a:pt x="8975" y="20614"/>
                  </a:lnTo>
                  <a:lnTo>
                    <a:pt x="9458" y="20691"/>
                  </a:lnTo>
                  <a:lnTo>
                    <a:pt x="9960" y="20749"/>
                  </a:lnTo>
                  <a:lnTo>
                    <a:pt x="10462" y="20788"/>
                  </a:lnTo>
                  <a:lnTo>
                    <a:pt x="11485" y="20788"/>
                  </a:lnTo>
                  <a:lnTo>
                    <a:pt x="11986" y="20749"/>
                  </a:lnTo>
                  <a:lnTo>
                    <a:pt x="12488" y="20691"/>
                  </a:lnTo>
                  <a:lnTo>
                    <a:pt x="12971" y="20614"/>
                  </a:lnTo>
                  <a:lnTo>
                    <a:pt x="13453" y="20518"/>
                  </a:lnTo>
                  <a:lnTo>
                    <a:pt x="13936" y="20402"/>
                  </a:lnTo>
                  <a:lnTo>
                    <a:pt x="14399" y="20267"/>
                  </a:lnTo>
                  <a:lnTo>
                    <a:pt x="14862" y="20112"/>
                  </a:lnTo>
                  <a:lnTo>
                    <a:pt x="15345" y="19919"/>
                  </a:lnTo>
                  <a:lnTo>
                    <a:pt x="15827" y="19726"/>
                  </a:lnTo>
                  <a:lnTo>
                    <a:pt x="16290" y="19495"/>
                  </a:lnTo>
                  <a:lnTo>
                    <a:pt x="16734" y="19244"/>
                  </a:lnTo>
                  <a:lnTo>
                    <a:pt x="17159" y="18974"/>
                  </a:lnTo>
                  <a:lnTo>
                    <a:pt x="17584" y="18684"/>
                  </a:lnTo>
                  <a:lnTo>
                    <a:pt x="17989" y="18375"/>
                  </a:lnTo>
                  <a:lnTo>
                    <a:pt x="18375" y="18066"/>
                  </a:lnTo>
                  <a:lnTo>
                    <a:pt x="18742" y="17719"/>
                  </a:lnTo>
                  <a:lnTo>
                    <a:pt x="19089" y="17372"/>
                  </a:lnTo>
                  <a:lnTo>
                    <a:pt x="19437" y="17005"/>
                  </a:lnTo>
                  <a:lnTo>
                    <a:pt x="19745" y="16619"/>
                  </a:lnTo>
                  <a:lnTo>
                    <a:pt x="20054" y="16214"/>
                  </a:lnTo>
                  <a:lnTo>
                    <a:pt x="20324" y="15808"/>
                  </a:lnTo>
                  <a:lnTo>
                    <a:pt x="20575" y="15384"/>
                  </a:lnTo>
                  <a:lnTo>
                    <a:pt x="20826" y="14940"/>
                  </a:lnTo>
                  <a:lnTo>
                    <a:pt x="21077" y="14419"/>
                  </a:lnTo>
                  <a:lnTo>
                    <a:pt x="21289" y="13878"/>
                  </a:lnTo>
                  <a:lnTo>
                    <a:pt x="21482" y="13318"/>
                  </a:lnTo>
                  <a:lnTo>
                    <a:pt x="21637" y="12759"/>
                  </a:lnTo>
                  <a:lnTo>
                    <a:pt x="21753" y="12180"/>
                  </a:lnTo>
                  <a:lnTo>
                    <a:pt x="21849" y="11601"/>
                  </a:lnTo>
                  <a:lnTo>
                    <a:pt x="21907" y="11002"/>
                  </a:lnTo>
                  <a:lnTo>
                    <a:pt x="21926" y="10404"/>
                  </a:lnTo>
                  <a:lnTo>
                    <a:pt x="21907" y="9979"/>
                  </a:lnTo>
                  <a:lnTo>
                    <a:pt x="21888" y="9555"/>
                  </a:lnTo>
                  <a:lnTo>
                    <a:pt x="21830" y="9130"/>
                  </a:lnTo>
                  <a:lnTo>
                    <a:pt x="21772" y="8725"/>
                  </a:lnTo>
                  <a:lnTo>
                    <a:pt x="21695" y="8339"/>
                  </a:lnTo>
                  <a:lnTo>
                    <a:pt x="21618" y="7953"/>
                  </a:lnTo>
                  <a:lnTo>
                    <a:pt x="21502" y="7567"/>
                  </a:lnTo>
                  <a:lnTo>
                    <a:pt x="21386" y="7200"/>
                  </a:lnTo>
                  <a:lnTo>
                    <a:pt x="21251" y="6833"/>
                  </a:lnTo>
                  <a:lnTo>
                    <a:pt x="21116" y="6486"/>
                  </a:lnTo>
                  <a:lnTo>
                    <a:pt x="20961" y="6138"/>
                  </a:lnTo>
                  <a:lnTo>
                    <a:pt x="20788" y="5791"/>
                  </a:lnTo>
                  <a:lnTo>
                    <a:pt x="20595" y="5444"/>
                  </a:lnTo>
                  <a:lnTo>
                    <a:pt x="20402" y="5116"/>
                  </a:lnTo>
                  <a:lnTo>
                    <a:pt x="20189" y="4787"/>
                  </a:lnTo>
                  <a:lnTo>
                    <a:pt x="19977" y="4479"/>
                  </a:lnTo>
                  <a:lnTo>
                    <a:pt x="19745" y="4170"/>
                  </a:lnTo>
                  <a:lnTo>
                    <a:pt x="19494" y="3880"/>
                  </a:lnTo>
                  <a:lnTo>
                    <a:pt x="19244" y="3591"/>
                  </a:lnTo>
                  <a:lnTo>
                    <a:pt x="18973" y="3301"/>
                  </a:lnTo>
                  <a:lnTo>
                    <a:pt x="18838" y="3166"/>
                  </a:lnTo>
                  <a:lnTo>
                    <a:pt x="18452" y="2819"/>
                  </a:lnTo>
                  <a:lnTo>
                    <a:pt x="18066" y="2471"/>
                  </a:lnTo>
                  <a:lnTo>
                    <a:pt x="17642" y="2162"/>
                  </a:lnTo>
                  <a:lnTo>
                    <a:pt x="17217" y="1854"/>
                  </a:lnTo>
                  <a:lnTo>
                    <a:pt x="16754" y="1564"/>
                  </a:lnTo>
                  <a:lnTo>
                    <a:pt x="16290" y="1313"/>
                  </a:lnTo>
                  <a:lnTo>
                    <a:pt x="15808" y="1062"/>
                  </a:lnTo>
                  <a:lnTo>
                    <a:pt x="15325" y="850"/>
                  </a:lnTo>
                  <a:lnTo>
                    <a:pt x="14804" y="657"/>
                  </a:lnTo>
                  <a:lnTo>
                    <a:pt x="14283" y="483"/>
                  </a:lnTo>
                  <a:lnTo>
                    <a:pt x="13762" y="348"/>
                  </a:lnTo>
                  <a:lnTo>
                    <a:pt x="13222" y="213"/>
                  </a:lnTo>
                  <a:lnTo>
                    <a:pt x="12662" y="117"/>
                  </a:lnTo>
                  <a:lnTo>
                    <a:pt x="12102" y="59"/>
                  </a:lnTo>
                  <a:lnTo>
                    <a:pt x="11542" y="20"/>
                  </a:lnTo>
                  <a:lnTo>
                    <a:pt x="109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5"/>
            <p:cNvSpPr/>
            <p:nvPr/>
          </p:nvSpPr>
          <p:spPr>
            <a:xfrm>
              <a:off x="1891000" y="611575"/>
              <a:ext cx="241775" cy="291000"/>
            </a:xfrm>
            <a:custGeom>
              <a:avLst/>
              <a:gdLst/>
              <a:ahLst/>
              <a:cxnLst/>
              <a:rect l="l" t="t" r="r" b="b"/>
              <a:pathLst>
                <a:path w="9671" h="11640" extrusionOk="0">
                  <a:moveTo>
                    <a:pt x="5424" y="1"/>
                  </a:moveTo>
                  <a:lnTo>
                    <a:pt x="5019" y="20"/>
                  </a:lnTo>
                  <a:lnTo>
                    <a:pt x="4613" y="59"/>
                  </a:lnTo>
                  <a:lnTo>
                    <a:pt x="4227" y="136"/>
                  </a:lnTo>
                  <a:lnTo>
                    <a:pt x="3822" y="233"/>
                  </a:lnTo>
                  <a:lnTo>
                    <a:pt x="3455" y="368"/>
                  </a:lnTo>
                  <a:lnTo>
                    <a:pt x="3088" y="522"/>
                  </a:lnTo>
                  <a:lnTo>
                    <a:pt x="2722" y="715"/>
                  </a:lnTo>
                  <a:lnTo>
                    <a:pt x="2394" y="927"/>
                  </a:lnTo>
                  <a:lnTo>
                    <a:pt x="2085" y="1159"/>
                  </a:lnTo>
                  <a:lnTo>
                    <a:pt x="1795" y="1410"/>
                  </a:lnTo>
                  <a:lnTo>
                    <a:pt x="1525" y="1680"/>
                  </a:lnTo>
                  <a:lnTo>
                    <a:pt x="1274" y="1970"/>
                  </a:lnTo>
                  <a:lnTo>
                    <a:pt x="1043" y="2278"/>
                  </a:lnTo>
                  <a:lnTo>
                    <a:pt x="830" y="2607"/>
                  </a:lnTo>
                  <a:lnTo>
                    <a:pt x="637" y="2935"/>
                  </a:lnTo>
                  <a:lnTo>
                    <a:pt x="483" y="3301"/>
                  </a:lnTo>
                  <a:lnTo>
                    <a:pt x="328" y="3649"/>
                  </a:lnTo>
                  <a:lnTo>
                    <a:pt x="213" y="4035"/>
                  </a:lnTo>
                  <a:lnTo>
                    <a:pt x="116" y="4402"/>
                  </a:lnTo>
                  <a:lnTo>
                    <a:pt x="58" y="4788"/>
                  </a:lnTo>
                  <a:lnTo>
                    <a:pt x="20" y="5174"/>
                  </a:lnTo>
                  <a:lnTo>
                    <a:pt x="0" y="5579"/>
                  </a:lnTo>
                  <a:lnTo>
                    <a:pt x="20" y="5965"/>
                  </a:lnTo>
                  <a:lnTo>
                    <a:pt x="58" y="6409"/>
                  </a:lnTo>
                  <a:lnTo>
                    <a:pt x="155" y="6853"/>
                  </a:lnTo>
                  <a:lnTo>
                    <a:pt x="270" y="7297"/>
                  </a:lnTo>
                  <a:lnTo>
                    <a:pt x="406" y="7721"/>
                  </a:lnTo>
                  <a:lnTo>
                    <a:pt x="599" y="8127"/>
                  </a:lnTo>
                  <a:lnTo>
                    <a:pt x="811" y="8513"/>
                  </a:lnTo>
                  <a:lnTo>
                    <a:pt x="1062" y="8899"/>
                  </a:lnTo>
                  <a:lnTo>
                    <a:pt x="1332" y="9265"/>
                  </a:lnTo>
                  <a:lnTo>
                    <a:pt x="1486" y="9458"/>
                  </a:lnTo>
                  <a:lnTo>
                    <a:pt x="1679" y="9651"/>
                  </a:lnTo>
                  <a:lnTo>
                    <a:pt x="2065" y="9999"/>
                  </a:lnTo>
                  <a:lnTo>
                    <a:pt x="2471" y="10327"/>
                  </a:lnTo>
                  <a:lnTo>
                    <a:pt x="2934" y="10636"/>
                  </a:lnTo>
                  <a:lnTo>
                    <a:pt x="3397" y="10887"/>
                  </a:lnTo>
                  <a:lnTo>
                    <a:pt x="3899" y="11118"/>
                  </a:lnTo>
                  <a:lnTo>
                    <a:pt x="4420" y="11292"/>
                  </a:lnTo>
                  <a:lnTo>
                    <a:pt x="4961" y="11446"/>
                  </a:lnTo>
                  <a:lnTo>
                    <a:pt x="5424" y="11524"/>
                  </a:lnTo>
                  <a:lnTo>
                    <a:pt x="5887" y="11601"/>
                  </a:lnTo>
                  <a:lnTo>
                    <a:pt x="6350" y="11639"/>
                  </a:lnTo>
                  <a:lnTo>
                    <a:pt x="7200" y="11639"/>
                  </a:lnTo>
                  <a:lnTo>
                    <a:pt x="7566" y="11620"/>
                  </a:lnTo>
                  <a:lnTo>
                    <a:pt x="7933" y="11581"/>
                  </a:lnTo>
                  <a:lnTo>
                    <a:pt x="8300" y="11524"/>
                  </a:lnTo>
                  <a:lnTo>
                    <a:pt x="8647" y="11446"/>
                  </a:lnTo>
                  <a:lnTo>
                    <a:pt x="8995" y="11350"/>
                  </a:lnTo>
                  <a:lnTo>
                    <a:pt x="9342" y="11253"/>
                  </a:lnTo>
                  <a:lnTo>
                    <a:pt x="9670" y="11118"/>
                  </a:lnTo>
                  <a:lnTo>
                    <a:pt x="9400" y="10462"/>
                  </a:lnTo>
                  <a:lnTo>
                    <a:pt x="8917" y="10636"/>
                  </a:lnTo>
                  <a:lnTo>
                    <a:pt x="8396" y="10771"/>
                  </a:lnTo>
                  <a:lnTo>
                    <a:pt x="7875" y="10867"/>
                  </a:lnTo>
                  <a:lnTo>
                    <a:pt x="7335" y="10925"/>
                  </a:lnTo>
                  <a:lnTo>
                    <a:pt x="6775" y="10945"/>
                  </a:lnTo>
                  <a:lnTo>
                    <a:pt x="6234" y="10925"/>
                  </a:lnTo>
                  <a:lnTo>
                    <a:pt x="5675" y="10848"/>
                  </a:lnTo>
                  <a:lnTo>
                    <a:pt x="5134" y="10752"/>
                  </a:lnTo>
                  <a:lnTo>
                    <a:pt x="4632" y="10616"/>
                  </a:lnTo>
                  <a:lnTo>
                    <a:pt x="4169" y="10462"/>
                  </a:lnTo>
                  <a:lnTo>
                    <a:pt x="3725" y="10250"/>
                  </a:lnTo>
                  <a:lnTo>
                    <a:pt x="3301" y="10018"/>
                  </a:lnTo>
                  <a:lnTo>
                    <a:pt x="2895" y="9767"/>
                  </a:lnTo>
                  <a:lnTo>
                    <a:pt x="2529" y="9478"/>
                  </a:lnTo>
                  <a:lnTo>
                    <a:pt x="2181" y="9150"/>
                  </a:lnTo>
                  <a:lnTo>
                    <a:pt x="1872" y="8802"/>
                  </a:lnTo>
                  <a:lnTo>
                    <a:pt x="1641" y="8493"/>
                  </a:lnTo>
                  <a:lnTo>
                    <a:pt x="1429" y="8165"/>
                  </a:lnTo>
                  <a:lnTo>
                    <a:pt x="1236" y="7818"/>
                  </a:lnTo>
                  <a:lnTo>
                    <a:pt x="1081" y="7451"/>
                  </a:lnTo>
                  <a:lnTo>
                    <a:pt x="946" y="7084"/>
                  </a:lnTo>
                  <a:lnTo>
                    <a:pt x="830" y="6698"/>
                  </a:lnTo>
                  <a:lnTo>
                    <a:pt x="772" y="6312"/>
                  </a:lnTo>
                  <a:lnTo>
                    <a:pt x="714" y="5907"/>
                  </a:lnTo>
                  <a:lnTo>
                    <a:pt x="714" y="5579"/>
                  </a:lnTo>
                  <a:lnTo>
                    <a:pt x="714" y="5231"/>
                  </a:lnTo>
                  <a:lnTo>
                    <a:pt x="753" y="4884"/>
                  </a:lnTo>
                  <a:lnTo>
                    <a:pt x="811" y="4556"/>
                  </a:lnTo>
                  <a:lnTo>
                    <a:pt x="907" y="4228"/>
                  </a:lnTo>
                  <a:lnTo>
                    <a:pt x="1004" y="3900"/>
                  </a:lnTo>
                  <a:lnTo>
                    <a:pt x="1120" y="3572"/>
                  </a:lnTo>
                  <a:lnTo>
                    <a:pt x="1274" y="3282"/>
                  </a:lnTo>
                  <a:lnTo>
                    <a:pt x="1429" y="2973"/>
                  </a:lnTo>
                  <a:lnTo>
                    <a:pt x="1622" y="2684"/>
                  </a:lnTo>
                  <a:lnTo>
                    <a:pt x="1815" y="2414"/>
                  </a:lnTo>
                  <a:lnTo>
                    <a:pt x="2046" y="2163"/>
                  </a:lnTo>
                  <a:lnTo>
                    <a:pt x="2278" y="1931"/>
                  </a:lnTo>
                  <a:lnTo>
                    <a:pt x="2529" y="1699"/>
                  </a:lnTo>
                  <a:lnTo>
                    <a:pt x="2799" y="1506"/>
                  </a:lnTo>
                  <a:lnTo>
                    <a:pt x="3088" y="1333"/>
                  </a:lnTo>
                  <a:lnTo>
                    <a:pt x="3397" y="1159"/>
                  </a:lnTo>
                  <a:lnTo>
                    <a:pt x="3706" y="1024"/>
                  </a:lnTo>
                  <a:lnTo>
                    <a:pt x="4034" y="908"/>
                  </a:lnTo>
                  <a:lnTo>
                    <a:pt x="4382" y="812"/>
                  </a:lnTo>
                  <a:lnTo>
                    <a:pt x="4729" y="754"/>
                  </a:lnTo>
                  <a:lnTo>
                    <a:pt x="5076" y="715"/>
                  </a:lnTo>
                  <a:lnTo>
                    <a:pt x="5424" y="715"/>
                  </a:lnTo>
                  <a:lnTo>
                    <a:pt x="5771" y="734"/>
                  </a:lnTo>
                  <a:lnTo>
                    <a:pt x="6119" y="773"/>
                  </a:lnTo>
                  <a:lnTo>
                    <a:pt x="6447" y="831"/>
                  </a:lnTo>
                  <a:lnTo>
                    <a:pt x="6794" y="927"/>
                  </a:lnTo>
                  <a:lnTo>
                    <a:pt x="7122" y="1043"/>
                  </a:lnTo>
                  <a:lnTo>
                    <a:pt x="7450" y="1178"/>
                  </a:lnTo>
                  <a:lnTo>
                    <a:pt x="7759" y="1333"/>
                  </a:lnTo>
                  <a:lnTo>
                    <a:pt x="8049" y="1526"/>
                  </a:lnTo>
                  <a:lnTo>
                    <a:pt x="8338" y="1738"/>
                  </a:lnTo>
                  <a:lnTo>
                    <a:pt x="8782" y="1198"/>
                  </a:lnTo>
                  <a:lnTo>
                    <a:pt x="8454" y="947"/>
                  </a:lnTo>
                  <a:lnTo>
                    <a:pt x="8107" y="734"/>
                  </a:lnTo>
                  <a:lnTo>
                    <a:pt x="7759" y="541"/>
                  </a:lnTo>
                  <a:lnTo>
                    <a:pt x="7393" y="387"/>
                  </a:lnTo>
                  <a:lnTo>
                    <a:pt x="7007" y="252"/>
                  </a:lnTo>
                  <a:lnTo>
                    <a:pt x="6620" y="136"/>
                  </a:lnTo>
                  <a:lnTo>
                    <a:pt x="6215" y="59"/>
                  </a:lnTo>
                  <a:lnTo>
                    <a:pt x="5810" y="20"/>
                  </a:lnTo>
                  <a:lnTo>
                    <a:pt x="54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5"/>
            <p:cNvSpPr/>
            <p:nvPr/>
          </p:nvSpPr>
          <p:spPr>
            <a:xfrm>
              <a:off x="2310800" y="426300"/>
              <a:ext cx="61775" cy="61775"/>
            </a:xfrm>
            <a:custGeom>
              <a:avLst/>
              <a:gdLst/>
              <a:ahLst/>
              <a:cxnLst/>
              <a:rect l="l" t="t" r="r" b="b"/>
              <a:pathLst>
                <a:path w="2471" h="2471" extrusionOk="0">
                  <a:moveTo>
                    <a:pt x="1235" y="0"/>
                  </a:moveTo>
                  <a:lnTo>
                    <a:pt x="1120" y="20"/>
                  </a:lnTo>
                  <a:lnTo>
                    <a:pt x="984" y="39"/>
                  </a:lnTo>
                  <a:lnTo>
                    <a:pt x="869" y="58"/>
                  </a:lnTo>
                  <a:lnTo>
                    <a:pt x="753" y="97"/>
                  </a:lnTo>
                  <a:lnTo>
                    <a:pt x="656" y="155"/>
                  </a:lnTo>
                  <a:lnTo>
                    <a:pt x="560" y="213"/>
                  </a:lnTo>
                  <a:lnTo>
                    <a:pt x="367" y="367"/>
                  </a:lnTo>
                  <a:lnTo>
                    <a:pt x="212" y="541"/>
                  </a:lnTo>
                  <a:lnTo>
                    <a:pt x="154" y="657"/>
                  </a:lnTo>
                  <a:lnTo>
                    <a:pt x="97" y="753"/>
                  </a:lnTo>
                  <a:lnTo>
                    <a:pt x="58" y="869"/>
                  </a:lnTo>
                  <a:lnTo>
                    <a:pt x="39" y="985"/>
                  </a:lnTo>
                  <a:lnTo>
                    <a:pt x="19" y="1120"/>
                  </a:lnTo>
                  <a:lnTo>
                    <a:pt x="0" y="1236"/>
                  </a:lnTo>
                  <a:lnTo>
                    <a:pt x="19" y="1371"/>
                  </a:lnTo>
                  <a:lnTo>
                    <a:pt x="39" y="1487"/>
                  </a:lnTo>
                  <a:lnTo>
                    <a:pt x="58" y="1602"/>
                  </a:lnTo>
                  <a:lnTo>
                    <a:pt x="97" y="1718"/>
                  </a:lnTo>
                  <a:lnTo>
                    <a:pt x="154" y="1815"/>
                  </a:lnTo>
                  <a:lnTo>
                    <a:pt x="212" y="1930"/>
                  </a:lnTo>
                  <a:lnTo>
                    <a:pt x="367" y="2104"/>
                  </a:lnTo>
                  <a:lnTo>
                    <a:pt x="560" y="2259"/>
                  </a:lnTo>
                  <a:lnTo>
                    <a:pt x="656" y="2316"/>
                  </a:lnTo>
                  <a:lnTo>
                    <a:pt x="753" y="2374"/>
                  </a:lnTo>
                  <a:lnTo>
                    <a:pt x="869" y="2413"/>
                  </a:lnTo>
                  <a:lnTo>
                    <a:pt x="984" y="2432"/>
                  </a:lnTo>
                  <a:lnTo>
                    <a:pt x="1120" y="2452"/>
                  </a:lnTo>
                  <a:lnTo>
                    <a:pt x="1235" y="2471"/>
                  </a:lnTo>
                  <a:lnTo>
                    <a:pt x="1370" y="2452"/>
                  </a:lnTo>
                  <a:lnTo>
                    <a:pt x="1486" y="2432"/>
                  </a:lnTo>
                  <a:lnTo>
                    <a:pt x="1602" y="2413"/>
                  </a:lnTo>
                  <a:lnTo>
                    <a:pt x="1718" y="2374"/>
                  </a:lnTo>
                  <a:lnTo>
                    <a:pt x="1814" y="2316"/>
                  </a:lnTo>
                  <a:lnTo>
                    <a:pt x="1930" y="2259"/>
                  </a:lnTo>
                  <a:lnTo>
                    <a:pt x="2104" y="2104"/>
                  </a:lnTo>
                  <a:lnTo>
                    <a:pt x="2258" y="1930"/>
                  </a:lnTo>
                  <a:lnTo>
                    <a:pt x="2316" y="1815"/>
                  </a:lnTo>
                  <a:lnTo>
                    <a:pt x="2374" y="1718"/>
                  </a:lnTo>
                  <a:lnTo>
                    <a:pt x="2413" y="1602"/>
                  </a:lnTo>
                  <a:lnTo>
                    <a:pt x="2432" y="1487"/>
                  </a:lnTo>
                  <a:lnTo>
                    <a:pt x="2451" y="1371"/>
                  </a:lnTo>
                  <a:lnTo>
                    <a:pt x="2471" y="1236"/>
                  </a:lnTo>
                  <a:lnTo>
                    <a:pt x="2451" y="1120"/>
                  </a:lnTo>
                  <a:lnTo>
                    <a:pt x="2432" y="985"/>
                  </a:lnTo>
                  <a:lnTo>
                    <a:pt x="2413" y="869"/>
                  </a:lnTo>
                  <a:lnTo>
                    <a:pt x="2374" y="753"/>
                  </a:lnTo>
                  <a:lnTo>
                    <a:pt x="2316" y="657"/>
                  </a:lnTo>
                  <a:lnTo>
                    <a:pt x="2258" y="541"/>
                  </a:lnTo>
                  <a:lnTo>
                    <a:pt x="2104" y="367"/>
                  </a:lnTo>
                  <a:lnTo>
                    <a:pt x="1930" y="213"/>
                  </a:lnTo>
                  <a:lnTo>
                    <a:pt x="1814" y="155"/>
                  </a:lnTo>
                  <a:lnTo>
                    <a:pt x="1718" y="97"/>
                  </a:lnTo>
                  <a:lnTo>
                    <a:pt x="1602" y="58"/>
                  </a:lnTo>
                  <a:lnTo>
                    <a:pt x="1486" y="39"/>
                  </a:lnTo>
                  <a:lnTo>
                    <a:pt x="1370" y="20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35"/>
            <p:cNvSpPr/>
            <p:nvPr/>
          </p:nvSpPr>
          <p:spPr>
            <a:xfrm>
              <a:off x="2133700" y="568650"/>
              <a:ext cx="411625" cy="52600"/>
            </a:xfrm>
            <a:custGeom>
              <a:avLst/>
              <a:gdLst/>
              <a:ahLst/>
              <a:cxnLst/>
              <a:rect l="l" t="t" r="r" b="b"/>
              <a:pathLst>
                <a:path w="16465" h="2104" extrusionOk="0">
                  <a:moveTo>
                    <a:pt x="16329" y="0"/>
                  </a:moveTo>
                  <a:lnTo>
                    <a:pt x="15905" y="212"/>
                  </a:lnTo>
                  <a:lnTo>
                    <a:pt x="15480" y="405"/>
                  </a:lnTo>
                  <a:lnTo>
                    <a:pt x="15055" y="579"/>
                  </a:lnTo>
                  <a:lnTo>
                    <a:pt x="14650" y="734"/>
                  </a:lnTo>
                  <a:lnTo>
                    <a:pt x="14225" y="869"/>
                  </a:lnTo>
                  <a:lnTo>
                    <a:pt x="13820" y="984"/>
                  </a:lnTo>
                  <a:lnTo>
                    <a:pt x="13067" y="1177"/>
                  </a:lnTo>
                  <a:lnTo>
                    <a:pt x="12276" y="1351"/>
                  </a:lnTo>
                  <a:lnTo>
                    <a:pt x="11485" y="1525"/>
                  </a:lnTo>
                  <a:lnTo>
                    <a:pt x="10713" y="1641"/>
                  </a:lnTo>
                  <a:lnTo>
                    <a:pt x="9941" y="1757"/>
                  </a:lnTo>
                  <a:lnTo>
                    <a:pt x="9169" y="1834"/>
                  </a:lnTo>
                  <a:lnTo>
                    <a:pt x="8416" y="1892"/>
                  </a:lnTo>
                  <a:lnTo>
                    <a:pt x="7663" y="1930"/>
                  </a:lnTo>
                  <a:lnTo>
                    <a:pt x="6930" y="1930"/>
                  </a:lnTo>
                  <a:lnTo>
                    <a:pt x="6196" y="1911"/>
                  </a:lnTo>
                  <a:lnTo>
                    <a:pt x="5482" y="1872"/>
                  </a:lnTo>
                  <a:lnTo>
                    <a:pt x="4768" y="1795"/>
                  </a:lnTo>
                  <a:lnTo>
                    <a:pt x="4073" y="1699"/>
                  </a:lnTo>
                  <a:lnTo>
                    <a:pt x="3378" y="1583"/>
                  </a:lnTo>
                  <a:lnTo>
                    <a:pt x="2722" y="1448"/>
                  </a:lnTo>
                  <a:lnTo>
                    <a:pt x="2047" y="1274"/>
                  </a:lnTo>
                  <a:lnTo>
                    <a:pt x="1410" y="1081"/>
                  </a:lnTo>
                  <a:lnTo>
                    <a:pt x="1062" y="965"/>
                  </a:lnTo>
                  <a:lnTo>
                    <a:pt x="734" y="830"/>
                  </a:lnTo>
                  <a:lnTo>
                    <a:pt x="425" y="676"/>
                  </a:lnTo>
                  <a:lnTo>
                    <a:pt x="271" y="579"/>
                  </a:lnTo>
                  <a:lnTo>
                    <a:pt x="116" y="483"/>
                  </a:lnTo>
                  <a:lnTo>
                    <a:pt x="1" y="598"/>
                  </a:lnTo>
                  <a:lnTo>
                    <a:pt x="155" y="714"/>
                  </a:lnTo>
                  <a:lnTo>
                    <a:pt x="309" y="811"/>
                  </a:lnTo>
                  <a:lnTo>
                    <a:pt x="638" y="984"/>
                  </a:lnTo>
                  <a:lnTo>
                    <a:pt x="1004" y="1120"/>
                  </a:lnTo>
                  <a:lnTo>
                    <a:pt x="1352" y="1255"/>
                  </a:lnTo>
                  <a:lnTo>
                    <a:pt x="2027" y="1448"/>
                  </a:lnTo>
                  <a:lnTo>
                    <a:pt x="2703" y="1621"/>
                  </a:lnTo>
                  <a:lnTo>
                    <a:pt x="3417" y="1776"/>
                  </a:lnTo>
                  <a:lnTo>
                    <a:pt x="4131" y="1892"/>
                  </a:lnTo>
                  <a:lnTo>
                    <a:pt x="4864" y="1988"/>
                  </a:lnTo>
                  <a:lnTo>
                    <a:pt x="5598" y="2065"/>
                  </a:lnTo>
                  <a:lnTo>
                    <a:pt x="6351" y="2104"/>
                  </a:lnTo>
                  <a:lnTo>
                    <a:pt x="7837" y="2104"/>
                  </a:lnTo>
                  <a:lnTo>
                    <a:pt x="8570" y="2065"/>
                  </a:lnTo>
                  <a:lnTo>
                    <a:pt x="9304" y="2007"/>
                  </a:lnTo>
                  <a:lnTo>
                    <a:pt x="10056" y="1930"/>
                  </a:lnTo>
                  <a:lnTo>
                    <a:pt x="10809" y="1814"/>
                  </a:lnTo>
                  <a:lnTo>
                    <a:pt x="11562" y="1679"/>
                  </a:lnTo>
                  <a:lnTo>
                    <a:pt x="12334" y="1525"/>
                  </a:lnTo>
                  <a:lnTo>
                    <a:pt x="13106" y="1351"/>
                  </a:lnTo>
                  <a:lnTo>
                    <a:pt x="13878" y="1139"/>
                  </a:lnTo>
                  <a:lnTo>
                    <a:pt x="14303" y="1023"/>
                  </a:lnTo>
                  <a:lnTo>
                    <a:pt x="14727" y="888"/>
                  </a:lnTo>
                  <a:lnTo>
                    <a:pt x="15152" y="734"/>
                  </a:lnTo>
                  <a:lnTo>
                    <a:pt x="15596" y="560"/>
                  </a:lnTo>
                  <a:lnTo>
                    <a:pt x="16040" y="367"/>
                  </a:lnTo>
                  <a:lnTo>
                    <a:pt x="16464" y="135"/>
                  </a:lnTo>
                  <a:lnTo>
                    <a:pt x="1632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35"/>
            <p:cNvSpPr/>
            <p:nvPr/>
          </p:nvSpPr>
          <p:spPr>
            <a:xfrm>
              <a:off x="2138050" y="632825"/>
              <a:ext cx="28500" cy="66600"/>
            </a:xfrm>
            <a:custGeom>
              <a:avLst/>
              <a:gdLst/>
              <a:ahLst/>
              <a:cxnLst/>
              <a:rect l="l" t="t" r="r" b="b"/>
              <a:pathLst>
                <a:path w="1140" h="2664" extrusionOk="0">
                  <a:moveTo>
                    <a:pt x="135" y="0"/>
                  </a:moveTo>
                  <a:lnTo>
                    <a:pt x="78" y="39"/>
                  </a:lnTo>
                  <a:lnTo>
                    <a:pt x="58" y="77"/>
                  </a:lnTo>
                  <a:lnTo>
                    <a:pt x="39" y="135"/>
                  </a:lnTo>
                  <a:lnTo>
                    <a:pt x="20" y="232"/>
                  </a:lnTo>
                  <a:lnTo>
                    <a:pt x="0" y="405"/>
                  </a:lnTo>
                  <a:lnTo>
                    <a:pt x="20" y="579"/>
                  </a:lnTo>
                  <a:lnTo>
                    <a:pt x="58" y="772"/>
                  </a:lnTo>
                  <a:lnTo>
                    <a:pt x="116" y="946"/>
                  </a:lnTo>
                  <a:lnTo>
                    <a:pt x="251" y="1274"/>
                  </a:lnTo>
                  <a:lnTo>
                    <a:pt x="425" y="1621"/>
                  </a:lnTo>
                  <a:lnTo>
                    <a:pt x="869" y="2490"/>
                  </a:lnTo>
                  <a:lnTo>
                    <a:pt x="946" y="2625"/>
                  </a:lnTo>
                  <a:lnTo>
                    <a:pt x="985" y="2644"/>
                  </a:lnTo>
                  <a:lnTo>
                    <a:pt x="1023" y="2664"/>
                  </a:lnTo>
                  <a:lnTo>
                    <a:pt x="1081" y="2664"/>
                  </a:lnTo>
                  <a:lnTo>
                    <a:pt x="1139" y="2625"/>
                  </a:lnTo>
                  <a:lnTo>
                    <a:pt x="1139" y="2586"/>
                  </a:lnTo>
                  <a:lnTo>
                    <a:pt x="1139" y="2548"/>
                  </a:lnTo>
                  <a:lnTo>
                    <a:pt x="965" y="1641"/>
                  </a:lnTo>
                  <a:lnTo>
                    <a:pt x="734" y="734"/>
                  </a:lnTo>
                  <a:lnTo>
                    <a:pt x="637" y="483"/>
                  </a:lnTo>
                  <a:lnTo>
                    <a:pt x="521" y="232"/>
                  </a:lnTo>
                  <a:lnTo>
                    <a:pt x="425" y="116"/>
                  </a:lnTo>
                  <a:lnTo>
                    <a:pt x="386" y="58"/>
                  </a:lnTo>
                  <a:lnTo>
                    <a:pt x="328" y="19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5"/>
            <p:cNvSpPr/>
            <p:nvPr/>
          </p:nvSpPr>
          <p:spPr>
            <a:xfrm>
              <a:off x="2163625" y="697950"/>
              <a:ext cx="29450" cy="66125"/>
            </a:xfrm>
            <a:custGeom>
              <a:avLst/>
              <a:gdLst/>
              <a:ahLst/>
              <a:cxnLst/>
              <a:rect l="l" t="t" r="r" b="b"/>
              <a:pathLst>
                <a:path w="1178" h="2645" extrusionOk="0">
                  <a:moveTo>
                    <a:pt x="58" y="1"/>
                  </a:moveTo>
                  <a:lnTo>
                    <a:pt x="0" y="59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193" y="1024"/>
                  </a:lnTo>
                  <a:lnTo>
                    <a:pt x="444" y="1931"/>
                  </a:lnTo>
                  <a:lnTo>
                    <a:pt x="541" y="2182"/>
                  </a:lnTo>
                  <a:lnTo>
                    <a:pt x="676" y="2433"/>
                  </a:lnTo>
                  <a:lnTo>
                    <a:pt x="753" y="2548"/>
                  </a:lnTo>
                  <a:lnTo>
                    <a:pt x="792" y="2587"/>
                  </a:lnTo>
                  <a:lnTo>
                    <a:pt x="850" y="2626"/>
                  </a:lnTo>
                  <a:lnTo>
                    <a:pt x="927" y="2645"/>
                  </a:lnTo>
                  <a:lnTo>
                    <a:pt x="1043" y="2645"/>
                  </a:lnTo>
                  <a:lnTo>
                    <a:pt x="1100" y="2606"/>
                  </a:lnTo>
                  <a:lnTo>
                    <a:pt x="1139" y="2568"/>
                  </a:lnTo>
                  <a:lnTo>
                    <a:pt x="1158" y="2529"/>
                  </a:lnTo>
                  <a:lnTo>
                    <a:pt x="1178" y="2433"/>
                  </a:lnTo>
                  <a:lnTo>
                    <a:pt x="1178" y="2240"/>
                  </a:lnTo>
                  <a:lnTo>
                    <a:pt x="1158" y="2066"/>
                  </a:lnTo>
                  <a:lnTo>
                    <a:pt x="1120" y="1892"/>
                  </a:lnTo>
                  <a:lnTo>
                    <a:pt x="1062" y="1719"/>
                  </a:lnTo>
                  <a:lnTo>
                    <a:pt x="907" y="1371"/>
                  </a:lnTo>
                  <a:lnTo>
                    <a:pt x="734" y="1043"/>
                  </a:lnTo>
                  <a:lnTo>
                    <a:pt x="271" y="174"/>
                  </a:lnTo>
                  <a:lnTo>
                    <a:pt x="193" y="39"/>
                  </a:lnTo>
                  <a:lnTo>
                    <a:pt x="155" y="20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5"/>
            <p:cNvSpPr/>
            <p:nvPr/>
          </p:nvSpPr>
          <p:spPr>
            <a:xfrm>
              <a:off x="2162650" y="629925"/>
              <a:ext cx="21250" cy="69025"/>
            </a:xfrm>
            <a:custGeom>
              <a:avLst/>
              <a:gdLst/>
              <a:ahLst/>
              <a:cxnLst/>
              <a:rect l="l" t="t" r="r" b="b"/>
              <a:pathLst>
                <a:path w="850" h="2761" extrusionOk="0">
                  <a:moveTo>
                    <a:pt x="580" y="0"/>
                  </a:moveTo>
                  <a:lnTo>
                    <a:pt x="522" y="20"/>
                  </a:lnTo>
                  <a:lnTo>
                    <a:pt x="483" y="58"/>
                  </a:lnTo>
                  <a:lnTo>
                    <a:pt x="425" y="116"/>
                  </a:lnTo>
                  <a:lnTo>
                    <a:pt x="329" y="271"/>
                  </a:lnTo>
                  <a:lnTo>
                    <a:pt x="252" y="444"/>
                  </a:lnTo>
                  <a:lnTo>
                    <a:pt x="174" y="599"/>
                  </a:lnTo>
                  <a:lnTo>
                    <a:pt x="136" y="792"/>
                  </a:lnTo>
                  <a:lnTo>
                    <a:pt x="78" y="1158"/>
                  </a:lnTo>
                  <a:lnTo>
                    <a:pt x="59" y="1525"/>
                  </a:lnTo>
                  <a:lnTo>
                    <a:pt x="1" y="2509"/>
                  </a:lnTo>
                  <a:lnTo>
                    <a:pt x="1" y="2664"/>
                  </a:lnTo>
                  <a:lnTo>
                    <a:pt x="1" y="2702"/>
                  </a:lnTo>
                  <a:lnTo>
                    <a:pt x="20" y="2722"/>
                  </a:lnTo>
                  <a:lnTo>
                    <a:pt x="78" y="2760"/>
                  </a:lnTo>
                  <a:lnTo>
                    <a:pt x="155" y="2760"/>
                  </a:lnTo>
                  <a:lnTo>
                    <a:pt x="174" y="2722"/>
                  </a:lnTo>
                  <a:lnTo>
                    <a:pt x="194" y="2702"/>
                  </a:lnTo>
                  <a:lnTo>
                    <a:pt x="503" y="1815"/>
                  </a:lnTo>
                  <a:lnTo>
                    <a:pt x="773" y="927"/>
                  </a:lnTo>
                  <a:lnTo>
                    <a:pt x="831" y="657"/>
                  </a:lnTo>
                  <a:lnTo>
                    <a:pt x="850" y="386"/>
                  </a:lnTo>
                  <a:lnTo>
                    <a:pt x="850" y="251"/>
                  </a:lnTo>
                  <a:lnTo>
                    <a:pt x="831" y="174"/>
                  </a:lnTo>
                  <a:lnTo>
                    <a:pt x="792" y="116"/>
                  </a:lnTo>
                  <a:lnTo>
                    <a:pt x="753" y="58"/>
                  </a:lnTo>
                  <a:lnTo>
                    <a:pt x="696" y="20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5"/>
            <p:cNvSpPr/>
            <p:nvPr/>
          </p:nvSpPr>
          <p:spPr>
            <a:xfrm>
              <a:off x="2147225" y="697950"/>
              <a:ext cx="20750" cy="69025"/>
            </a:xfrm>
            <a:custGeom>
              <a:avLst/>
              <a:gdLst/>
              <a:ahLst/>
              <a:cxnLst/>
              <a:rect l="l" t="t" r="r" b="b"/>
              <a:pathLst>
                <a:path w="830" h="2761" extrusionOk="0">
                  <a:moveTo>
                    <a:pt x="656" y="1"/>
                  </a:moveTo>
                  <a:lnTo>
                    <a:pt x="637" y="39"/>
                  </a:lnTo>
                  <a:lnTo>
                    <a:pt x="618" y="59"/>
                  </a:lnTo>
                  <a:lnTo>
                    <a:pt x="328" y="947"/>
                  </a:lnTo>
                  <a:lnTo>
                    <a:pt x="77" y="1834"/>
                  </a:lnTo>
                  <a:lnTo>
                    <a:pt x="19" y="2105"/>
                  </a:lnTo>
                  <a:lnTo>
                    <a:pt x="0" y="2394"/>
                  </a:lnTo>
                  <a:lnTo>
                    <a:pt x="19" y="2529"/>
                  </a:lnTo>
                  <a:lnTo>
                    <a:pt x="39" y="2587"/>
                  </a:lnTo>
                  <a:lnTo>
                    <a:pt x="58" y="2645"/>
                  </a:lnTo>
                  <a:lnTo>
                    <a:pt x="97" y="2703"/>
                  </a:lnTo>
                  <a:lnTo>
                    <a:pt x="154" y="2741"/>
                  </a:lnTo>
                  <a:lnTo>
                    <a:pt x="212" y="2761"/>
                  </a:lnTo>
                  <a:lnTo>
                    <a:pt x="290" y="2761"/>
                  </a:lnTo>
                  <a:lnTo>
                    <a:pt x="328" y="2741"/>
                  </a:lnTo>
                  <a:lnTo>
                    <a:pt x="367" y="2722"/>
                  </a:lnTo>
                  <a:lnTo>
                    <a:pt x="425" y="2645"/>
                  </a:lnTo>
                  <a:lnTo>
                    <a:pt x="540" y="2491"/>
                  </a:lnTo>
                  <a:lnTo>
                    <a:pt x="618" y="2317"/>
                  </a:lnTo>
                  <a:lnTo>
                    <a:pt x="676" y="2162"/>
                  </a:lnTo>
                  <a:lnTo>
                    <a:pt x="714" y="1969"/>
                  </a:lnTo>
                  <a:lnTo>
                    <a:pt x="753" y="1603"/>
                  </a:lnTo>
                  <a:lnTo>
                    <a:pt x="772" y="1236"/>
                  </a:lnTo>
                  <a:lnTo>
                    <a:pt x="830" y="252"/>
                  </a:lnTo>
                  <a:lnTo>
                    <a:pt x="811" y="97"/>
                  </a:lnTo>
                  <a:lnTo>
                    <a:pt x="811" y="59"/>
                  </a:lnTo>
                  <a:lnTo>
                    <a:pt x="791" y="20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5"/>
            <p:cNvSpPr/>
            <p:nvPr/>
          </p:nvSpPr>
          <p:spPr>
            <a:xfrm>
              <a:off x="2163625" y="643425"/>
              <a:ext cx="48275" cy="55525"/>
            </a:xfrm>
            <a:custGeom>
              <a:avLst/>
              <a:gdLst/>
              <a:ahLst/>
              <a:cxnLst/>
              <a:rect l="l" t="t" r="r" b="b"/>
              <a:pathLst>
                <a:path w="1931" h="2221" extrusionOk="0">
                  <a:moveTo>
                    <a:pt x="1679" y="1"/>
                  </a:moveTo>
                  <a:lnTo>
                    <a:pt x="1583" y="39"/>
                  </a:lnTo>
                  <a:lnTo>
                    <a:pt x="1429" y="117"/>
                  </a:lnTo>
                  <a:lnTo>
                    <a:pt x="1274" y="232"/>
                  </a:lnTo>
                  <a:lnTo>
                    <a:pt x="1139" y="348"/>
                  </a:lnTo>
                  <a:lnTo>
                    <a:pt x="1023" y="483"/>
                  </a:lnTo>
                  <a:lnTo>
                    <a:pt x="792" y="792"/>
                  </a:lnTo>
                  <a:lnTo>
                    <a:pt x="599" y="1101"/>
                  </a:lnTo>
                  <a:lnTo>
                    <a:pt x="77" y="1931"/>
                  </a:lnTo>
                  <a:lnTo>
                    <a:pt x="0" y="2066"/>
                  </a:lnTo>
                  <a:lnTo>
                    <a:pt x="0" y="2105"/>
                  </a:lnTo>
                  <a:lnTo>
                    <a:pt x="0" y="2143"/>
                  </a:lnTo>
                  <a:lnTo>
                    <a:pt x="39" y="2201"/>
                  </a:lnTo>
                  <a:lnTo>
                    <a:pt x="97" y="2220"/>
                  </a:lnTo>
                  <a:lnTo>
                    <a:pt x="135" y="2220"/>
                  </a:lnTo>
                  <a:lnTo>
                    <a:pt x="174" y="2201"/>
                  </a:lnTo>
                  <a:lnTo>
                    <a:pt x="850" y="1564"/>
                  </a:lnTo>
                  <a:lnTo>
                    <a:pt x="1506" y="908"/>
                  </a:lnTo>
                  <a:lnTo>
                    <a:pt x="1699" y="715"/>
                  </a:lnTo>
                  <a:lnTo>
                    <a:pt x="1834" y="464"/>
                  </a:lnTo>
                  <a:lnTo>
                    <a:pt x="1892" y="348"/>
                  </a:lnTo>
                  <a:lnTo>
                    <a:pt x="1911" y="290"/>
                  </a:lnTo>
                  <a:lnTo>
                    <a:pt x="1930" y="213"/>
                  </a:lnTo>
                  <a:lnTo>
                    <a:pt x="1911" y="155"/>
                  </a:lnTo>
                  <a:lnTo>
                    <a:pt x="1872" y="78"/>
                  </a:lnTo>
                  <a:lnTo>
                    <a:pt x="1834" y="39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5"/>
            <p:cNvSpPr/>
            <p:nvPr/>
          </p:nvSpPr>
          <p:spPr>
            <a:xfrm>
              <a:off x="2119700" y="697475"/>
              <a:ext cx="47325" cy="56000"/>
            </a:xfrm>
            <a:custGeom>
              <a:avLst/>
              <a:gdLst/>
              <a:ahLst/>
              <a:cxnLst/>
              <a:rect l="l" t="t" r="r" b="b"/>
              <a:pathLst>
                <a:path w="1893" h="2240" extrusionOk="0">
                  <a:moveTo>
                    <a:pt x="1738" y="0"/>
                  </a:moveTo>
                  <a:lnTo>
                    <a:pt x="1699" y="20"/>
                  </a:lnTo>
                  <a:lnTo>
                    <a:pt x="1043" y="657"/>
                  </a:lnTo>
                  <a:lnTo>
                    <a:pt x="387" y="1332"/>
                  </a:lnTo>
                  <a:lnTo>
                    <a:pt x="213" y="1545"/>
                  </a:lnTo>
                  <a:lnTo>
                    <a:pt x="78" y="1776"/>
                  </a:lnTo>
                  <a:lnTo>
                    <a:pt x="20" y="1911"/>
                  </a:lnTo>
                  <a:lnTo>
                    <a:pt x="1" y="1969"/>
                  </a:lnTo>
                  <a:lnTo>
                    <a:pt x="1" y="2046"/>
                  </a:lnTo>
                  <a:lnTo>
                    <a:pt x="1" y="2104"/>
                  </a:lnTo>
                  <a:lnTo>
                    <a:pt x="40" y="2162"/>
                  </a:lnTo>
                  <a:lnTo>
                    <a:pt x="78" y="2220"/>
                  </a:lnTo>
                  <a:lnTo>
                    <a:pt x="136" y="2239"/>
                  </a:lnTo>
                  <a:lnTo>
                    <a:pt x="233" y="2239"/>
                  </a:lnTo>
                  <a:lnTo>
                    <a:pt x="329" y="2201"/>
                  </a:lnTo>
                  <a:lnTo>
                    <a:pt x="483" y="2124"/>
                  </a:lnTo>
                  <a:lnTo>
                    <a:pt x="638" y="2008"/>
                  </a:lnTo>
                  <a:lnTo>
                    <a:pt x="773" y="1892"/>
                  </a:lnTo>
                  <a:lnTo>
                    <a:pt x="889" y="1757"/>
                  </a:lnTo>
                  <a:lnTo>
                    <a:pt x="1101" y="1448"/>
                  </a:lnTo>
                  <a:lnTo>
                    <a:pt x="1294" y="1139"/>
                  </a:lnTo>
                  <a:lnTo>
                    <a:pt x="1796" y="290"/>
                  </a:lnTo>
                  <a:lnTo>
                    <a:pt x="1873" y="136"/>
                  </a:lnTo>
                  <a:lnTo>
                    <a:pt x="1892" y="97"/>
                  </a:lnTo>
                  <a:lnTo>
                    <a:pt x="1873" y="78"/>
                  </a:lnTo>
                  <a:lnTo>
                    <a:pt x="1834" y="20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35"/>
            <p:cNvSpPr/>
            <p:nvPr/>
          </p:nvSpPr>
          <p:spPr>
            <a:xfrm>
              <a:off x="2164575" y="668525"/>
              <a:ext cx="65650" cy="30900"/>
            </a:xfrm>
            <a:custGeom>
              <a:avLst/>
              <a:gdLst/>
              <a:ahLst/>
              <a:cxnLst/>
              <a:rect l="l" t="t" r="r" b="b"/>
              <a:pathLst>
                <a:path w="2626" h="1236" extrusionOk="0">
                  <a:moveTo>
                    <a:pt x="2221" y="0"/>
                  </a:moveTo>
                  <a:lnTo>
                    <a:pt x="2027" y="39"/>
                  </a:lnTo>
                  <a:lnTo>
                    <a:pt x="1854" y="78"/>
                  </a:lnTo>
                  <a:lnTo>
                    <a:pt x="1680" y="136"/>
                  </a:lnTo>
                  <a:lnTo>
                    <a:pt x="1352" y="290"/>
                  </a:lnTo>
                  <a:lnTo>
                    <a:pt x="1024" y="483"/>
                  </a:lnTo>
                  <a:lnTo>
                    <a:pt x="175" y="965"/>
                  </a:lnTo>
                  <a:lnTo>
                    <a:pt x="39" y="1062"/>
                  </a:lnTo>
                  <a:lnTo>
                    <a:pt x="20" y="1081"/>
                  </a:lnTo>
                  <a:lnTo>
                    <a:pt x="1" y="1120"/>
                  </a:lnTo>
                  <a:lnTo>
                    <a:pt x="1" y="1178"/>
                  </a:lnTo>
                  <a:lnTo>
                    <a:pt x="59" y="1236"/>
                  </a:lnTo>
                  <a:lnTo>
                    <a:pt x="136" y="1236"/>
                  </a:lnTo>
                  <a:lnTo>
                    <a:pt x="1024" y="1004"/>
                  </a:lnTo>
                  <a:lnTo>
                    <a:pt x="1912" y="753"/>
                  </a:lnTo>
                  <a:lnTo>
                    <a:pt x="2163" y="637"/>
                  </a:lnTo>
                  <a:lnTo>
                    <a:pt x="2414" y="502"/>
                  </a:lnTo>
                  <a:lnTo>
                    <a:pt x="2529" y="425"/>
                  </a:lnTo>
                  <a:lnTo>
                    <a:pt x="2568" y="386"/>
                  </a:lnTo>
                  <a:lnTo>
                    <a:pt x="2607" y="329"/>
                  </a:lnTo>
                  <a:lnTo>
                    <a:pt x="2626" y="251"/>
                  </a:lnTo>
                  <a:lnTo>
                    <a:pt x="2626" y="193"/>
                  </a:lnTo>
                  <a:lnTo>
                    <a:pt x="2607" y="136"/>
                  </a:lnTo>
                  <a:lnTo>
                    <a:pt x="2587" y="78"/>
                  </a:lnTo>
                  <a:lnTo>
                    <a:pt x="2549" y="39"/>
                  </a:lnTo>
                  <a:lnTo>
                    <a:pt x="2491" y="20"/>
                  </a:lnTo>
                  <a:lnTo>
                    <a:pt x="2394" y="20"/>
                  </a:lnTo>
                  <a:lnTo>
                    <a:pt x="22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35"/>
            <p:cNvSpPr/>
            <p:nvPr/>
          </p:nvSpPr>
          <p:spPr>
            <a:xfrm>
              <a:off x="2100900" y="696500"/>
              <a:ext cx="65150" cy="31875"/>
            </a:xfrm>
            <a:custGeom>
              <a:avLst/>
              <a:gdLst/>
              <a:ahLst/>
              <a:cxnLst/>
              <a:rect l="l" t="t" r="r" b="b"/>
              <a:pathLst>
                <a:path w="2606" h="1275" extrusionOk="0">
                  <a:moveTo>
                    <a:pt x="2490" y="1"/>
                  </a:moveTo>
                  <a:lnTo>
                    <a:pt x="1583" y="252"/>
                  </a:lnTo>
                  <a:lnTo>
                    <a:pt x="714" y="522"/>
                  </a:lnTo>
                  <a:lnTo>
                    <a:pt x="444" y="638"/>
                  </a:lnTo>
                  <a:lnTo>
                    <a:pt x="212" y="773"/>
                  </a:lnTo>
                  <a:lnTo>
                    <a:pt x="97" y="850"/>
                  </a:lnTo>
                  <a:lnTo>
                    <a:pt x="58" y="908"/>
                  </a:lnTo>
                  <a:lnTo>
                    <a:pt x="19" y="966"/>
                  </a:lnTo>
                  <a:lnTo>
                    <a:pt x="0" y="1024"/>
                  </a:lnTo>
                  <a:lnTo>
                    <a:pt x="0" y="1101"/>
                  </a:lnTo>
                  <a:lnTo>
                    <a:pt x="19" y="1159"/>
                  </a:lnTo>
                  <a:lnTo>
                    <a:pt x="58" y="1217"/>
                  </a:lnTo>
                  <a:lnTo>
                    <a:pt x="97" y="1236"/>
                  </a:lnTo>
                  <a:lnTo>
                    <a:pt x="135" y="1255"/>
                  </a:lnTo>
                  <a:lnTo>
                    <a:pt x="232" y="1275"/>
                  </a:lnTo>
                  <a:lnTo>
                    <a:pt x="425" y="1275"/>
                  </a:lnTo>
                  <a:lnTo>
                    <a:pt x="599" y="1236"/>
                  </a:lnTo>
                  <a:lnTo>
                    <a:pt x="772" y="1198"/>
                  </a:lnTo>
                  <a:lnTo>
                    <a:pt x="946" y="1140"/>
                  </a:lnTo>
                  <a:lnTo>
                    <a:pt x="1274" y="966"/>
                  </a:lnTo>
                  <a:lnTo>
                    <a:pt x="1602" y="792"/>
                  </a:lnTo>
                  <a:lnTo>
                    <a:pt x="2451" y="271"/>
                  </a:lnTo>
                  <a:lnTo>
                    <a:pt x="2567" y="194"/>
                  </a:lnTo>
                  <a:lnTo>
                    <a:pt x="2606" y="155"/>
                  </a:lnTo>
                  <a:lnTo>
                    <a:pt x="2606" y="136"/>
                  </a:lnTo>
                  <a:lnTo>
                    <a:pt x="2606" y="59"/>
                  </a:lnTo>
                  <a:lnTo>
                    <a:pt x="25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35"/>
            <p:cNvSpPr/>
            <p:nvPr/>
          </p:nvSpPr>
          <p:spPr>
            <a:xfrm>
              <a:off x="2165075" y="6941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1235" y="0"/>
                  </a:moveTo>
                  <a:lnTo>
                    <a:pt x="251" y="39"/>
                  </a:lnTo>
                  <a:lnTo>
                    <a:pt x="97" y="58"/>
                  </a:lnTo>
                  <a:lnTo>
                    <a:pt x="58" y="58"/>
                  </a:lnTo>
                  <a:lnTo>
                    <a:pt x="19" y="78"/>
                  </a:lnTo>
                  <a:lnTo>
                    <a:pt x="0" y="155"/>
                  </a:lnTo>
                  <a:lnTo>
                    <a:pt x="19" y="213"/>
                  </a:lnTo>
                  <a:lnTo>
                    <a:pt x="39" y="232"/>
                  </a:lnTo>
                  <a:lnTo>
                    <a:pt x="77" y="251"/>
                  </a:lnTo>
                  <a:lnTo>
                    <a:pt x="985" y="483"/>
                  </a:lnTo>
                  <a:lnTo>
                    <a:pt x="1892" y="657"/>
                  </a:lnTo>
                  <a:lnTo>
                    <a:pt x="2162" y="695"/>
                  </a:lnTo>
                  <a:lnTo>
                    <a:pt x="2432" y="695"/>
                  </a:lnTo>
                  <a:lnTo>
                    <a:pt x="2567" y="676"/>
                  </a:lnTo>
                  <a:lnTo>
                    <a:pt x="2644" y="657"/>
                  </a:lnTo>
                  <a:lnTo>
                    <a:pt x="2702" y="618"/>
                  </a:lnTo>
                  <a:lnTo>
                    <a:pt x="2741" y="579"/>
                  </a:lnTo>
                  <a:lnTo>
                    <a:pt x="2780" y="521"/>
                  </a:lnTo>
                  <a:lnTo>
                    <a:pt x="2799" y="444"/>
                  </a:lnTo>
                  <a:lnTo>
                    <a:pt x="2799" y="386"/>
                  </a:lnTo>
                  <a:lnTo>
                    <a:pt x="2760" y="348"/>
                  </a:lnTo>
                  <a:lnTo>
                    <a:pt x="2741" y="309"/>
                  </a:lnTo>
                  <a:lnTo>
                    <a:pt x="2664" y="251"/>
                  </a:lnTo>
                  <a:lnTo>
                    <a:pt x="2490" y="155"/>
                  </a:lnTo>
                  <a:lnTo>
                    <a:pt x="2336" y="97"/>
                  </a:lnTo>
                  <a:lnTo>
                    <a:pt x="2162" y="39"/>
                  </a:lnTo>
                  <a:lnTo>
                    <a:pt x="1969" y="20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35"/>
            <p:cNvSpPr/>
            <p:nvPr/>
          </p:nvSpPr>
          <p:spPr>
            <a:xfrm>
              <a:off x="2096075" y="6854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367" y="1"/>
                  </a:moveTo>
                  <a:lnTo>
                    <a:pt x="212" y="4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36"/>
                  </a:lnTo>
                  <a:lnTo>
                    <a:pt x="19" y="194"/>
                  </a:lnTo>
                  <a:lnTo>
                    <a:pt x="0" y="252"/>
                  </a:lnTo>
                  <a:lnTo>
                    <a:pt x="19" y="329"/>
                  </a:lnTo>
                  <a:lnTo>
                    <a:pt x="39" y="368"/>
                  </a:lnTo>
                  <a:lnTo>
                    <a:pt x="58" y="406"/>
                  </a:lnTo>
                  <a:lnTo>
                    <a:pt x="135" y="464"/>
                  </a:lnTo>
                  <a:lnTo>
                    <a:pt x="309" y="541"/>
                  </a:lnTo>
                  <a:lnTo>
                    <a:pt x="483" y="599"/>
                  </a:lnTo>
                  <a:lnTo>
                    <a:pt x="656" y="657"/>
                  </a:lnTo>
                  <a:lnTo>
                    <a:pt x="830" y="676"/>
                  </a:lnTo>
                  <a:lnTo>
                    <a:pt x="1197" y="696"/>
                  </a:lnTo>
                  <a:lnTo>
                    <a:pt x="1583" y="676"/>
                  </a:lnTo>
                  <a:lnTo>
                    <a:pt x="2567" y="638"/>
                  </a:lnTo>
                  <a:lnTo>
                    <a:pt x="2722" y="619"/>
                  </a:lnTo>
                  <a:lnTo>
                    <a:pt x="2760" y="599"/>
                  </a:lnTo>
                  <a:lnTo>
                    <a:pt x="2779" y="580"/>
                  </a:lnTo>
                  <a:lnTo>
                    <a:pt x="2799" y="522"/>
                  </a:lnTo>
                  <a:lnTo>
                    <a:pt x="2779" y="445"/>
                  </a:lnTo>
                  <a:lnTo>
                    <a:pt x="2760" y="426"/>
                  </a:lnTo>
                  <a:lnTo>
                    <a:pt x="2722" y="406"/>
                  </a:lnTo>
                  <a:lnTo>
                    <a:pt x="1814" y="194"/>
                  </a:lnTo>
                  <a:lnTo>
                    <a:pt x="907" y="20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35"/>
            <p:cNvSpPr/>
            <p:nvPr/>
          </p:nvSpPr>
          <p:spPr>
            <a:xfrm>
              <a:off x="2165075" y="696500"/>
              <a:ext cx="56000" cy="47325"/>
            </a:xfrm>
            <a:custGeom>
              <a:avLst/>
              <a:gdLst/>
              <a:ahLst/>
              <a:cxnLst/>
              <a:rect l="l" t="t" r="r" b="b"/>
              <a:pathLst>
                <a:path w="2240" h="1893" extrusionOk="0">
                  <a:moveTo>
                    <a:pt x="77" y="1"/>
                  </a:moveTo>
                  <a:lnTo>
                    <a:pt x="19" y="39"/>
                  </a:lnTo>
                  <a:lnTo>
                    <a:pt x="0" y="117"/>
                  </a:lnTo>
                  <a:lnTo>
                    <a:pt x="0" y="136"/>
                  </a:lnTo>
                  <a:lnTo>
                    <a:pt x="19" y="175"/>
                  </a:lnTo>
                  <a:lnTo>
                    <a:pt x="656" y="850"/>
                  </a:lnTo>
                  <a:lnTo>
                    <a:pt x="1332" y="1487"/>
                  </a:lnTo>
                  <a:lnTo>
                    <a:pt x="1544" y="1661"/>
                  </a:lnTo>
                  <a:lnTo>
                    <a:pt x="1776" y="1815"/>
                  </a:lnTo>
                  <a:lnTo>
                    <a:pt x="1911" y="1873"/>
                  </a:lnTo>
                  <a:lnTo>
                    <a:pt x="1969" y="1892"/>
                  </a:lnTo>
                  <a:lnTo>
                    <a:pt x="2046" y="1892"/>
                  </a:lnTo>
                  <a:lnTo>
                    <a:pt x="2104" y="1873"/>
                  </a:lnTo>
                  <a:lnTo>
                    <a:pt x="2162" y="1854"/>
                  </a:lnTo>
                  <a:lnTo>
                    <a:pt x="2220" y="1796"/>
                  </a:lnTo>
                  <a:lnTo>
                    <a:pt x="2239" y="1738"/>
                  </a:lnTo>
                  <a:lnTo>
                    <a:pt x="2239" y="1699"/>
                  </a:lnTo>
                  <a:lnTo>
                    <a:pt x="2239" y="1641"/>
                  </a:lnTo>
                  <a:lnTo>
                    <a:pt x="2201" y="1564"/>
                  </a:lnTo>
                  <a:lnTo>
                    <a:pt x="2123" y="1391"/>
                  </a:lnTo>
                  <a:lnTo>
                    <a:pt x="2007" y="1255"/>
                  </a:lnTo>
                  <a:lnTo>
                    <a:pt x="1892" y="1120"/>
                  </a:lnTo>
                  <a:lnTo>
                    <a:pt x="1757" y="1005"/>
                  </a:lnTo>
                  <a:lnTo>
                    <a:pt x="1448" y="773"/>
                  </a:lnTo>
                  <a:lnTo>
                    <a:pt x="1139" y="580"/>
                  </a:lnTo>
                  <a:lnTo>
                    <a:pt x="290" y="78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35"/>
            <p:cNvSpPr/>
            <p:nvPr/>
          </p:nvSpPr>
          <p:spPr>
            <a:xfrm>
              <a:off x="2109575" y="653075"/>
              <a:ext cx="56975" cy="46825"/>
            </a:xfrm>
            <a:custGeom>
              <a:avLst/>
              <a:gdLst/>
              <a:ahLst/>
              <a:cxnLst/>
              <a:rect l="l" t="t" r="r" b="b"/>
              <a:pathLst>
                <a:path w="2279" h="1873" extrusionOk="0">
                  <a:moveTo>
                    <a:pt x="213" y="1"/>
                  </a:moveTo>
                  <a:lnTo>
                    <a:pt x="155" y="20"/>
                  </a:lnTo>
                  <a:lnTo>
                    <a:pt x="97" y="59"/>
                  </a:lnTo>
                  <a:lnTo>
                    <a:pt x="39" y="97"/>
                  </a:lnTo>
                  <a:lnTo>
                    <a:pt x="20" y="155"/>
                  </a:lnTo>
                  <a:lnTo>
                    <a:pt x="1" y="213"/>
                  </a:lnTo>
                  <a:lnTo>
                    <a:pt x="20" y="252"/>
                  </a:lnTo>
                  <a:lnTo>
                    <a:pt x="58" y="348"/>
                  </a:lnTo>
                  <a:lnTo>
                    <a:pt x="136" y="503"/>
                  </a:lnTo>
                  <a:lnTo>
                    <a:pt x="252" y="657"/>
                  </a:lnTo>
                  <a:lnTo>
                    <a:pt x="387" y="773"/>
                  </a:lnTo>
                  <a:lnTo>
                    <a:pt x="522" y="889"/>
                  </a:lnTo>
                  <a:lnTo>
                    <a:pt x="831" y="1120"/>
                  </a:lnTo>
                  <a:lnTo>
                    <a:pt x="1139" y="1294"/>
                  </a:lnTo>
                  <a:lnTo>
                    <a:pt x="1989" y="1796"/>
                  </a:lnTo>
                  <a:lnTo>
                    <a:pt x="2143" y="1854"/>
                  </a:lnTo>
                  <a:lnTo>
                    <a:pt x="2182" y="1873"/>
                  </a:lnTo>
                  <a:lnTo>
                    <a:pt x="2220" y="1854"/>
                  </a:lnTo>
                  <a:lnTo>
                    <a:pt x="2259" y="1815"/>
                  </a:lnTo>
                  <a:lnTo>
                    <a:pt x="2278" y="1757"/>
                  </a:lnTo>
                  <a:lnTo>
                    <a:pt x="2278" y="1719"/>
                  </a:lnTo>
                  <a:lnTo>
                    <a:pt x="2259" y="1680"/>
                  </a:lnTo>
                  <a:lnTo>
                    <a:pt x="1603" y="1024"/>
                  </a:lnTo>
                  <a:lnTo>
                    <a:pt x="927" y="387"/>
                  </a:lnTo>
                  <a:lnTo>
                    <a:pt x="715" y="213"/>
                  </a:lnTo>
                  <a:lnTo>
                    <a:pt x="483" y="78"/>
                  </a:lnTo>
                  <a:lnTo>
                    <a:pt x="348" y="20"/>
                  </a:lnTo>
                  <a:lnTo>
                    <a:pt x="290" y="20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35"/>
            <p:cNvSpPr/>
            <p:nvPr/>
          </p:nvSpPr>
          <p:spPr>
            <a:xfrm>
              <a:off x="2153475" y="687825"/>
              <a:ext cx="25125" cy="25125"/>
            </a:xfrm>
            <a:custGeom>
              <a:avLst/>
              <a:gdLst/>
              <a:ahLst/>
              <a:cxnLst/>
              <a:rect l="l" t="t" r="r" b="b"/>
              <a:pathLst>
                <a:path w="1005" h="1005" extrusionOk="0">
                  <a:moveTo>
                    <a:pt x="503" y="0"/>
                  </a:moveTo>
                  <a:lnTo>
                    <a:pt x="387" y="20"/>
                  </a:lnTo>
                  <a:lnTo>
                    <a:pt x="310" y="39"/>
                  </a:lnTo>
                  <a:lnTo>
                    <a:pt x="213" y="97"/>
                  </a:lnTo>
                  <a:lnTo>
                    <a:pt x="136" y="155"/>
                  </a:lnTo>
                  <a:lnTo>
                    <a:pt x="78" y="232"/>
                  </a:lnTo>
                  <a:lnTo>
                    <a:pt x="40" y="309"/>
                  </a:lnTo>
                  <a:lnTo>
                    <a:pt x="1" y="406"/>
                  </a:lnTo>
                  <a:lnTo>
                    <a:pt x="1" y="502"/>
                  </a:lnTo>
                  <a:lnTo>
                    <a:pt x="1" y="618"/>
                  </a:lnTo>
                  <a:lnTo>
                    <a:pt x="40" y="715"/>
                  </a:lnTo>
                  <a:lnTo>
                    <a:pt x="78" y="792"/>
                  </a:lnTo>
                  <a:lnTo>
                    <a:pt x="136" y="869"/>
                  </a:lnTo>
                  <a:lnTo>
                    <a:pt x="213" y="927"/>
                  </a:lnTo>
                  <a:lnTo>
                    <a:pt x="310" y="965"/>
                  </a:lnTo>
                  <a:lnTo>
                    <a:pt x="387" y="1004"/>
                  </a:lnTo>
                  <a:lnTo>
                    <a:pt x="599" y="1004"/>
                  </a:lnTo>
                  <a:lnTo>
                    <a:pt x="696" y="965"/>
                  </a:lnTo>
                  <a:lnTo>
                    <a:pt x="773" y="927"/>
                  </a:lnTo>
                  <a:lnTo>
                    <a:pt x="850" y="869"/>
                  </a:lnTo>
                  <a:lnTo>
                    <a:pt x="908" y="792"/>
                  </a:lnTo>
                  <a:lnTo>
                    <a:pt x="966" y="715"/>
                  </a:lnTo>
                  <a:lnTo>
                    <a:pt x="985" y="618"/>
                  </a:lnTo>
                  <a:lnTo>
                    <a:pt x="1005" y="502"/>
                  </a:lnTo>
                  <a:lnTo>
                    <a:pt x="985" y="406"/>
                  </a:lnTo>
                  <a:lnTo>
                    <a:pt x="966" y="309"/>
                  </a:lnTo>
                  <a:lnTo>
                    <a:pt x="908" y="232"/>
                  </a:lnTo>
                  <a:lnTo>
                    <a:pt x="850" y="155"/>
                  </a:lnTo>
                  <a:lnTo>
                    <a:pt x="773" y="97"/>
                  </a:lnTo>
                  <a:lnTo>
                    <a:pt x="696" y="39"/>
                  </a:lnTo>
                  <a:lnTo>
                    <a:pt x="599" y="2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35"/>
            <p:cNvSpPr/>
            <p:nvPr/>
          </p:nvSpPr>
          <p:spPr>
            <a:xfrm>
              <a:off x="2323825" y="798800"/>
              <a:ext cx="28475" cy="66625"/>
            </a:xfrm>
            <a:custGeom>
              <a:avLst/>
              <a:gdLst/>
              <a:ahLst/>
              <a:cxnLst/>
              <a:rect l="l" t="t" r="r" b="b"/>
              <a:pathLst>
                <a:path w="1139" h="2665" extrusionOk="0">
                  <a:moveTo>
                    <a:pt x="193" y="1"/>
                  </a:moveTo>
                  <a:lnTo>
                    <a:pt x="135" y="20"/>
                  </a:lnTo>
                  <a:lnTo>
                    <a:pt x="77" y="59"/>
                  </a:lnTo>
                  <a:lnTo>
                    <a:pt x="58" y="97"/>
                  </a:lnTo>
                  <a:lnTo>
                    <a:pt x="39" y="136"/>
                  </a:lnTo>
                  <a:lnTo>
                    <a:pt x="19" y="232"/>
                  </a:lnTo>
                  <a:lnTo>
                    <a:pt x="0" y="406"/>
                  </a:lnTo>
                  <a:lnTo>
                    <a:pt x="19" y="599"/>
                  </a:lnTo>
                  <a:lnTo>
                    <a:pt x="58" y="773"/>
                  </a:lnTo>
                  <a:lnTo>
                    <a:pt x="97" y="946"/>
                  </a:lnTo>
                  <a:lnTo>
                    <a:pt x="251" y="1294"/>
                  </a:lnTo>
                  <a:lnTo>
                    <a:pt x="406" y="1622"/>
                  </a:lnTo>
                  <a:lnTo>
                    <a:pt x="869" y="2490"/>
                  </a:lnTo>
                  <a:lnTo>
                    <a:pt x="946" y="2626"/>
                  </a:lnTo>
                  <a:lnTo>
                    <a:pt x="985" y="2664"/>
                  </a:lnTo>
                  <a:lnTo>
                    <a:pt x="1081" y="2664"/>
                  </a:lnTo>
                  <a:lnTo>
                    <a:pt x="1139" y="2626"/>
                  </a:lnTo>
                  <a:lnTo>
                    <a:pt x="1139" y="2587"/>
                  </a:lnTo>
                  <a:lnTo>
                    <a:pt x="1139" y="2548"/>
                  </a:lnTo>
                  <a:lnTo>
                    <a:pt x="946" y="1641"/>
                  </a:lnTo>
                  <a:lnTo>
                    <a:pt x="734" y="734"/>
                  </a:lnTo>
                  <a:lnTo>
                    <a:pt x="637" y="483"/>
                  </a:lnTo>
                  <a:lnTo>
                    <a:pt x="502" y="232"/>
                  </a:lnTo>
                  <a:lnTo>
                    <a:pt x="425" y="116"/>
                  </a:lnTo>
                  <a:lnTo>
                    <a:pt x="386" y="78"/>
                  </a:lnTo>
                  <a:lnTo>
                    <a:pt x="328" y="39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35"/>
            <p:cNvSpPr/>
            <p:nvPr/>
          </p:nvSpPr>
          <p:spPr>
            <a:xfrm>
              <a:off x="2349400" y="863950"/>
              <a:ext cx="29450" cy="66600"/>
            </a:xfrm>
            <a:custGeom>
              <a:avLst/>
              <a:gdLst/>
              <a:ahLst/>
              <a:cxnLst/>
              <a:rect l="l" t="t" r="r" b="b"/>
              <a:pathLst>
                <a:path w="1178" h="2664" extrusionOk="0">
                  <a:moveTo>
                    <a:pt x="116" y="0"/>
                  </a:moveTo>
                  <a:lnTo>
                    <a:pt x="58" y="20"/>
                  </a:lnTo>
                  <a:lnTo>
                    <a:pt x="0" y="58"/>
                  </a:lnTo>
                  <a:lnTo>
                    <a:pt x="0" y="97"/>
                  </a:lnTo>
                  <a:lnTo>
                    <a:pt x="0" y="135"/>
                  </a:lnTo>
                  <a:lnTo>
                    <a:pt x="193" y="1023"/>
                  </a:lnTo>
                  <a:lnTo>
                    <a:pt x="444" y="1930"/>
                  </a:lnTo>
                  <a:lnTo>
                    <a:pt x="541" y="2181"/>
                  </a:lnTo>
                  <a:lnTo>
                    <a:pt x="676" y="2432"/>
                  </a:lnTo>
                  <a:lnTo>
                    <a:pt x="753" y="2548"/>
                  </a:lnTo>
                  <a:lnTo>
                    <a:pt x="791" y="2587"/>
                  </a:lnTo>
                  <a:lnTo>
                    <a:pt x="849" y="2625"/>
                  </a:lnTo>
                  <a:lnTo>
                    <a:pt x="927" y="2645"/>
                  </a:lnTo>
                  <a:lnTo>
                    <a:pt x="984" y="2664"/>
                  </a:lnTo>
                  <a:lnTo>
                    <a:pt x="1042" y="2645"/>
                  </a:lnTo>
                  <a:lnTo>
                    <a:pt x="1100" y="2606"/>
                  </a:lnTo>
                  <a:lnTo>
                    <a:pt x="1139" y="2567"/>
                  </a:lnTo>
                  <a:lnTo>
                    <a:pt x="1158" y="2529"/>
                  </a:lnTo>
                  <a:lnTo>
                    <a:pt x="1178" y="2432"/>
                  </a:lnTo>
                  <a:lnTo>
                    <a:pt x="1178" y="2239"/>
                  </a:lnTo>
                  <a:lnTo>
                    <a:pt x="1158" y="2065"/>
                  </a:lnTo>
                  <a:lnTo>
                    <a:pt x="1120" y="1892"/>
                  </a:lnTo>
                  <a:lnTo>
                    <a:pt x="1062" y="1718"/>
                  </a:lnTo>
                  <a:lnTo>
                    <a:pt x="907" y="1371"/>
                  </a:lnTo>
                  <a:lnTo>
                    <a:pt x="734" y="1043"/>
                  </a:lnTo>
                  <a:lnTo>
                    <a:pt x="270" y="174"/>
                  </a:lnTo>
                  <a:lnTo>
                    <a:pt x="193" y="39"/>
                  </a:lnTo>
                  <a:lnTo>
                    <a:pt x="155" y="2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35"/>
            <p:cNvSpPr/>
            <p:nvPr/>
          </p:nvSpPr>
          <p:spPr>
            <a:xfrm>
              <a:off x="2348425" y="795900"/>
              <a:ext cx="21250" cy="69025"/>
            </a:xfrm>
            <a:custGeom>
              <a:avLst/>
              <a:gdLst/>
              <a:ahLst/>
              <a:cxnLst/>
              <a:rect l="l" t="t" r="r" b="b"/>
              <a:pathLst>
                <a:path w="850" h="2761" extrusionOk="0">
                  <a:moveTo>
                    <a:pt x="580" y="1"/>
                  </a:moveTo>
                  <a:lnTo>
                    <a:pt x="522" y="20"/>
                  </a:lnTo>
                  <a:lnTo>
                    <a:pt x="483" y="59"/>
                  </a:lnTo>
                  <a:lnTo>
                    <a:pt x="425" y="136"/>
                  </a:lnTo>
                  <a:lnTo>
                    <a:pt x="329" y="271"/>
                  </a:lnTo>
                  <a:lnTo>
                    <a:pt x="232" y="445"/>
                  </a:lnTo>
                  <a:lnTo>
                    <a:pt x="174" y="618"/>
                  </a:lnTo>
                  <a:lnTo>
                    <a:pt x="136" y="792"/>
                  </a:lnTo>
                  <a:lnTo>
                    <a:pt x="78" y="1159"/>
                  </a:lnTo>
                  <a:lnTo>
                    <a:pt x="58" y="1526"/>
                  </a:lnTo>
                  <a:lnTo>
                    <a:pt x="1" y="2510"/>
                  </a:lnTo>
                  <a:lnTo>
                    <a:pt x="1" y="2664"/>
                  </a:lnTo>
                  <a:lnTo>
                    <a:pt x="1" y="2703"/>
                  </a:lnTo>
                  <a:lnTo>
                    <a:pt x="20" y="2742"/>
                  </a:lnTo>
                  <a:lnTo>
                    <a:pt x="78" y="2761"/>
                  </a:lnTo>
                  <a:lnTo>
                    <a:pt x="155" y="2761"/>
                  </a:lnTo>
                  <a:lnTo>
                    <a:pt x="174" y="2742"/>
                  </a:lnTo>
                  <a:lnTo>
                    <a:pt x="194" y="2703"/>
                  </a:lnTo>
                  <a:lnTo>
                    <a:pt x="502" y="1815"/>
                  </a:lnTo>
                  <a:lnTo>
                    <a:pt x="773" y="927"/>
                  </a:lnTo>
                  <a:lnTo>
                    <a:pt x="830" y="657"/>
                  </a:lnTo>
                  <a:lnTo>
                    <a:pt x="850" y="387"/>
                  </a:lnTo>
                  <a:lnTo>
                    <a:pt x="850" y="252"/>
                  </a:lnTo>
                  <a:lnTo>
                    <a:pt x="830" y="194"/>
                  </a:lnTo>
                  <a:lnTo>
                    <a:pt x="792" y="117"/>
                  </a:lnTo>
                  <a:lnTo>
                    <a:pt x="753" y="78"/>
                  </a:lnTo>
                  <a:lnTo>
                    <a:pt x="695" y="39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35"/>
            <p:cNvSpPr/>
            <p:nvPr/>
          </p:nvSpPr>
          <p:spPr>
            <a:xfrm>
              <a:off x="2332975" y="863950"/>
              <a:ext cx="20300" cy="69500"/>
            </a:xfrm>
            <a:custGeom>
              <a:avLst/>
              <a:gdLst/>
              <a:ahLst/>
              <a:cxnLst/>
              <a:rect l="l" t="t" r="r" b="b"/>
              <a:pathLst>
                <a:path w="812" h="2780" extrusionOk="0">
                  <a:moveTo>
                    <a:pt x="734" y="0"/>
                  </a:moveTo>
                  <a:lnTo>
                    <a:pt x="657" y="20"/>
                  </a:lnTo>
                  <a:lnTo>
                    <a:pt x="638" y="39"/>
                  </a:lnTo>
                  <a:lnTo>
                    <a:pt x="619" y="77"/>
                  </a:lnTo>
                  <a:lnTo>
                    <a:pt x="329" y="946"/>
                  </a:lnTo>
                  <a:lnTo>
                    <a:pt x="78" y="1853"/>
                  </a:lnTo>
                  <a:lnTo>
                    <a:pt x="20" y="2123"/>
                  </a:lnTo>
                  <a:lnTo>
                    <a:pt x="1" y="2394"/>
                  </a:lnTo>
                  <a:lnTo>
                    <a:pt x="20" y="2529"/>
                  </a:lnTo>
                  <a:lnTo>
                    <a:pt x="20" y="2606"/>
                  </a:lnTo>
                  <a:lnTo>
                    <a:pt x="59" y="2664"/>
                  </a:lnTo>
                  <a:lnTo>
                    <a:pt x="97" y="2702"/>
                  </a:lnTo>
                  <a:lnTo>
                    <a:pt x="155" y="2741"/>
                  </a:lnTo>
                  <a:lnTo>
                    <a:pt x="213" y="2780"/>
                  </a:lnTo>
                  <a:lnTo>
                    <a:pt x="290" y="2760"/>
                  </a:lnTo>
                  <a:lnTo>
                    <a:pt x="329" y="2741"/>
                  </a:lnTo>
                  <a:lnTo>
                    <a:pt x="368" y="2722"/>
                  </a:lnTo>
                  <a:lnTo>
                    <a:pt x="426" y="2645"/>
                  </a:lnTo>
                  <a:lnTo>
                    <a:pt x="522" y="2490"/>
                  </a:lnTo>
                  <a:lnTo>
                    <a:pt x="599" y="2336"/>
                  </a:lnTo>
                  <a:lnTo>
                    <a:pt x="657" y="2162"/>
                  </a:lnTo>
                  <a:lnTo>
                    <a:pt x="715" y="1988"/>
                  </a:lnTo>
                  <a:lnTo>
                    <a:pt x="754" y="1602"/>
                  </a:lnTo>
                  <a:lnTo>
                    <a:pt x="773" y="1236"/>
                  </a:lnTo>
                  <a:lnTo>
                    <a:pt x="812" y="251"/>
                  </a:lnTo>
                  <a:lnTo>
                    <a:pt x="812" y="97"/>
                  </a:lnTo>
                  <a:lnTo>
                    <a:pt x="812" y="58"/>
                  </a:lnTo>
                  <a:lnTo>
                    <a:pt x="792" y="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35"/>
            <p:cNvSpPr/>
            <p:nvPr/>
          </p:nvSpPr>
          <p:spPr>
            <a:xfrm>
              <a:off x="2349400" y="809425"/>
              <a:ext cx="48275" cy="56000"/>
            </a:xfrm>
            <a:custGeom>
              <a:avLst/>
              <a:gdLst/>
              <a:ahLst/>
              <a:cxnLst/>
              <a:rect l="l" t="t" r="r" b="b"/>
              <a:pathLst>
                <a:path w="1931" h="2240" extrusionOk="0">
                  <a:moveTo>
                    <a:pt x="1737" y="0"/>
                  </a:moveTo>
                  <a:lnTo>
                    <a:pt x="1679" y="20"/>
                  </a:lnTo>
                  <a:lnTo>
                    <a:pt x="1583" y="39"/>
                  </a:lnTo>
                  <a:lnTo>
                    <a:pt x="1428" y="135"/>
                  </a:lnTo>
                  <a:lnTo>
                    <a:pt x="1274" y="232"/>
                  </a:lnTo>
                  <a:lnTo>
                    <a:pt x="1139" y="348"/>
                  </a:lnTo>
                  <a:lnTo>
                    <a:pt x="1023" y="483"/>
                  </a:lnTo>
                  <a:lnTo>
                    <a:pt x="791" y="792"/>
                  </a:lnTo>
                  <a:lnTo>
                    <a:pt x="598" y="1100"/>
                  </a:lnTo>
                  <a:lnTo>
                    <a:pt x="77" y="1950"/>
                  </a:lnTo>
                  <a:lnTo>
                    <a:pt x="0" y="2085"/>
                  </a:lnTo>
                  <a:lnTo>
                    <a:pt x="0" y="2123"/>
                  </a:lnTo>
                  <a:lnTo>
                    <a:pt x="0" y="2162"/>
                  </a:lnTo>
                  <a:lnTo>
                    <a:pt x="39" y="2201"/>
                  </a:lnTo>
                  <a:lnTo>
                    <a:pt x="97" y="2239"/>
                  </a:lnTo>
                  <a:lnTo>
                    <a:pt x="135" y="2220"/>
                  </a:lnTo>
                  <a:lnTo>
                    <a:pt x="174" y="2201"/>
                  </a:lnTo>
                  <a:lnTo>
                    <a:pt x="849" y="1583"/>
                  </a:lnTo>
                  <a:lnTo>
                    <a:pt x="1506" y="927"/>
                  </a:lnTo>
                  <a:lnTo>
                    <a:pt x="1699" y="714"/>
                  </a:lnTo>
                  <a:lnTo>
                    <a:pt x="1834" y="483"/>
                  </a:lnTo>
                  <a:lnTo>
                    <a:pt x="1892" y="348"/>
                  </a:lnTo>
                  <a:lnTo>
                    <a:pt x="1911" y="290"/>
                  </a:lnTo>
                  <a:lnTo>
                    <a:pt x="1930" y="213"/>
                  </a:lnTo>
                  <a:lnTo>
                    <a:pt x="1911" y="155"/>
                  </a:lnTo>
                  <a:lnTo>
                    <a:pt x="1872" y="97"/>
                  </a:lnTo>
                  <a:lnTo>
                    <a:pt x="1834" y="39"/>
                  </a:lnTo>
                  <a:lnTo>
                    <a:pt x="1776" y="20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35"/>
            <p:cNvSpPr/>
            <p:nvPr/>
          </p:nvSpPr>
          <p:spPr>
            <a:xfrm>
              <a:off x="2305475" y="863450"/>
              <a:ext cx="46825" cy="56500"/>
            </a:xfrm>
            <a:custGeom>
              <a:avLst/>
              <a:gdLst/>
              <a:ahLst/>
              <a:cxnLst/>
              <a:rect l="l" t="t" r="r" b="b"/>
              <a:pathLst>
                <a:path w="1873" h="2260" extrusionOk="0">
                  <a:moveTo>
                    <a:pt x="1738" y="1"/>
                  </a:moveTo>
                  <a:lnTo>
                    <a:pt x="1699" y="20"/>
                  </a:lnTo>
                  <a:lnTo>
                    <a:pt x="1043" y="657"/>
                  </a:lnTo>
                  <a:lnTo>
                    <a:pt x="387" y="1333"/>
                  </a:lnTo>
                  <a:lnTo>
                    <a:pt x="213" y="1545"/>
                  </a:lnTo>
                  <a:lnTo>
                    <a:pt x="59" y="1777"/>
                  </a:lnTo>
                  <a:lnTo>
                    <a:pt x="20" y="1912"/>
                  </a:lnTo>
                  <a:lnTo>
                    <a:pt x="1" y="1970"/>
                  </a:lnTo>
                  <a:lnTo>
                    <a:pt x="1" y="2047"/>
                  </a:lnTo>
                  <a:lnTo>
                    <a:pt x="1" y="2105"/>
                  </a:lnTo>
                  <a:lnTo>
                    <a:pt x="39" y="2163"/>
                  </a:lnTo>
                  <a:lnTo>
                    <a:pt x="78" y="2221"/>
                  </a:lnTo>
                  <a:lnTo>
                    <a:pt x="136" y="2240"/>
                  </a:lnTo>
                  <a:lnTo>
                    <a:pt x="194" y="2259"/>
                  </a:lnTo>
                  <a:lnTo>
                    <a:pt x="232" y="2240"/>
                  </a:lnTo>
                  <a:lnTo>
                    <a:pt x="329" y="2221"/>
                  </a:lnTo>
                  <a:lnTo>
                    <a:pt x="483" y="2124"/>
                  </a:lnTo>
                  <a:lnTo>
                    <a:pt x="638" y="2008"/>
                  </a:lnTo>
                  <a:lnTo>
                    <a:pt x="773" y="1892"/>
                  </a:lnTo>
                  <a:lnTo>
                    <a:pt x="889" y="1757"/>
                  </a:lnTo>
                  <a:lnTo>
                    <a:pt x="1101" y="1449"/>
                  </a:lnTo>
                  <a:lnTo>
                    <a:pt x="1294" y="1140"/>
                  </a:lnTo>
                  <a:lnTo>
                    <a:pt x="1796" y="290"/>
                  </a:lnTo>
                  <a:lnTo>
                    <a:pt x="1873" y="155"/>
                  </a:lnTo>
                  <a:lnTo>
                    <a:pt x="1873" y="117"/>
                  </a:lnTo>
                  <a:lnTo>
                    <a:pt x="1873" y="78"/>
                  </a:lnTo>
                  <a:lnTo>
                    <a:pt x="1834" y="20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35"/>
            <p:cNvSpPr/>
            <p:nvPr/>
          </p:nvSpPr>
          <p:spPr>
            <a:xfrm>
              <a:off x="2350350" y="835000"/>
              <a:ext cx="65650" cy="30900"/>
            </a:xfrm>
            <a:custGeom>
              <a:avLst/>
              <a:gdLst/>
              <a:ahLst/>
              <a:cxnLst/>
              <a:rect l="l" t="t" r="r" b="b"/>
              <a:pathLst>
                <a:path w="2626" h="1236" extrusionOk="0">
                  <a:moveTo>
                    <a:pt x="2220" y="0"/>
                  </a:moveTo>
                  <a:lnTo>
                    <a:pt x="2027" y="20"/>
                  </a:lnTo>
                  <a:lnTo>
                    <a:pt x="1854" y="58"/>
                  </a:lnTo>
                  <a:lnTo>
                    <a:pt x="1680" y="116"/>
                  </a:lnTo>
                  <a:lnTo>
                    <a:pt x="1352" y="270"/>
                  </a:lnTo>
                  <a:lnTo>
                    <a:pt x="1024" y="463"/>
                  </a:lnTo>
                  <a:lnTo>
                    <a:pt x="174" y="946"/>
                  </a:lnTo>
                  <a:lnTo>
                    <a:pt x="39" y="1042"/>
                  </a:lnTo>
                  <a:lnTo>
                    <a:pt x="20" y="1062"/>
                  </a:lnTo>
                  <a:lnTo>
                    <a:pt x="1" y="1100"/>
                  </a:lnTo>
                  <a:lnTo>
                    <a:pt x="1" y="1178"/>
                  </a:lnTo>
                  <a:lnTo>
                    <a:pt x="59" y="1216"/>
                  </a:lnTo>
                  <a:lnTo>
                    <a:pt x="78" y="1235"/>
                  </a:lnTo>
                  <a:lnTo>
                    <a:pt x="117" y="1235"/>
                  </a:lnTo>
                  <a:lnTo>
                    <a:pt x="1024" y="1004"/>
                  </a:lnTo>
                  <a:lnTo>
                    <a:pt x="1912" y="734"/>
                  </a:lnTo>
                  <a:lnTo>
                    <a:pt x="2162" y="637"/>
                  </a:lnTo>
                  <a:lnTo>
                    <a:pt x="2413" y="502"/>
                  </a:lnTo>
                  <a:lnTo>
                    <a:pt x="2529" y="406"/>
                  </a:lnTo>
                  <a:lnTo>
                    <a:pt x="2568" y="367"/>
                  </a:lnTo>
                  <a:lnTo>
                    <a:pt x="2606" y="309"/>
                  </a:lnTo>
                  <a:lnTo>
                    <a:pt x="2626" y="251"/>
                  </a:lnTo>
                  <a:lnTo>
                    <a:pt x="2626" y="174"/>
                  </a:lnTo>
                  <a:lnTo>
                    <a:pt x="2606" y="116"/>
                  </a:lnTo>
                  <a:lnTo>
                    <a:pt x="2587" y="58"/>
                  </a:lnTo>
                  <a:lnTo>
                    <a:pt x="2529" y="39"/>
                  </a:lnTo>
                  <a:lnTo>
                    <a:pt x="2491" y="20"/>
                  </a:lnTo>
                  <a:lnTo>
                    <a:pt x="239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35"/>
            <p:cNvSpPr/>
            <p:nvPr/>
          </p:nvSpPr>
          <p:spPr>
            <a:xfrm>
              <a:off x="2286675" y="862500"/>
              <a:ext cx="65150" cy="31875"/>
            </a:xfrm>
            <a:custGeom>
              <a:avLst/>
              <a:gdLst/>
              <a:ahLst/>
              <a:cxnLst/>
              <a:rect l="l" t="t" r="r" b="b"/>
              <a:pathLst>
                <a:path w="2606" h="1275" extrusionOk="0">
                  <a:moveTo>
                    <a:pt x="2490" y="0"/>
                  </a:moveTo>
                  <a:lnTo>
                    <a:pt x="1583" y="251"/>
                  </a:lnTo>
                  <a:lnTo>
                    <a:pt x="695" y="541"/>
                  </a:lnTo>
                  <a:lnTo>
                    <a:pt x="444" y="637"/>
                  </a:lnTo>
                  <a:lnTo>
                    <a:pt x="212" y="772"/>
                  </a:lnTo>
                  <a:lnTo>
                    <a:pt x="97" y="869"/>
                  </a:lnTo>
                  <a:lnTo>
                    <a:pt x="58" y="908"/>
                  </a:lnTo>
                  <a:lnTo>
                    <a:pt x="19" y="965"/>
                  </a:lnTo>
                  <a:lnTo>
                    <a:pt x="0" y="1043"/>
                  </a:lnTo>
                  <a:lnTo>
                    <a:pt x="0" y="1101"/>
                  </a:lnTo>
                  <a:lnTo>
                    <a:pt x="19" y="1158"/>
                  </a:lnTo>
                  <a:lnTo>
                    <a:pt x="58" y="1216"/>
                  </a:lnTo>
                  <a:lnTo>
                    <a:pt x="97" y="1255"/>
                  </a:lnTo>
                  <a:lnTo>
                    <a:pt x="135" y="1255"/>
                  </a:lnTo>
                  <a:lnTo>
                    <a:pt x="232" y="1274"/>
                  </a:lnTo>
                  <a:lnTo>
                    <a:pt x="425" y="1274"/>
                  </a:lnTo>
                  <a:lnTo>
                    <a:pt x="598" y="1255"/>
                  </a:lnTo>
                  <a:lnTo>
                    <a:pt x="772" y="1197"/>
                  </a:lnTo>
                  <a:lnTo>
                    <a:pt x="946" y="1139"/>
                  </a:lnTo>
                  <a:lnTo>
                    <a:pt x="1274" y="985"/>
                  </a:lnTo>
                  <a:lnTo>
                    <a:pt x="1602" y="792"/>
                  </a:lnTo>
                  <a:lnTo>
                    <a:pt x="2451" y="290"/>
                  </a:lnTo>
                  <a:lnTo>
                    <a:pt x="2567" y="193"/>
                  </a:lnTo>
                  <a:lnTo>
                    <a:pt x="2606" y="174"/>
                  </a:lnTo>
                  <a:lnTo>
                    <a:pt x="2606" y="135"/>
                  </a:lnTo>
                  <a:lnTo>
                    <a:pt x="2606" y="58"/>
                  </a:lnTo>
                  <a:lnTo>
                    <a:pt x="2548" y="20"/>
                  </a:lnTo>
                  <a:lnTo>
                    <a:pt x="25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35"/>
            <p:cNvSpPr/>
            <p:nvPr/>
          </p:nvSpPr>
          <p:spPr>
            <a:xfrm>
              <a:off x="2350850" y="860075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1235" y="1"/>
                  </a:moveTo>
                  <a:lnTo>
                    <a:pt x="251" y="39"/>
                  </a:lnTo>
                  <a:lnTo>
                    <a:pt x="97" y="59"/>
                  </a:lnTo>
                  <a:lnTo>
                    <a:pt x="58" y="59"/>
                  </a:lnTo>
                  <a:lnTo>
                    <a:pt x="19" y="97"/>
                  </a:lnTo>
                  <a:lnTo>
                    <a:pt x="0" y="155"/>
                  </a:lnTo>
                  <a:lnTo>
                    <a:pt x="19" y="213"/>
                  </a:lnTo>
                  <a:lnTo>
                    <a:pt x="39" y="252"/>
                  </a:lnTo>
                  <a:lnTo>
                    <a:pt x="77" y="252"/>
                  </a:lnTo>
                  <a:lnTo>
                    <a:pt x="965" y="483"/>
                  </a:lnTo>
                  <a:lnTo>
                    <a:pt x="1892" y="676"/>
                  </a:lnTo>
                  <a:lnTo>
                    <a:pt x="2162" y="696"/>
                  </a:lnTo>
                  <a:lnTo>
                    <a:pt x="2432" y="696"/>
                  </a:lnTo>
                  <a:lnTo>
                    <a:pt x="2567" y="676"/>
                  </a:lnTo>
                  <a:lnTo>
                    <a:pt x="2644" y="657"/>
                  </a:lnTo>
                  <a:lnTo>
                    <a:pt x="2702" y="619"/>
                  </a:lnTo>
                  <a:lnTo>
                    <a:pt x="2741" y="580"/>
                  </a:lnTo>
                  <a:lnTo>
                    <a:pt x="2779" y="522"/>
                  </a:lnTo>
                  <a:lnTo>
                    <a:pt x="2799" y="464"/>
                  </a:lnTo>
                  <a:lnTo>
                    <a:pt x="2779" y="387"/>
                  </a:lnTo>
                  <a:lnTo>
                    <a:pt x="2760" y="348"/>
                  </a:lnTo>
                  <a:lnTo>
                    <a:pt x="2741" y="310"/>
                  </a:lnTo>
                  <a:lnTo>
                    <a:pt x="2664" y="252"/>
                  </a:lnTo>
                  <a:lnTo>
                    <a:pt x="2490" y="155"/>
                  </a:lnTo>
                  <a:lnTo>
                    <a:pt x="2335" y="97"/>
                  </a:lnTo>
                  <a:lnTo>
                    <a:pt x="2162" y="59"/>
                  </a:lnTo>
                  <a:lnTo>
                    <a:pt x="1969" y="20"/>
                  </a:lnTo>
                  <a:lnTo>
                    <a:pt x="16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35"/>
            <p:cNvSpPr/>
            <p:nvPr/>
          </p:nvSpPr>
          <p:spPr>
            <a:xfrm>
              <a:off x="2281850" y="8514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637" y="0"/>
                  </a:moveTo>
                  <a:lnTo>
                    <a:pt x="347" y="20"/>
                  </a:lnTo>
                  <a:lnTo>
                    <a:pt x="212" y="39"/>
                  </a:lnTo>
                  <a:lnTo>
                    <a:pt x="154" y="58"/>
                  </a:lnTo>
                  <a:lnTo>
                    <a:pt x="97" y="97"/>
                  </a:lnTo>
                  <a:lnTo>
                    <a:pt x="58" y="136"/>
                  </a:lnTo>
                  <a:lnTo>
                    <a:pt x="19" y="193"/>
                  </a:lnTo>
                  <a:lnTo>
                    <a:pt x="0" y="251"/>
                  </a:lnTo>
                  <a:lnTo>
                    <a:pt x="0" y="329"/>
                  </a:lnTo>
                  <a:lnTo>
                    <a:pt x="39" y="367"/>
                  </a:lnTo>
                  <a:lnTo>
                    <a:pt x="58" y="406"/>
                  </a:lnTo>
                  <a:lnTo>
                    <a:pt x="135" y="464"/>
                  </a:lnTo>
                  <a:lnTo>
                    <a:pt x="309" y="541"/>
                  </a:lnTo>
                  <a:lnTo>
                    <a:pt x="483" y="618"/>
                  </a:lnTo>
                  <a:lnTo>
                    <a:pt x="656" y="657"/>
                  </a:lnTo>
                  <a:lnTo>
                    <a:pt x="830" y="676"/>
                  </a:lnTo>
                  <a:lnTo>
                    <a:pt x="1197" y="695"/>
                  </a:lnTo>
                  <a:lnTo>
                    <a:pt x="1583" y="676"/>
                  </a:lnTo>
                  <a:lnTo>
                    <a:pt x="2567" y="637"/>
                  </a:lnTo>
                  <a:lnTo>
                    <a:pt x="2721" y="618"/>
                  </a:lnTo>
                  <a:lnTo>
                    <a:pt x="2760" y="599"/>
                  </a:lnTo>
                  <a:lnTo>
                    <a:pt x="2779" y="579"/>
                  </a:lnTo>
                  <a:lnTo>
                    <a:pt x="2799" y="522"/>
                  </a:lnTo>
                  <a:lnTo>
                    <a:pt x="2779" y="444"/>
                  </a:lnTo>
                  <a:lnTo>
                    <a:pt x="2760" y="425"/>
                  </a:lnTo>
                  <a:lnTo>
                    <a:pt x="2721" y="406"/>
                  </a:lnTo>
                  <a:lnTo>
                    <a:pt x="1814" y="193"/>
                  </a:lnTo>
                  <a:lnTo>
                    <a:pt x="907" y="39"/>
                  </a:lnTo>
                  <a:lnTo>
                    <a:pt x="6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35"/>
            <p:cNvSpPr/>
            <p:nvPr/>
          </p:nvSpPr>
          <p:spPr>
            <a:xfrm>
              <a:off x="2350850" y="862500"/>
              <a:ext cx="55975" cy="47300"/>
            </a:xfrm>
            <a:custGeom>
              <a:avLst/>
              <a:gdLst/>
              <a:ahLst/>
              <a:cxnLst/>
              <a:rect l="l" t="t" r="r" b="b"/>
              <a:pathLst>
                <a:path w="2239" h="1892" extrusionOk="0">
                  <a:moveTo>
                    <a:pt x="77" y="0"/>
                  </a:moveTo>
                  <a:lnTo>
                    <a:pt x="19" y="39"/>
                  </a:lnTo>
                  <a:lnTo>
                    <a:pt x="0" y="116"/>
                  </a:lnTo>
                  <a:lnTo>
                    <a:pt x="0" y="155"/>
                  </a:lnTo>
                  <a:lnTo>
                    <a:pt x="19" y="174"/>
                  </a:lnTo>
                  <a:lnTo>
                    <a:pt x="656" y="850"/>
                  </a:lnTo>
                  <a:lnTo>
                    <a:pt x="1332" y="1506"/>
                  </a:lnTo>
                  <a:lnTo>
                    <a:pt x="1544" y="1680"/>
                  </a:lnTo>
                  <a:lnTo>
                    <a:pt x="1776" y="1815"/>
                  </a:lnTo>
                  <a:lnTo>
                    <a:pt x="1911" y="1873"/>
                  </a:lnTo>
                  <a:lnTo>
                    <a:pt x="1969" y="1892"/>
                  </a:lnTo>
                  <a:lnTo>
                    <a:pt x="2104" y="1892"/>
                  </a:lnTo>
                  <a:lnTo>
                    <a:pt x="2162" y="1853"/>
                  </a:lnTo>
                  <a:lnTo>
                    <a:pt x="2220" y="1815"/>
                  </a:lnTo>
                  <a:lnTo>
                    <a:pt x="2239" y="1757"/>
                  </a:lnTo>
                  <a:lnTo>
                    <a:pt x="2239" y="1699"/>
                  </a:lnTo>
                  <a:lnTo>
                    <a:pt x="2239" y="1660"/>
                  </a:lnTo>
                  <a:lnTo>
                    <a:pt x="2200" y="1564"/>
                  </a:lnTo>
                  <a:lnTo>
                    <a:pt x="2123" y="1409"/>
                  </a:lnTo>
                  <a:lnTo>
                    <a:pt x="2007" y="1255"/>
                  </a:lnTo>
                  <a:lnTo>
                    <a:pt x="1892" y="1120"/>
                  </a:lnTo>
                  <a:lnTo>
                    <a:pt x="1756" y="1004"/>
                  </a:lnTo>
                  <a:lnTo>
                    <a:pt x="1448" y="792"/>
                  </a:lnTo>
                  <a:lnTo>
                    <a:pt x="1139" y="579"/>
                  </a:lnTo>
                  <a:lnTo>
                    <a:pt x="290" y="78"/>
                  </a:lnTo>
                  <a:lnTo>
                    <a:pt x="154" y="2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35"/>
            <p:cNvSpPr/>
            <p:nvPr/>
          </p:nvSpPr>
          <p:spPr>
            <a:xfrm>
              <a:off x="2295350" y="819550"/>
              <a:ext cx="56950" cy="46350"/>
            </a:xfrm>
            <a:custGeom>
              <a:avLst/>
              <a:gdLst/>
              <a:ahLst/>
              <a:cxnLst/>
              <a:rect l="l" t="t" r="r" b="b"/>
              <a:pathLst>
                <a:path w="2278" h="1854" extrusionOk="0">
                  <a:moveTo>
                    <a:pt x="155" y="1"/>
                  </a:moveTo>
                  <a:lnTo>
                    <a:pt x="78" y="39"/>
                  </a:lnTo>
                  <a:lnTo>
                    <a:pt x="39" y="78"/>
                  </a:lnTo>
                  <a:lnTo>
                    <a:pt x="20" y="136"/>
                  </a:lnTo>
                  <a:lnTo>
                    <a:pt x="0" y="194"/>
                  </a:lnTo>
                  <a:lnTo>
                    <a:pt x="20" y="232"/>
                  </a:lnTo>
                  <a:lnTo>
                    <a:pt x="58" y="329"/>
                  </a:lnTo>
                  <a:lnTo>
                    <a:pt x="136" y="483"/>
                  </a:lnTo>
                  <a:lnTo>
                    <a:pt x="251" y="638"/>
                  </a:lnTo>
                  <a:lnTo>
                    <a:pt x="367" y="773"/>
                  </a:lnTo>
                  <a:lnTo>
                    <a:pt x="522" y="888"/>
                  </a:lnTo>
                  <a:lnTo>
                    <a:pt x="811" y="1101"/>
                  </a:lnTo>
                  <a:lnTo>
                    <a:pt x="1139" y="1294"/>
                  </a:lnTo>
                  <a:lnTo>
                    <a:pt x="1988" y="1776"/>
                  </a:lnTo>
                  <a:lnTo>
                    <a:pt x="2143" y="1834"/>
                  </a:lnTo>
                  <a:lnTo>
                    <a:pt x="2181" y="1853"/>
                  </a:lnTo>
                  <a:lnTo>
                    <a:pt x="2220" y="1853"/>
                  </a:lnTo>
                  <a:lnTo>
                    <a:pt x="2259" y="1815"/>
                  </a:lnTo>
                  <a:lnTo>
                    <a:pt x="2278" y="1738"/>
                  </a:lnTo>
                  <a:lnTo>
                    <a:pt x="2278" y="1699"/>
                  </a:lnTo>
                  <a:lnTo>
                    <a:pt x="2259" y="1680"/>
                  </a:lnTo>
                  <a:lnTo>
                    <a:pt x="1602" y="1004"/>
                  </a:lnTo>
                  <a:lnTo>
                    <a:pt x="927" y="387"/>
                  </a:lnTo>
                  <a:lnTo>
                    <a:pt x="715" y="213"/>
                  </a:lnTo>
                  <a:lnTo>
                    <a:pt x="483" y="59"/>
                  </a:lnTo>
                  <a:lnTo>
                    <a:pt x="348" y="20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35"/>
            <p:cNvSpPr/>
            <p:nvPr/>
          </p:nvSpPr>
          <p:spPr>
            <a:xfrm>
              <a:off x="2339250" y="854300"/>
              <a:ext cx="25125" cy="25100"/>
            </a:xfrm>
            <a:custGeom>
              <a:avLst/>
              <a:gdLst/>
              <a:ahLst/>
              <a:cxnLst/>
              <a:rect l="l" t="t" r="r" b="b"/>
              <a:pathLst>
                <a:path w="1005" h="1004" extrusionOk="0">
                  <a:moveTo>
                    <a:pt x="387" y="0"/>
                  </a:moveTo>
                  <a:lnTo>
                    <a:pt x="290" y="39"/>
                  </a:lnTo>
                  <a:lnTo>
                    <a:pt x="213" y="77"/>
                  </a:lnTo>
                  <a:lnTo>
                    <a:pt x="136" y="135"/>
                  </a:lnTo>
                  <a:lnTo>
                    <a:pt x="78" y="213"/>
                  </a:lnTo>
                  <a:lnTo>
                    <a:pt x="39" y="309"/>
                  </a:lnTo>
                  <a:lnTo>
                    <a:pt x="1" y="386"/>
                  </a:lnTo>
                  <a:lnTo>
                    <a:pt x="1" y="502"/>
                  </a:lnTo>
                  <a:lnTo>
                    <a:pt x="1" y="599"/>
                  </a:lnTo>
                  <a:lnTo>
                    <a:pt x="39" y="695"/>
                  </a:lnTo>
                  <a:lnTo>
                    <a:pt x="78" y="772"/>
                  </a:lnTo>
                  <a:lnTo>
                    <a:pt x="136" y="850"/>
                  </a:lnTo>
                  <a:lnTo>
                    <a:pt x="213" y="907"/>
                  </a:lnTo>
                  <a:lnTo>
                    <a:pt x="290" y="965"/>
                  </a:lnTo>
                  <a:lnTo>
                    <a:pt x="387" y="985"/>
                  </a:lnTo>
                  <a:lnTo>
                    <a:pt x="503" y="1004"/>
                  </a:lnTo>
                  <a:lnTo>
                    <a:pt x="599" y="985"/>
                  </a:lnTo>
                  <a:lnTo>
                    <a:pt x="696" y="965"/>
                  </a:lnTo>
                  <a:lnTo>
                    <a:pt x="773" y="907"/>
                  </a:lnTo>
                  <a:lnTo>
                    <a:pt x="850" y="850"/>
                  </a:lnTo>
                  <a:lnTo>
                    <a:pt x="908" y="772"/>
                  </a:lnTo>
                  <a:lnTo>
                    <a:pt x="966" y="695"/>
                  </a:lnTo>
                  <a:lnTo>
                    <a:pt x="985" y="599"/>
                  </a:lnTo>
                  <a:lnTo>
                    <a:pt x="1004" y="502"/>
                  </a:lnTo>
                  <a:lnTo>
                    <a:pt x="985" y="386"/>
                  </a:lnTo>
                  <a:lnTo>
                    <a:pt x="966" y="309"/>
                  </a:lnTo>
                  <a:lnTo>
                    <a:pt x="908" y="213"/>
                  </a:lnTo>
                  <a:lnTo>
                    <a:pt x="850" y="135"/>
                  </a:lnTo>
                  <a:lnTo>
                    <a:pt x="773" y="77"/>
                  </a:lnTo>
                  <a:lnTo>
                    <a:pt x="696" y="3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35"/>
            <p:cNvSpPr/>
            <p:nvPr/>
          </p:nvSpPr>
          <p:spPr>
            <a:xfrm>
              <a:off x="2488350" y="640050"/>
              <a:ext cx="21275" cy="49250"/>
            </a:xfrm>
            <a:custGeom>
              <a:avLst/>
              <a:gdLst/>
              <a:ahLst/>
              <a:cxnLst/>
              <a:rect l="l" t="t" r="r" b="b"/>
              <a:pathLst>
                <a:path w="851" h="1970" extrusionOk="0">
                  <a:moveTo>
                    <a:pt x="136" y="1"/>
                  </a:moveTo>
                  <a:lnTo>
                    <a:pt x="97" y="20"/>
                  </a:lnTo>
                  <a:lnTo>
                    <a:pt x="59" y="39"/>
                  </a:lnTo>
                  <a:lnTo>
                    <a:pt x="20" y="97"/>
                  </a:lnTo>
                  <a:lnTo>
                    <a:pt x="1" y="174"/>
                  </a:lnTo>
                  <a:lnTo>
                    <a:pt x="1" y="309"/>
                  </a:lnTo>
                  <a:lnTo>
                    <a:pt x="1" y="445"/>
                  </a:lnTo>
                  <a:lnTo>
                    <a:pt x="39" y="580"/>
                  </a:lnTo>
                  <a:lnTo>
                    <a:pt x="78" y="695"/>
                  </a:lnTo>
                  <a:lnTo>
                    <a:pt x="175" y="966"/>
                  </a:lnTo>
                  <a:lnTo>
                    <a:pt x="310" y="1197"/>
                  </a:lnTo>
                  <a:lnTo>
                    <a:pt x="638" y="1854"/>
                  </a:lnTo>
                  <a:lnTo>
                    <a:pt x="696" y="1950"/>
                  </a:lnTo>
                  <a:lnTo>
                    <a:pt x="754" y="1969"/>
                  </a:lnTo>
                  <a:lnTo>
                    <a:pt x="792" y="1969"/>
                  </a:lnTo>
                  <a:lnTo>
                    <a:pt x="831" y="1931"/>
                  </a:lnTo>
                  <a:lnTo>
                    <a:pt x="850" y="1892"/>
                  </a:lnTo>
                  <a:lnTo>
                    <a:pt x="696" y="1217"/>
                  </a:lnTo>
                  <a:lnTo>
                    <a:pt x="522" y="560"/>
                  </a:lnTo>
                  <a:lnTo>
                    <a:pt x="464" y="367"/>
                  </a:lnTo>
                  <a:lnTo>
                    <a:pt x="368" y="174"/>
                  </a:lnTo>
                  <a:lnTo>
                    <a:pt x="310" y="97"/>
                  </a:lnTo>
                  <a:lnTo>
                    <a:pt x="232" y="39"/>
                  </a:lnTo>
                  <a:lnTo>
                    <a:pt x="19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35"/>
            <p:cNvSpPr/>
            <p:nvPr/>
          </p:nvSpPr>
          <p:spPr>
            <a:xfrm>
              <a:off x="2507175" y="688300"/>
              <a:ext cx="21750" cy="48775"/>
            </a:xfrm>
            <a:custGeom>
              <a:avLst/>
              <a:gdLst/>
              <a:ahLst/>
              <a:cxnLst/>
              <a:rect l="l" t="t" r="r" b="b"/>
              <a:pathLst>
                <a:path w="870" h="1951" extrusionOk="0">
                  <a:moveTo>
                    <a:pt x="39" y="1"/>
                  </a:moveTo>
                  <a:lnTo>
                    <a:pt x="1" y="39"/>
                  </a:lnTo>
                  <a:lnTo>
                    <a:pt x="1" y="97"/>
                  </a:lnTo>
                  <a:lnTo>
                    <a:pt x="155" y="753"/>
                  </a:lnTo>
                  <a:lnTo>
                    <a:pt x="329" y="1410"/>
                  </a:lnTo>
                  <a:lnTo>
                    <a:pt x="406" y="1603"/>
                  </a:lnTo>
                  <a:lnTo>
                    <a:pt x="483" y="1796"/>
                  </a:lnTo>
                  <a:lnTo>
                    <a:pt x="541" y="1873"/>
                  </a:lnTo>
                  <a:lnTo>
                    <a:pt x="618" y="1931"/>
                  </a:lnTo>
                  <a:lnTo>
                    <a:pt x="676" y="1950"/>
                  </a:lnTo>
                  <a:lnTo>
                    <a:pt x="773" y="1950"/>
                  </a:lnTo>
                  <a:lnTo>
                    <a:pt x="811" y="1912"/>
                  </a:lnTo>
                  <a:lnTo>
                    <a:pt x="850" y="1854"/>
                  </a:lnTo>
                  <a:lnTo>
                    <a:pt x="869" y="1796"/>
                  </a:lnTo>
                  <a:lnTo>
                    <a:pt x="869" y="1661"/>
                  </a:lnTo>
                  <a:lnTo>
                    <a:pt x="850" y="1526"/>
                  </a:lnTo>
                  <a:lnTo>
                    <a:pt x="830" y="1390"/>
                  </a:lnTo>
                  <a:lnTo>
                    <a:pt x="773" y="1255"/>
                  </a:lnTo>
                  <a:lnTo>
                    <a:pt x="676" y="1004"/>
                  </a:lnTo>
                  <a:lnTo>
                    <a:pt x="541" y="773"/>
                  </a:lnTo>
                  <a:lnTo>
                    <a:pt x="194" y="136"/>
                  </a:lnTo>
                  <a:lnTo>
                    <a:pt x="136" y="3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35"/>
            <p:cNvSpPr/>
            <p:nvPr/>
          </p:nvSpPr>
          <p:spPr>
            <a:xfrm>
              <a:off x="2506200" y="638125"/>
              <a:ext cx="15950" cy="51175"/>
            </a:xfrm>
            <a:custGeom>
              <a:avLst/>
              <a:gdLst/>
              <a:ahLst/>
              <a:cxnLst/>
              <a:rect l="l" t="t" r="r" b="b"/>
              <a:pathLst>
                <a:path w="638" h="2047" extrusionOk="0">
                  <a:moveTo>
                    <a:pt x="426" y="0"/>
                  </a:moveTo>
                  <a:lnTo>
                    <a:pt x="368" y="39"/>
                  </a:lnTo>
                  <a:lnTo>
                    <a:pt x="310" y="97"/>
                  </a:lnTo>
                  <a:lnTo>
                    <a:pt x="252" y="213"/>
                  </a:lnTo>
                  <a:lnTo>
                    <a:pt x="194" y="329"/>
                  </a:lnTo>
                  <a:lnTo>
                    <a:pt x="136" y="444"/>
                  </a:lnTo>
                  <a:lnTo>
                    <a:pt x="117" y="579"/>
                  </a:lnTo>
                  <a:lnTo>
                    <a:pt x="59" y="850"/>
                  </a:lnTo>
                  <a:lnTo>
                    <a:pt x="40" y="1120"/>
                  </a:lnTo>
                  <a:lnTo>
                    <a:pt x="1" y="1853"/>
                  </a:lnTo>
                  <a:lnTo>
                    <a:pt x="1" y="1969"/>
                  </a:lnTo>
                  <a:lnTo>
                    <a:pt x="20" y="2008"/>
                  </a:lnTo>
                  <a:lnTo>
                    <a:pt x="78" y="2046"/>
                  </a:lnTo>
                  <a:lnTo>
                    <a:pt x="117" y="2027"/>
                  </a:lnTo>
                  <a:lnTo>
                    <a:pt x="155" y="1988"/>
                  </a:lnTo>
                  <a:lnTo>
                    <a:pt x="387" y="1352"/>
                  </a:lnTo>
                  <a:lnTo>
                    <a:pt x="580" y="695"/>
                  </a:lnTo>
                  <a:lnTo>
                    <a:pt x="619" y="483"/>
                  </a:lnTo>
                  <a:lnTo>
                    <a:pt x="638" y="290"/>
                  </a:lnTo>
                  <a:lnTo>
                    <a:pt x="619" y="193"/>
                  </a:lnTo>
                  <a:lnTo>
                    <a:pt x="599" y="97"/>
                  </a:lnTo>
                  <a:lnTo>
                    <a:pt x="561" y="58"/>
                  </a:lnTo>
                  <a:lnTo>
                    <a:pt x="522" y="20"/>
                  </a:lnTo>
                  <a:lnTo>
                    <a:pt x="4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35"/>
            <p:cNvSpPr/>
            <p:nvPr/>
          </p:nvSpPr>
          <p:spPr>
            <a:xfrm>
              <a:off x="2495125" y="688300"/>
              <a:ext cx="14975" cy="51175"/>
            </a:xfrm>
            <a:custGeom>
              <a:avLst/>
              <a:gdLst/>
              <a:ahLst/>
              <a:cxnLst/>
              <a:rect l="l" t="t" r="r" b="b"/>
              <a:pathLst>
                <a:path w="599" h="2047" extrusionOk="0">
                  <a:moveTo>
                    <a:pt x="483" y="1"/>
                  </a:moveTo>
                  <a:lnTo>
                    <a:pt x="444" y="59"/>
                  </a:lnTo>
                  <a:lnTo>
                    <a:pt x="232" y="696"/>
                  </a:lnTo>
                  <a:lnTo>
                    <a:pt x="39" y="1352"/>
                  </a:lnTo>
                  <a:lnTo>
                    <a:pt x="0" y="1564"/>
                  </a:lnTo>
                  <a:lnTo>
                    <a:pt x="0" y="1757"/>
                  </a:lnTo>
                  <a:lnTo>
                    <a:pt x="0" y="1854"/>
                  </a:lnTo>
                  <a:lnTo>
                    <a:pt x="39" y="1950"/>
                  </a:lnTo>
                  <a:lnTo>
                    <a:pt x="77" y="1989"/>
                  </a:lnTo>
                  <a:lnTo>
                    <a:pt x="116" y="2027"/>
                  </a:lnTo>
                  <a:lnTo>
                    <a:pt x="154" y="2047"/>
                  </a:lnTo>
                  <a:lnTo>
                    <a:pt x="212" y="2027"/>
                  </a:lnTo>
                  <a:lnTo>
                    <a:pt x="270" y="2008"/>
                  </a:lnTo>
                  <a:lnTo>
                    <a:pt x="309" y="1950"/>
                  </a:lnTo>
                  <a:lnTo>
                    <a:pt x="386" y="1834"/>
                  </a:lnTo>
                  <a:lnTo>
                    <a:pt x="444" y="1719"/>
                  </a:lnTo>
                  <a:lnTo>
                    <a:pt x="483" y="1583"/>
                  </a:lnTo>
                  <a:lnTo>
                    <a:pt x="521" y="1448"/>
                  </a:lnTo>
                  <a:lnTo>
                    <a:pt x="560" y="1178"/>
                  </a:lnTo>
                  <a:lnTo>
                    <a:pt x="579" y="908"/>
                  </a:lnTo>
                  <a:lnTo>
                    <a:pt x="598" y="194"/>
                  </a:lnTo>
                  <a:lnTo>
                    <a:pt x="598" y="78"/>
                  </a:lnTo>
                  <a:lnTo>
                    <a:pt x="579" y="20"/>
                  </a:lnTo>
                  <a:lnTo>
                    <a:pt x="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35"/>
            <p:cNvSpPr/>
            <p:nvPr/>
          </p:nvSpPr>
          <p:spPr>
            <a:xfrm>
              <a:off x="2507175" y="648250"/>
              <a:ext cx="35250" cy="41050"/>
            </a:xfrm>
            <a:custGeom>
              <a:avLst/>
              <a:gdLst/>
              <a:ahLst/>
              <a:cxnLst/>
              <a:rect l="l" t="t" r="r" b="b"/>
              <a:pathLst>
                <a:path w="1410" h="1642" extrusionOk="0">
                  <a:moveTo>
                    <a:pt x="1236" y="1"/>
                  </a:moveTo>
                  <a:lnTo>
                    <a:pt x="1159" y="20"/>
                  </a:lnTo>
                  <a:lnTo>
                    <a:pt x="1043" y="97"/>
                  </a:lnTo>
                  <a:lnTo>
                    <a:pt x="946" y="174"/>
                  </a:lnTo>
                  <a:lnTo>
                    <a:pt x="850" y="252"/>
                  </a:lnTo>
                  <a:lnTo>
                    <a:pt x="753" y="348"/>
                  </a:lnTo>
                  <a:lnTo>
                    <a:pt x="580" y="580"/>
                  </a:lnTo>
                  <a:lnTo>
                    <a:pt x="444" y="811"/>
                  </a:lnTo>
                  <a:lnTo>
                    <a:pt x="58" y="1429"/>
                  </a:lnTo>
                  <a:lnTo>
                    <a:pt x="1" y="1526"/>
                  </a:lnTo>
                  <a:lnTo>
                    <a:pt x="1" y="1583"/>
                  </a:lnTo>
                  <a:lnTo>
                    <a:pt x="20" y="1622"/>
                  </a:lnTo>
                  <a:lnTo>
                    <a:pt x="78" y="1641"/>
                  </a:lnTo>
                  <a:lnTo>
                    <a:pt x="116" y="1622"/>
                  </a:lnTo>
                  <a:lnTo>
                    <a:pt x="637" y="1159"/>
                  </a:lnTo>
                  <a:lnTo>
                    <a:pt x="1120" y="676"/>
                  </a:lnTo>
                  <a:lnTo>
                    <a:pt x="1236" y="522"/>
                  </a:lnTo>
                  <a:lnTo>
                    <a:pt x="1352" y="348"/>
                  </a:lnTo>
                  <a:lnTo>
                    <a:pt x="1390" y="252"/>
                  </a:lnTo>
                  <a:lnTo>
                    <a:pt x="1410" y="155"/>
                  </a:lnTo>
                  <a:lnTo>
                    <a:pt x="1410" y="97"/>
                  </a:lnTo>
                  <a:lnTo>
                    <a:pt x="1390" y="59"/>
                  </a:lnTo>
                  <a:lnTo>
                    <a:pt x="1352" y="20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35"/>
            <p:cNvSpPr/>
            <p:nvPr/>
          </p:nvSpPr>
          <p:spPr>
            <a:xfrm>
              <a:off x="2474375" y="687825"/>
              <a:ext cx="34750" cy="41525"/>
            </a:xfrm>
            <a:custGeom>
              <a:avLst/>
              <a:gdLst/>
              <a:ahLst/>
              <a:cxnLst/>
              <a:rect l="l" t="t" r="r" b="b"/>
              <a:pathLst>
                <a:path w="1390" h="1661" extrusionOk="0">
                  <a:moveTo>
                    <a:pt x="1313" y="0"/>
                  </a:moveTo>
                  <a:lnTo>
                    <a:pt x="1274" y="20"/>
                  </a:lnTo>
                  <a:lnTo>
                    <a:pt x="772" y="502"/>
                  </a:lnTo>
                  <a:lnTo>
                    <a:pt x="309" y="985"/>
                  </a:lnTo>
                  <a:lnTo>
                    <a:pt x="174" y="1139"/>
                  </a:lnTo>
                  <a:lnTo>
                    <a:pt x="58" y="1313"/>
                  </a:lnTo>
                  <a:lnTo>
                    <a:pt x="19" y="1409"/>
                  </a:lnTo>
                  <a:lnTo>
                    <a:pt x="0" y="1506"/>
                  </a:lnTo>
                  <a:lnTo>
                    <a:pt x="19" y="1564"/>
                  </a:lnTo>
                  <a:lnTo>
                    <a:pt x="39" y="1602"/>
                  </a:lnTo>
                  <a:lnTo>
                    <a:pt x="77" y="1641"/>
                  </a:lnTo>
                  <a:lnTo>
                    <a:pt x="116" y="1660"/>
                  </a:lnTo>
                  <a:lnTo>
                    <a:pt x="193" y="1660"/>
                  </a:lnTo>
                  <a:lnTo>
                    <a:pt x="251" y="1641"/>
                  </a:lnTo>
                  <a:lnTo>
                    <a:pt x="367" y="1564"/>
                  </a:lnTo>
                  <a:lnTo>
                    <a:pt x="483" y="1487"/>
                  </a:lnTo>
                  <a:lnTo>
                    <a:pt x="579" y="1390"/>
                  </a:lnTo>
                  <a:lnTo>
                    <a:pt x="676" y="1294"/>
                  </a:lnTo>
                  <a:lnTo>
                    <a:pt x="830" y="1081"/>
                  </a:lnTo>
                  <a:lnTo>
                    <a:pt x="965" y="830"/>
                  </a:lnTo>
                  <a:lnTo>
                    <a:pt x="1351" y="213"/>
                  </a:lnTo>
                  <a:lnTo>
                    <a:pt x="1390" y="116"/>
                  </a:lnTo>
                  <a:lnTo>
                    <a:pt x="1390" y="58"/>
                  </a:lnTo>
                  <a:lnTo>
                    <a:pt x="1370" y="20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35"/>
            <p:cNvSpPr/>
            <p:nvPr/>
          </p:nvSpPr>
          <p:spPr>
            <a:xfrm>
              <a:off x="2507650" y="666600"/>
              <a:ext cx="48775" cy="23175"/>
            </a:xfrm>
            <a:custGeom>
              <a:avLst/>
              <a:gdLst/>
              <a:ahLst/>
              <a:cxnLst/>
              <a:rect l="l" t="t" r="r" b="b"/>
              <a:pathLst>
                <a:path w="1951" h="927" extrusionOk="0">
                  <a:moveTo>
                    <a:pt x="1641" y="0"/>
                  </a:moveTo>
                  <a:lnTo>
                    <a:pt x="1506" y="20"/>
                  </a:lnTo>
                  <a:lnTo>
                    <a:pt x="1371" y="58"/>
                  </a:lnTo>
                  <a:lnTo>
                    <a:pt x="1255" y="97"/>
                  </a:lnTo>
                  <a:lnTo>
                    <a:pt x="1004" y="213"/>
                  </a:lnTo>
                  <a:lnTo>
                    <a:pt x="754" y="348"/>
                  </a:lnTo>
                  <a:lnTo>
                    <a:pt x="136" y="714"/>
                  </a:lnTo>
                  <a:lnTo>
                    <a:pt x="39" y="772"/>
                  </a:lnTo>
                  <a:lnTo>
                    <a:pt x="1" y="830"/>
                  </a:lnTo>
                  <a:lnTo>
                    <a:pt x="20" y="869"/>
                  </a:lnTo>
                  <a:lnTo>
                    <a:pt x="39" y="907"/>
                  </a:lnTo>
                  <a:lnTo>
                    <a:pt x="97" y="927"/>
                  </a:lnTo>
                  <a:lnTo>
                    <a:pt x="754" y="753"/>
                  </a:lnTo>
                  <a:lnTo>
                    <a:pt x="1410" y="560"/>
                  </a:lnTo>
                  <a:lnTo>
                    <a:pt x="1603" y="483"/>
                  </a:lnTo>
                  <a:lnTo>
                    <a:pt x="1777" y="386"/>
                  </a:lnTo>
                  <a:lnTo>
                    <a:pt x="1873" y="309"/>
                  </a:lnTo>
                  <a:lnTo>
                    <a:pt x="1931" y="232"/>
                  </a:lnTo>
                  <a:lnTo>
                    <a:pt x="1950" y="193"/>
                  </a:lnTo>
                  <a:lnTo>
                    <a:pt x="1950" y="135"/>
                  </a:lnTo>
                  <a:lnTo>
                    <a:pt x="1931" y="97"/>
                  </a:lnTo>
                  <a:lnTo>
                    <a:pt x="1912" y="58"/>
                  </a:lnTo>
                  <a:lnTo>
                    <a:pt x="1834" y="20"/>
                  </a:lnTo>
                  <a:lnTo>
                    <a:pt x="1777" y="20"/>
                  </a:lnTo>
                  <a:lnTo>
                    <a:pt x="16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35"/>
            <p:cNvSpPr/>
            <p:nvPr/>
          </p:nvSpPr>
          <p:spPr>
            <a:xfrm>
              <a:off x="2460850" y="687350"/>
              <a:ext cx="48275" cy="23175"/>
            </a:xfrm>
            <a:custGeom>
              <a:avLst/>
              <a:gdLst/>
              <a:ahLst/>
              <a:cxnLst/>
              <a:rect l="l" t="t" r="r" b="b"/>
              <a:pathLst>
                <a:path w="1931" h="927" extrusionOk="0">
                  <a:moveTo>
                    <a:pt x="1834" y="0"/>
                  </a:moveTo>
                  <a:lnTo>
                    <a:pt x="1178" y="174"/>
                  </a:lnTo>
                  <a:lnTo>
                    <a:pt x="522" y="386"/>
                  </a:lnTo>
                  <a:lnTo>
                    <a:pt x="329" y="463"/>
                  </a:lnTo>
                  <a:lnTo>
                    <a:pt x="155" y="560"/>
                  </a:lnTo>
                  <a:lnTo>
                    <a:pt x="78" y="637"/>
                  </a:lnTo>
                  <a:lnTo>
                    <a:pt x="20" y="714"/>
                  </a:lnTo>
                  <a:lnTo>
                    <a:pt x="1" y="753"/>
                  </a:lnTo>
                  <a:lnTo>
                    <a:pt x="1" y="811"/>
                  </a:lnTo>
                  <a:lnTo>
                    <a:pt x="20" y="849"/>
                  </a:lnTo>
                  <a:lnTo>
                    <a:pt x="39" y="888"/>
                  </a:lnTo>
                  <a:lnTo>
                    <a:pt x="97" y="927"/>
                  </a:lnTo>
                  <a:lnTo>
                    <a:pt x="309" y="927"/>
                  </a:lnTo>
                  <a:lnTo>
                    <a:pt x="445" y="907"/>
                  </a:lnTo>
                  <a:lnTo>
                    <a:pt x="560" y="888"/>
                  </a:lnTo>
                  <a:lnTo>
                    <a:pt x="695" y="830"/>
                  </a:lnTo>
                  <a:lnTo>
                    <a:pt x="946" y="714"/>
                  </a:lnTo>
                  <a:lnTo>
                    <a:pt x="1178" y="579"/>
                  </a:lnTo>
                  <a:lnTo>
                    <a:pt x="1796" y="193"/>
                  </a:lnTo>
                  <a:lnTo>
                    <a:pt x="1892" y="135"/>
                  </a:lnTo>
                  <a:lnTo>
                    <a:pt x="1931" y="97"/>
                  </a:lnTo>
                  <a:lnTo>
                    <a:pt x="1911" y="39"/>
                  </a:lnTo>
                  <a:lnTo>
                    <a:pt x="18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35"/>
            <p:cNvSpPr/>
            <p:nvPr/>
          </p:nvSpPr>
          <p:spPr>
            <a:xfrm>
              <a:off x="2508150" y="685400"/>
              <a:ext cx="51650" cy="13075"/>
            </a:xfrm>
            <a:custGeom>
              <a:avLst/>
              <a:gdLst/>
              <a:ahLst/>
              <a:cxnLst/>
              <a:rect l="l" t="t" r="r" b="b"/>
              <a:pathLst>
                <a:path w="2066" h="523" extrusionOk="0">
                  <a:moveTo>
                    <a:pt x="907" y="1"/>
                  </a:moveTo>
                  <a:lnTo>
                    <a:pt x="174" y="20"/>
                  </a:lnTo>
                  <a:lnTo>
                    <a:pt x="58" y="40"/>
                  </a:lnTo>
                  <a:lnTo>
                    <a:pt x="19" y="59"/>
                  </a:lnTo>
                  <a:lnTo>
                    <a:pt x="0" y="117"/>
                  </a:lnTo>
                  <a:lnTo>
                    <a:pt x="19" y="155"/>
                  </a:lnTo>
                  <a:lnTo>
                    <a:pt x="58" y="194"/>
                  </a:lnTo>
                  <a:lnTo>
                    <a:pt x="714" y="348"/>
                  </a:lnTo>
                  <a:lnTo>
                    <a:pt x="1390" y="503"/>
                  </a:lnTo>
                  <a:lnTo>
                    <a:pt x="1583" y="522"/>
                  </a:lnTo>
                  <a:lnTo>
                    <a:pt x="1795" y="522"/>
                  </a:lnTo>
                  <a:lnTo>
                    <a:pt x="1892" y="503"/>
                  </a:lnTo>
                  <a:lnTo>
                    <a:pt x="1988" y="464"/>
                  </a:lnTo>
                  <a:lnTo>
                    <a:pt x="2027" y="426"/>
                  </a:lnTo>
                  <a:lnTo>
                    <a:pt x="2046" y="387"/>
                  </a:lnTo>
                  <a:lnTo>
                    <a:pt x="2065" y="329"/>
                  </a:lnTo>
                  <a:lnTo>
                    <a:pt x="2046" y="290"/>
                  </a:lnTo>
                  <a:lnTo>
                    <a:pt x="2007" y="233"/>
                  </a:lnTo>
                  <a:lnTo>
                    <a:pt x="1969" y="194"/>
                  </a:lnTo>
                  <a:lnTo>
                    <a:pt x="1834" y="117"/>
                  </a:lnTo>
                  <a:lnTo>
                    <a:pt x="1718" y="78"/>
                  </a:lnTo>
                  <a:lnTo>
                    <a:pt x="1583" y="40"/>
                  </a:lnTo>
                  <a:lnTo>
                    <a:pt x="1448" y="20"/>
                  </a:lnTo>
                  <a:lnTo>
                    <a:pt x="11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35"/>
            <p:cNvSpPr/>
            <p:nvPr/>
          </p:nvSpPr>
          <p:spPr>
            <a:xfrm>
              <a:off x="2457475" y="679150"/>
              <a:ext cx="51650" cy="12550"/>
            </a:xfrm>
            <a:custGeom>
              <a:avLst/>
              <a:gdLst/>
              <a:ahLst/>
              <a:cxnLst/>
              <a:rect l="l" t="t" r="r" b="b"/>
              <a:pathLst>
                <a:path w="2066" h="502" extrusionOk="0">
                  <a:moveTo>
                    <a:pt x="251" y="0"/>
                  </a:moveTo>
                  <a:lnTo>
                    <a:pt x="155" y="19"/>
                  </a:lnTo>
                  <a:lnTo>
                    <a:pt x="58" y="58"/>
                  </a:lnTo>
                  <a:lnTo>
                    <a:pt x="39" y="97"/>
                  </a:lnTo>
                  <a:lnTo>
                    <a:pt x="1" y="135"/>
                  </a:lnTo>
                  <a:lnTo>
                    <a:pt x="1" y="193"/>
                  </a:lnTo>
                  <a:lnTo>
                    <a:pt x="1" y="232"/>
                  </a:lnTo>
                  <a:lnTo>
                    <a:pt x="39" y="290"/>
                  </a:lnTo>
                  <a:lnTo>
                    <a:pt x="97" y="328"/>
                  </a:lnTo>
                  <a:lnTo>
                    <a:pt x="213" y="405"/>
                  </a:lnTo>
                  <a:lnTo>
                    <a:pt x="348" y="444"/>
                  </a:lnTo>
                  <a:lnTo>
                    <a:pt x="483" y="483"/>
                  </a:lnTo>
                  <a:lnTo>
                    <a:pt x="599" y="502"/>
                  </a:lnTo>
                  <a:lnTo>
                    <a:pt x="1159" y="502"/>
                  </a:lnTo>
                  <a:lnTo>
                    <a:pt x="1873" y="463"/>
                  </a:lnTo>
                  <a:lnTo>
                    <a:pt x="1989" y="444"/>
                  </a:lnTo>
                  <a:lnTo>
                    <a:pt x="2046" y="425"/>
                  </a:lnTo>
                  <a:lnTo>
                    <a:pt x="2066" y="367"/>
                  </a:lnTo>
                  <a:lnTo>
                    <a:pt x="2046" y="328"/>
                  </a:lnTo>
                  <a:lnTo>
                    <a:pt x="2008" y="290"/>
                  </a:lnTo>
                  <a:lnTo>
                    <a:pt x="1332" y="135"/>
                  </a:lnTo>
                  <a:lnTo>
                    <a:pt x="657" y="19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35"/>
            <p:cNvSpPr/>
            <p:nvPr/>
          </p:nvSpPr>
          <p:spPr>
            <a:xfrm>
              <a:off x="2508150" y="687350"/>
              <a:ext cx="41525" cy="34750"/>
            </a:xfrm>
            <a:custGeom>
              <a:avLst/>
              <a:gdLst/>
              <a:ahLst/>
              <a:cxnLst/>
              <a:rect l="l" t="t" r="r" b="b"/>
              <a:pathLst>
                <a:path w="1661" h="1390" extrusionOk="0">
                  <a:moveTo>
                    <a:pt x="58" y="0"/>
                  </a:moveTo>
                  <a:lnTo>
                    <a:pt x="19" y="19"/>
                  </a:lnTo>
                  <a:lnTo>
                    <a:pt x="0" y="77"/>
                  </a:lnTo>
                  <a:lnTo>
                    <a:pt x="19" y="135"/>
                  </a:lnTo>
                  <a:lnTo>
                    <a:pt x="483" y="618"/>
                  </a:lnTo>
                  <a:lnTo>
                    <a:pt x="984" y="1100"/>
                  </a:lnTo>
                  <a:lnTo>
                    <a:pt x="1139" y="1235"/>
                  </a:lnTo>
                  <a:lnTo>
                    <a:pt x="1313" y="1332"/>
                  </a:lnTo>
                  <a:lnTo>
                    <a:pt x="1409" y="1371"/>
                  </a:lnTo>
                  <a:lnTo>
                    <a:pt x="1506" y="1390"/>
                  </a:lnTo>
                  <a:lnTo>
                    <a:pt x="1544" y="1390"/>
                  </a:lnTo>
                  <a:lnTo>
                    <a:pt x="1602" y="1351"/>
                  </a:lnTo>
                  <a:lnTo>
                    <a:pt x="1641" y="1332"/>
                  </a:lnTo>
                  <a:lnTo>
                    <a:pt x="1660" y="1274"/>
                  </a:lnTo>
                  <a:lnTo>
                    <a:pt x="1660" y="1216"/>
                  </a:lnTo>
                  <a:lnTo>
                    <a:pt x="1621" y="1139"/>
                  </a:lnTo>
                  <a:lnTo>
                    <a:pt x="1564" y="1023"/>
                  </a:lnTo>
                  <a:lnTo>
                    <a:pt x="1486" y="927"/>
                  </a:lnTo>
                  <a:lnTo>
                    <a:pt x="1390" y="830"/>
                  </a:lnTo>
                  <a:lnTo>
                    <a:pt x="1293" y="734"/>
                  </a:lnTo>
                  <a:lnTo>
                    <a:pt x="1062" y="579"/>
                  </a:lnTo>
                  <a:lnTo>
                    <a:pt x="830" y="425"/>
                  </a:lnTo>
                  <a:lnTo>
                    <a:pt x="212" y="58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35"/>
            <p:cNvSpPr/>
            <p:nvPr/>
          </p:nvSpPr>
          <p:spPr>
            <a:xfrm>
              <a:off x="2467600" y="655500"/>
              <a:ext cx="42025" cy="34275"/>
            </a:xfrm>
            <a:custGeom>
              <a:avLst/>
              <a:gdLst/>
              <a:ahLst/>
              <a:cxnLst/>
              <a:rect l="l" t="t" r="r" b="b"/>
              <a:pathLst>
                <a:path w="1681" h="1371" extrusionOk="0">
                  <a:moveTo>
                    <a:pt x="97" y="0"/>
                  </a:moveTo>
                  <a:lnTo>
                    <a:pt x="59" y="39"/>
                  </a:lnTo>
                  <a:lnTo>
                    <a:pt x="20" y="58"/>
                  </a:lnTo>
                  <a:lnTo>
                    <a:pt x="1" y="116"/>
                  </a:lnTo>
                  <a:lnTo>
                    <a:pt x="1" y="174"/>
                  </a:lnTo>
                  <a:lnTo>
                    <a:pt x="20" y="251"/>
                  </a:lnTo>
                  <a:lnTo>
                    <a:pt x="97" y="367"/>
                  </a:lnTo>
                  <a:lnTo>
                    <a:pt x="175" y="464"/>
                  </a:lnTo>
                  <a:lnTo>
                    <a:pt x="271" y="560"/>
                  </a:lnTo>
                  <a:lnTo>
                    <a:pt x="368" y="657"/>
                  </a:lnTo>
                  <a:lnTo>
                    <a:pt x="599" y="811"/>
                  </a:lnTo>
                  <a:lnTo>
                    <a:pt x="831" y="946"/>
                  </a:lnTo>
                  <a:lnTo>
                    <a:pt x="1468" y="1313"/>
                  </a:lnTo>
                  <a:lnTo>
                    <a:pt x="1564" y="1351"/>
                  </a:lnTo>
                  <a:lnTo>
                    <a:pt x="1622" y="1371"/>
                  </a:lnTo>
                  <a:lnTo>
                    <a:pt x="1661" y="1332"/>
                  </a:lnTo>
                  <a:lnTo>
                    <a:pt x="1680" y="1293"/>
                  </a:lnTo>
                  <a:lnTo>
                    <a:pt x="1641" y="1236"/>
                  </a:lnTo>
                  <a:lnTo>
                    <a:pt x="1178" y="753"/>
                  </a:lnTo>
                  <a:lnTo>
                    <a:pt x="676" y="290"/>
                  </a:lnTo>
                  <a:lnTo>
                    <a:pt x="522" y="155"/>
                  </a:lnTo>
                  <a:lnTo>
                    <a:pt x="329" y="58"/>
                  </a:lnTo>
                  <a:lnTo>
                    <a:pt x="252" y="2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35"/>
            <p:cNvSpPr/>
            <p:nvPr/>
          </p:nvSpPr>
          <p:spPr>
            <a:xfrm>
              <a:off x="2499450" y="681075"/>
              <a:ext cx="18375" cy="18350"/>
            </a:xfrm>
            <a:custGeom>
              <a:avLst/>
              <a:gdLst/>
              <a:ahLst/>
              <a:cxnLst/>
              <a:rect l="l" t="t" r="r" b="b"/>
              <a:pathLst>
                <a:path w="735" h="734" extrusionOk="0">
                  <a:moveTo>
                    <a:pt x="290" y="0"/>
                  </a:moveTo>
                  <a:lnTo>
                    <a:pt x="232" y="20"/>
                  </a:lnTo>
                  <a:lnTo>
                    <a:pt x="174" y="58"/>
                  </a:lnTo>
                  <a:lnTo>
                    <a:pt x="117" y="97"/>
                  </a:lnTo>
                  <a:lnTo>
                    <a:pt x="59" y="155"/>
                  </a:lnTo>
                  <a:lnTo>
                    <a:pt x="39" y="232"/>
                  </a:lnTo>
                  <a:lnTo>
                    <a:pt x="1" y="290"/>
                  </a:lnTo>
                  <a:lnTo>
                    <a:pt x="1" y="367"/>
                  </a:lnTo>
                  <a:lnTo>
                    <a:pt x="1" y="444"/>
                  </a:lnTo>
                  <a:lnTo>
                    <a:pt x="39" y="502"/>
                  </a:lnTo>
                  <a:lnTo>
                    <a:pt x="59" y="579"/>
                  </a:lnTo>
                  <a:lnTo>
                    <a:pt x="117" y="637"/>
                  </a:lnTo>
                  <a:lnTo>
                    <a:pt x="174" y="676"/>
                  </a:lnTo>
                  <a:lnTo>
                    <a:pt x="232" y="714"/>
                  </a:lnTo>
                  <a:lnTo>
                    <a:pt x="290" y="734"/>
                  </a:lnTo>
                  <a:lnTo>
                    <a:pt x="445" y="734"/>
                  </a:lnTo>
                  <a:lnTo>
                    <a:pt x="522" y="714"/>
                  </a:lnTo>
                  <a:lnTo>
                    <a:pt x="580" y="676"/>
                  </a:lnTo>
                  <a:lnTo>
                    <a:pt x="638" y="637"/>
                  </a:lnTo>
                  <a:lnTo>
                    <a:pt x="676" y="579"/>
                  </a:lnTo>
                  <a:lnTo>
                    <a:pt x="715" y="502"/>
                  </a:lnTo>
                  <a:lnTo>
                    <a:pt x="734" y="444"/>
                  </a:lnTo>
                  <a:lnTo>
                    <a:pt x="734" y="367"/>
                  </a:lnTo>
                  <a:lnTo>
                    <a:pt x="734" y="290"/>
                  </a:lnTo>
                  <a:lnTo>
                    <a:pt x="715" y="232"/>
                  </a:lnTo>
                  <a:lnTo>
                    <a:pt x="676" y="155"/>
                  </a:lnTo>
                  <a:lnTo>
                    <a:pt x="638" y="97"/>
                  </a:lnTo>
                  <a:lnTo>
                    <a:pt x="580" y="58"/>
                  </a:lnTo>
                  <a:lnTo>
                    <a:pt x="522" y="20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35"/>
            <p:cNvSpPr/>
            <p:nvPr/>
          </p:nvSpPr>
          <p:spPr>
            <a:xfrm>
              <a:off x="2336375" y="686375"/>
              <a:ext cx="28975" cy="28975"/>
            </a:xfrm>
            <a:custGeom>
              <a:avLst/>
              <a:gdLst/>
              <a:ahLst/>
              <a:cxnLst/>
              <a:rect l="l" t="t" r="r" b="b"/>
              <a:pathLst>
                <a:path w="1159" h="1159" extrusionOk="0">
                  <a:moveTo>
                    <a:pt x="463" y="1"/>
                  </a:moveTo>
                  <a:lnTo>
                    <a:pt x="347" y="39"/>
                  </a:lnTo>
                  <a:lnTo>
                    <a:pt x="251" y="97"/>
                  </a:lnTo>
                  <a:lnTo>
                    <a:pt x="154" y="174"/>
                  </a:lnTo>
                  <a:lnTo>
                    <a:pt x="97" y="251"/>
                  </a:lnTo>
                  <a:lnTo>
                    <a:pt x="39" y="348"/>
                  </a:lnTo>
                  <a:lnTo>
                    <a:pt x="0" y="464"/>
                  </a:lnTo>
                  <a:lnTo>
                    <a:pt x="0" y="580"/>
                  </a:lnTo>
                  <a:lnTo>
                    <a:pt x="0" y="695"/>
                  </a:lnTo>
                  <a:lnTo>
                    <a:pt x="39" y="811"/>
                  </a:lnTo>
                  <a:lnTo>
                    <a:pt x="97" y="908"/>
                  </a:lnTo>
                  <a:lnTo>
                    <a:pt x="154" y="985"/>
                  </a:lnTo>
                  <a:lnTo>
                    <a:pt x="251" y="1062"/>
                  </a:lnTo>
                  <a:lnTo>
                    <a:pt x="347" y="1120"/>
                  </a:lnTo>
                  <a:lnTo>
                    <a:pt x="463" y="1159"/>
                  </a:lnTo>
                  <a:lnTo>
                    <a:pt x="695" y="1159"/>
                  </a:lnTo>
                  <a:lnTo>
                    <a:pt x="811" y="1120"/>
                  </a:lnTo>
                  <a:lnTo>
                    <a:pt x="907" y="1062"/>
                  </a:lnTo>
                  <a:lnTo>
                    <a:pt x="984" y="985"/>
                  </a:lnTo>
                  <a:lnTo>
                    <a:pt x="1062" y="908"/>
                  </a:lnTo>
                  <a:lnTo>
                    <a:pt x="1119" y="811"/>
                  </a:lnTo>
                  <a:lnTo>
                    <a:pt x="1158" y="695"/>
                  </a:lnTo>
                  <a:lnTo>
                    <a:pt x="1158" y="580"/>
                  </a:lnTo>
                  <a:lnTo>
                    <a:pt x="1158" y="464"/>
                  </a:lnTo>
                  <a:lnTo>
                    <a:pt x="1119" y="348"/>
                  </a:lnTo>
                  <a:lnTo>
                    <a:pt x="1062" y="251"/>
                  </a:lnTo>
                  <a:lnTo>
                    <a:pt x="984" y="174"/>
                  </a:lnTo>
                  <a:lnTo>
                    <a:pt x="907" y="97"/>
                  </a:lnTo>
                  <a:lnTo>
                    <a:pt x="811" y="39"/>
                  </a:ln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35"/>
            <p:cNvSpPr/>
            <p:nvPr/>
          </p:nvSpPr>
          <p:spPr>
            <a:xfrm>
              <a:off x="2524550" y="833075"/>
              <a:ext cx="28975" cy="29450"/>
            </a:xfrm>
            <a:custGeom>
              <a:avLst/>
              <a:gdLst/>
              <a:ahLst/>
              <a:cxnLst/>
              <a:rect l="l" t="t" r="r" b="b"/>
              <a:pathLst>
                <a:path w="1159" h="1178" extrusionOk="0">
                  <a:moveTo>
                    <a:pt x="579" y="0"/>
                  </a:moveTo>
                  <a:lnTo>
                    <a:pt x="464" y="19"/>
                  </a:lnTo>
                  <a:lnTo>
                    <a:pt x="348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0" y="463"/>
                  </a:lnTo>
                  <a:lnTo>
                    <a:pt x="0" y="598"/>
                  </a:lnTo>
                  <a:lnTo>
                    <a:pt x="0" y="714"/>
                  </a:lnTo>
                  <a:lnTo>
                    <a:pt x="39" y="811"/>
                  </a:lnTo>
                  <a:lnTo>
                    <a:pt x="97" y="907"/>
                  </a:lnTo>
                  <a:lnTo>
                    <a:pt x="174" y="1004"/>
                  </a:lnTo>
                  <a:lnTo>
                    <a:pt x="251" y="1081"/>
                  </a:lnTo>
                  <a:lnTo>
                    <a:pt x="348" y="1119"/>
                  </a:lnTo>
                  <a:lnTo>
                    <a:pt x="464" y="1158"/>
                  </a:lnTo>
                  <a:lnTo>
                    <a:pt x="579" y="1177"/>
                  </a:lnTo>
                  <a:lnTo>
                    <a:pt x="695" y="1158"/>
                  </a:lnTo>
                  <a:lnTo>
                    <a:pt x="811" y="1119"/>
                  </a:lnTo>
                  <a:lnTo>
                    <a:pt x="908" y="1081"/>
                  </a:lnTo>
                  <a:lnTo>
                    <a:pt x="985" y="1004"/>
                  </a:lnTo>
                  <a:lnTo>
                    <a:pt x="1062" y="907"/>
                  </a:lnTo>
                  <a:lnTo>
                    <a:pt x="1120" y="811"/>
                  </a:lnTo>
                  <a:lnTo>
                    <a:pt x="1158" y="714"/>
                  </a:lnTo>
                  <a:lnTo>
                    <a:pt x="1158" y="598"/>
                  </a:lnTo>
                  <a:lnTo>
                    <a:pt x="1158" y="463"/>
                  </a:lnTo>
                  <a:lnTo>
                    <a:pt x="1120" y="367"/>
                  </a:lnTo>
                  <a:lnTo>
                    <a:pt x="1062" y="270"/>
                  </a:lnTo>
                  <a:lnTo>
                    <a:pt x="985" y="174"/>
                  </a:lnTo>
                  <a:lnTo>
                    <a:pt x="908" y="97"/>
                  </a:lnTo>
                  <a:lnTo>
                    <a:pt x="811" y="58"/>
                  </a:lnTo>
                  <a:lnTo>
                    <a:pt x="695" y="19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35"/>
            <p:cNvSpPr/>
            <p:nvPr/>
          </p:nvSpPr>
          <p:spPr>
            <a:xfrm>
              <a:off x="2152525" y="831625"/>
              <a:ext cx="28975" cy="29450"/>
            </a:xfrm>
            <a:custGeom>
              <a:avLst/>
              <a:gdLst/>
              <a:ahLst/>
              <a:cxnLst/>
              <a:rect l="l" t="t" r="r" b="b"/>
              <a:pathLst>
                <a:path w="1159" h="1178" extrusionOk="0">
                  <a:moveTo>
                    <a:pt x="579" y="0"/>
                  </a:moveTo>
                  <a:lnTo>
                    <a:pt x="464" y="19"/>
                  </a:lnTo>
                  <a:lnTo>
                    <a:pt x="348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51"/>
                  </a:lnTo>
                  <a:lnTo>
                    <a:pt x="39" y="367"/>
                  </a:lnTo>
                  <a:lnTo>
                    <a:pt x="0" y="463"/>
                  </a:lnTo>
                  <a:lnTo>
                    <a:pt x="0" y="579"/>
                  </a:lnTo>
                  <a:lnTo>
                    <a:pt x="0" y="714"/>
                  </a:lnTo>
                  <a:lnTo>
                    <a:pt x="39" y="811"/>
                  </a:lnTo>
                  <a:lnTo>
                    <a:pt x="97" y="907"/>
                  </a:lnTo>
                  <a:lnTo>
                    <a:pt x="174" y="1004"/>
                  </a:lnTo>
                  <a:lnTo>
                    <a:pt x="251" y="1062"/>
                  </a:lnTo>
                  <a:lnTo>
                    <a:pt x="348" y="1120"/>
                  </a:lnTo>
                  <a:lnTo>
                    <a:pt x="464" y="1158"/>
                  </a:lnTo>
                  <a:lnTo>
                    <a:pt x="579" y="1177"/>
                  </a:lnTo>
                  <a:lnTo>
                    <a:pt x="695" y="1158"/>
                  </a:lnTo>
                  <a:lnTo>
                    <a:pt x="811" y="1120"/>
                  </a:lnTo>
                  <a:lnTo>
                    <a:pt x="908" y="1062"/>
                  </a:lnTo>
                  <a:lnTo>
                    <a:pt x="985" y="1004"/>
                  </a:lnTo>
                  <a:lnTo>
                    <a:pt x="1062" y="907"/>
                  </a:lnTo>
                  <a:lnTo>
                    <a:pt x="1120" y="811"/>
                  </a:lnTo>
                  <a:lnTo>
                    <a:pt x="1158" y="714"/>
                  </a:lnTo>
                  <a:lnTo>
                    <a:pt x="1158" y="579"/>
                  </a:lnTo>
                  <a:lnTo>
                    <a:pt x="1158" y="463"/>
                  </a:lnTo>
                  <a:lnTo>
                    <a:pt x="1120" y="367"/>
                  </a:lnTo>
                  <a:lnTo>
                    <a:pt x="1062" y="251"/>
                  </a:lnTo>
                  <a:lnTo>
                    <a:pt x="985" y="174"/>
                  </a:lnTo>
                  <a:lnTo>
                    <a:pt x="908" y="97"/>
                  </a:lnTo>
                  <a:lnTo>
                    <a:pt x="811" y="58"/>
                  </a:lnTo>
                  <a:lnTo>
                    <a:pt x="695" y="19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35"/>
            <p:cNvSpPr/>
            <p:nvPr/>
          </p:nvSpPr>
          <p:spPr>
            <a:xfrm>
              <a:off x="2433825" y="1096525"/>
              <a:ext cx="191600" cy="166000"/>
            </a:xfrm>
            <a:custGeom>
              <a:avLst/>
              <a:gdLst/>
              <a:ahLst/>
              <a:cxnLst/>
              <a:rect l="l" t="t" r="r" b="b"/>
              <a:pathLst>
                <a:path w="7664" h="6640" extrusionOk="0">
                  <a:moveTo>
                    <a:pt x="4903" y="483"/>
                  </a:moveTo>
                  <a:lnTo>
                    <a:pt x="5231" y="502"/>
                  </a:lnTo>
                  <a:lnTo>
                    <a:pt x="5540" y="560"/>
                  </a:lnTo>
                  <a:lnTo>
                    <a:pt x="5849" y="676"/>
                  </a:lnTo>
                  <a:lnTo>
                    <a:pt x="6119" y="811"/>
                  </a:lnTo>
                  <a:lnTo>
                    <a:pt x="6389" y="965"/>
                  </a:lnTo>
                  <a:lnTo>
                    <a:pt x="6621" y="1178"/>
                  </a:lnTo>
                  <a:lnTo>
                    <a:pt x="6814" y="1390"/>
                  </a:lnTo>
                  <a:lnTo>
                    <a:pt x="6891" y="1506"/>
                  </a:lnTo>
                  <a:lnTo>
                    <a:pt x="6968" y="1641"/>
                  </a:lnTo>
                  <a:lnTo>
                    <a:pt x="7065" y="1873"/>
                  </a:lnTo>
                  <a:lnTo>
                    <a:pt x="7142" y="2123"/>
                  </a:lnTo>
                  <a:lnTo>
                    <a:pt x="7181" y="2374"/>
                  </a:lnTo>
                  <a:lnTo>
                    <a:pt x="7200" y="2645"/>
                  </a:lnTo>
                  <a:lnTo>
                    <a:pt x="7181" y="2915"/>
                  </a:lnTo>
                  <a:lnTo>
                    <a:pt x="7123" y="3204"/>
                  </a:lnTo>
                  <a:lnTo>
                    <a:pt x="7065" y="3474"/>
                  </a:lnTo>
                  <a:lnTo>
                    <a:pt x="6949" y="3764"/>
                  </a:lnTo>
                  <a:lnTo>
                    <a:pt x="6814" y="4034"/>
                  </a:lnTo>
                  <a:lnTo>
                    <a:pt x="6660" y="4324"/>
                  </a:lnTo>
                  <a:lnTo>
                    <a:pt x="6467" y="4575"/>
                  </a:lnTo>
                  <a:lnTo>
                    <a:pt x="6254" y="4806"/>
                  </a:lnTo>
                  <a:lnTo>
                    <a:pt x="6023" y="5038"/>
                  </a:lnTo>
                  <a:lnTo>
                    <a:pt x="5772" y="5250"/>
                  </a:lnTo>
                  <a:lnTo>
                    <a:pt x="5502" y="5443"/>
                  </a:lnTo>
                  <a:lnTo>
                    <a:pt x="5212" y="5617"/>
                  </a:lnTo>
                  <a:lnTo>
                    <a:pt x="4923" y="5752"/>
                  </a:lnTo>
                  <a:lnTo>
                    <a:pt x="4633" y="5868"/>
                  </a:lnTo>
                  <a:lnTo>
                    <a:pt x="4324" y="5964"/>
                  </a:lnTo>
                  <a:lnTo>
                    <a:pt x="3996" y="6042"/>
                  </a:lnTo>
                  <a:lnTo>
                    <a:pt x="3687" y="6099"/>
                  </a:lnTo>
                  <a:lnTo>
                    <a:pt x="3340" y="6138"/>
                  </a:lnTo>
                  <a:lnTo>
                    <a:pt x="3012" y="6157"/>
                  </a:lnTo>
                  <a:lnTo>
                    <a:pt x="2664" y="6157"/>
                  </a:lnTo>
                  <a:lnTo>
                    <a:pt x="2375" y="6138"/>
                  </a:lnTo>
                  <a:lnTo>
                    <a:pt x="2105" y="6099"/>
                  </a:lnTo>
                  <a:lnTo>
                    <a:pt x="1854" y="6042"/>
                  </a:lnTo>
                  <a:lnTo>
                    <a:pt x="1641" y="5964"/>
                  </a:lnTo>
                  <a:lnTo>
                    <a:pt x="1429" y="5849"/>
                  </a:lnTo>
                  <a:lnTo>
                    <a:pt x="1217" y="5713"/>
                  </a:lnTo>
                  <a:lnTo>
                    <a:pt x="1043" y="5559"/>
                  </a:lnTo>
                  <a:lnTo>
                    <a:pt x="889" y="5366"/>
                  </a:lnTo>
                  <a:lnTo>
                    <a:pt x="754" y="5154"/>
                  </a:lnTo>
                  <a:lnTo>
                    <a:pt x="638" y="4922"/>
                  </a:lnTo>
                  <a:lnTo>
                    <a:pt x="561" y="4671"/>
                  </a:lnTo>
                  <a:lnTo>
                    <a:pt x="503" y="4420"/>
                  </a:lnTo>
                  <a:lnTo>
                    <a:pt x="483" y="4169"/>
                  </a:lnTo>
                  <a:lnTo>
                    <a:pt x="483" y="3957"/>
                  </a:lnTo>
                  <a:lnTo>
                    <a:pt x="503" y="3745"/>
                  </a:lnTo>
                  <a:lnTo>
                    <a:pt x="541" y="3552"/>
                  </a:lnTo>
                  <a:lnTo>
                    <a:pt x="599" y="3339"/>
                  </a:lnTo>
                  <a:lnTo>
                    <a:pt x="657" y="3166"/>
                  </a:lnTo>
                  <a:lnTo>
                    <a:pt x="734" y="2973"/>
                  </a:lnTo>
                  <a:lnTo>
                    <a:pt x="831" y="2818"/>
                  </a:lnTo>
                  <a:lnTo>
                    <a:pt x="947" y="2664"/>
                  </a:lnTo>
                  <a:lnTo>
                    <a:pt x="1043" y="2548"/>
                  </a:lnTo>
                  <a:lnTo>
                    <a:pt x="1159" y="2452"/>
                  </a:lnTo>
                  <a:lnTo>
                    <a:pt x="1429" y="2259"/>
                  </a:lnTo>
                  <a:lnTo>
                    <a:pt x="1603" y="2123"/>
                  </a:lnTo>
                  <a:lnTo>
                    <a:pt x="1796" y="1988"/>
                  </a:lnTo>
                  <a:lnTo>
                    <a:pt x="2356" y="1525"/>
                  </a:lnTo>
                  <a:lnTo>
                    <a:pt x="2626" y="1313"/>
                  </a:lnTo>
                  <a:lnTo>
                    <a:pt x="2915" y="1120"/>
                  </a:lnTo>
                  <a:lnTo>
                    <a:pt x="3205" y="946"/>
                  </a:lnTo>
                  <a:lnTo>
                    <a:pt x="3514" y="792"/>
                  </a:lnTo>
                  <a:lnTo>
                    <a:pt x="3822" y="657"/>
                  </a:lnTo>
                  <a:lnTo>
                    <a:pt x="4131" y="560"/>
                  </a:lnTo>
                  <a:lnTo>
                    <a:pt x="4498" y="502"/>
                  </a:lnTo>
                  <a:lnTo>
                    <a:pt x="4865" y="483"/>
                  </a:lnTo>
                  <a:close/>
                  <a:moveTo>
                    <a:pt x="4903" y="0"/>
                  </a:moveTo>
                  <a:lnTo>
                    <a:pt x="4575" y="20"/>
                  </a:lnTo>
                  <a:lnTo>
                    <a:pt x="4247" y="58"/>
                  </a:lnTo>
                  <a:lnTo>
                    <a:pt x="4035" y="97"/>
                  </a:lnTo>
                  <a:lnTo>
                    <a:pt x="3842" y="155"/>
                  </a:lnTo>
                  <a:lnTo>
                    <a:pt x="3475" y="290"/>
                  </a:lnTo>
                  <a:lnTo>
                    <a:pt x="3108" y="444"/>
                  </a:lnTo>
                  <a:lnTo>
                    <a:pt x="2761" y="657"/>
                  </a:lnTo>
                  <a:lnTo>
                    <a:pt x="2433" y="869"/>
                  </a:lnTo>
                  <a:lnTo>
                    <a:pt x="2105" y="1120"/>
                  </a:lnTo>
                  <a:lnTo>
                    <a:pt x="1796" y="1371"/>
                  </a:lnTo>
                  <a:lnTo>
                    <a:pt x="1487" y="1622"/>
                  </a:lnTo>
                  <a:lnTo>
                    <a:pt x="1333" y="1757"/>
                  </a:lnTo>
                  <a:lnTo>
                    <a:pt x="1159" y="1873"/>
                  </a:lnTo>
                  <a:lnTo>
                    <a:pt x="850" y="2085"/>
                  </a:lnTo>
                  <a:lnTo>
                    <a:pt x="696" y="2220"/>
                  </a:lnTo>
                  <a:lnTo>
                    <a:pt x="561" y="2374"/>
                  </a:lnTo>
                  <a:lnTo>
                    <a:pt x="445" y="2548"/>
                  </a:lnTo>
                  <a:lnTo>
                    <a:pt x="329" y="2760"/>
                  </a:lnTo>
                  <a:lnTo>
                    <a:pt x="232" y="2973"/>
                  </a:lnTo>
                  <a:lnTo>
                    <a:pt x="155" y="3204"/>
                  </a:lnTo>
                  <a:lnTo>
                    <a:pt x="78" y="3436"/>
                  </a:lnTo>
                  <a:lnTo>
                    <a:pt x="39" y="3667"/>
                  </a:lnTo>
                  <a:lnTo>
                    <a:pt x="1" y="3918"/>
                  </a:lnTo>
                  <a:lnTo>
                    <a:pt x="1" y="4169"/>
                  </a:lnTo>
                  <a:lnTo>
                    <a:pt x="39" y="4497"/>
                  </a:lnTo>
                  <a:lnTo>
                    <a:pt x="97" y="4806"/>
                  </a:lnTo>
                  <a:lnTo>
                    <a:pt x="194" y="5115"/>
                  </a:lnTo>
                  <a:lnTo>
                    <a:pt x="329" y="5385"/>
                  </a:lnTo>
                  <a:lnTo>
                    <a:pt x="503" y="5655"/>
                  </a:lnTo>
                  <a:lnTo>
                    <a:pt x="715" y="5887"/>
                  </a:lnTo>
                  <a:lnTo>
                    <a:pt x="927" y="6099"/>
                  </a:lnTo>
                  <a:lnTo>
                    <a:pt x="1178" y="6273"/>
                  </a:lnTo>
                  <a:lnTo>
                    <a:pt x="1352" y="6350"/>
                  </a:lnTo>
                  <a:lnTo>
                    <a:pt x="1641" y="6466"/>
                  </a:lnTo>
                  <a:lnTo>
                    <a:pt x="1950" y="6543"/>
                  </a:lnTo>
                  <a:lnTo>
                    <a:pt x="2278" y="6601"/>
                  </a:lnTo>
                  <a:lnTo>
                    <a:pt x="2645" y="6640"/>
                  </a:lnTo>
                  <a:lnTo>
                    <a:pt x="2896" y="6640"/>
                  </a:lnTo>
                  <a:lnTo>
                    <a:pt x="3243" y="6621"/>
                  </a:lnTo>
                  <a:lnTo>
                    <a:pt x="3571" y="6601"/>
                  </a:lnTo>
                  <a:lnTo>
                    <a:pt x="3900" y="6543"/>
                  </a:lnTo>
                  <a:lnTo>
                    <a:pt x="4228" y="6485"/>
                  </a:lnTo>
                  <a:lnTo>
                    <a:pt x="4537" y="6389"/>
                  </a:lnTo>
                  <a:lnTo>
                    <a:pt x="4845" y="6292"/>
                  </a:lnTo>
                  <a:lnTo>
                    <a:pt x="5135" y="6177"/>
                  </a:lnTo>
                  <a:lnTo>
                    <a:pt x="5424" y="6022"/>
                  </a:lnTo>
                  <a:lnTo>
                    <a:pt x="5752" y="5849"/>
                  </a:lnTo>
                  <a:lnTo>
                    <a:pt x="6061" y="5617"/>
                  </a:lnTo>
                  <a:lnTo>
                    <a:pt x="6332" y="5385"/>
                  </a:lnTo>
                  <a:lnTo>
                    <a:pt x="6602" y="5134"/>
                  </a:lnTo>
                  <a:lnTo>
                    <a:pt x="6833" y="4864"/>
                  </a:lnTo>
                  <a:lnTo>
                    <a:pt x="7046" y="4575"/>
                  </a:lnTo>
                  <a:lnTo>
                    <a:pt x="7239" y="4266"/>
                  </a:lnTo>
                  <a:lnTo>
                    <a:pt x="7393" y="3957"/>
                  </a:lnTo>
                  <a:lnTo>
                    <a:pt x="7509" y="3610"/>
                  </a:lnTo>
                  <a:lnTo>
                    <a:pt x="7605" y="3281"/>
                  </a:lnTo>
                  <a:lnTo>
                    <a:pt x="7644" y="2953"/>
                  </a:lnTo>
                  <a:lnTo>
                    <a:pt x="7663" y="2625"/>
                  </a:lnTo>
                  <a:lnTo>
                    <a:pt x="7644" y="2297"/>
                  </a:lnTo>
                  <a:lnTo>
                    <a:pt x="7586" y="1988"/>
                  </a:lnTo>
                  <a:lnTo>
                    <a:pt x="7509" y="1699"/>
                  </a:lnTo>
                  <a:lnTo>
                    <a:pt x="7393" y="1409"/>
                  </a:lnTo>
                  <a:lnTo>
                    <a:pt x="7297" y="1255"/>
                  </a:lnTo>
                  <a:lnTo>
                    <a:pt x="7200" y="1120"/>
                  </a:lnTo>
                  <a:lnTo>
                    <a:pt x="7084" y="965"/>
                  </a:lnTo>
                  <a:lnTo>
                    <a:pt x="6968" y="850"/>
                  </a:lnTo>
                  <a:lnTo>
                    <a:pt x="6833" y="714"/>
                  </a:lnTo>
                  <a:lnTo>
                    <a:pt x="6679" y="599"/>
                  </a:lnTo>
                  <a:lnTo>
                    <a:pt x="6544" y="502"/>
                  </a:lnTo>
                  <a:lnTo>
                    <a:pt x="6370" y="406"/>
                  </a:lnTo>
                  <a:lnTo>
                    <a:pt x="6216" y="309"/>
                  </a:lnTo>
                  <a:lnTo>
                    <a:pt x="6042" y="232"/>
                  </a:lnTo>
                  <a:lnTo>
                    <a:pt x="5868" y="174"/>
                  </a:lnTo>
                  <a:lnTo>
                    <a:pt x="5675" y="116"/>
                  </a:lnTo>
                  <a:lnTo>
                    <a:pt x="5482" y="58"/>
                  </a:lnTo>
                  <a:lnTo>
                    <a:pt x="5289" y="39"/>
                  </a:lnTo>
                  <a:lnTo>
                    <a:pt x="5096" y="20"/>
                  </a:lnTo>
                  <a:lnTo>
                    <a:pt x="4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35"/>
            <p:cNvSpPr/>
            <p:nvPr/>
          </p:nvSpPr>
          <p:spPr>
            <a:xfrm>
              <a:off x="2433825" y="1097975"/>
              <a:ext cx="106175" cy="157325"/>
            </a:xfrm>
            <a:custGeom>
              <a:avLst/>
              <a:gdLst/>
              <a:ahLst/>
              <a:cxnLst/>
              <a:rect l="l" t="t" r="r" b="b"/>
              <a:pathLst>
                <a:path w="4247" h="6293" extrusionOk="0">
                  <a:moveTo>
                    <a:pt x="4247" y="0"/>
                  </a:moveTo>
                  <a:lnTo>
                    <a:pt x="4035" y="39"/>
                  </a:lnTo>
                  <a:lnTo>
                    <a:pt x="3842" y="97"/>
                  </a:lnTo>
                  <a:lnTo>
                    <a:pt x="3475" y="232"/>
                  </a:lnTo>
                  <a:lnTo>
                    <a:pt x="3108" y="386"/>
                  </a:lnTo>
                  <a:lnTo>
                    <a:pt x="2761" y="599"/>
                  </a:lnTo>
                  <a:lnTo>
                    <a:pt x="2433" y="811"/>
                  </a:lnTo>
                  <a:lnTo>
                    <a:pt x="2105" y="1062"/>
                  </a:lnTo>
                  <a:lnTo>
                    <a:pt x="1796" y="1313"/>
                  </a:lnTo>
                  <a:lnTo>
                    <a:pt x="1487" y="1564"/>
                  </a:lnTo>
                  <a:lnTo>
                    <a:pt x="1333" y="1699"/>
                  </a:lnTo>
                  <a:lnTo>
                    <a:pt x="1159" y="1815"/>
                  </a:lnTo>
                  <a:lnTo>
                    <a:pt x="850" y="2027"/>
                  </a:lnTo>
                  <a:lnTo>
                    <a:pt x="696" y="2162"/>
                  </a:lnTo>
                  <a:lnTo>
                    <a:pt x="561" y="2316"/>
                  </a:lnTo>
                  <a:lnTo>
                    <a:pt x="445" y="2490"/>
                  </a:lnTo>
                  <a:lnTo>
                    <a:pt x="329" y="2702"/>
                  </a:lnTo>
                  <a:lnTo>
                    <a:pt x="232" y="2915"/>
                  </a:lnTo>
                  <a:lnTo>
                    <a:pt x="155" y="3146"/>
                  </a:lnTo>
                  <a:lnTo>
                    <a:pt x="78" y="3378"/>
                  </a:lnTo>
                  <a:lnTo>
                    <a:pt x="39" y="3609"/>
                  </a:lnTo>
                  <a:lnTo>
                    <a:pt x="1" y="3860"/>
                  </a:lnTo>
                  <a:lnTo>
                    <a:pt x="1" y="4111"/>
                  </a:lnTo>
                  <a:lnTo>
                    <a:pt x="39" y="4439"/>
                  </a:lnTo>
                  <a:lnTo>
                    <a:pt x="97" y="4748"/>
                  </a:lnTo>
                  <a:lnTo>
                    <a:pt x="194" y="5057"/>
                  </a:lnTo>
                  <a:lnTo>
                    <a:pt x="329" y="5327"/>
                  </a:lnTo>
                  <a:lnTo>
                    <a:pt x="503" y="5597"/>
                  </a:lnTo>
                  <a:lnTo>
                    <a:pt x="715" y="5829"/>
                  </a:lnTo>
                  <a:lnTo>
                    <a:pt x="927" y="6041"/>
                  </a:lnTo>
                  <a:lnTo>
                    <a:pt x="1178" y="6215"/>
                  </a:lnTo>
                  <a:lnTo>
                    <a:pt x="1352" y="6292"/>
                  </a:lnTo>
                  <a:lnTo>
                    <a:pt x="1641" y="5906"/>
                  </a:lnTo>
                  <a:lnTo>
                    <a:pt x="1429" y="5791"/>
                  </a:lnTo>
                  <a:lnTo>
                    <a:pt x="1217" y="5655"/>
                  </a:lnTo>
                  <a:lnTo>
                    <a:pt x="1043" y="5501"/>
                  </a:lnTo>
                  <a:lnTo>
                    <a:pt x="889" y="5308"/>
                  </a:lnTo>
                  <a:lnTo>
                    <a:pt x="754" y="5096"/>
                  </a:lnTo>
                  <a:lnTo>
                    <a:pt x="638" y="4864"/>
                  </a:lnTo>
                  <a:lnTo>
                    <a:pt x="561" y="4613"/>
                  </a:lnTo>
                  <a:lnTo>
                    <a:pt x="503" y="4362"/>
                  </a:lnTo>
                  <a:lnTo>
                    <a:pt x="483" y="4111"/>
                  </a:lnTo>
                  <a:lnTo>
                    <a:pt x="483" y="3899"/>
                  </a:lnTo>
                  <a:lnTo>
                    <a:pt x="503" y="3687"/>
                  </a:lnTo>
                  <a:lnTo>
                    <a:pt x="541" y="3494"/>
                  </a:lnTo>
                  <a:lnTo>
                    <a:pt x="599" y="3281"/>
                  </a:lnTo>
                  <a:lnTo>
                    <a:pt x="657" y="3108"/>
                  </a:lnTo>
                  <a:lnTo>
                    <a:pt x="734" y="2915"/>
                  </a:lnTo>
                  <a:lnTo>
                    <a:pt x="831" y="2760"/>
                  </a:lnTo>
                  <a:lnTo>
                    <a:pt x="947" y="2606"/>
                  </a:lnTo>
                  <a:lnTo>
                    <a:pt x="1043" y="2490"/>
                  </a:lnTo>
                  <a:lnTo>
                    <a:pt x="1159" y="2394"/>
                  </a:lnTo>
                  <a:lnTo>
                    <a:pt x="1429" y="2201"/>
                  </a:lnTo>
                  <a:lnTo>
                    <a:pt x="1603" y="2065"/>
                  </a:lnTo>
                  <a:lnTo>
                    <a:pt x="1796" y="1930"/>
                  </a:lnTo>
                  <a:lnTo>
                    <a:pt x="2356" y="1467"/>
                  </a:lnTo>
                  <a:lnTo>
                    <a:pt x="2626" y="1255"/>
                  </a:lnTo>
                  <a:lnTo>
                    <a:pt x="2915" y="1062"/>
                  </a:lnTo>
                  <a:lnTo>
                    <a:pt x="3205" y="888"/>
                  </a:lnTo>
                  <a:lnTo>
                    <a:pt x="3514" y="734"/>
                  </a:lnTo>
                  <a:lnTo>
                    <a:pt x="3822" y="599"/>
                  </a:lnTo>
                  <a:lnTo>
                    <a:pt x="4131" y="502"/>
                  </a:lnTo>
                  <a:lnTo>
                    <a:pt x="4189" y="270"/>
                  </a:lnTo>
                  <a:lnTo>
                    <a:pt x="4228" y="135"/>
                  </a:lnTo>
                  <a:lnTo>
                    <a:pt x="42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35"/>
            <p:cNvSpPr/>
            <p:nvPr/>
          </p:nvSpPr>
          <p:spPr>
            <a:xfrm>
              <a:off x="2178100" y="1304500"/>
              <a:ext cx="155400" cy="48275"/>
            </a:xfrm>
            <a:custGeom>
              <a:avLst/>
              <a:gdLst/>
              <a:ahLst/>
              <a:cxnLst/>
              <a:rect l="l" t="t" r="r" b="b"/>
              <a:pathLst>
                <a:path w="6216" h="1931" extrusionOk="0">
                  <a:moveTo>
                    <a:pt x="1448" y="0"/>
                  </a:moveTo>
                  <a:lnTo>
                    <a:pt x="560" y="926"/>
                  </a:lnTo>
                  <a:lnTo>
                    <a:pt x="0" y="1505"/>
                  </a:lnTo>
                  <a:lnTo>
                    <a:pt x="174" y="1563"/>
                  </a:lnTo>
                  <a:lnTo>
                    <a:pt x="637" y="1660"/>
                  </a:lnTo>
                  <a:lnTo>
                    <a:pt x="1332" y="1776"/>
                  </a:lnTo>
                  <a:lnTo>
                    <a:pt x="1737" y="1834"/>
                  </a:lnTo>
                  <a:lnTo>
                    <a:pt x="2201" y="1872"/>
                  </a:lnTo>
                  <a:lnTo>
                    <a:pt x="2683" y="1911"/>
                  </a:lnTo>
                  <a:lnTo>
                    <a:pt x="3185" y="1930"/>
                  </a:lnTo>
                  <a:lnTo>
                    <a:pt x="3687" y="1911"/>
                  </a:lnTo>
                  <a:lnTo>
                    <a:pt x="4227" y="1892"/>
                  </a:lnTo>
                  <a:lnTo>
                    <a:pt x="4748" y="1814"/>
                  </a:lnTo>
                  <a:lnTo>
                    <a:pt x="5250" y="1718"/>
                  </a:lnTo>
                  <a:lnTo>
                    <a:pt x="5501" y="1660"/>
                  </a:lnTo>
                  <a:lnTo>
                    <a:pt x="5752" y="1583"/>
                  </a:lnTo>
                  <a:lnTo>
                    <a:pt x="5984" y="1486"/>
                  </a:lnTo>
                  <a:lnTo>
                    <a:pt x="6215" y="1390"/>
                  </a:lnTo>
                  <a:lnTo>
                    <a:pt x="5366" y="483"/>
                  </a:lnTo>
                  <a:lnTo>
                    <a:pt x="4961" y="58"/>
                  </a:lnTo>
                  <a:lnTo>
                    <a:pt x="14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35"/>
            <p:cNvSpPr/>
            <p:nvPr/>
          </p:nvSpPr>
          <p:spPr>
            <a:xfrm>
              <a:off x="2192100" y="1304500"/>
              <a:ext cx="120150" cy="29925"/>
            </a:xfrm>
            <a:custGeom>
              <a:avLst/>
              <a:gdLst/>
              <a:ahLst/>
              <a:cxnLst/>
              <a:rect l="l" t="t" r="r" b="b"/>
              <a:pathLst>
                <a:path w="4806" h="1197" extrusionOk="0">
                  <a:moveTo>
                    <a:pt x="888" y="0"/>
                  </a:moveTo>
                  <a:lnTo>
                    <a:pt x="0" y="926"/>
                  </a:lnTo>
                  <a:lnTo>
                    <a:pt x="270" y="1023"/>
                  </a:lnTo>
                  <a:lnTo>
                    <a:pt x="560" y="1081"/>
                  </a:lnTo>
                  <a:lnTo>
                    <a:pt x="869" y="1139"/>
                  </a:lnTo>
                  <a:lnTo>
                    <a:pt x="1158" y="1177"/>
                  </a:lnTo>
                  <a:lnTo>
                    <a:pt x="1467" y="1197"/>
                  </a:lnTo>
                  <a:lnTo>
                    <a:pt x="1776" y="1197"/>
                  </a:lnTo>
                  <a:lnTo>
                    <a:pt x="2085" y="1177"/>
                  </a:lnTo>
                  <a:lnTo>
                    <a:pt x="2393" y="1158"/>
                  </a:lnTo>
                  <a:lnTo>
                    <a:pt x="2702" y="1100"/>
                  </a:lnTo>
                  <a:lnTo>
                    <a:pt x="3030" y="1042"/>
                  </a:lnTo>
                  <a:lnTo>
                    <a:pt x="3339" y="984"/>
                  </a:lnTo>
                  <a:lnTo>
                    <a:pt x="3629" y="907"/>
                  </a:lnTo>
                  <a:lnTo>
                    <a:pt x="4227" y="714"/>
                  </a:lnTo>
                  <a:lnTo>
                    <a:pt x="4806" y="483"/>
                  </a:lnTo>
                  <a:lnTo>
                    <a:pt x="4401" y="58"/>
                  </a:lnTo>
                  <a:lnTo>
                    <a:pt x="8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35"/>
            <p:cNvSpPr/>
            <p:nvPr/>
          </p:nvSpPr>
          <p:spPr>
            <a:xfrm>
              <a:off x="1999075" y="1042475"/>
              <a:ext cx="535150" cy="277950"/>
            </a:xfrm>
            <a:custGeom>
              <a:avLst/>
              <a:gdLst/>
              <a:ahLst/>
              <a:cxnLst/>
              <a:rect l="l" t="t" r="r" b="b"/>
              <a:pathLst>
                <a:path w="21406" h="11118" extrusionOk="0">
                  <a:moveTo>
                    <a:pt x="21405" y="1"/>
                  </a:moveTo>
                  <a:lnTo>
                    <a:pt x="116" y="213"/>
                  </a:lnTo>
                  <a:lnTo>
                    <a:pt x="1" y="213"/>
                  </a:lnTo>
                  <a:lnTo>
                    <a:pt x="174" y="966"/>
                  </a:lnTo>
                  <a:lnTo>
                    <a:pt x="387" y="1796"/>
                  </a:lnTo>
                  <a:lnTo>
                    <a:pt x="657" y="2838"/>
                  </a:lnTo>
                  <a:lnTo>
                    <a:pt x="753" y="3127"/>
                  </a:lnTo>
                  <a:lnTo>
                    <a:pt x="1043" y="4170"/>
                  </a:lnTo>
                  <a:lnTo>
                    <a:pt x="1410" y="5250"/>
                  </a:lnTo>
                  <a:lnTo>
                    <a:pt x="1796" y="6351"/>
                  </a:lnTo>
                  <a:lnTo>
                    <a:pt x="2008" y="6872"/>
                  </a:lnTo>
                  <a:lnTo>
                    <a:pt x="2220" y="7393"/>
                  </a:lnTo>
                  <a:lnTo>
                    <a:pt x="2452" y="7875"/>
                  </a:lnTo>
                  <a:lnTo>
                    <a:pt x="2684" y="8339"/>
                  </a:lnTo>
                  <a:lnTo>
                    <a:pt x="2934" y="8763"/>
                  </a:lnTo>
                  <a:lnTo>
                    <a:pt x="3185" y="9169"/>
                  </a:lnTo>
                  <a:lnTo>
                    <a:pt x="3436" y="9497"/>
                  </a:lnTo>
                  <a:lnTo>
                    <a:pt x="3687" y="9805"/>
                  </a:lnTo>
                  <a:lnTo>
                    <a:pt x="3822" y="9921"/>
                  </a:lnTo>
                  <a:lnTo>
                    <a:pt x="3957" y="10037"/>
                  </a:lnTo>
                  <a:lnTo>
                    <a:pt x="4092" y="10134"/>
                  </a:lnTo>
                  <a:lnTo>
                    <a:pt x="4228" y="10211"/>
                  </a:lnTo>
                  <a:lnTo>
                    <a:pt x="4478" y="10327"/>
                  </a:lnTo>
                  <a:lnTo>
                    <a:pt x="4749" y="10442"/>
                  </a:lnTo>
                  <a:lnTo>
                    <a:pt x="5058" y="10539"/>
                  </a:lnTo>
                  <a:lnTo>
                    <a:pt x="5405" y="10635"/>
                  </a:lnTo>
                  <a:lnTo>
                    <a:pt x="5791" y="10713"/>
                  </a:lnTo>
                  <a:lnTo>
                    <a:pt x="6196" y="10790"/>
                  </a:lnTo>
                  <a:lnTo>
                    <a:pt x="7065" y="10925"/>
                  </a:lnTo>
                  <a:lnTo>
                    <a:pt x="8030" y="11021"/>
                  </a:lnTo>
                  <a:lnTo>
                    <a:pt x="9034" y="11099"/>
                  </a:lnTo>
                  <a:lnTo>
                    <a:pt x="10076" y="11118"/>
                  </a:lnTo>
                  <a:lnTo>
                    <a:pt x="11137" y="11099"/>
                  </a:lnTo>
                  <a:lnTo>
                    <a:pt x="11678" y="11060"/>
                  </a:lnTo>
                  <a:lnTo>
                    <a:pt x="12199" y="11021"/>
                  </a:lnTo>
                  <a:lnTo>
                    <a:pt x="12701" y="10983"/>
                  </a:lnTo>
                  <a:lnTo>
                    <a:pt x="13222" y="10925"/>
                  </a:lnTo>
                  <a:lnTo>
                    <a:pt x="13704" y="10848"/>
                  </a:lnTo>
                  <a:lnTo>
                    <a:pt x="14187" y="10751"/>
                  </a:lnTo>
                  <a:lnTo>
                    <a:pt x="14650" y="10655"/>
                  </a:lnTo>
                  <a:lnTo>
                    <a:pt x="15094" y="10539"/>
                  </a:lnTo>
                  <a:lnTo>
                    <a:pt x="15499" y="10404"/>
                  </a:lnTo>
                  <a:lnTo>
                    <a:pt x="15905" y="10269"/>
                  </a:lnTo>
                  <a:lnTo>
                    <a:pt x="16252" y="10114"/>
                  </a:lnTo>
                  <a:lnTo>
                    <a:pt x="16599" y="9941"/>
                  </a:lnTo>
                  <a:lnTo>
                    <a:pt x="16889" y="9748"/>
                  </a:lnTo>
                  <a:lnTo>
                    <a:pt x="17140" y="9555"/>
                  </a:lnTo>
                  <a:lnTo>
                    <a:pt x="17372" y="9323"/>
                  </a:lnTo>
                  <a:lnTo>
                    <a:pt x="17545" y="9091"/>
                  </a:lnTo>
                  <a:lnTo>
                    <a:pt x="17893" y="8512"/>
                  </a:lnTo>
                  <a:lnTo>
                    <a:pt x="18259" y="7856"/>
                  </a:lnTo>
                  <a:lnTo>
                    <a:pt x="18626" y="7123"/>
                  </a:lnTo>
                  <a:lnTo>
                    <a:pt x="18973" y="6331"/>
                  </a:lnTo>
                  <a:lnTo>
                    <a:pt x="19321" y="5521"/>
                  </a:lnTo>
                  <a:lnTo>
                    <a:pt x="19668" y="4691"/>
                  </a:lnTo>
                  <a:lnTo>
                    <a:pt x="20305" y="3089"/>
                  </a:lnTo>
                  <a:lnTo>
                    <a:pt x="20402" y="2780"/>
                  </a:lnTo>
                  <a:lnTo>
                    <a:pt x="20807" y="1680"/>
                  </a:lnTo>
                  <a:lnTo>
                    <a:pt x="21116" y="811"/>
                  </a:lnTo>
                  <a:lnTo>
                    <a:pt x="214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35"/>
            <p:cNvSpPr/>
            <p:nvPr/>
          </p:nvSpPr>
          <p:spPr>
            <a:xfrm>
              <a:off x="2015475" y="1110525"/>
              <a:ext cx="493650" cy="60800"/>
            </a:xfrm>
            <a:custGeom>
              <a:avLst/>
              <a:gdLst/>
              <a:ahLst/>
              <a:cxnLst/>
              <a:rect l="l" t="t" r="r" b="b"/>
              <a:pathLst>
                <a:path w="19746" h="2432" extrusionOk="0">
                  <a:moveTo>
                    <a:pt x="18337" y="0"/>
                  </a:moveTo>
                  <a:lnTo>
                    <a:pt x="18298" y="19"/>
                  </a:lnTo>
                  <a:lnTo>
                    <a:pt x="18260" y="77"/>
                  </a:lnTo>
                  <a:lnTo>
                    <a:pt x="18163" y="270"/>
                  </a:lnTo>
                  <a:lnTo>
                    <a:pt x="18028" y="483"/>
                  </a:lnTo>
                  <a:lnTo>
                    <a:pt x="17893" y="656"/>
                  </a:lnTo>
                  <a:lnTo>
                    <a:pt x="17758" y="811"/>
                  </a:lnTo>
                  <a:lnTo>
                    <a:pt x="17603" y="965"/>
                  </a:lnTo>
                  <a:lnTo>
                    <a:pt x="17430" y="1081"/>
                  </a:lnTo>
                  <a:lnTo>
                    <a:pt x="17256" y="1197"/>
                  </a:lnTo>
                  <a:lnTo>
                    <a:pt x="17063" y="1274"/>
                  </a:lnTo>
                  <a:lnTo>
                    <a:pt x="16851" y="1351"/>
                  </a:lnTo>
                  <a:lnTo>
                    <a:pt x="16638" y="1370"/>
                  </a:lnTo>
                  <a:lnTo>
                    <a:pt x="16426" y="1390"/>
                  </a:lnTo>
                  <a:lnTo>
                    <a:pt x="16214" y="1370"/>
                  </a:lnTo>
                  <a:lnTo>
                    <a:pt x="16001" y="1313"/>
                  </a:lnTo>
                  <a:lnTo>
                    <a:pt x="15808" y="1235"/>
                  </a:lnTo>
                  <a:lnTo>
                    <a:pt x="15635" y="1139"/>
                  </a:lnTo>
                  <a:lnTo>
                    <a:pt x="15480" y="1023"/>
                  </a:lnTo>
                  <a:lnTo>
                    <a:pt x="15422" y="984"/>
                  </a:lnTo>
                  <a:lnTo>
                    <a:pt x="15364" y="984"/>
                  </a:lnTo>
                  <a:lnTo>
                    <a:pt x="15326" y="1004"/>
                  </a:lnTo>
                  <a:lnTo>
                    <a:pt x="15287" y="1042"/>
                  </a:lnTo>
                  <a:lnTo>
                    <a:pt x="15171" y="1255"/>
                  </a:lnTo>
                  <a:lnTo>
                    <a:pt x="15017" y="1448"/>
                  </a:lnTo>
                  <a:lnTo>
                    <a:pt x="14843" y="1621"/>
                  </a:lnTo>
                  <a:lnTo>
                    <a:pt x="14650" y="1756"/>
                  </a:lnTo>
                  <a:lnTo>
                    <a:pt x="14438" y="1892"/>
                  </a:lnTo>
                  <a:lnTo>
                    <a:pt x="14206" y="1988"/>
                  </a:lnTo>
                  <a:lnTo>
                    <a:pt x="13975" y="2046"/>
                  </a:lnTo>
                  <a:lnTo>
                    <a:pt x="13743" y="2085"/>
                  </a:lnTo>
                  <a:lnTo>
                    <a:pt x="13512" y="2085"/>
                  </a:lnTo>
                  <a:lnTo>
                    <a:pt x="13261" y="2065"/>
                  </a:lnTo>
                  <a:lnTo>
                    <a:pt x="13029" y="2007"/>
                  </a:lnTo>
                  <a:lnTo>
                    <a:pt x="12797" y="1930"/>
                  </a:lnTo>
                  <a:lnTo>
                    <a:pt x="12585" y="1814"/>
                  </a:lnTo>
                  <a:lnTo>
                    <a:pt x="12392" y="1679"/>
                  </a:lnTo>
                  <a:lnTo>
                    <a:pt x="12199" y="1506"/>
                  </a:lnTo>
                  <a:lnTo>
                    <a:pt x="12045" y="1332"/>
                  </a:lnTo>
                  <a:lnTo>
                    <a:pt x="11987" y="1293"/>
                  </a:lnTo>
                  <a:lnTo>
                    <a:pt x="11929" y="1293"/>
                  </a:lnTo>
                  <a:lnTo>
                    <a:pt x="11890" y="1313"/>
                  </a:lnTo>
                  <a:lnTo>
                    <a:pt x="11832" y="1351"/>
                  </a:lnTo>
                  <a:lnTo>
                    <a:pt x="11736" y="1525"/>
                  </a:lnTo>
                  <a:lnTo>
                    <a:pt x="11601" y="1679"/>
                  </a:lnTo>
                  <a:lnTo>
                    <a:pt x="11466" y="1814"/>
                  </a:lnTo>
                  <a:lnTo>
                    <a:pt x="11292" y="1949"/>
                  </a:lnTo>
                  <a:lnTo>
                    <a:pt x="11118" y="2046"/>
                  </a:lnTo>
                  <a:lnTo>
                    <a:pt x="10925" y="2123"/>
                  </a:lnTo>
                  <a:lnTo>
                    <a:pt x="10732" y="2162"/>
                  </a:lnTo>
                  <a:lnTo>
                    <a:pt x="10520" y="2200"/>
                  </a:lnTo>
                  <a:lnTo>
                    <a:pt x="10327" y="2181"/>
                  </a:lnTo>
                  <a:lnTo>
                    <a:pt x="10115" y="2162"/>
                  </a:lnTo>
                  <a:lnTo>
                    <a:pt x="9922" y="2104"/>
                  </a:lnTo>
                  <a:lnTo>
                    <a:pt x="9748" y="2027"/>
                  </a:lnTo>
                  <a:lnTo>
                    <a:pt x="9555" y="1911"/>
                  </a:lnTo>
                  <a:lnTo>
                    <a:pt x="9400" y="1795"/>
                  </a:lnTo>
                  <a:lnTo>
                    <a:pt x="9265" y="1641"/>
                  </a:lnTo>
                  <a:lnTo>
                    <a:pt x="9130" y="1486"/>
                  </a:lnTo>
                  <a:lnTo>
                    <a:pt x="9092" y="1448"/>
                  </a:lnTo>
                  <a:lnTo>
                    <a:pt x="9034" y="1428"/>
                  </a:lnTo>
                  <a:lnTo>
                    <a:pt x="8976" y="1448"/>
                  </a:lnTo>
                  <a:lnTo>
                    <a:pt x="8937" y="1486"/>
                  </a:lnTo>
                  <a:lnTo>
                    <a:pt x="8802" y="1641"/>
                  </a:lnTo>
                  <a:lnTo>
                    <a:pt x="8648" y="1795"/>
                  </a:lnTo>
                  <a:lnTo>
                    <a:pt x="8493" y="1911"/>
                  </a:lnTo>
                  <a:lnTo>
                    <a:pt x="8300" y="2007"/>
                  </a:lnTo>
                  <a:lnTo>
                    <a:pt x="8107" y="2085"/>
                  </a:lnTo>
                  <a:lnTo>
                    <a:pt x="7895" y="2123"/>
                  </a:lnTo>
                  <a:lnTo>
                    <a:pt x="7702" y="2162"/>
                  </a:lnTo>
                  <a:lnTo>
                    <a:pt x="7490" y="2142"/>
                  </a:lnTo>
                  <a:lnTo>
                    <a:pt x="7277" y="2104"/>
                  </a:lnTo>
                  <a:lnTo>
                    <a:pt x="7084" y="2046"/>
                  </a:lnTo>
                  <a:lnTo>
                    <a:pt x="6891" y="1949"/>
                  </a:lnTo>
                  <a:lnTo>
                    <a:pt x="6718" y="1853"/>
                  </a:lnTo>
                  <a:lnTo>
                    <a:pt x="6563" y="1718"/>
                  </a:lnTo>
                  <a:lnTo>
                    <a:pt x="6409" y="1563"/>
                  </a:lnTo>
                  <a:lnTo>
                    <a:pt x="6293" y="1390"/>
                  </a:lnTo>
                  <a:lnTo>
                    <a:pt x="6197" y="1197"/>
                  </a:lnTo>
                  <a:lnTo>
                    <a:pt x="6158" y="1158"/>
                  </a:lnTo>
                  <a:lnTo>
                    <a:pt x="6119" y="1120"/>
                  </a:lnTo>
                  <a:lnTo>
                    <a:pt x="6061" y="1139"/>
                  </a:lnTo>
                  <a:lnTo>
                    <a:pt x="6003" y="1158"/>
                  </a:lnTo>
                  <a:lnTo>
                    <a:pt x="5830" y="1313"/>
                  </a:lnTo>
                  <a:lnTo>
                    <a:pt x="5637" y="1448"/>
                  </a:lnTo>
                  <a:lnTo>
                    <a:pt x="5444" y="1563"/>
                  </a:lnTo>
                  <a:lnTo>
                    <a:pt x="5251" y="1660"/>
                  </a:lnTo>
                  <a:lnTo>
                    <a:pt x="5058" y="1718"/>
                  </a:lnTo>
                  <a:lnTo>
                    <a:pt x="4845" y="1776"/>
                  </a:lnTo>
                  <a:lnTo>
                    <a:pt x="4633" y="1795"/>
                  </a:lnTo>
                  <a:lnTo>
                    <a:pt x="4440" y="1795"/>
                  </a:lnTo>
                  <a:lnTo>
                    <a:pt x="4209" y="1756"/>
                  </a:lnTo>
                  <a:lnTo>
                    <a:pt x="4016" y="1699"/>
                  </a:lnTo>
                  <a:lnTo>
                    <a:pt x="3803" y="1602"/>
                  </a:lnTo>
                  <a:lnTo>
                    <a:pt x="3629" y="1486"/>
                  </a:lnTo>
                  <a:lnTo>
                    <a:pt x="3475" y="1351"/>
                  </a:lnTo>
                  <a:lnTo>
                    <a:pt x="3340" y="1197"/>
                  </a:lnTo>
                  <a:lnTo>
                    <a:pt x="3224" y="1023"/>
                  </a:lnTo>
                  <a:lnTo>
                    <a:pt x="3166" y="830"/>
                  </a:lnTo>
                  <a:lnTo>
                    <a:pt x="3128" y="772"/>
                  </a:lnTo>
                  <a:lnTo>
                    <a:pt x="3050" y="753"/>
                  </a:lnTo>
                  <a:lnTo>
                    <a:pt x="2993" y="772"/>
                  </a:lnTo>
                  <a:lnTo>
                    <a:pt x="2935" y="811"/>
                  </a:lnTo>
                  <a:lnTo>
                    <a:pt x="2857" y="965"/>
                  </a:lnTo>
                  <a:lnTo>
                    <a:pt x="2742" y="1062"/>
                  </a:lnTo>
                  <a:lnTo>
                    <a:pt x="2607" y="1158"/>
                  </a:lnTo>
                  <a:lnTo>
                    <a:pt x="2452" y="1216"/>
                  </a:lnTo>
                  <a:lnTo>
                    <a:pt x="2298" y="1235"/>
                  </a:lnTo>
                  <a:lnTo>
                    <a:pt x="2124" y="1235"/>
                  </a:lnTo>
                  <a:lnTo>
                    <a:pt x="1970" y="1216"/>
                  </a:lnTo>
                  <a:lnTo>
                    <a:pt x="1815" y="1177"/>
                  </a:lnTo>
                  <a:lnTo>
                    <a:pt x="1680" y="1100"/>
                  </a:lnTo>
                  <a:lnTo>
                    <a:pt x="1545" y="1023"/>
                  </a:lnTo>
                  <a:lnTo>
                    <a:pt x="1429" y="907"/>
                  </a:lnTo>
                  <a:lnTo>
                    <a:pt x="1313" y="772"/>
                  </a:lnTo>
                  <a:lnTo>
                    <a:pt x="1217" y="637"/>
                  </a:lnTo>
                  <a:lnTo>
                    <a:pt x="1120" y="483"/>
                  </a:lnTo>
                  <a:lnTo>
                    <a:pt x="1043" y="309"/>
                  </a:lnTo>
                  <a:lnTo>
                    <a:pt x="985" y="116"/>
                  </a:lnTo>
                  <a:lnTo>
                    <a:pt x="947" y="77"/>
                  </a:lnTo>
                  <a:lnTo>
                    <a:pt x="889" y="39"/>
                  </a:lnTo>
                  <a:lnTo>
                    <a:pt x="831" y="39"/>
                  </a:lnTo>
                  <a:lnTo>
                    <a:pt x="773" y="77"/>
                  </a:lnTo>
                  <a:lnTo>
                    <a:pt x="696" y="154"/>
                  </a:lnTo>
                  <a:lnTo>
                    <a:pt x="599" y="193"/>
                  </a:lnTo>
                  <a:lnTo>
                    <a:pt x="522" y="232"/>
                  </a:lnTo>
                  <a:lnTo>
                    <a:pt x="329" y="232"/>
                  </a:lnTo>
                  <a:lnTo>
                    <a:pt x="213" y="212"/>
                  </a:lnTo>
                  <a:lnTo>
                    <a:pt x="97" y="174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97" y="405"/>
                  </a:lnTo>
                  <a:lnTo>
                    <a:pt x="271" y="463"/>
                  </a:lnTo>
                  <a:lnTo>
                    <a:pt x="541" y="463"/>
                  </a:lnTo>
                  <a:lnTo>
                    <a:pt x="638" y="444"/>
                  </a:lnTo>
                  <a:lnTo>
                    <a:pt x="734" y="405"/>
                  </a:lnTo>
                  <a:lnTo>
                    <a:pt x="812" y="367"/>
                  </a:lnTo>
                  <a:lnTo>
                    <a:pt x="889" y="540"/>
                  </a:lnTo>
                  <a:lnTo>
                    <a:pt x="985" y="714"/>
                  </a:lnTo>
                  <a:lnTo>
                    <a:pt x="1082" y="849"/>
                  </a:lnTo>
                  <a:lnTo>
                    <a:pt x="1178" y="1004"/>
                  </a:lnTo>
                  <a:lnTo>
                    <a:pt x="1313" y="1120"/>
                  </a:lnTo>
                  <a:lnTo>
                    <a:pt x="1429" y="1235"/>
                  </a:lnTo>
                  <a:lnTo>
                    <a:pt x="1584" y="1313"/>
                  </a:lnTo>
                  <a:lnTo>
                    <a:pt x="1719" y="1390"/>
                  </a:lnTo>
                  <a:lnTo>
                    <a:pt x="1873" y="1448"/>
                  </a:lnTo>
                  <a:lnTo>
                    <a:pt x="2047" y="1467"/>
                  </a:lnTo>
                  <a:lnTo>
                    <a:pt x="2240" y="1486"/>
                  </a:lnTo>
                  <a:lnTo>
                    <a:pt x="2414" y="1467"/>
                  </a:lnTo>
                  <a:lnTo>
                    <a:pt x="2587" y="1409"/>
                  </a:lnTo>
                  <a:lnTo>
                    <a:pt x="2742" y="1351"/>
                  </a:lnTo>
                  <a:lnTo>
                    <a:pt x="2896" y="1255"/>
                  </a:lnTo>
                  <a:lnTo>
                    <a:pt x="3012" y="1120"/>
                  </a:lnTo>
                  <a:lnTo>
                    <a:pt x="3128" y="1313"/>
                  </a:lnTo>
                  <a:lnTo>
                    <a:pt x="3263" y="1467"/>
                  </a:lnTo>
                  <a:lnTo>
                    <a:pt x="3417" y="1621"/>
                  </a:lnTo>
                  <a:lnTo>
                    <a:pt x="3591" y="1756"/>
                  </a:lnTo>
                  <a:lnTo>
                    <a:pt x="3784" y="1853"/>
                  </a:lnTo>
                  <a:lnTo>
                    <a:pt x="3977" y="1949"/>
                  </a:lnTo>
                  <a:lnTo>
                    <a:pt x="4189" y="2007"/>
                  </a:lnTo>
                  <a:lnTo>
                    <a:pt x="4421" y="2027"/>
                  </a:lnTo>
                  <a:lnTo>
                    <a:pt x="4633" y="2027"/>
                  </a:lnTo>
                  <a:lnTo>
                    <a:pt x="4845" y="2007"/>
                  </a:lnTo>
                  <a:lnTo>
                    <a:pt x="5058" y="1969"/>
                  </a:lnTo>
                  <a:lnTo>
                    <a:pt x="5270" y="1911"/>
                  </a:lnTo>
                  <a:lnTo>
                    <a:pt x="5463" y="1814"/>
                  </a:lnTo>
                  <a:lnTo>
                    <a:pt x="5675" y="1718"/>
                  </a:lnTo>
                  <a:lnTo>
                    <a:pt x="5868" y="1583"/>
                  </a:lnTo>
                  <a:lnTo>
                    <a:pt x="6061" y="1448"/>
                  </a:lnTo>
                  <a:lnTo>
                    <a:pt x="6177" y="1621"/>
                  </a:lnTo>
                  <a:lnTo>
                    <a:pt x="6312" y="1795"/>
                  </a:lnTo>
                  <a:lnTo>
                    <a:pt x="6467" y="1949"/>
                  </a:lnTo>
                  <a:lnTo>
                    <a:pt x="6640" y="2085"/>
                  </a:lnTo>
                  <a:lnTo>
                    <a:pt x="6833" y="2200"/>
                  </a:lnTo>
                  <a:lnTo>
                    <a:pt x="7026" y="2278"/>
                  </a:lnTo>
                  <a:lnTo>
                    <a:pt x="7239" y="2355"/>
                  </a:lnTo>
                  <a:lnTo>
                    <a:pt x="7470" y="2374"/>
                  </a:lnTo>
                  <a:lnTo>
                    <a:pt x="7683" y="2393"/>
                  </a:lnTo>
                  <a:lnTo>
                    <a:pt x="7895" y="2374"/>
                  </a:lnTo>
                  <a:lnTo>
                    <a:pt x="8127" y="2335"/>
                  </a:lnTo>
                  <a:lnTo>
                    <a:pt x="8320" y="2258"/>
                  </a:lnTo>
                  <a:lnTo>
                    <a:pt x="8532" y="2162"/>
                  </a:lnTo>
                  <a:lnTo>
                    <a:pt x="8706" y="2046"/>
                  </a:lnTo>
                  <a:lnTo>
                    <a:pt x="8879" y="1911"/>
                  </a:lnTo>
                  <a:lnTo>
                    <a:pt x="9034" y="1737"/>
                  </a:lnTo>
                  <a:lnTo>
                    <a:pt x="9169" y="1892"/>
                  </a:lnTo>
                  <a:lnTo>
                    <a:pt x="9323" y="2027"/>
                  </a:lnTo>
                  <a:lnTo>
                    <a:pt x="9497" y="2142"/>
                  </a:lnTo>
                  <a:lnTo>
                    <a:pt x="9671" y="2258"/>
                  </a:lnTo>
                  <a:lnTo>
                    <a:pt x="9864" y="2335"/>
                  </a:lnTo>
                  <a:lnTo>
                    <a:pt x="10057" y="2393"/>
                  </a:lnTo>
                  <a:lnTo>
                    <a:pt x="10250" y="2413"/>
                  </a:lnTo>
                  <a:lnTo>
                    <a:pt x="10462" y="2432"/>
                  </a:lnTo>
                  <a:lnTo>
                    <a:pt x="10539" y="2432"/>
                  </a:lnTo>
                  <a:lnTo>
                    <a:pt x="10752" y="2413"/>
                  </a:lnTo>
                  <a:lnTo>
                    <a:pt x="10964" y="2355"/>
                  </a:lnTo>
                  <a:lnTo>
                    <a:pt x="11157" y="2278"/>
                  </a:lnTo>
                  <a:lnTo>
                    <a:pt x="11350" y="2181"/>
                  </a:lnTo>
                  <a:lnTo>
                    <a:pt x="11524" y="2065"/>
                  </a:lnTo>
                  <a:lnTo>
                    <a:pt x="11697" y="1930"/>
                  </a:lnTo>
                  <a:lnTo>
                    <a:pt x="11832" y="1776"/>
                  </a:lnTo>
                  <a:lnTo>
                    <a:pt x="11967" y="1602"/>
                  </a:lnTo>
                  <a:lnTo>
                    <a:pt x="12141" y="1776"/>
                  </a:lnTo>
                  <a:lnTo>
                    <a:pt x="12334" y="1930"/>
                  </a:lnTo>
                  <a:lnTo>
                    <a:pt x="12547" y="2065"/>
                  </a:lnTo>
                  <a:lnTo>
                    <a:pt x="12778" y="2181"/>
                  </a:lnTo>
                  <a:lnTo>
                    <a:pt x="13029" y="2258"/>
                  </a:lnTo>
                  <a:lnTo>
                    <a:pt x="13261" y="2297"/>
                  </a:lnTo>
                  <a:lnTo>
                    <a:pt x="13512" y="2335"/>
                  </a:lnTo>
                  <a:lnTo>
                    <a:pt x="13762" y="2316"/>
                  </a:lnTo>
                  <a:lnTo>
                    <a:pt x="14013" y="2278"/>
                  </a:lnTo>
                  <a:lnTo>
                    <a:pt x="14264" y="2220"/>
                  </a:lnTo>
                  <a:lnTo>
                    <a:pt x="14496" y="2123"/>
                  </a:lnTo>
                  <a:lnTo>
                    <a:pt x="14708" y="1988"/>
                  </a:lnTo>
                  <a:lnTo>
                    <a:pt x="14921" y="1853"/>
                  </a:lnTo>
                  <a:lnTo>
                    <a:pt x="15114" y="1679"/>
                  </a:lnTo>
                  <a:lnTo>
                    <a:pt x="15287" y="1486"/>
                  </a:lnTo>
                  <a:lnTo>
                    <a:pt x="15422" y="1274"/>
                  </a:lnTo>
                  <a:lnTo>
                    <a:pt x="15615" y="1409"/>
                  </a:lnTo>
                  <a:lnTo>
                    <a:pt x="15808" y="1506"/>
                  </a:lnTo>
                  <a:lnTo>
                    <a:pt x="16021" y="1563"/>
                  </a:lnTo>
                  <a:lnTo>
                    <a:pt x="16233" y="1602"/>
                  </a:lnTo>
                  <a:lnTo>
                    <a:pt x="16465" y="1621"/>
                  </a:lnTo>
                  <a:lnTo>
                    <a:pt x="16696" y="1602"/>
                  </a:lnTo>
                  <a:lnTo>
                    <a:pt x="16928" y="1563"/>
                  </a:lnTo>
                  <a:lnTo>
                    <a:pt x="17159" y="1506"/>
                  </a:lnTo>
                  <a:lnTo>
                    <a:pt x="17333" y="1409"/>
                  </a:lnTo>
                  <a:lnTo>
                    <a:pt x="17526" y="1313"/>
                  </a:lnTo>
                  <a:lnTo>
                    <a:pt x="17700" y="1177"/>
                  </a:lnTo>
                  <a:lnTo>
                    <a:pt x="17874" y="1023"/>
                  </a:lnTo>
                  <a:lnTo>
                    <a:pt x="18028" y="869"/>
                  </a:lnTo>
                  <a:lnTo>
                    <a:pt x="18163" y="695"/>
                  </a:lnTo>
                  <a:lnTo>
                    <a:pt x="18298" y="502"/>
                  </a:lnTo>
                  <a:lnTo>
                    <a:pt x="18414" y="290"/>
                  </a:lnTo>
                  <a:lnTo>
                    <a:pt x="18568" y="367"/>
                  </a:lnTo>
                  <a:lnTo>
                    <a:pt x="18703" y="425"/>
                  </a:lnTo>
                  <a:lnTo>
                    <a:pt x="18858" y="444"/>
                  </a:lnTo>
                  <a:lnTo>
                    <a:pt x="19012" y="463"/>
                  </a:lnTo>
                  <a:lnTo>
                    <a:pt x="19167" y="463"/>
                  </a:lnTo>
                  <a:lnTo>
                    <a:pt x="19340" y="444"/>
                  </a:lnTo>
                  <a:lnTo>
                    <a:pt x="19495" y="405"/>
                  </a:lnTo>
                  <a:lnTo>
                    <a:pt x="19649" y="367"/>
                  </a:lnTo>
                  <a:lnTo>
                    <a:pt x="19746" y="58"/>
                  </a:lnTo>
                  <a:lnTo>
                    <a:pt x="19591" y="135"/>
                  </a:lnTo>
                  <a:lnTo>
                    <a:pt x="19418" y="174"/>
                  </a:lnTo>
                  <a:lnTo>
                    <a:pt x="19263" y="212"/>
                  </a:lnTo>
                  <a:lnTo>
                    <a:pt x="19090" y="232"/>
                  </a:lnTo>
                  <a:lnTo>
                    <a:pt x="18916" y="212"/>
                  </a:lnTo>
                  <a:lnTo>
                    <a:pt x="18742" y="174"/>
                  </a:lnTo>
                  <a:lnTo>
                    <a:pt x="18588" y="116"/>
                  </a:lnTo>
                  <a:lnTo>
                    <a:pt x="18433" y="19"/>
                  </a:lnTo>
                  <a:lnTo>
                    <a:pt x="183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35"/>
            <p:cNvSpPr/>
            <p:nvPr/>
          </p:nvSpPr>
          <p:spPr>
            <a:xfrm>
              <a:off x="1999550" y="970100"/>
              <a:ext cx="534675" cy="144775"/>
            </a:xfrm>
            <a:custGeom>
              <a:avLst/>
              <a:gdLst/>
              <a:ahLst/>
              <a:cxnLst/>
              <a:rect l="l" t="t" r="r" b="b"/>
              <a:pathLst>
                <a:path w="21387" h="5791" extrusionOk="0">
                  <a:moveTo>
                    <a:pt x="10694" y="0"/>
                  </a:moveTo>
                  <a:lnTo>
                    <a:pt x="9594" y="20"/>
                  </a:lnTo>
                  <a:lnTo>
                    <a:pt x="8532" y="58"/>
                  </a:lnTo>
                  <a:lnTo>
                    <a:pt x="7509" y="136"/>
                  </a:lnTo>
                  <a:lnTo>
                    <a:pt x="6525" y="232"/>
                  </a:lnTo>
                  <a:lnTo>
                    <a:pt x="5598" y="348"/>
                  </a:lnTo>
                  <a:lnTo>
                    <a:pt x="4710" y="502"/>
                  </a:lnTo>
                  <a:lnTo>
                    <a:pt x="3880" y="657"/>
                  </a:lnTo>
                  <a:lnTo>
                    <a:pt x="3128" y="850"/>
                  </a:lnTo>
                  <a:lnTo>
                    <a:pt x="2433" y="1062"/>
                  </a:lnTo>
                  <a:lnTo>
                    <a:pt x="1815" y="1274"/>
                  </a:lnTo>
                  <a:lnTo>
                    <a:pt x="1545" y="1390"/>
                  </a:lnTo>
                  <a:lnTo>
                    <a:pt x="1294" y="1525"/>
                  </a:lnTo>
                  <a:lnTo>
                    <a:pt x="1043" y="1641"/>
                  </a:lnTo>
                  <a:lnTo>
                    <a:pt x="831" y="1776"/>
                  </a:lnTo>
                  <a:lnTo>
                    <a:pt x="638" y="1911"/>
                  </a:lnTo>
                  <a:lnTo>
                    <a:pt x="484" y="2046"/>
                  </a:lnTo>
                  <a:lnTo>
                    <a:pt x="329" y="2181"/>
                  </a:lnTo>
                  <a:lnTo>
                    <a:pt x="213" y="2317"/>
                  </a:lnTo>
                  <a:lnTo>
                    <a:pt x="117" y="2452"/>
                  </a:lnTo>
                  <a:lnTo>
                    <a:pt x="59" y="2606"/>
                  </a:lnTo>
                  <a:lnTo>
                    <a:pt x="1" y="2761"/>
                  </a:lnTo>
                  <a:lnTo>
                    <a:pt x="1" y="2896"/>
                  </a:lnTo>
                  <a:lnTo>
                    <a:pt x="1" y="3011"/>
                  </a:lnTo>
                  <a:lnTo>
                    <a:pt x="20" y="3108"/>
                  </a:lnTo>
                  <a:lnTo>
                    <a:pt x="59" y="3224"/>
                  </a:lnTo>
                  <a:lnTo>
                    <a:pt x="97" y="3320"/>
                  </a:lnTo>
                  <a:lnTo>
                    <a:pt x="252" y="3533"/>
                  </a:lnTo>
                  <a:lnTo>
                    <a:pt x="426" y="3726"/>
                  </a:lnTo>
                  <a:lnTo>
                    <a:pt x="677" y="3919"/>
                  </a:lnTo>
                  <a:lnTo>
                    <a:pt x="947" y="4112"/>
                  </a:lnTo>
                  <a:lnTo>
                    <a:pt x="1275" y="4285"/>
                  </a:lnTo>
                  <a:lnTo>
                    <a:pt x="1661" y="4459"/>
                  </a:lnTo>
                  <a:lnTo>
                    <a:pt x="2028" y="4594"/>
                  </a:lnTo>
                  <a:lnTo>
                    <a:pt x="2433" y="4749"/>
                  </a:lnTo>
                  <a:lnTo>
                    <a:pt x="2877" y="4884"/>
                  </a:lnTo>
                  <a:lnTo>
                    <a:pt x="3340" y="4999"/>
                  </a:lnTo>
                  <a:lnTo>
                    <a:pt x="3823" y="5115"/>
                  </a:lnTo>
                  <a:lnTo>
                    <a:pt x="4344" y="5231"/>
                  </a:lnTo>
                  <a:lnTo>
                    <a:pt x="4884" y="5328"/>
                  </a:lnTo>
                  <a:lnTo>
                    <a:pt x="5463" y="5424"/>
                  </a:lnTo>
                  <a:lnTo>
                    <a:pt x="6042" y="5521"/>
                  </a:lnTo>
                  <a:lnTo>
                    <a:pt x="6660" y="5578"/>
                  </a:lnTo>
                  <a:lnTo>
                    <a:pt x="7297" y="5656"/>
                  </a:lnTo>
                  <a:lnTo>
                    <a:pt x="7934" y="5694"/>
                  </a:lnTo>
                  <a:lnTo>
                    <a:pt x="8609" y="5752"/>
                  </a:lnTo>
                  <a:lnTo>
                    <a:pt x="9285" y="5771"/>
                  </a:lnTo>
                  <a:lnTo>
                    <a:pt x="9980" y="5791"/>
                  </a:lnTo>
                  <a:lnTo>
                    <a:pt x="11446" y="5791"/>
                  </a:lnTo>
                  <a:lnTo>
                    <a:pt x="12180" y="5771"/>
                  </a:lnTo>
                  <a:lnTo>
                    <a:pt x="12894" y="5733"/>
                  </a:lnTo>
                  <a:lnTo>
                    <a:pt x="13608" y="5694"/>
                  </a:lnTo>
                  <a:lnTo>
                    <a:pt x="14303" y="5636"/>
                  </a:lnTo>
                  <a:lnTo>
                    <a:pt x="14959" y="5559"/>
                  </a:lnTo>
                  <a:lnTo>
                    <a:pt x="15596" y="5482"/>
                  </a:lnTo>
                  <a:lnTo>
                    <a:pt x="16214" y="5385"/>
                  </a:lnTo>
                  <a:lnTo>
                    <a:pt x="16812" y="5270"/>
                  </a:lnTo>
                  <a:lnTo>
                    <a:pt x="17372" y="5154"/>
                  </a:lnTo>
                  <a:lnTo>
                    <a:pt x="17912" y="5038"/>
                  </a:lnTo>
                  <a:lnTo>
                    <a:pt x="18414" y="4903"/>
                  </a:lnTo>
                  <a:lnTo>
                    <a:pt x="18877" y="4768"/>
                  </a:lnTo>
                  <a:lnTo>
                    <a:pt x="19321" y="4613"/>
                  </a:lnTo>
                  <a:lnTo>
                    <a:pt x="19707" y="4459"/>
                  </a:lnTo>
                  <a:lnTo>
                    <a:pt x="20074" y="4285"/>
                  </a:lnTo>
                  <a:lnTo>
                    <a:pt x="20363" y="4131"/>
                  </a:lnTo>
                  <a:lnTo>
                    <a:pt x="20634" y="3976"/>
                  </a:lnTo>
                  <a:lnTo>
                    <a:pt x="20846" y="3803"/>
                  </a:lnTo>
                  <a:lnTo>
                    <a:pt x="21039" y="3629"/>
                  </a:lnTo>
                  <a:lnTo>
                    <a:pt x="21193" y="3455"/>
                  </a:lnTo>
                  <a:lnTo>
                    <a:pt x="21290" y="3262"/>
                  </a:lnTo>
                  <a:lnTo>
                    <a:pt x="21348" y="3089"/>
                  </a:lnTo>
                  <a:lnTo>
                    <a:pt x="21386" y="2896"/>
                  </a:lnTo>
                  <a:lnTo>
                    <a:pt x="21367" y="2761"/>
                  </a:lnTo>
                  <a:lnTo>
                    <a:pt x="21328" y="2606"/>
                  </a:lnTo>
                  <a:lnTo>
                    <a:pt x="21251" y="2452"/>
                  </a:lnTo>
                  <a:lnTo>
                    <a:pt x="21155" y="2317"/>
                  </a:lnTo>
                  <a:lnTo>
                    <a:pt x="21039" y="2181"/>
                  </a:lnTo>
                  <a:lnTo>
                    <a:pt x="20904" y="2046"/>
                  </a:lnTo>
                  <a:lnTo>
                    <a:pt x="20730" y="1911"/>
                  </a:lnTo>
                  <a:lnTo>
                    <a:pt x="20537" y="1776"/>
                  </a:lnTo>
                  <a:lnTo>
                    <a:pt x="20325" y="1641"/>
                  </a:lnTo>
                  <a:lnTo>
                    <a:pt x="20093" y="1525"/>
                  </a:lnTo>
                  <a:lnTo>
                    <a:pt x="19823" y="1390"/>
                  </a:lnTo>
                  <a:lnTo>
                    <a:pt x="19553" y="1274"/>
                  </a:lnTo>
                  <a:lnTo>
                    <a:pt x="18935" y="1062"/>
                  </a:lnTo>
                  <a:lnTo>
                    <a:pt x="18240" y="850"/>
                  </a:lnTo>
                  <a:lnTo>
                    <a:pt x="17488" y="657"/>
                  </a:lnTo>
                  <a:lnTo>
                    <a:pt x="16658" y="502"/>
                  </a:lnTo>
                  <a:lnTo>
                    <a:pt x="15789" y="348"/>
                  </a:lnTo>
                  <a:lnTo>
                    <a:pt x="14843" y="232"/>
                  </a:lnTo>
                  <a:lnTo>
                    <a:pt x="13859" y="136"/>
                  </a:lnTo>
                  <a:lnTo>
                    <a:pt x="12836" y="58"/>
                  </a:lnTo>
                  <a:lnTo>
                    <a:pt x="11775" y="20"/>
                  </a:lnTo>
                  <a:lnTo>
                    <a:pt x="106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35"/>
            <p:cNvSpPr/>
            <p:nvPr/>
          </p:nvSpPr>
          <p:spPr>
            <a:xfrm>
              <a:off x="2041050" y="1032350"/>
              <a:ext cx="460350" cy="82525"/>
            </a:xfrm>
            <a:custGeom>
              <a:avLst/>
              <a:gdLst/>
              <a:ahLst/>
              <a:cxnLst/>
              <a:rect l="l" t="t" r="r" b="b"/>
              <a:pathLst>
                <a:path w="18414" h="3301" extrusionOk="0">
                  <a:moveTo>
                    <a:pt x="9265" y="0"/>
                  </a:moveTo>
                  <a:lnTo>
                    <a:pt x="8377" y="20"/>
                  </a:lnTo>
                  <a:lnTo>
                    <a:pt x="7509" y="39"/>
                  </a:lnTo>
                  <a:lnTo>
                    <a:pt x="6679" y="97"/>
                  </a:lnTo>
                  <a:lnTo>
                    <a:pt x="5868" y="155"/>
                  </a:lnTo>
                  <a:lnTo>
                    <a:pt x="5096" y="232"/>
                  </a:lnTo>
                  <a:lnTo>
                    <a:pt x="4363" y="328"/>
                  </a:lnTo>
                  <a:lnTo>
                    <a:pt x="3687" y="444"/>
                  </a:lnTo>
                  <a:lnTo>
                    <a:pt x="3031" y="579"/>
                  </a:lnTo>
                  <a:lnTo>
                    <a:pt x="2452" y="714"/>
                  </a:lnTo>
                  <a:lnTo>
                    <a:pt x="1912" y="869"/>
                  </a:lnTo>
                  <a:lnTo>
                    <a:pt x="1429" y="1023"/>
                  </a:lnTo>
                  <a:lnTo>
                    <a:pt x="1005" y="1197"/>
                  </a:lnTo>
                  <a:lnTo>
                    <a:pt x="638" y="1371"/>
                  </a:lnTo>
                  <a:lnTo>
                    <a:pt x="348" y="1564"/>
                  </a:lnTo>
                  <a:lnTo>
                    <a:pt x="232" y="1660"/>
                  </a:lnTo>
                  <a:lnTo>
                    <a:pt x="136" y="1757"/>
                  </a:lnTo>
                  <a:lnTo>
                    <a:pt x="59" y="1853"/>
                  </a:lnTo>
                  <a:lnTo>
                    <a:pt x="1" y="1969"/>
                  </a:lnTo>
                  <a:lnTo>
                    <a:pt x="368" y="2104"/>
                  </a:lnTo>
                  <a:lnTo>
                    <a:pt x="773" y="2259"/>
                  </a:lnTo>
                  <a:lnTo>
                    <a:pt x="1217" y="2394"/>
                  </a:lnTo>
                  <a:lnTo>
                    <a:pt x="1680" y="2509"/>
                  </a:lnTo>
                  <a:lnTo>
                    <a:pt x="2163" y="2625"/>
                  </a:lnTo>
                  <a:lnTo>
                    <a:pt x="2684" y="2741"/>
                  </a:lnTo>
                  <a:lnTo>
                    <a:pt x="3224" y="2838"/>
                  </a:lnTo>
                  <a:lnTo>
                    <a:pt x="3803" y="2934"/>
                  </a:lnTo>
                  <a:lnTo>
                    <a:pt x="4382" y="3031"/>
                  </a:lnTo>
                  <a:lnTo>
                    <a:pt x="5000" y="3088"/>
                  </a:lnTo>
                  <a:lnTo>
                    <a:pt x="5637" y="3166"/>
                  </a:lnTo>
                  <a:lnTo>
                    <a:pt x="6274" y="3204"/>
                  </a:lnTo>
                  <a:lnTo>
                    <a:pt x="6949" y="3262"/>
                  </a:lnTo>
                  <a:lnTo>
                    <a:pt x="7625" y="3281"/>
                  </a:lnTo>
                  <a:lnTo>
                    <a:pt x="8320" y="3301"/>
                  </a:lnTo>
                  <a:lnTo>
                    <a:pt x="9786" y="3301"/>
                  </a:lnTo>
                  <a:lnTo>
                    <a:pt x="10520" y="3281"/>
                  </a:lnTo>
                  <a:lnTo>
                    <a:pt x="11234" y="3243"/>
                  </a:lnTo>
                  <a:lnTo>
                    <a:pt x="11948" y="3204"/>
                  </a:lnTo>
                  <a:lnTo>
                    <a:pt x="12643" y="3146"/>
                  </a:lnTo>
                  <a:lnTo>
                    <a:pt x="13299" y="3069"/>
                  </a:lnTo>
                  <a:lnTo>
                    <a:pt x="13936" y="2992"/>
                  </a:lnTo>
                  <a:lnTo>
                    <a:pt x="14554" y="2895"/>
                  </a:lnTo>
                  <a:lnTo>
                    <a:pt x="15152" y="2780"/>
                  </a:lnTo>
                  <a:lnTo>
                    <a:pt x="15712" y="2664"/>
                  </a:lnTo>
                  <a:lnTo>
                    <a:pt x="16252" y="2548"/>
                  </a:lnTo>
                  <a:lnTo>
                    <a:pt x="16754" y="2413"/>
                  </a:lnTo>
                  <a:lnTo>
                    <a:pt x="17217" y="2278"/>
                  </a:lnTo>
                  <a:lnTo>
                    <a:pt x="17661" y="2123"/>
                  </a:lnTo>
                  <a:lnTo>
                    <a:pt x="18047" y="1969"/>
                  </a:lnTo>
                  <a:lnTo>
                    <a:pt x="18414" y="1795"/>
                  </a:lnTo>
                  <a:lnTo>
                    <a:pt x="18337" y="1699"/>
                  </a:lnTo>
                  <a:lnTo>
                    <a:pt x="18221" y="1602"/>
                  </a:lnTo>
                  <a:lnTo>
                    <a:pt x="17970" y="1429"/>
                  </a:lnTo>
                  <a:lnTo>
                    <a:pt x="17642" y="1255"/>
                  </a:lnTo>
                  <a:lnTo>
                    <a:pt x="17275" y="1081"/>
                  </a:lnTo>
                  <a:lnTo>
                    <a:pt x="16831" y="927"/>
                  </a:lnTo>
                  <a:lnTo>
                    <a:pt x="16349" y="792"/>
                  </a:lnTo>
                  <a:lnTo>
                    <a:pt x="15808" y="637"/>
                  </a:lnTo>
                  <a:lnTo>
                    <a:pt x="15229" y="521"/>
                  </a:lnTo>
                  <a:lnTo>
                    <a:pt x="14592" y="406"/>
                  </a:lnTo>
                  <a:lnTo>
                    <a:pt x="13936" y="309"/>
                  </a:lnTo>
                  <a:lnTo>
                    <a:pt x="13222" y="213"/>
                  </a:lnTo>
                  <a:lnTo>
                    <a:pt x="12489" y="135"/>
                  </a:lnTo>
                  <a:lnTo>
                    <a:pt x="11717" y="78"/>
                  </a:lnTo>
                  <a:lnTo>
                    <a:pt x="10925" y="39"/>
                  </a:lnTo>
                  <a:lnTo>
                    <a:pt x="10095" y="20"/>
                  </a:lnTo>
                  <a:lnTo>
                    <a:pt x="92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35"/>
            <p:cNvSpPr/>
            <p:nvPr/>
          </p:nvSpPr>
          <p:spPr>
            <a:xfrm>
              <a:off x="2539500" y="946450"/>
              <a:ext cx="326700" cy="265425"/>
            </a:xfrm>
            <a:custGeom>
              <a:avLst/>
              <a:gdLst/>
              <a:ahLst/>
              <a:cxnLst/>
              <a:rect l="l" t="t" r="r" b="b"/>
              <a:pathLst>
                <a:path w="13068" h="10617" extrusionOk="0">
                  <a:moveTo>
                    <a:pt x="5733" y="1"/>
                  </a:moveTo>
                  <a:lnTo>
                    <a:pt x="5405" y="20"/>
                  </a:lnTo>
                  <a:lnTo>
                    <a:pt x="5077" y="39"/>
                  </a:lnTo>
                  <a:lnTo>
                    <a:pt x="4749" y="97"/>
                  </a:lnTo>
                  <a:lnTo>
                    <a:pt x="4421" y="155"/>
                  </a:lnTo>
                  <a:lnTo>
                    <a:pt x="4092" y="232"/>
                  </a:lnTo>
                  <a:lnTo>
                    <a:pt x="3764" y="310"/>
                  </a:lnTo>
                  <a:lnTo>
                    <a:pt x="3456" y="425"/>
                  </a:lnTo>
                  <a:lnTo>
                    <a:pt x="3147" y="541"/>
                  </a:lnTo>
                  <a:lnTo>
                    <a:pt x="2838" y="676"/>
                  </a:lnTo>
                  <a:lnTo>
                    <a:pt x="2529" y="831"/>
                  </a:lnTo>
                  <a:lnTo>
                    <a:pt x="2240" y="985"/>
                  </a:lnTo>
                  <a:lnTo>
                    <a:pt x="1950" y="1159"/>
                  </a:lnTo>
                  <a:lnTo>
                    <a:pt x="1680" y="1352"/>
                  </a:lnTo>
                  <a:lnTo>
                    <a:pt x="1410" y="1564"/>
                  </a:lnTo>
                  <a:lnTo>
                    <a:pt x="1139" y="1776"/>
                  </a:lnTo>
                  <a:lnTo>
                    <a:pt x="889" y="2008"/>
                  </a:lnTo>
                  <a:lnTo>
                    <a:pt x="657" y="2259"/>
                  </a:lnTo>
                  <a:lnTo>
                    <a:pt x="425" y="2510"/>
                  </a:lnTo>
                  <a:lnTo>
                    <a:pt x="194" y="2799"/>
                  </a:lnTo>
                  <a:lnTo>
                    <a:pt x="1" y="3070"/>
                  </a:lnTo>
                  <a:lnTo>
                    <a:pt x="3861" y="5463"/>
                  </a:lnTo>
                  <a:lnTo>
                    <a:pt x="4035" y="5328"/>
                  </a:lnTo>
                  <a:lnTo>
                    <a:pt x="4208" y="5193"/>
                  </a:lnTo>
                  <a:lnTo>
                    <a:pt x="4401" y="5077"/>
                  </a:lnTo>
                  <a:lnTo>
                    <a:pt x="4594" y="4980"/>
                  </a:lnTo>
                  <a:lnTo>
                    <a:pt x="4787" y="4903"/>
                  </a:lnTo>
                  <a:lnTo>
                    <a:pt x="5000" y="4845"/>
                  </a:lnTo>
                  <a:lnTo>
                    <a:pt x="5212" y="4807"/>
                  </a:lnTo>
                  <a:lnTo>
                    <a:pt x="5424" y="4768"/>
                  </a:lnTo>
                  <a:lnTo>
                    <a:pt x="5637" y="4729"/>
                  </a:lnTo>
                  <a:lnTo>
                    <a:pt x="6080" y="4729"/>
                  </a:lnTo>
                  <a:lnTo>
                    <a:pt x="6312" y="4768"/>
                  </a:lnTo>
                  <a:lnTo>
                    <a:pt x="6524" y="4807"/>
                  </a:lnTo>
                  <a:lnTo>
                    <a:pt x="6756" y="4884"/>
                  </a:lnTo>
                  <a:lnTo>
                    <a:pt x="6968" y="4980"/>
                  </a:lnTo>
                  <a:lnTo>
                    <a:pt x="7181" y="5096"/>
                  </a:lnTo>
                  <a:lnTo>
                    <a:pt x="7374" y="5231"/>
                  </a:lnTo>
                  <a:lnTo>
                    <a:pt x="7547" y="5386"/>
                  </a:lnTo>
                  <a:lnTo>
                    <a:pt x="7721" y="5540"/>
                  </a:lnTo>
                  <a:lnTo>
                    <a:pt x="7856" y="5733"/>
                  </a:lnTo>
                  <a:lnTo>
                    <a:pt x="7991" y="5907"/>
                  </a:lnTo>
                  <a:lnTo>
                    <a:pt x="8088" y="6119"/>
                  </a:lnTo>
                  <a:lnTo>
                    <a:pt x="8184" y="6312"/>
                  </a:lnTo>
                  <a:lnTo>
                    <a:pt x="8242" y="6524"/>
                  </a:lnTo>
                  <a:lnTo>
                    <a:pt x="8242" y="6544"/>
                  </a:lnTo>
                  <a:lnTo>
                    <a:pt x="8319" y="6737"/>
                  </a:lnTo>
                  <a:lnTo>
                    <a:pt x="8377" y="6949"/>
                  </a:lnTo>
                  <a:lnTo>
                    <a:pt x="8397" y="7161"/>
                  </a:lnTo>
                  <a:lnTo>
                    <a:pt x="8416" y="7374"/>
                  </a:lnTo>
                  <a:lnTo>
                    <a:pt x="8416" y="7586"/>
                  </a:lnTo>
                  <a:lnTo>
                    <a:pt x="8416" y="7798"/>
                  </a:lnTo>
                  <a:lnTo>
                    <a:pt x="8377" y="8011"/>
                  </a:lnTo>
                  <a:lnTo>
                    <a:pt x="8319" y="8223"/>
                  </a:lnTo>
                  <a:lnTo>
                    <a:pt x="12180" y="10616"/>
                  </a:lnTo>
                  <a:lnTo>
                    <a:pt x="12353" y="10288"/>
                  </a:lnTo>
                  <a:lnTo>
                    <a:pt x="12488" y="9979"/>
                  </a:lnTo>
                  <a:lnTo>
                    <a:pt x="12624" y="9651"/>
                  </a:lnTo>
                  <a:lnTo>
                    <a:pt x="12739" y="9323"/>
                  </a:lnTo>
                  <a:lnTo>
                    <a:pt x="12836" y="8995"/>
                  </a:lnTo>
                  <a:lnTo>
                    <a:pt x="12913" y="8667"/>
                  </a:lnTo>
                  <a:lnTo>
                    <a:pt x="12971" y="8339"/>
                  </a:lnTo>
                  <a:lnTo>
                    <a:pt x="13010" y="7991"/>
                  </a:lnTo>
                  <a:lnTo>
                    <a:pt x="13048" y="7663"/>
                  </a:lnTo>
                  <a:lnTo>
                    <a:pt x="13067" y="7335"/>
                  </a:lnTo>
                  <a:lnTo>
                    <a:pt x="13067" y="6988"/>
                  </a:lnTo>
                  <a:lnTo>
                    <a:pt x="13048" y="6660"/>
                  </a:lnTo>
                  <a:lnTo>
                    <a:pt x="13010" y="6331"/>
                  </a:lnTo>
                  <a:lnTo>
                    <a:pt x="12971" y="6003"/>
                  </a:lnTo>
                  <a:lnTo>
                    <a:pt x="12913" y="5675"/>
                  </a:lnTo>
                  <a:lnTo>
                    <a:pt x="12836" y="5347"/>
                  </a:lnTo>
                  <a:lnTo>
                    <a:pt x="12739" y="5038"/>
                  </a:lnTo>
                  <a:lnTo>
                    <a:pt x="12624" y="4710"/>
                  </a:lnTo>
                  <a:lnTo>
                    <a:pt x="12508" y="4401"/>
                  </a:lnTo>
                  <a:lnTo>
                    <a:pt x="12373" y="4093"/>
                  </a:lnTo>
                  <a:lnTo>
                    <a:pt x="12218" y="3803"/>
                  </a:lnTo>
                  <a:lnTo>
                    <a:pt x="12064" y="3514"/>
                  </a:lnTo>
                  <a:lnTo>
                    <a:pt x="11871" y="3224"/>
                  </a:lnTo>
                  <a:lnTo>
                    <a:pt x="11678" y="2934"/>
                  </a:lnTo>
                  <a:lnTo>
                    <a:pt x="11485" y="2684"/>
                  </a:lnTo>
                  <a:lnTo>
                    <a:pt x="11253" y="2413"/>
                  </a:lnTo>
                  <a:lnTo>
                    <a:pt x="11022" y="2162"/>
                  </a:lnTo>
                  <a:lnTo>
                    <a:pt x="10771" y="1931"/>
                  </a:lnTo>
                  <a:lnTo>
                    <a:pt x="10520" y="1699"/>
                  </a:lnTo>
                  <a:lnTo>
                    <a:pt x="10249" y="1468"/>
                  </a:lnTo>
                  <a:lnTo>
                    <a:pt x="9960" y="1275"/>
                  </a:lnTo>
                  <a:lnTo>
                    <a:pt x="9651" y="1062"/>
                  </a:lnTo>
                  <a:lnTo>
                    <a:pt x="9342" y="889"/>
                  </a:lnTo>
                  <a:lnTo>
                    <a:pt x="9034" y="734"/>
                  </a:lnTo>
                  <a:lnTo>
                    <a:pt x="8725" y="580"/>
                  </a:lnTo>
                  <a:lnTo>
                    <a:pt x="8397" y="445"/>
                  </a:lnTo>
                  <a:lnTo>
                    <a:pt x="8068" y="329"/>
                  </a:lnTo>
                  <a:lnTo>
                    <a:pt x="7740" y="232"/>
                  </a:lnTo>
                  <a:lnTo>
                    <a:pt x="7412" y="155"/>
                  </a:lnTo>
                  <a:lnTo>
                    <a:pt x="7084" y="97"/>
                  </a:lnTo>
                  <a:lnTo>
                    <a:pt x="6737" y="39"/>
                  </a:lnTo>
                  <a:lnTo>
                    <a:pt x="6409" y="20"/>
                  </a:lnTo>
                  <a:lnTo>
                    <a:pt x="60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35"/>
            <p:cNvSpPr/>
            <p:nvPr/>
          </p:nvSpPr>
          <p:spPr>
            <a:xfrm>
              <a:off x="2526475" y="938250"/>
              <a:ext cx="326700" cy="265425"/>
            </a:xfrm>
            <a:custGeom>
              <a:avLst/>
              <a:gdLst/>
              <a:ahLst/>
              <a:cxnLst/>
              <a:rect l="l" t="t" r="r" b="b"/>
              <a:pathLst>
                <a:path w="13068" h="10617" extrusionOk="0">
                  <a:moveTo>
                    <a:pt x="5733" y="1"/>
                  </a:moveTo>
                  <a:lnTo>
                    <a:pt x="5405" y="20"/>
                  </a:lnTo>
                  <a:lnTo>
                    <a:pt x="5077" y="59"/>
                  </a:lnTo>
                  <a:lnTo>
                    <a:pt x="4749" y="97"/>
                  </a:lnTo>
                  <a:lnTo>
                    <a:pt x="4420" y="155"/>
                  </a:lnTo>
                  <a:lnTo>
                    <a:pt x="4092" y="232"/>
                  </a:lnTo>
                  <a:lnTo>
                    <a:pt x="3764" y="329"/>
                  </a:lnTo>
                  <a:lnTo>
                    <a:pt x="3455" y="425"/>
                  </a:lnTo>
                  <a:lnTo>
                    <a:pt x="3147" y="560"/>
                  </a:lnTo>
                  <a:lnTo>
                    <a:pt x="2838" y="695"/>
                  </a:lnTo>
                  <a:lnTo>
                    <a:pt x="2529" y="831"/>
                  </a:lnTo>
                  <a:lnTo>
                    <a:pt x="2239" y="1004"/>
                  </a:lnTo>
                  <a:lnTo>
                    <a:pt x="1950" y="1178"/>
                  </a:lnTo>
                  <a:lnTo>
                    <a:pt x="1680" y="1371"/>
                  </a:lnTo>
                  <a:lnTo>
                    <a:pt x="1410" y="1564"/>
                  </a:lnTo>
                  <a:lnTo>
                    <a:pt x="1159" y="1796"/>
                  </a:lnTo>
                  <a:lnTo>
                    <a:pt x="888" y="2027"/>
                  </a:lnTo>
                  <a:lnTo>
                    <a:pt x="657" y="2259"/>
                  </a:lnTo>
                  <a:lnTo>
                    <a:pt x="425" y="2529"/>
                  </a:lnTo>
                  <a:lnTo>
                    <a:pt x="213" y="2799"/>
                  </a:lnTo>
                  <a:lnTo>
                    <a:pt x="1" y="3089"/>
                  </a:lnTo>
                  <a:lnTo>
                    <a:pt x="3861" y="5463"/>
                  </a:lnTo>
                  <a:lnTo>
                    <a:pt x="4034" y="5328"/>
                  </a:lnTo>
                  <a:lnTo>
                    <a:pt x="4208" y="5193"/>
                  </a:lnTo>
                  <a:lnTo>
                    <a:pt x="4401" y="5096"/>
                  </a:lnTo>
                  <a:lnTo>
                    <a:pt x="4594" y="5000"/>
                  </a:lnTo>
                  <a:lnTo>
                    <a:pt x="4787" y="4922"/>
                  </a:lnTo>
                  <a:lnTo>
                    <a:pt x="5000" y="4864"/>
                  </a:lnTo>
                  <a:lnTo>
                    <a:pt x="5212" y="4807"/>
                  </a:lnTo>
                  <a:lnTo>
                    <a:pt x="5424" y="4787"/>
                  </a:lnTo>
                  <a:lnTo>
                    <a:pt x="5656" y="4749"/>
                  </a:lnTo>
                  <a:lnTo>
                    <a:pt x="5868" y="4729"/>
                  </a:lnTo>
                  <a:lnTo>
                    <a:pt x="6100" y="4749"/>
                  </a:lnTo>
                  <a:lnTo>
                    <a:pt x="6312" y="4768"/>
                  </a:lnTo>
                  <a:lnTo>
                    <a:pt x="6544" y="4826"/>
                  </a:lnTo>
                  <a:lnTo>
                    <a:pt x="6756" y="4884"/>
                  </a:lnTo>
                  <a:lnTo>
                    <a:pt x="6968" y="4980"/>
                  </a:lnTo>
                  <a:lnTo>
                    <a:pt x="7181" y="5096"/>
                  </a:lnTo>
                  <a:lnTo>
                    <a:pt x="7374" y="5231"/>
                  </a:lnTo>
                  <a:lnTo>
                    <a:pt x="7547" y="5386"/>
                  </a:lnTo>
                  <a:lnTo>
                    <a:pt x="7721" y="5559"/>
                  </a:lnTo>
                  <a:lnTo>
                    <a:pt x="7856" y="5733"/>
                  </a:lnTo>
                  <a:lnTo>
                    <a:pt x="7991" y="5926"/>
                  </a:lnTo>
                  <a:lnTo>
                    <a:pt x="8088" y="6119"/>
                  </a:lnTo>
                  <a:lnTo>
                    <a:pt x="8184" y="6331"/>
                  </a:lnTo>
                  <a:lnTo>
                    <a:pt x="8261" y="6544"/>
                  </a:lnTo>
                  <a:lnTo>
                    <a:pt x="8319" y="6756"/>
                  </a:lnTo>
                  <a:lnTo>
                    <a:pt x="8377" y="6968"/>
                  </a:lnTo>
                  <a:lnTo>
                    <a:pt x="8416" y="7161"/>
                  </a:lnTo>
                  <a:lnTo>
                    <a:pt x="8435" y="7374"/>
                  </a:lnTo>
                  <a:lnTo>
                    <a:pt x="8435" y="7586"/>
                  </a:lnTo>
                  <a:lnTo>
                    <a:pt x="8416" y="7817"/>
                  </a:lnTo>
                  <a:lnTo>
                    <a:pt x="8377" y="8030"/>
                  </a:lnTo>
                  <a:lnTo>
                    <a:pt x="8339" y="8242"/>
                  </a:lnTo>
                  <a:lnTo>
                    <a:pt x="12199" y="10616"/>
                  </a:lnTo>
                  <a:lnTo>
                    <a:pt x="12353" y="10307"/>
                  </a:lnTo>
                  <a:lnTo>
                    <a:pt x="12488" y="9979"/>
                  </a:lnTo>
                  <a:lnTo>
                    <a:pt x="12623" y="9670"/>
                  </a:lnTo>
                  <a:lnTo>
                    <a:pt x="12739" y="9342"/>
                  </a:lnTo>
                  <a:lnTo>
                    <a:pt x="12836" y="9014"/>
                  </a:lnTo>
                  <a:lnTo>
                    <a:pt x="12913" y="8667"/>
                  </a:lnTo>
                  <a:lnTo>
                    <a:pt x="12971" y="8339"/>
                  </a:lnTo>
                  <a:lnTo>
                    <a:pt x="13029" y="8011"/>
                  </a:lnTo>
                  <a:lnTo>
                    <a:pt x="13048" y="7682"/>
                  </a:lnTo>
                  <a:lnTo>
                    <a:pt x="13067" y="7335"/>
                  </a:lnTo>
                  <a:lnTo>
                    <a:pt x="13067" y="7007"/>
                  </a:lnTo>
                  <a:lnTo>
                    <a:pt x="13048" y="6679"/>
                  </a:lnTo>
                  <a:lnTo>
                    <a:pt x="13009" y="6331"/>
                  </a:lnTo>
                  <a:lnTo>
                    <a:pt x="12971" y="6003"/>
                  </a:lnTo>
                  <a:lnTo>
                    <a:pt x="12913" y="5675"/>
                  </a:lnTo>
                  <a:lnTo>
                    <a:pt x="12836" y="5366"/>
                  </a:lnTo>
                  <a:lnTo>
                    <a:pt x="12739" y="5038"/>
                  </a:lnTo>
                  <a:lnTo>
                    <a:pt x="12623" y="4729"/>
                  </a:lnTo>
                  <a:lnTo>
                    <a:pt x="12508" y="4421"/>
                  </a:lnTo>
                  <a:lnTo>
                    <a:pt x="12372" y="4112"/>
                  </a:lnTo>
                  <a:lnTo>
                    <a:pt x="12218" y="3803"/>
                  </a:lnTo>
                  <a:lnTo>
                    <a:pt x="12064" y="3513"/>
                  </a:lnTo>
                  <a:lnTo>
                    <a:pt x="11871" y="3224"/>
                  </a:lnTo>
                  <a:lnTo>
                    <a:pt x="11697" y="2954"/>
                  </a:lnTo>
                  <a:lnTo>
                    <a:pt x="11485" y="2683"/>
                  </a:lnTo>
                  <a:lnTo>
                    <a:pt x="11253" y="2413"/>
                  </a:lnTo>
                  <a:lnTo>
                    <a:pt x="11021" y="2162"/>
                  </a:lnTo>
                  <a:lnTo>
                    <a:pt x="10770" y="1931"/>
                  </a:lnTo>
                  <a:lnTo>
                    <a:pt x="10520" y="1699"/>
                  </a:lnTo>
                  <a:lnTo>
                    <a:pt x="10249" y="1487"/>
                  </a:lnTo>
                  <a:lnTo>
                    <a:pt x="9960" y="1274"/>
                  </a:lnTo>
                  <a:lnTo>
                    <a:pt x="9651" y="1081"/>
                  </a:lnTo>
                  <a:lnTo>
                    <a:pt x="9342" y="908"/>
                  </a:lnTo>
                  <a:lnTo>
                    <a:pt x="9033" y="734"/>
                  </a:lnTo>
                  <a:lnTo>
                    <a:pt x="8725" y="580"/>
                  </a:lnTo>
                  <a:lnTo>
                    <a:pt x="8396" y="464"/>
                  </a:lnTo>
                  <a:lnTo>
                    <a:pt x="8068" y="348"/>
                  </a:lnTo>
                  <a:lnTo>
                    <a:pt x="7740" y="252"/>
                  </a:lnTo>
                  <a:lnTo>
                    <a:pt x="7412" y="174"/>
                  </a:lnTo>
                  <a:lnTo>
                    <a:pt x="7084" y="97"/>
                  </a:lnTo>
                  <a:lnTo>
                    <a:pt x="6737" y="59"/>
                  </a:lnTo>
                  <a:lnTo>
                    <a:pt x="6408" y="20"/>
                  </a:lnTo>
                  <a:lnTo>
                    <a:pt x="60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35"/>
            <p:cNvSpPr/>
            <p:nvPr/>
          </p:nvSpPr>
          <p:spPr>
            <a:xfrm>
              <a:off x="2551575" y="967675"/>
              <a:ext cx="272150" cy="220550"/>
            </a:xfrm>
            <a:custGeom>
              <a:avLst/>
              <a:gdLst/>
              <a:ahLst/>
              <a:cxnLst/>
              <a:rect l="l" t="t" r="r" b="b"/>
              <a:pathLst>
                <a:path w="10886" h="8822" extrusionOk="0">
                  <a:moveTo>
                    <a:pt x="4787" y="1"/>
                  </a:moveTo>
                  <a:lnTo>
                    <a:pt x="4497" y="20"/>
                  </a:lnTo>
                  <a:lnTo>
                    <a:pt x="4227" y="40"/>
                  </a:lnTo>
                  <a:lnTo>
                    <a:pt x="3957" y="78"/>
                  </a:lnTo>
                  <a:lnTo>
                    <a:pt x="3687" y="136"/>
                  </a:lnTo>
                  <a:lnTo>
                    <a:pt x="3416" y="194"/>
                  </a:lnTo>
                  <a:lnTo>
                    <a:pt x="3146" y="271"/>
                  </a:lnTo>
                  <a:lnTo>
                    <a:pt x="2876" y="348"/>
                  </a:lnTo>
                  <a:lnTo>
                    <a:pt x="2625" y="445"/>
                  </a:lnTo>
                  <a:lnTo>
                    <a:pt x="2374" y="561"/>
                  </a:lnTo>
                  <a:lnTo>
                    <a:pt x="2123" y="677"/>
                  </a:lnTo>
                  <a:lnTo>
                    <a:pt x="1872" y="812"/>
                  </a:lnTo>
                  <a:lnTo>
                    <a:pt x="1641" y="966"/>
                  </a:lnTo>
                  <a:lnTo>
                    <a:pt x="1409" y="1120"/>
                  </a:lnTo>
                  <a:lnTo>
                    <a:pt x="1178" y="1275"/>
                  </a:lnTo>
                  <a:lnTo>
                    <a:pt x="965" y="1468"/>
                  </a:lnTo>
                  <a:lnTo>
                    <a:pt x="753" y="1661"/>
                  </a:lnTo>
                  <a:lnTo>
                    <a:pt x="541" y="1854"/>
                  </a:lnTo>
                  <a:lnTo>
                    <a:pt x="348" y="2066"/>
                  </a:lnTo>
                  <a:lnTo>
                    <a:pt x="174" y="2298"/>
                  </a:lnTo>
                  <a:lnTo>
                    <a:pt x="0" y="2529"/>
                  </a:lnTo>
                  <a:lnTo>
                    <a:pt x="2857" y="4286"/>
                  </a:lnTo>
                  <a:lnTo>
                    <a:pt x="3030" y="4151"/>
                  </a:lnTo>
                  <a:lnTo>
                    <a:pt x="3204" y="4016"/>
                  </a:lnTo>
                  <a:lnTo>
                    <a:pt x="3397" y="3919"/>
                  </a:lnTo>
                  <a:lnTo>
                    <a:pt x="3590" y="3823"/>
                  </a:lnTo>
                  <a:lnTo>
                    <a:pt x="3783" y="3745"/>
                  </a:lnTo>
                  <a:lnTo>
                    <a:pt x="3996" y="3687"/>
                  </a:lnTo>
                  <a:lnTo>
                    <a:pt x="4208" y="3630"/>
                  </a:lnTo>
                  <a:lnTo>
                    <a:pt x="4420" y="3610"/>
                  </a:lnTo>
                  <a:lnTo>
                    <a:pt x="4652" y="3572"/>
                  </a:lnTo>
                  <a:lnTo>
                    <a:pt x="4864" y="3552"/>
                  </a:lnTo>
                  <a:lnTo>
                    <a:pt x="5096" y="3572"/>
                  </a:lnTo>
                  <a:lnTo>
                    <a:pt x="5308" y="3591"/>
                  </a:lnTo>
                  <a:lnTo>
                    <a:pt x="5540" y="3649"/>
                  </a:lnTo>
                  <a:lnTo>
                    <a:pt x="5752" y="3707"/>
                  </a:lnTo>
                  <a:lnTo>
                    <a:pt x="5964" y="3803"/>
                  </a:lnTo>
                  <a:lnTo>
                    <a:pt x="6177" y="3919"/>
                  </a:lnTo>
                  <a:lnTo>
                    <a:pt x="6370" y="4054"/>
                  </a:lnTo>
                  <a:lnTo>
                    <a:pt x="6543" y="4209"/>
                  </a:lnTo>
                  <a:lnTo>
                    <a:pt x="6717" y="4382"/>
                  </a:lnTo>
                  <a:lnTo>
                    <a:pt x="6852" y="4556"/>
                  </a:lnTo>
                  <a:lnTo>
                    <a:pt x="6987" y="4749"/>
                  </a:lnTo>
                  <a:lnTo>
                    <a:pt x="7084" y="4942"/>
                  </a:lnTo>
                  <a:lnTo>
                    <a:pt x="7180" y="5154"/>
                  </a:lnTo>
                  <a:lnTo>
                    <a:pt x="7257" y="5367"/>
                  </a:lnTo>
                  <a:lnTo>
                    <a:pt x="7315" y="5579"/>
                  </a:lnTo>
                  <a:lnTo>
                    <a:pt x="7373" y="5791"/>
                  </a:lnTo>
                  <a:lnTo>
                    <a:pt x="7412" y="5984"/>
                  </a:lnTo>
                  <a:lnTo>
                    <a:pt x="7431" y="6197"/>
                  </a:lnTo>
                  <a:lnTo>
                    <a:pt x="7431" y="6409"/>
                  </a:lnTo>
                  <a:lnTo>
                    <a:pt x="7412" y="6640"/>
                  </a:lnTo>
                  <a:lnTo>
                    <a:pt x="7373" y="6853"/>
                  </a:lnTo>
                  <a:lnTo>
                    <a:pt x="7335" y="7065"/>
                  </a:lnTo>
                  <a:lnTo>
                    <a:pt x="10191" y="8821"/>
                  </a:lnTo>
                  <a:lnTo>
                    <a:pt x="10307" y="8551"/>
                  </a:lnTo>
                  <a:lnTo>
                    <a:pt x="10423" y="8300"/>
                  </a:lnTo>
                  <a:lnTo>
                    <a:pt x="10539" y="8030"/>
                  </a:lnTo>
                  <a:lnTo>
                    <a:pt x="10616" y="7760"/>
                  </a:lnTo>
                  <a:lnTo>
                    <a:pt x="10693" y="7490"/>
                  </a:lnTo>
                  <a:lnTo>
                    <a:pt x="10770" y="7200"/>
                  </a:lnTo>
                  <a:lnTo>
                    <a:pt x="10809" y="6930"/>
                  </a:lnTo>
                  <a:lnTo>
                    <a:pt x="10847" y="6660"/>
                  </a:lnTo>
                  <a:lnTo>
                    <a:pt x="10867" y="6370"/>
                  </a:lnTo>
                  <a:lnTo>
                    <a:pt x="10886" y="6100"/>
                  </a:lnTo>
                  <a:lnTo>
                    <a:pt x="10886" y="5811"/>
                  </a:lnTo>
                  <a:lnTo>
                    <a:pt x="10867" y="5540"/>
                  </a:lnTo>
                  <a:lnTo>
                    <a:pt x="10847" y="5270"/>
                  </a:lnTo>
                  <a:lnTo>
                    <a:pt x="10789" y="5000"/>
                  </a:lnTo>
                  <a:lnTo>
                    <a:pt x="10751" y="4710"/>
                  </a:lnTo>
                  <a:lnTo>
                    <a:pt x="10674" y="4459"/>
                  </a:lnTo>
                  <a:lnTo>
                    <a:pt x="10596" y="4189"/>
                  </a:lnTo>
                  <a:lnTo>
                    <a:pt x="10519" y="3919"/>
                  </a:lnTo>
                  <a:lnTo>
                    <a:pt x="10403" y="3668"/>
                  </a:lnTo>
                  <a:lnTo>
                    <a:pt x="10288" y="3417"/>
                  </a:lnTo>
                  <a:lnTo>
                    <a:pt x="10172" y="3166"/>
                  </a:lnTo>
                  <a:lnTo>
                    <a:pt x="10037" y="2915"/>
                  </a:lnTo>
                  <a:lnTo>
                    <a:pt x="9882" y="2684"/>
                  </a:lnTo>
                  <a:lnTo>
                    <a:pt x="9728" y="2452"/>
                  </a:lnTo>
                  <a:lnTo>
                    <a:pt x="9554" y="2240"/>
                  </a:lnTo>
                  <a:lnTo>
                    <a:pt x="9361" y="2008"/>
                  </a:lnTo>
                  <a:lnTo>
                    <a:pt x="9168" y="1815"/>
                  </a:lnTo>
                  <a:lnTo>
                    <a:pt x="8975" y="1603"/>
                  </a:lnTo>
                  <a:lnTo>
                    <a:pt x="8744" y="1410"/>
                  </a:lnTo>
                  <a:lnTo>
                    <a:pt x="8531" y="1236"/>
                  </a:lnTo>
                  <a:lnTo>
                    <a:pt x="8280" y="1063"/>
                  </a:lnTo>
                  <a:lnTo>
                    <a:pt x="8029" y="908"/>
                  </a:lnTo>
                  <a:lnTo>
                    <a:pt x="7778" y="754"/>
                  </a:lnTo>
                  <a:lnTo>
                    <a:pt x="7528" y="619"/>
                  </a:lnTo>
                  <a:lnTo>
                    <a:pt x="7257" y="503"/>
                  </a:lnTo>
                  <a:lnTo>
                    <a:pt x="6987" y="387"/>
                  </a:lnTo>
                  <a:lnTo>
                    <a:pt x="6717" y="290"/>
                  </a:lnTo>
                  <a:lnTo>
                    <a:pt x="6447" y="213"/>
                  </a:lnTo>
                  <a:lnTo>
                    <a:pt x="6177" y="136"/>
                  </a:lnTo>
                  <a:lnTo>
                    <a:pt x="5887" y="97"/>
                  </a:lnTo>
                  <a:lnTo>
                    <a:pt x="5617" y="59"/>
                  </a:lnTo>
                  <a:lnTo>
                    <a:pt x="5347" y="20"/>
                  </a:lnTo>
                  <a:lnTo>
                    <a:pt x="5057" y="1"/>
                  </a:lnTo>
                  <a:close/>
                </a:path>
              </a:pathLst>
            </a:custGeom>
            <a:solidFill>
              <a:srgbClr val="FFB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35"/>
            <p:cNvSpPr/>
            <p:nvPr/>
          </p:nvSpPr>
          <p:spPr>
            <a:xfrm>
              <a:off x="2537100" y="958525"/>
              <a:ext cx="299175" cy="238375"/>
            </a:xfrm>
            <a:custGeom>
              <a:avLst/>
              <a:gdLst/>
              <a:ahLst/>
              <a:cxnLst/>
              <a:rect l="l" t="t" r="r" b="b"/>
              <a:pathLst>
                <a:path w="11967" h="9535" extrusionOk="0">
                  <a:moveTo>
                    <a:pt x="4961" y="0"/>
                  </a:moveTo>
                  <a:lnTo>
                    <a:pt x="4671" y="20"/>
                  </a:lnTo>
                  <a:lnTo>
                    <a:pt x="4382" y="58"/>
                  </a:lnTo>
                  <a:lnTo>
                    <a:pt x="4073" y="97"/>
                  </a:lnTo>
                  <a:lnTo>
                    <a:pt x="3783" y="155"/>
                  </a:lnTo>
                  <a:lnTo>
                    <a:pt x="3494" y="232"/>
                  </a:lnTo>
                  <a:lnTo>
                    <a:pt x="3204" y="309"/>
                  </a:lnTo>
                  <a:lnTo>
                    <a:pt x="2934" y="406"/>
                  </a:lnTo>
                  <a:lnTo>
                    <a:pt x="2644" y="521"/>
                  </a:lnTo>
                  <a:lnTo>
                    <a:pt x="2374" y="656"/>
                  </a:lnTo>
                  <a:lnTo>
                    <a:pt x="2104" y="792"/>
                  </a:lnTo>
                  <a:lnTo>
                    <a:pt x="1834" y="927"/>
                  </a:lnTo>
                  <a:lnTo>
                    <a:pt x="1583" y="1100"/>
                  </a:lnTo>
                  <a:lnTo>
                    <a:pt x="1332" y="1255"/>
                  </a:lnTo>
                  <a:lnTo>
                    <a:pt x="1100" y="1448"/>
                  </a:lnTo>
                  <a:lnTo>
                    <a:pt x="849" y="1641"/>
                  </a:lnTo>
                  <a:lnTo>
                    <a:pt x="637" y="1853"/>
                  </a:lnTo>
                  <a:lnTo>
                    <a:pt x="406" y="2065"/>
                  </a:lnTo>
                  <a:lnTo>
                    <a:pt x="213" y="2297"/>
                  </a:lnTo>
                  <a:lnTo>
                    <a:pt x="0" y="2548"/>
                  </a:lnTo>
                  <a:lnTo>
                    <a:pt x="3436" y="4652"/>
                  </a:lnTo>
                  <a:lnTo>
                    <a:pt x="3609" y="4517"/>
                  </a:lnTo>
                  <a:lnTo>
                    <a:pt x="3783" y="4382"/>
                  </a:lnTo>
                  <a:lnTo>
                    <a:pt x="3976" y="4285"/>
                  </a:lnTo>
                  <a:lnTo>
                    <a:pt x="4169" y="4189"/>
                  </a:lnTo>
                  <a:lnTo>
                    <a:pt x="4362" y="4111"/>
                  </a:lnTo>
                  <a:lnTo>
                    <a:pt x="4575" y="4053"/>
                  </a:lnTo>
                  <a:lnTo>
                    <a:pt x="4787" y="3996"/>
                  </a:lnTo>
                  <a:lnTo>
                    <a:pt x="4999" y="3976"/>
                  </a:lnTo>
                  <a:lnTo>
                    <a:pt x="5211" y="3957"/>
                  </a:lnTo>
                  <a:lnTo>
                    <a:pt x="5443" y="3957"/>
                  </a:lnTo>
                  <a:lnTo>
                    <a:pt x="5655" y="3976"/>
                  </a:lnTo>
                  <a:lnTo>
                    <a:pt x="5868" y="4015"/>
                  </a:lnTo>
                  <a:lnTo>
                    <a:pt x="6080" y="4073"/>
                  </a:lnTo>
                  <a:lnTo>
                    <a:pt x="6292" y="4150"/>
                  </a:lnTo>
                  <a:lnTo>
                    <a:pt x="6505" y="4246"/>
                  </a:lnTo>
                  <a:lnTo>
                    <a:pt x="6698" y="4362"/>
                  </a:lnTo>
                  <a:lnTo>
                    <a:pt x="6891" y="4497"/>
                  </a:lnTo>
                  <a:lnTo>
                    <a:pt x="7084" y="4632"/>
                  </a:lnTo>
                  <a:lnTo>
                    <a:pt x="7238" y="4806"/>
                  </a:lnTo>
                  <a:lnTo>
                    <a:pt x="7392" y="4961"/>
                  </a:lnTo>
                  <a:lnTo>
                    <a:pt x="7528" y="5154"/>
                  </a:lnTo>
                  <a:lnTo>
                    <a:pt x="7643" y="5327"/>
                  </a:lnTo>
                  <a:lnTo>
                    <a:pt x="7740" y="5520"/>
                  </a:lnTo>
                  <a:lnTo>
                    <a:pt x="7836" y="5733"/>
                  </a:lnTo>
                  <a:lnTo>
                    <a:pt x="7894" y="5945"/>
                  </a:lnTo>
                  <a:lnTo>
                    <a:pt x="7952" y="6157"/>
                  </a:lnTo>
                  <a:lnTo>
                    <a:pt x="7991" y="6350"/>
                  </a:lnTo>
                  <a:lnTo>
                    <a:pt x="8010" y="6563"/>
                  </a:lnTo>
                  <a:lnTo>
                    <a:pt x="8010" y="6775"/>
                  </a:lnTo>
                  <a:lnTo>
                    <a:pt x="7991" y="7006"/>
                  </a:lnTo>
                  <a:lnTo>
                    <a:pt x="7952" y="7219"/>
                  </a:lnTo>
                  <a:lnTo>
                    <a:pt x="7914" y="7431"/>
                  </a:lnTo>
                  <a:lnTo>
                    <a:pt x="11330" y="9535"/>
                  </a:lnTo>
                  <a:lnTo>
                    <a:pt x="11465" y="9245"/>
                  </a:lnTo>
                  <a:lnTo>
                    <a:pt x="11581" y="8956"/>
                  </a:lnTo>
                  <a:lnTo>
                    <a:pt x="11677" y="8666"/>
                  </a:lnTo>
                  <a:lnTo>
                    <a:pt x="11754" y="8377"/>
                  </a:lnTo>
                  <a:lnTo>
                    <a:pt x="11832" y="8068"/>
                  </a:lnTo>
                  <a:lnTo>
                    <a:pt x="11870" y="7779"/>
                  </a:lnTo>
                  <a:lnTo>
                    <a:pt x="11928" y="7470"/>
                  </a:lnTo>
                  <a:lnTo>
                    <a:pt x="11947" y="7180"/>
                  </a:lnTo>
                  <a:lnTo>
                    <a:pt x="11967" y="6871"/>
                  </a:lnTo>
                  <a:lnTo>
                    <a:pt x="11967" y="6582"/>
                  </a:lnTo>
                  <a:lnTo>
                    <a:pt x="11947" y="6273"/>
                  </a:lnTo>
                  <a:lnTo>
                    <a:pt x="11928" y="5984"/>
                  </a:lnTo>
                  <a:lnTo>
                    <a:pt x="11890" y="5675"/>
                  </a:lnTo>
                  <a:lnTo>
                    <a:pt x="11832" y="5385"/>
                  </a:lnTo>
                  <a:lnTo>
                    <a:pt x="11774" y="5096"/>
                  </a:lnTo>
                  <a:lnTo>
                    <a:pt x="11697" y="4806"/>
                  </a:lnTo>
                  <a:lnTo>
                    <a:pt x="11600" y="4517"/>
                  </a:lnTo>
                  <a:lnTo>
                    <a:pt x="11504" y="4246"/>
                  </a:lnTo>
                  <a:lnTo>
                    <a:pt x="11388" y="3957"/>
                  </a:lnTo>
                  <a:lnTo>
                    <a:pt x="11253" y="3687"/>
                  </a:lnTo>
                  <a:lnTo>
                    <a:pt x="11118" y="3417"/>
                  </a:lnTo>
                  <a:lnTo>
                    <a:pt x="10963" y="3166"/>
                  </a:lnTo>
                  <a:lnTo>
                    <a:pt x="10809" y="2915"/>
                  </a:lnTo>
                  <a:lnTo>
                    <a:pt x="10616" y="2664"/>
                  </a:lnTo>
                  <a:lnTo>
                    <a:pt x="10442" y="2432"/>
                  </a:lnTo>
                  <a:lnTo>
                    <a:pt x="10230" y="2201"/>
                  </a:lnTo>
                  <a:lnTo>
                    <a:pt x="10017" y="1969"/>
                  </a:lnTo>
                  <a:lnTo>
                    <a:pt x="9805" y="1757"/>
                  </a:lnTo>
                  <a:lnTo>
                    <a:pt x="9554" y="1544"/>
                  </a:lnTo>
                  <a:lnTo>
                    <a:pt x="9323" y="1351"/>
                  </a:lnTo>
                  <a:lnTo>
                    <a:pt x="9052" y="1158"/>
                  </a:lnTo>
                  <a:lnTo>
                    <a:pt x="8782" y="985"/>
                  </a:lnTo>
                  <a:lnTo>
                    <a:pt x="8512" y="830"/>
                  </a:lnTo>
                  <a:lnTo>
                    <a:pt x="8222" y="676"/>
                  </a:lnTo>
                  <a:lnTo>
                    <a:pt x="7952" y="541"/>
                  </a:lnTo>
                  <a:lnTo>
                    <a:pt x="7663" y="425"/>
                  </a:lnTo>
                  <a:lnTo>
                    <a:pt x="7354" y="328"/>
                  </a:lnTo>
                  <a:lnTo>
                    <a:pt x="7064" y="232"/>
                  </a:lnTo>
                  <a:lnTo>
                    <a:pt x="6775" y="155"/>
                  </a:lnTo>
                  <a:lnTo>
                    <a:pt x="6466" y="97"/>
                  </a:lnTo>
                  <a:lnTo>
                    <a:pt x="6176" y="58"/>
                  </a:lnTo>
                  <a:lnTo>
                    <a:pt x="5868" y="20"/>
                  </a:lnTo>
                  <a:lnTo>
                    <a:pt x="55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35"/>
            <p:cNvSpPr/>
            <p:nvPr/>
          </p:nvSpPr>
          <p:spPr>
            <a:xfrm>
              <a:off x="2560725" y="985550"/>
              <a:ext cx="248050" cy="196875"/>
            </a:xfrm>
            <a:custGeom>
              <a:avLst/>
              <a:gdLst/>
              <a:ahLst/>
              <a:cxnLst/>
              <a:rect l="l" t="t" r="r" b="b"/>
              <a:pathLst>
                <a:path w="9922" h="7875" extrusionOk="0">
                  <a:moveTo>
                    <a:pt x="4363" y="0"/>
                  </a:moveTo>
                  <a:lnTo>
                    <a:pt x="3880" y="19"/>
                  </a:lnTo>
                  <a:lnTo>
                    <a:pt x="3379" y="77"/>
                  </a:lnTo>
                  <a:lnTo>
                    <a:pt x="2896" y="193"/>
                  </a:lnTo>
                  <a:lnTo>
                    <a:pt x="2433" y="328"/>
                  </a:lnTo>
                  <a:lnTo>
                    <a:pt x="1970" y="521"/>
                  </a:lnTo>
                  <a:lnTo>
                    <a:pt x="1545" y="753"/>
                  </a:lnTo>
                  <a:lnTo>
                    <a:pt x="1120" y="1023"/>
                  </a:lnTo>
                  <a:lnTo>
                    <a:pt x="715" y="1313"/>
                  </a:lnTo>
                  <a:lnTo>
                    <a:pt x="522" y="1486"/>
                  </a:lnTo>
                  <a:lnTo>
                    <a:pt x="348" y="1660"/>
                  </a:lnTo>
                  <a:lnTo>
                    <a:pt x="175" y="1853"/>
                  </a:lnTo>
                  <a:lnTo>
                    <a:pt x="1" y="2046"/>
                  </a:lnTo>
                  <a:lnTo>
                    <a:pt x="2491" y="3571"/>
                  </a:lnTo>
                  <a:lnTo>
                    <a:pt x="2664" y="3436"/>
                  </a:lnTo>
                  <a:lnTo>
                    <a:pt x="2838" y="3301"/>
                  </a:lnTo>
                  <a:lnTo>
                    <a:pt x="3031" y="3204"/>
                  </a:lnTo>
                  <a:lnTo>
                    <a:pt x="3224" y="3108"/>
                  </a:lnTo>
                  <a:lnTo>
                    <a:pt x="3417" y="3030"/>
                  </a:lnTo>
                  <a:lnTo>
                    <a:pt x="3630" y="2972"/>
                  </a:lnTo>
                  <a:lnTo>
                    <a:pt x="3842" y="2915"/>
                  </a:lnTo>
                  <a:lnTo>
                    <a:pt x="4054" y="2895"/>
                  </a:lnTo>
                  <a:lnTo>
                    <a:pt x="4266" y="2876"/>
                  </a:lnTo>
                  <a:lnTo>
                    <a:pt x="4498" y="2876"/>
                  </a:lnTo>
                  <a:lnTo>
                    <a:pt x="4710" y="2895"/>
                  </a:lnTo>
                  <a:lnTo>
                    <a:pt x="4923" y="2934"/>
                  </a:lnTo>
                  <a:lnTo>
                    <a:pt x="5135" y="2992"/>
                  </a:lnTo>
                  <a:lnTo>
                    <a:pt x="5347" y="3069"/>
                  </a:lnTo>
                  <a:lnTo>
                    <a:pt x="5560" y="3165"/>
                  </a:lnTo>
                  <a:lnTo>
                    <a:pt x="5753" y="3281"/>
                  </a:lnTo>
                  <a:lnTo>
                    <a:pt x="5946" y="3416"/>
                  </a:lnTo>
                  <a:lnTo>
                    <a:pt x="6139" y="3551"/>
                  </a:lnTo>
                  <a:lnTo>
                    <a:pt x="6293" y="3725"/>
                  </a:lnTo>
                  <a:lnTo>
                    <a:pt x="6447" y="3880"/>
                  </a:lnTo>
                  <a:lnTo>
                    <a:pt x="6583" y="4073"/>
                  </a:lnTo>
                  <a:lnTo>
                    <a:pt x="6698" y="4246"/>
                  </a:lnTo>
                  <a:lnTo>
                    <a:pt x="6795" y="4439"/>
                  </a:lnTo>
                  <a:lnTo>
                    <a:pt x="6891" y="4652"/>
                  </a:lnTo>
                  <a:lnTo>
                    <a:pt x="6949" y="4864"/>
                  </a:lnTo>
                  <a:lnTo>
                    <a:pt x="7007" y="5076"/>
                  </a:lnTo>
                  <a:lnTo>
                    <a:pt x="7046" y="5269"/>
                  </a:lnTo>
                  <a:lnTo>
                    <a:pt x="7065" y="5482"/>
                  </a:lnTo>
                  <a:lnTo>
                    <a:pt x="7065" y="5694"/>
                  </a:lnTo>
                  <a:lnTo>
                    <a:pt x="7046" y="5925"/>
                  </a:lnTo>
                  <a:lnTo>
                    <a:pt x="7007" y="6138"/>
                  </a:lnTo>
                  <a:lnTo>
                    <a:pt x="6969" y="6350"/>
                  </a:lnTo>
                  <a:lnTo>
                    <a:pt x="9439" y="7875"/>
                  </a:lnTo>
                  <a:lnTo>
                    <a:pt x="9536" y="7643"/>
                  </a:lnTo>
                  <a:lnTo>
                    <a:pt x="9632" y="7392"/>
                  </a:lnTo>
                  <a:lnTo>
                    <a:pt x="9709" y="7161"/>
                  </a:lnTo>
                  <a:lnTo>
                    <a:pt x="9767" y="6910"/>
                  </a:lnTo>
                  <a:lnTo>
                    <a:pt x="9864" y="6427"/>
                  </a:lnTo>
                  <a:lnTo>
                    <a:pt x="9922" y="5925"/>
                  </a:lnTo>
                  <a:lnTo>
                    <a:pt x="9922" y="5424"/>
                  </a:lnTo>
                  <a:lnTo>
                    <a:pt x="9883" y="4941"/>
                  </a:lnTo>
                  <a:lnTo>
                    <a:pt x="9806" y="4459"/>
                  </a:lnTo>
                  <a:lnTo>
                    <a:pt x="9690" y="3976"/>
                  </a:lnTo>
                  <a:lnTo>
                    <a:pt x="9516" y="3513"/>
                  </a:lnTo>
                  <a:lnTo>
                    <a:pt x="9304" y="3069"/>
                  </a:lnTo>
                  <a:lnTo>
                    <a:pt x="9072" y="2625"/>
                  </a:lnTo>
                  <a:lnTo>
                    <a:pt x="8783" y="2220"/>
                  </a:lnTo>
                  <a:lnTo>
                    <a:pt x="8455" y="1834"/>
                  </a:lnTo>
                  <a:lnTo>
                    <a:pt x="8281" y="1641"/>
                  </a:lnTo>
                  <a:lnTo>
                    <a:pt x="8107" y="1467"/>
                  </a:lnTo>
                  <a:lnTo>
                    <a:pt x="7895" y="1293"/>
                  </a:lnTo>
                  <a:lnTo>
                    <a:pt x="7702" y="1139"/>
                  </a:lnTo>
                  <a:lnTo>
                    <a:pt x="7490" y="984"/>
                  </a:lnTo>
                  <a:lnTo>
                    <a:pt x="7258" y="849"/>
                  </a:lnTo>
                  <a:lnTo>
                    <a:pt x="7046" y="714"/>
                  </a:lnTo>
                  <a:lnTo>
                    <a:pt x="6814" y="579"/>
                  </a:lnTo>
                  <a:lnTo>
                    <a:pt x="6563" y="483"/>
                  </a:lnTo>
                  <a:lnTo>
                    <a:pt x="6332" y="386"/>
                  </a:lnTo>
                  <a:lnTo>
                    <a:pt x="6100" y="290"/>
                  </a:lnTo>
                  <a:lnTo>
                    <a:pt x="5849" y="212"/>
                  </a:lnTo>
                  <a:lnTo>
                    <a:pt x="5367" y="97"/>
                  </a:lnTo>
                  <a:lnTo>
                    <a:pt x="4865" y="39"/>
                  </a:lnTo>
                  <a:lnTo>
                    <a:pt x="43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35"/>
            <p:cNvSpPr/>
            <p:nvPr/>
          </p:nvSpPr>
          <p:spPr>
            <a:xfrm>
              <a:off x="2580525" y="1008700"/>
              <a:ext cx="205575" cy="161675"/>
            </a:xfrm>
            <a:custGeom>
              <a:avLst/>
              <a:gdLst/>
              <a:ahLst/>
              <a:cxnLst/>
              <a:rect l="l" t="t" r="r" b="b"/>
              <a:pathLst>
                <a:path w="8223" h="6467" extrusionOk="0">
                  <a:moveTo>
                    <a:pt x="3204" y="1"/>
                  </a:moveTo>
                  <a:lnTo>
                    <a:pt x="2818" y="58"/>
                  </a:lnTo>
                  <a:lnTo>
                    <a:pt x="2413" y="136"/>
                  </a:lnTo>
                  <a:lnTo>
                    <a:pt x="2027" y="251"/>
                  </a:lnTo>
                  <a:lnTo>
                    <a:pt x="1641" y="387"/>
                  </a:lnTo>
                  <a:lnTo>
                    <a:pt x="1274" y="580"/>
                  </a:lnTo>
                  <a:lnTo>
                    <a:pt x="927" y="792"/>
                  </a:lnTo>
                  <a:lnTo>
                    <a:pt x="599" y="1024"/>
                  </a:lnTo>
                  <a:lnTo>
                    <a:pt x="290" y="1294"/>
                  </a:lnTo>
                  <a:lnTo>
                    <a:pt x="0" y="1603"/>
                  </a:lnTo>
                  <a:lnTo>
                    <a:pt x="1699" y="2645"/>
                  </a:lnTo>
                  <a:lnTo>
                    <a:pt x="1872" y="2510"/>
                  </a:lnTo>
                  <a:lnTo>
                    <a:pt x="2046" y="2375"/>
                  </a:lnTo>
                  <a:lnTo>
                    <a:pt x="2239" y="2278"/>
                  </a:lnTo>
                  <a:lnTo>
                    <a:pt x="2432" y="2182"/>
                  </a:lnTo>
                  <a:lnTo>
                    <a:pt x="2625" y="2104"/>
                  </a:lnTo>
                  <a:lnTo>
                    <a:pt x="2838" y="2046"/>
                  </a:lnTo>
                  <a:lnTo>
                    <a:pt x="3050" y="1989"/>
                  </a:lnTo>
                  <a:lnTo>
                    <a:pt x="3262" y="1969"/>
                  </a:lnTo>
                  <a:lnTo>
                    <a:pt x="3474" y="1950"/>
                  </a:lnTo>
                  <a:lnTo>
                    <a:pt x="3706" y="1950"/>
                  </a:lnTo>
                  <a:lnTo>
                    <a:pt x="3918" y="1969"/>
                  </a:lnTo>
                  <a:lnTo>
                    <a:pt x="4131" y="2008"/>
                  </a:lnTo>
                  <a:lnTo>
                    <a:pt x="4343" y="2066"/>
                  </a:lnTo>
                  <a:lnTo>
                    <a:pt x="4555" y="2143"/>
                  </a:lnTo>
                  <a:lnTo>
                    <a:pt x="4768" y="2239"/>
                  </a:lnTo>
                  <a:lnTo>
                    <a:pt x="4961" y="2355"/>
                  </a:lnTo>
                  <a:lnTo>
                    <a:pt x="5154" y="2490"/>
                  </a:lnTo>
                  <a:lnTo>
                    <a:pt x="5347" y="2625"/>
                  </a:lnTo>
                  <a:lnTo>
                    <a:pt x="5501" y="2799"/>
                  </a:lnTo>
                  <a:lnTo>
                    <a:pt x="5655" y="2954"/>
                  </a:lnTo>
                  <a:lnTo>
                    <a:pt x="5791" y="3147"/>
                  </a:lnTo>
                  <a:lnTo>
                    <a:pt x="5906" y="3320"/>
                  </a:lnTo>
                  <a:lnTo>
                    <a:pt x="6003" y="3513"/>
                  </a:lnTo>
                  <a:lnTo>
                    <a:pt x="6099" y="3726"/>
                  </a:lnTo>
                  <a:lnTo>
                    <a:pt x="6157" y="3938"/>
                  </a:lnTo>
                  <a:lnTo>
                    <a:pt x="6215" y="4150"/>
                  </a:lnTo>
                  <a:lnTo>
                    <a:pt x="6254" y="4343"/>
                  </a:lnTo>
                  <a:lnTo>
                    <a:pt x="6273" y="4556"/>
                  </a:lnTo>
                  <a:lnTo>
                    <a:pt x="6273" y="4768"/>
                  </a:lnTo>
                  <a:lnTo>
                    <a:pt x="6254" y="4999"/>
                  </a:lnTo>
                  <a:lnTo>
                    <a:pt x="6215" y="5212"/>
                  </a:lnTo>
                  <a:lnTo>
                    <a:pt x="6177" y="5424"/>
                  </a:lnTo>
                  <a:lnTo>
                    <a:pt x="7856" y="6466"/>
                  </a:lnTo>
                  <a:lnTo>
                    <a:pt x="8010" y="6061"/>
                  </a:lnTo>
                  <a:lnTo>
                    <a:pt x="8107" y="5675"/>
                  </a:lnTo>
                  <a:lnTo>
                    <a:pt x="8184" y="5270"/>
                  </a:lnTo>
                  <a:lnTo>
                    <a:pt x="8222" y="4864"/>
                  </a:lnTo>
                  <a:lnTo>
                    <a:pt x="8203" y="4440"/>
                  </a:lnTo>
                  <a:lnTo>
                    <a:pt x="8165" y="4054"/>
                  </a:lnTo>
                  <a:lnTo>
                    <a:pt x="8107" y="3648"/>
                  </a:lnTo>
                  <a:lnTo>
                    <a:pt x="7991" y="3262"/>
                  </a:lnTo>
                  <a:lnTo>
                    <a:pt x="7856" y="2876"/>
                  </a:lnTo>
                  <a:lnTo>
                    <a:pt x="7682" y="2510"/>
                  </a:lnTo>
                  <a:lnTo>
                    <a:pt x="7470" y="2162"/>
                  </a:lnTo>
                  <a:lnTo>
                    <a:pt x="7238" y="1815"/>
                  </a:lnTo>
                  <a:lnTo>
                    <a:pt x="6968" y="1506"/>
                  </a:lnTo>
                  <a:lnTo>
                    <a:pt x="6678" y="1217"/>
                  </a:lnTo>
                  <a:lnTo>
                    <a:pt x="6350" y="946"/>
                  </a:lnTo>
                  <a:lnTo>
                    <a:pt x="5984" y="695"/>
                  </a:lnTo>
                  <a:lnTo>
                    <a:pt x="5617" y="483"/>
                  </a:lnTo>
                  <a:lnTo>
                    <a:pt x="5231" y="309"/>
                  </a:lnTo>
                  <a:lnTo>
                    <a:pt x="4826" y="174"/>
                  </a:lnTo>
                  <a:lnTo>
                    <a:pt x="4420" y="78"/>
                  </a:lnTo>
                  <a:lnTo>
                    <a:pt x="4015" y="20"/>
                  </a:lnTo>
                  <a:lnTo>
                    <a:pt x="36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35"/>
            <p:cNvSpPr/>
            <p:nvPr/>
          </p:nvSpPr>
          <p:spPr>
            <a:xfrm>
              <a:off x="2596925" y="1028000"/>
              <a:ext cx="169875" cy="132250"/>
            </a:xfrm>
            <a:custGeom>
              <a:avLst/>
              <a:gdLst/>
              <a:ahLst/>
              <a:cxnLst/>
              <a:rect l="l" t="t" r="r" b="b"/>
              <a:pathLst>
                <a:path w="6795" h="5290" extrusionOk="0">
                  <a:moveTo>
                    <a:pt x="2664" y="1"/>
                  </a:moveTo>
                  <a:lnTo>
                    <a:pt x="2336" y="39"/>
                  </a:lnTo>
                  <a:lnTo>
                    <a:pt x="2008" y="97"/>
                  </a:lnTo>
                  <a:lnTo>
                    <a:pt x="1680" y="174"/>
                  </a:lnTo>
                  <a:lnTo>
                    <a:pt x="1371" y="290"/>
                  </a:lnTo>
                  <a:lnTo>
                    <a:pt x="1081" y="425"/>
                  </a:lnTo>
                  <a:lnTo>
                    <a:pt x="792" y="599"/>
                  </a:lnTo>
                  <a:lnTo>
                    <a:pt x="522" y="792"/>
                  </a:lnTo>
                  <a:lnTo>
                    <a:pt x="251" y="1004"/>
                  </a:lnTo>
                  <a:lnTo>
                    <a:pt x="1" y="1236"/>
                  </a:lnTo>
                  <a:lnTo>
                    <a:pt x="1043" y="1873"/>
                  </a:lnTo>
                  <a:lnTo>
                    <a:pt x="1216" y="1738"/>
                  </a:lnTo>
                  <a:lnTo>
                    <a:pt x="1390" y="1603"/>
                  </a:lnTo>
                  <a:lnTo>
                    <a:pt x="1583" y="1506"/>
                  </a:lnTo>
                  <a:lnTo>
                    <a:pt x="1776" y="1410"/>
                  </a:lnTo>
                  <a:lnTo>
                    <a:pt x="1969" y="1332"/>
                  </a:lnTo>
                  <a:lnTo>
                    <a:pt x="2182" y="1274"/>
                  </a:lnTo>
                  <a:lnTo>
                    <a:pt x="2394" y="1217"/>
                  </a:lnTo>
                  <a:lnTo>
                    <a:pt x="2606" y="1197"/>
                  </a:lnTo>
                  <a:lnTo>
                    <a:pt x="2818" y="1178"/>
                  </a:lnTo>
                  <a:lnTo>
                    <a:pt x="3050" y="1178"/>
                  </a:lnTo>
                  <a:lnTo>
                    <a:pt x="3262" y="1197"/>
                  </a:lnTo>
                  <a:lnTo>
                    <a:pt x="3475" y="1236"/>
                  </a:lnTo>
                  <a:lnTo>
                    <a:pt x="3687" y="1294"/>
                  </a:lnTo>
                  <a:lnTo>
                    <a:pt x="3899" y="1371"/>
                  </a:lnTo>
                  <a:lnTo>
                    <a:pt x="4112" y="1467"/>
                  </a:lnTo>
                  <a:lnTo>
                    <a:pt x="4305" y="1583"/>
                  </a:lnTo>
                  <a:lnTo>
                    <a:pt x="4498" y="1718"/>
                  </a:lnTo>
                  <a:lnTo>
                    <a:pt x="4691" y="1853"/>
                  </a:lnTo>
                  <a:lnTo>
                    <a:pt x="4845" y="2027"/>
                  </a:lnTo>
                  <a:lnTo>
                    <a:pt x="4999" y="2182"/>
                  </a:lnTo>
                  <a:lnTo>
                    <a:pt x="5135" y="2375"/>
                  </a:lnTo>
                  <a:lnTo>
                    <a:pt x="5250" y="2548"/>
                  </a:lnTo>
                  <a:lnTo>
                    <a:pt x="5347" y="2741"/>
                  </a:lnTo>
                  <a:lnTo>
                    <a:pt x="5443" y="2954"/>
                  </a:lnTo>
                  <a:lnTo>
                    <a:pt x="5501" y="3166"/>
                  </a:lnTo>
                  <a:lnTo>
                    <a:pt x="5559" y="3378"/>
                  </a:lnTo>
                  <a:lnTo>
                    <a:pt x="5598" y="3571"/>
                  </a:lnTo>
                  <a:lnTo>
                    <a:pt x="5617" y="3784"/>
                  </a:lnTo>
                  <a:lnTo>
                    <a:pt x="5617" y="3996"/>
                  </a:lnTo>
                  <a:lnTo>
                    <a:pt x="5598" y="4227"/>
                  </a:lnTo>
                  <a:lnTo>
                    <a:pt x="5559" y="4440"/>
                  </a:lnTo>
                  <a:lnTo>
                    <a:pt x="5521" y="4652"/>
                  </a:lnTo>
                  <a:lnTo>
                    <a:pt x="6544" y="5289"/>
                  </a:lnTo>
                  <a:lnTo>
                    <a:pt x="6640" y="4961"/>
                  </a:lnTo>
                  <a:lnTo>
                    <a:pt x="6717" y="4633"/>
                  </a:lnTo>
                  <a:lnTo>
                    <a:pt x="6775" y="4305"/>
                  </a:lnTo>
                  <a:lnTo>
                    <a:pt x="6794" y="3957"/>
                  </a:lnTo>
                  <a:lnTo>
                    <a:pt x="6775" y="3629"/>
                  </a:lnTo>
                  <a:lnTo>
                    <a:pt x="6737" y="3301"/>
                  </a:lnTo>
                  <a:lnTo>
                    <a:pt x="6679" y="2973"/>
                  </a:lnTo>
                  <a:lnTo>
                    <a:pt x="6582" y="2664"/>
                  </a:lnTo>
                  <a:lnTo>
                    <a:pt x="6466" y="2355"/>
                  </a:lnTo>
                  <a:lnTo>
                    <a:pt x="6331" y="2046"/>
                  </a:lnTo>
                  <a:lnTo>
                    <a:pt x="6158" y="1776"/>
                  </a:lnTo>
                  <a:lnTo>
                    <a:pt x="5964" y="1487"/>
                  </a:lnTo>
                  <a:lnTo>
                    <a:pt x="5733" y="1236"/>
                  </a:lnTo>
                  <a:lnTo>
                    <a:pt x="5501" y="1004"/>
                  </a:lnTo>
                  <a:lnTo>
                    <a:pt x="5231" y="773"/>
                  </a:lnTo>
                  <a:lnTo>
                    <a:pt x="4942" y="580"/>
                  </a:lnTo>
                  <a:lnTo>
                    <a:pt x="4633" y="406"/>
                  </a:lnTo>
                  <a:lnTo>
                    <a:pt x="4305" y="271"/>
                  </a:lnTo>
                  <a:lnTo>
                    <a:pt x="3977" y="155"/>
                  </a:lnTo>
                  <a:lnTo>
                    <a:pt x="3648" y="78"/>
                  </a:lnTo>
                  <a:lnTo>
                    <a:pt x="3320" y="20"/>
                  </a:lnTo>
                  <a:lnTo>
                    <a:pt x="29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35"/>
            <p:cNvSpPr/>
            <p:nvPr/>
          </p:nvSpPr>
          <p:spPr>
            <a:xfrm>
              <a:off x="2610925" y="1043925"/>
              <a:ext cx="139950" cy="107625"/>
            </a:xfrm>
            <a:custGeom>
              <a:avLst/>
              <a:gdLst/>
              <a:ahLst/>
              <a:cxnLst/>
              <a:rect l="l" t="t" r="r" b="b"/>
              <a:pathLst>
                <a:path w="5598" h="4305" extrusionOk="0">
                  <a:moveTo>
                    <a:pt x="2181" y="1"/>
                  </a:moveTo>
                  <a:lnTo>
                    <a:pt x="1930" y="20"/>
                  </a:lnTo>
                  <a:lnTo>
                    <a:pt x="1660" y="58"/>
                  </a:lnTo>
                  <a:lnTo>
                    <a:pt x="1390" y="136"/>
                  </a:lnTo>
                  <a:lnTo>
                    <a:pt x="1139" y="213"/>
                  </a:lnTo>
                  <a:lnTo>
                    <a:pt x="888" y="329"/>
                  </a:lnTo>
                  <a:lnTo>
                    <a:pt x="656" y="444"/>
                  </a:lnTo>
                  <a:lnTo>
                    <a:pt x="425" y="599"/>
                  </a:lnTo>
                  <a:lnTo>
                    <a:pt x="213" y="773"/>
                  </a:lnTo>
                  <a:lnTo>
                    <a:pt x="0" y="946"/>
                  </a:lnTo>
                  <a:lnTo>
                    <a:pt x="483" y="1236"/>
                  </a:lnTo>
                  <a:lnTo>
                    <a:pt x="656" y="1101"/>
                  </a:lnTo>
                  <a:lnTo>
                    <a:pt x="830" y="966"/>
                  </a:lnTo>
                  <a:lnTo>
                    <a:pt x="1023" y="869"/>
                  </a:lnTo>
                  <a:lnTo>
                    <a:pt x="1216" y="773"/>
                  </a:lnTo>
                  <a:lnTo>
                    <a:pt x="1409" y="695"/>
                  </a:lnTo>
                  <a:lnTo>
                    <a:pt x="1622" y="637"/>
                  </a:lnTo>
                  <a:lnTo>
                    <a:pt x="1834" y="580"/>
                  </a:lnTo>
                  <a:lnTo>
                    <a:pt x="2046" y="560"/>
                  </a:lnTo>
                  <a:lnTo>
                    <a:pt x="2258" y="541"/>
                  </a:lnTo>
                  <a:lnTo>
                    <a:pt x="2490" y="541"/>
                  </a:lnTo>
                  <a:lnTo>
                    <a:pt x="2702" y="560"/>
                  </a:lnTo>
                  <a:lnTo>
                    <a:pt x="2915" y="599"/>
                  </a:lnTo>
                  <a:lnTo>
                    <a:pt x="3127" y="657"/>
                  </a:lnTo>
                  <a:lnTo>
                    <a:pt x="3339" y="734"/>
                  </a:lnTo>
                  <a:lnTo>
                    <a:pt x="3552" y="830"/>
                  </a:lnTo>
                  <a:lnTo>
                    <a:pt x="3745" y="946"/>
                  </a:lnTo>
                  <a:lnTo>
                    <a:pt x="3938" y="1081"/>
                  </a:lnTo>
                  <a:lnTo>
                    <a:pt x="4131" y="1216"/>
                  </a:lnTo>
                  <a:lnTo>
                    <a:pt x="4285" y="1390"/>
                  </a:lnTo>
                  <a:lnTo>
                    <a:pt x="4439" y="1545"/>
                  </a:lnTo>
                  <a:lnTo>
                    <a:pt x="4575" y="1738"/>
                  </a:lnTo>
                  <a:lnTo>
                    <a:pt x="4690" y="1911"/>
                  </a:lnTo>
                  <a:lnTo>
                    <a:pt x="4787" y="2104"/>
                  </a:lnTo>
                  <a:lnTo>
                    <a:pt x="4883" y="2317"/>
                  </a:lnTo>
                  <a:lnTo>
                    <a:pt x="4941" y="2529"/>
                  </a:lnTo>
                  <a:lnTo>
                    <a:pt x="4999" y="2741"/>
                  </a:lnTo>
                  <a:lnTo>
                    <a:pt x="5038" y="2934"/>
                  </a:lnTo>
                  <a:lnTo>
                    <a:pt x="5057" y="3147"/>
                  </a:lnTo>
                  <a:lnTo>
                    <a:pt x="5057" y="3359"/>
                  </a:lnTo>
                  <a:lnTo>
                    <a:pt x="5038" y="3590"/>
                  </a:lnTo>
                  <a:lnTo>
                    <a:pt x="4999" y="3803"/>
                  </a:lnTo>
                  <a:lnTo>
                    <a:pt x="4961" y="4015"/>
                  </a:lnTo>
                  <a:lnTo>
                    <a:pt x="5424" y="4305"/>
                  </a:lnTo>
                  <a:lnTo>
                    <a:pt x="5501" y="4034"/>
                  </a:lnTo>
                  <a:lnTo>
                    <a:pt x="5559" y="3764"/>
                  </a:lnTo>
                  <a:lnTo>
                    <a:pt x="5578" y="3494"/>
                  </a:lnTo>
                  <a:lnTo>
                    <a:pt x="5598" y="3224"/>
                  </a:lnTo>
                  <a:lnTo>
                    <a:pt x="5578" y="2954"/>
                  </a:lnTo>
                  <a:lnTo>
                    <a:pt x="5540" y="2683"/>
                  </a:lnTo>
                  <a:lnTo>
                    <a:pt x="5482" y="2432"/>
                  </a:lnTo>
                  <a:lnTo>
                    <a:pt x="5404" y="2182"/>
                  </a:lnTo>
                  <a:lnTo>
                    <a:pt x="5289" y="1931"/>
                  </a:lnTo>
                  <a:lnTo>
                    <a:pt x="5173" y="1680"/>
                  </a:lnTo>
                  <a:lnTo>
                    <a:pt x="5038" y="1448"/>
                  </a:lnTo>
                  <a:lnTo>
                    <a:pt x="4864" y="1236"/>
                  </a:lnTo>
                  <a:lnTo>
                    <a:pt x="4690" y="1023"/>
                  </a:lnTo>
                  <a:lnTo>
                    <a:pt x="4497" y="830"/>
                  </a:lnTo>
                  <a:lnTo>
                    <a:pt x="4266" y="657"/>
                  </a:lnTo>
                  <a:lnTo>
                    <a:pt x="4034" y="483"/>
                  </a:lnTo>
                  <a:lnTo>
                    <a:pt x="3783" y="348"/>
                  </a:lnTo>
                  <a:lnTo>
                    <a:pt x="3532" y="232"/>
                  </a:lnTo>
                  <a:lnTo>
                    <a:pt x="3262" y="136"/>
                  </a:lnTo>
                  <a:lnTo>
                    <a:pt x="2992" y="78"/>
                  </a:lnTo>
                  <a:lnTo>
                    <a:pt x="2722" y="20"/>
                  </a:lnTo>
                  <a:lnTo>
                    <a:pt x="2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35"/>
            <p:cNvSpPr/>
            <p:nvPr/>
          </p:nvSpPr>
          <p:spPr>
            <a:xfrm>
              <a:off x="2604650" y="988425"/>
              <a:ext cx="11125" cy="19825"/>
            </a:xfrm>
            <a:custGeom>
              <a:avLst/>
              <a:gdLst/>
              <a:ahLst/>
              <a:cxnLst/>
              <a:rect l="l" t="t" r="r" b="b"/>
              <a:pathLst>
                <a:path w="445" h="793" extrusionOk="0">
                  <a:moveTo>
                    <a:pt x="174" y="1"/>
                  </a:moveTo>
                  <a:lnTo>
                    <a:pt x="135" y="20"/>
                  </a:lnTo>
                  <a:lnTo>
                    <a:pt x="58" y="117"/>
                  </a:lnTo>
                  <a:lnTo>
                    <a:pt x="20" y="233"/>
                  </a:lnTo>
                  <a:lnTo>
                    <a:pt x="0" y="387"/>
                  </a:lnTo>
                  <a:lnTo>
                    <a:pt x="20" y="561"/>
                  </a:lnTo>
                  <a:lnTo>
                    <a:pt x="58" y="676"/>
                  </a:lnTo>
                  <a:lnTo>
                    <a:pt x="135" y="773"/>
                  </a:lnTo>
                  <a:lnTo>
                    <a:pt x="174" y="792"/>
                  </a:lnTo>
                  <a:lnTo>
                    <a:pt x="251" y="792"/>
                  </a:lnTo>
                  <a:lnTo>
                    <a:pt x="309" y="773"/>
                  </a:lnTo>
                  <a:lnTo>
                    <a:pt x="367" y="676"/>
                  </a:lnTo>
                  <a:lnTo>
                    <a:pt x="425" y="561"/>
                  </a:lnTo>
                  <a:lnTo>
                    <a:pt x="444" y="387"/>
                  </a:lnTo>
                  <a:lnTo>
                    <a:pt x="425" y="233"/>
                  </a:lnTo>
                  <a:lnTo>
                    <a:pt x="367" y="117"/>
                  </a:lnTo>
                  <a:lnTo>
                    <a:pt x="309" y="20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35"/>
            <p:cNvSpPr/>
            <p:nvPr/>
          </p:nvSpPr>
          <p:spPr>
            <a:xfrm>
              <a:off x="2805375" y="1057925"/>
              <a:ext cx="17875" cy="14500"/>
            </a:xfrm>
            <a:custGeom>
              <a:avLst/>
              <a:gdLst/>
              <a:ahLst/>
              <a:cxnLst/>
              <a:rect l="l" t="t" r="r" b="b"/>
              <a:pathLst>
                <a:path w="715" h="580" extrusionOk="0">
                  <a:moveTo>
                    <a:pt x="97" y="0"/>
                  </a:moveTo>
                  <a:lnTo>
                    <a:pt x="58" y="20"/>
                  </a:lnTo>
                  <a:lnTo>
                    <a:pt x="20" y="58"/>
                  </a:lnTo>
                  <a:lnTo>
                    <a:pt x="1" y="97"/>
                  </a:lnTo>
                  <a:lnTo>
                    <a:pt x="1" y="155"/>
                  </a:lnTo>
                  <a:lnTo>
                    <a:pt x="39" y="251"/>
                  </a:lnTo>
                  <a:lnTo>
                    <a:pt x="116" y="367"/>
                  </a:lnTo>
                  <a:lnTo>
                    <a:pt x="232" y="463"/>
                  </a:lnTo>
                  <a:lnTo>
                    <a:pt x="367" y="541"/>
                  </a:lnTo>
                  <a:lnTo>
                    <a:pt x="502" y="579"/>
                  </a:lnTo>
                  <a:lnTo>
                    <a:pt x="618" y="579"/>
                  </a:lnTo>
                  <a:lnTo>
                    <a:pt x="657" y="541"/>
                  </a:lnTo>
                  <a:lnTo>
                    <a:pt x="695" y="521"/>
                  </a:lnTo>
                  <a:lnTo>
                    <a:pt x="715" y="483"/>
                  </a:lnTo>
                  <a:lnTo>
                    <a:pt x="715" y="425"/>
                  </a:lnTo>
                  <a:lnTo>
                    <a:pt x="676" y="328"/>
                  </a:lnTo>
                  <a:lnTo>
                    <a:pt x="599" y="213"/>
                  </a:lnTo>
                  <a:lnTo>
                    <a:pt x="483" y="97"/>
                  </a:lnTo>
                  <a:lnTo>
                    <a:pt x="348" y="3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35"/>
            <p:cNvSpPr/>
            <p:nvPr/>
          </p:nvSpPr>
          <p:spPr>
            <a:xfrm>
              <a:off x="2683300" y="991325"/>
              <a:ext cx="18350" cy="14025"/>
            </a:xfrm>
            <a:custGeom>
              <a:avLst/>
              <a:gdLst/>
              <a:ahLst/>
              <a:cxnLst/>
              <a:rect l="l" t="t" r="r" b="b"/>
              <a:pathLst>
                <a:path w="734" h="561" extrusionOk="0">
                  <a:moveTo>
                    <a:pt x="193" y="1"/>
                  </a:moveTo>
                  <a:lnTo>
                    <a:pt x="97" y="20"/>
                  </a:lnTo>
                  <a:lnTo>
                    <a:pt x="58" y="39"/>
                  </a:lnTo>
                  <a:lnTo>
                    <a:pt x="20" y="78"/>
                  </a:lnTo>
                  <a:lnTo>
                    <a:pt x="0" y="117"/>
                  </a:lnTo>
                  <a:lnTo>
                    <a:pt x="0" y="174"/>
                  </a:lnTo>
                  <a:lnTo>
                    <a:pt x="39" y="271"/>
                  </a:lnTo>
                  <a:lnTo>
                    <a:pt x="135" y="387"/>
                  </a:lnTo>
                  <a:lnTo>
                    <a:pt x="251" y="464"/>
                  </a:lnTo>
                  <a:lnTo>
                    <a:pt x="406" y="541"/>
                  </a:lnTo>
                  <a:lnTo>
                    <a:pt x="541" y="560"/>
                  </a:lnTo>
                  <a:lnTo>
                    <a:pt x="657" y="541"/>
                  </a:lnTo>
                  <a:lnTo>
                    <a:pt x="695" y="522"/>
                  </a:lnTo>
                  <a:lnTo>
                    <a:pt x="715" y="483"/>
                  </a:lnTo>
                  <a:lnTo>
                    <a:pt x="734" y="445"/>
                  </a:lnTo>
                  <a:lnTo>
                    <a:pt x="734" y="387"/>
                  </a:lnTo>
                  <a:lnTo>
                    <a:pt x="695" y="290"/>
                  </a:lnTo>
                  <a:lnTo>
                    <a:pt x="618" y="174"/>
                  </a:lnTo>
                  <a:lnTo>
                    <a:pt x="483" y="97"/>
                  </a:lnTo>
                  <a:lnTo>
                    <a:pt x="328" y="20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6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35"/>
            <p:cNvSpPr/>
            <p:nvPr/>
          </p:nvSpPr>
          <p:spPr>
            <a:xfrm>
              <a:off x="2749400" y="988425"/>
              <a:ext cx="11600" cy="19825"/>
            </a:xfrm>
            <a:custGeom>
              <a:avLst/>
              <a:gdLst/>
              <a:ahLst/>
              <a:cxnLst/>
              <a:rect l="l" t="t" r="r" b="b"/>
              <a:pathLst>
                <a:path w="464" h="793" extrusionOk="0">
                  <a:moveTo>
                    <a:pt x="155" y="1"/>
                  </a:moveTo>
                  <a:lnTo>
                    <a:pt x="116" y="20"/>
                  </a:lnTo>
                  <a:lnTo>
                    <a:pt x="78" y="40"/>
                  </a:lnTo>
                  <a:lnTo>
                    <a:pt x="20" y="136"/>
                  </a:lnTo>
                  <a:lnTo>
                    <a:pt x="1" y="271"/>
                  </a:lnTo>
                  <a:lnTo>
                    <a:pt x="20" y="445"/>
                  </a:lnTo>
                  <a:lnTo>
                    <a:pt x="59" y="580"/>
                  </a:lnTo>
                  <a:lnTo>
                    <a:pt x="136" y="696"/>
                  </a:lnTo>
                  <a:lnTo>
                    <a:pt x="213" y="773"/>
                  </a:lnTo>
                  <a:lnTo>
                    <a:pt x="271" y="792"/>
                  </a:lnTo>
                  <a:lnTo>
                    <a:pt x="309" y="792"/>
                  </a:lnTo>
                  <a:lnTo>
                    <a:pt x="348" y="773"/>
                  </a:lnTo>
                  <a:lnTo>
                    <a:pt x="387" y="754"/>
                  </a:lnTo>
                  <a:lnTo>
                    <a:pt x="445" y="638"/>
                  </a:lnTo>
                  <a:lnTo>
                    <a:pt x="464" y="503"/>
                  </a:lnTo>
                  <a:lnTo>
                    <a:pt x="445" y="348"/>
                  </a:lnTo>
                  <a:lnTo>
                    <a:pt x="406" y="213"/>
                  </a:lnTo>
                  <a:lnTo>
                    <a:pt x="329" y="78"/>
                  </a:lnTo>
                  <a:lnTo>
                    <a:pt x="252" y="20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35"/>
            <p:cNvSpPr/>
            <p:nvPr/>
          </p:nvSpPr>
          <p:spPr>
            <a:xfrm>
              <a:off x="2792350" y="1111000"/>
              <a:ext cx="19325" cy="12075"/>
            </a:xfrm>
            <a:custGeom>
              <a:avLst/>
              <a:gdLst/>
              <a:ahLst/>
              <a:cxnLst/>
              <a:rect l="l" t="t" r="r" b="b"/>
              <a:pathLst>
                <a:path w="773" h="483" extrusionOk="0">
                  <a:moveTo>
                    <a:pt x="483" y="0"/>
                  </a:moveTo>
                  <a:lnTo>
                    <a:pt x="328" y="20"/>
                  </a:lnTo>
                  <a:lnTo>
                    <a:pt x="174" y="78"/>
                  </a:lnTo>
                  <a:lnTo>
                    <a:pt x="78" y="174"/>
                  </a:lnTo>
                  <a:lnTo>
                    <a:pt x="0" y="251"/>
                  </a:lnTo>
                  <a:lnTo>
                    <a:pt x="0" y="309"/>
                  </a:lnTo>
                  <a:lnTo>
                    <a:pt x="0" y="348"/>
                  </a:lnTo>
                  <a:lnTo>
                    <a:pt x="20" y="386"/>
                  </a:lnTo>
                  <a:lnTo>
                    <a:pt x="58" y="425"/>
                  </a:lnTo>
                  <a:lnTo>
                    <a:pt x="155" y="464"/>
                  </a:lnTo>
                  <a:lnTo>
                    <a:pt x="290" y="483"/>
                  </a:lnTo>
                  <a:lnTo>
                    <a:pt x="444" y="444"/>
                  </a:lnTo>
                  <a:lnTo>
                    <a:pt x="599" y="386"/>
                  </a:lnTo>
                  <a:lnTo>
                    <a:pt x="715" y="309"/>
                  </a:lnTo>
                  <a:lnTo>
                    <a:pt x="772" y="213"/>
                  </a:lnTo>
                  <a:lnTo>
                    <a:pt x="772" y="155"/>
                  </a:lnTo>
                  <a:lnTo>
                    <a:pt x="772" y="116"/>
                  </a:lnTo>
                  <a:lnTo>
                    <a:pt x="753" y="78"/>
                  </a:lnTo>
                  <a:lnTo>
                    <a:pt x="715" y="39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35"/>
            <p:cNvSpPr/>
            <p:nvPr/>
          </p:nvSpPr>
          <p:spPr>
            <a:xfrm>
              <a:off x="2749400" y="1059850"/>
              <a:ext cx="11600" cy="19800"/>
            </a:xfrm>
            <a:custGeom>
              <a:avLst/>
              <a:gdLst/>
              <a:ahLst/>
              <a:cxnLst/>
              <a:rect l="l" t="t" r="r" b="b"/>
              <a:pathLst>
                <a:path w="464" h="792" extrusionOk="0">
                  <a:moveTo>
                    <a:pt x="155" y="0"/>
                  </a:moveTo>
                  <a:lnTo>
                    <a:pt x="116" y="20"/>
                  </a:lnTo>
                  <a:lnTo>
                    <a:pt x="78" y="39"/>
                  </a:lnTo>
                  <a:lnTo>
                    <a:pt x="20" y="136"/>
                  </a:lnTo>
                  <a:lnTo>
                    <a:pt x="1" y="271"/>
                  </a:lnTo>
                  <a:lnTo>
                    <a:pt x="20" y="425"/>
                  </a:lnTo>
                  <a:lnTo>
                    <a:pt x="59" y="579"/>
                  </a:lnTo>
                  <a:lnTo>
                    <a:pt x="136" y="695"/>
                  </a:lnTo>
                  <a:lnTo>
                    <a:pt x="213" y="772"/>
                  </a:lnTo>
                  <a:lnTo>
                    <a:pt x="271" y="792"/>
                  </a:lnTo>
                  <a:lnTo>
                    <a:pt x="309" y="792"/>
                  </a:lnTo>
                  <a:lnTo>
                    <a:pt x="348" y="772"/>
                  </a:lnTo>
                  <a:lnTo>
                    <a:pt x="387" y="734"/>
                  </a:lnTo>
                  <a:lnTo>
                    <a:pt x="445" y="637"/>
                  </a:lnTo>
                  <a:lnTo>
                    <a:pt x="464" y="502"/>
                  </a:lnTo>
                  <a:lnTo>
                    <a:pt x="445" y="348"/>
                  </a:lnTo>
                  <a:lnTo>
                    <a:pt x="406" y="193"/>
                  </a:lnTo>
                  <a:lnTo>
                    <a:pt x="329" y="78"/>
                  </a:lnTo>
                  <a:lnTo>
                    <a:pt x="252" y="2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DFD5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35"/>
            <p:cNvSpPr/>
            <p:nvPr/>
          </p:nvSpPr>
          <p:spPr>
            <a:xfrm>
              <a:off x="2709350" y="806525"/>
              <a:ext cx="100400" cy="100875"/>
            </a:xfrm>
            <a:custGeom>
              <a:avLst/>
              <a:gdLst/>
              <a:ahLst/>
              <a:cxnLst/>
              <a:rect l="l" t="t" r="r" b="b"/>
              <a:pathLst>
                <a:path w="4016" h="4035" extrusionOk="0">
                  <a:moveTo>
                    <a:pt x="2008" y="0"/>
                  </a:moveTo>
                  <a:lnTo>
                    <a:pt x="1950" y="20"/>
                  </a:lnTo>
                  <a:lnTo>
                    <a:pt x="1911" y="58"/>
                  </a:lnTo>
                  <a:lnTo>
                    <a:pt x="1873" y="136"/>
                  </a:lnTo>
                  <a:lnTo>
                    <a:pt x="1834" y="232"/>
                  </a:lnTo>
                  <a:lnTo>
                    <a:pt x="1796" y="464"/>
                  </a:lnTo>
                  <a:lnTo>
                    <a:pt x="1796" y="753"/>
                  </a:lnTo>
                  <a:lnTo>
                    <a:pt x="1776" y="1043"/>
                  </a:lnTo>
                  <a:lnTo>
                    <a:pt x="1757" y="1313"/>
                  </a:lnTo>
                  <a:lnTo>
                    <a:pt x="1718" y="1525"/>
                  </a:lnTo>
                  <a:lnTo>
                    <a:pt x="1699" y="1602"/>
                  </a:lnTo>
                  <a:lnTo>
                    <a:pt x="1661" y="1660"/>
                  </a:lnTo>
                  <a:lnTo>
                    <a:pt x="1603" y="1699"/>
                  </a:lnTo>
                  <a:lnTo>
                    <a:pt x="1525" y="1738"/>
                  </a:lnTo>
                  <a:lnTo>
                    <a:pt x="1294" y="1757"/>
                  </a:lnTo>
                  <a:lnTo>
                    <a:pt x="1024" y="1776"/>
                  </a:lnTo>
                  <a:lnTo>
                    <a:pt x="734" y="1795"/>
                  </a:lnTo>
                  <a:lnTo>
                    <a:pt x="464" y="1815"/>
                  </a:lnTo>
                  <a:lnTo>
                    <a:pt x="213" y="1853"/>
                  </a:lnTo>
                  <a:lnTo>
                    <a:pt x="136" y="1873"/>
                  </a:lnTo>
                  <a:lnTo>
                    <a:pt x="59" y="1911"/>
                  </a:lnTo>
                  <a:lnTo>
                    <a:pt x="1" y="1950"/>
                  </a:lnTo>
                  <a:lnTo>
                    <a:pt x="1" y="2008"/>
                  </a:lnTo>
                  <a:lnTo>
                    <a:pt x="1" y="2066"/>
                  </a:lnTo>
                  <a:lnTo>
                    <a:pt x="59" y="2124"/>
                  </a:lnTo>
                  <a:lnTo>
                    <a:pt x="136" y="2162"/>
                  </a:lnTo>
                  <a:lnTo>
                    <a:pt x="213" y="2181"/>
                  </a:lnTo>
                  <a:lnTo>
                    <a:pt x="464" y="2220"/>
                  </a:lnTo>
                  <a:lnTo>
                    <a:pt x="734" y="2239"/>
                  </a:lnTo>
                  <a:lnTo>
                    <a:pt x="1024" y="2239"/>
                  </a:lnTo>
                  <a:lnTo>
                    <a:pt x="1294" y="2259"/>
                  </a:lnTo>
                  <a:lnTo>
                    <a:pt x="1525" y="2297"/>
                  </a:lnTo>
                  <a:lnTo>
                    <a:pt x="1603" y="2317"/>
                  </a:lnTo>
                  <a:lnTo>
                    <a:pt x="1661" y="2355"/>
                  </a:lnTo>
                  <a:lnTo>
                    <a:pt x="1699" y="2413"/>
                  </a:lnTo>
                  <a:lnTo>
                    <a:pt x="1718" y="2490"/>
                  </a:lnTo>
                  <a:lnTo>
                    <a:pt x="1757" y="2722"/>
                  </a:lnTo>
                  <a:lnTo>
                    <a:pt x="1776" y="2992"/>
                  </a:lnTo>
                  <a:lnTo>
                    <a:pt x="1796" y="3282"/>
                  </a:lnTo>
                  <a:lnTo>
                    <a:pt x="1796" y="3552"/>
                  </a:lnTo>
                  <a:lnTo>
                    <a:pt x="1834" y="3803"/>
                  </a:lnTo>
                  <a:lnTo>
                    <a:pt x="1873" y="3899"/>
                  </a:lnTo>
                  <a:lnTo>
                    <a:pt x="1911" y="3957"/>
                  </a:lnTo>
                  <a:lnTo>
                    <a:pt x="1950" y="4015"/>
                  </a:lnTo>
                  <a:lnTo>
                    <a:pt x="2008" y="4034"/>
                  </a:lnTo>
                  <a:lnTo>
                    <a:pt x="2066" y="4015"/>
                  </a:lnTo>
                  <a:lnTo>
                    <a:pt x="2104" y="3957"/>
                  </a:lnTo>
                  <a:lnTo>
                    <a:pt x="2143" y="3899"/>
                  </a:lnTo>
                  <a:lnTo>
                    <a:pt x="2182" y="3803"/>
                  </a:lnTo>
                  <a:lnTo>
                    <a:pt x="2201" y="3552"/>
                  </a:lnTo>
                  <a:lnTo>
                    <a:pt x="2220" y="3282"/>
                  </a:lnTo>
                  <a:lnTo>
                    <a:pt x="2240" y="2992"/>
                  </a:lnTo>
                  <a:lnTo>
                    <a:pt x="2259" y="2722"/>
                  </a:lnTo>
                  <a:lnTo>
                    <a:pt x="2297" y="2490"/>
                  </a:lnTo>
                  <a:lnTo>
                    <a:pt x="2317" y="2413"/>
                  </a:lnTo>
                  <a:lnTo>
                    <a:pt x="2355" y="2355"/>
                  </a:lnTo>
                  <a:lnTo>
                    <a:pt x="2413" y="2317"/>
                  </a:lnTo>
                  <a:lnTo>
                    <a:pt x="2490" y="2297"/>
                  </a:lnTo>
                  <a:lnTo>
                    <a:pt x="2703" y="2259"/>
                  </a:lnTo>
                  <a:lnTo>
                    <a:pt x="2973" y="2239"/>
                  </a:lnTo>
                  <a:lnTo>
                    <a:pt x="3282" y="2239"/>
                  </a:lnTo>
                  <a:lnTo>
                    <a:pt x="3552" y="2220"/>
                  </a:lnTo>
                  <a:lnTo>
                    <a:pt x="3784" y="2181"/>
                  </a:lnTo>
                  <a:lnTo>
                    <a:pt x="3880" y="2162"/>
                  </a:lnTo>
                  <a:lnTo>
                    <a:pt x="3957" y="2124"/>
                  </a:lnTo>
                  <a:lnTo>
                    <a:pt x="3996" y="2066"/>
                  </a:lnTo>
                  <a:lnTo>
                    <a:pt x="4015" y="2008"/>
                  </a:lnTo>
                  <a:lnTo>
                    <a:pt x="3996" y="1950"/>
                  </a:lnTo>
                  <a:lnTo>
                    <a:pt x="3957" y="1911"/>
                  </a:lnTo>
                  <a:lnTo>
                    <a:pt x="3880" y="1873"/>
                  </a:lnTo>
                  <a:lnTo>
                    <a:pt x="3784" y="1853"/>
                  </a:lnTo>
                  <a:lnTo>
                    <a:pt x="3552" y="1815"/>
                  </a:lnTo>
                  <a:lnTo>
                    <a:pt x="3282" y="1795"/>
                  </a:lnTo>
                  <a:lnTo>
                    <a:pt x="2973" y="1776"/>
                  </a:lnTo>
                  <a:lnTo>
                    <a:pt x="2703" y="1757"/>
                  </a:lnTo>
                  <a:lnTo>
                    <a:pt x="2490" y="1738"/>
                  </a:lnTo>
                  <a:lnTo>
                    <a:pt x="2413" y="1699"/>
                  </a:lnTo>
                  <a:lnTo>
                    <a:pt x="2355" y="1660"/>
                  </a:lnTo>
                  <a:lnTo>
                    <a:pt x="2317" y="1602"/>
                  </a:lnTo>
                  <a:lnTo>
                    <a:pt x="2297" y="1525"/>
                  </a:lnTo>
                  <a:lnTo>
                    <a:pt x="2259" y="1313"/>
                  </a:lnTo>
                  <a:lnTo>
                    <a:pt x="2240" y="1043"/>
                  </a:lnTo>
                  <a:lnTo>
                    <a:pt x="2220" y="753"/>
                  </a:lnTo>
                  <a:lnTo>
                    <a:pt x="2201" y="464"/>
                  </a:lnTo>
                  <a:lnTo>
                    <a:pt x="2182" y="232"/>
                  </a:lnTo>
                  <a:lnTo>
                    <a:pt x="2143" y="136"/>
                  </a:lnTo>
                  <a:lnTo>
                    <a:pt x="2104" y="58"/>
                  </a:lnTo>
                  <a:lnTo>
                    <a:pt x="2066" y="20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35"/>
            <p:cNvSpPr/>
            <p:nvPr/>
          </p:nvSpPr>
          <p:spPr>
            <a:xfrm>
              <a:off x="1974000" y="463925"/>
              <a:ext cx="100375" cy="100400"/>
            </a:xfrm>
            <a:custGeom>
              <a:avLst/>
              <a:gdLst/>
              <a:ahLst/>
              <a:cxnLst/>
              <a:rect l="l" t="t" r="r" b="b"/>
              <a:pathLst>
                <a:path w="4015" h="4016" extrusionOk="0">
                  <a:moveTo>
                    <a:pt x="1949" y="1"/>
                  </a:moveTo>
                  <a:lnTo>
                    <a:pt x="1892" y="59"/>
                  </a:lnTo>
                  <a:lnTo>
                    <a:pt x="1872" y="136"/>
                  </a:lnTo>
                  <a:lnTo>
                    <a:pt x="1834" y="213"/>
                  </a:lnTo>
                  <a:lnTo>
                    <a:pt x="1795" y="464"/>
                  </a:lnTo>
                  <a:lnTo>
                    <a:pt x="1776" y="734"/>
                  </a:lnTo>
                  <a:lnTo>
                    <a:pt x="1776" y="1024"/>
                  </a:lnTo>
                  <a:lnTo>
                    <a:pt x="1756" y="1294"/>
                  </a:lnTo>
                  <a:lnTo>
                    <a:pt x="1718" y="1526"/>
                  </a:lnTo>
                  <a:lnTo>
                    <a:pt x="1699" y="1603"/>
                  </a:lnTo>
                  <a:lnTo>
                    <a:pt x="1660" y="1661"/>
                  </a:lnTo>
                  <a:lnTo>
                    <a:pt x="1602" y="1699"/>
                  </a:lnTo>
                  <a:lnTo>
                    <a:pt x="1525" y="1719"/>
                  </a:lnTo>
                  <a:lnTo>
                    <a:pt x="1293" y="1757"/>
                  </a:lnTo>
                  <a:lnTo>
                    <a:pt x="1023" y="1777"/>
                  </a:lnTo>
                  <a:lnTo>
                    <a:pt x="733" y="1796"/>
                  </a:lnTo>
                  <a:lnTo>
                    <a:pt x="463" y="1796"/>
                  </a:lnTo>
                  <a:lnTo>
                    <a:pt x="212" y="1834"/>
                  </a:lnTo>
                  <a:lnTo>
                    <a:pt x="116" y="1873"/>
                  </a:lnTo>
                  <a:lnTo>
                    <a:pt x="58" y="1892"/>
                  </a:lnTo>
                  <a:lnTo>
                    <a:pt x="0" y="1950"/>
                  </a:lnTo>
                  <a:lnTo>
                    <a:pt x="0" y="2008"/>
                  </a:lnTo>
                  <a:lnTo>
                    <a:pt x="0" y="2066"/>
                  </a:lnTo>
                  <a:lnTo>
                    <a:pt x="58" y="2105"/>
                  </a:lnTo>
                  <a:lnTo>
                    <a:pt x="116" y="2143"/>
                  </a:lnTo>
                  <a:lnTo>
                    <a:pt x="212" y="2182"/>
                  </a:lnTo>
                  <a:lnTo>
                    <a:pt x="463" y="2201"/>
                  </a:lnTo>
                  <a:lnTo>
                    <a:pt x="733" y="2220"/>
                  </a:lnTo>
                  <a:lnTo>
                    <a:pt x="1023" y="2240"/>
                  </a:lnTo>
                  <a:lnTo>
                    <a:pt x="1293" y="2259"/>
                  </a:lnTo>
                  <a:lnTo>
                    <a:pt x="1525" y="2298"/>
                  </a:lnTo>
                  <a:lnTo>
                    <a:pt x="1602" y="2317"/>
                  </a:lnTo>
                  <a:lnTo>
                    <a:pt x="1660" y="2356"/>
                  </a:lnTo>
                  <a:lnTo>
                    <a:pt x="1699" y="2413"/>
                  </a:lnTo>
                  <a:lnTo>
                    <a:pt x="1718" y="2491"/>
                  </a:lnTo>
                  <a:lnTo>
                    <a:pt x="1756" y="2703"/>
                  </a:lnTo>
                  <a:lnTo>
                    <a:pt x="1776" y="2973"/>
                  </a:lnTo>
                  <a:lnTo>
                    <a:pt x="1776" y="3282"/>
                  </a:lnTo>
                  <a:lnTo>
                    <a:pt x="1795" y="3552"/>
                  </a:lnTo>
                  <a:lnTo>
                    <a:pt x="1834" y="3784"/>
                  </a:lnTo>
                  <a:lnTo>
                    <a:pt x="1872" y="3880"/>
                  </a:lnTo>
                  <a:lnTo>
                    <a:pt x="1892" y="3958"/>
                  </a:lnTo>
                  <a:lnTo>
                    <a:pt x="1949" y="3996"/>
                  </a:lnTo>
                  <a:lnTo>
                    <a:pt x="2007" y="4015"/>
                  </a:lnTo>
                  <a:lnTo>
                    <a:pt x="2065" y="3996"/>
                  </a:lnTo>
                  <a:lnTo>
                    <a:pt x="2104" y="3958"/>
                  </a:lnTo>
                  <a:lnTo>
                    <a:pt x="2142" y="3880"/>
                  </a:lnTo>
                  <a:lnTo>
                    <a:pt x="2181" y="3784"/>
                  </a:lnTo>
                  <a:lnTo>
                    <a:pt x="2200" y="3552"/>
                  </a:lnTo>
                  <a:lnTo>
                    <a:pt x="2220" y="3282"/>
                  </a:lnTo>
                  <a:lnTo>
                    <a:pt x="2239" y="2973"/>
                  </a:lnTo>
                  <a:lnTo>
                    <a:pt x="2258" y="2703"/>
                  </a:lnTo>
                  <a:lnTo>
                    <a:pt x="2297" y="2491"/>
                  </a:lnTo>
                  <a:lnTo>
                    <a:pt x="2316" y="2413"/>
                  </a:lnTo>
                  <a:lnTo>
                    <a:pt x="2355" y="2356"/>
                  </a:lnTo>
                  <a:lnTo>
                    <a:pt x="2413" y="2317"/>
                  </a:lnTo>
                  <a:lnTo>
                    <a:pt x="2490" y="2298"/>
                  </a:lnTo>
                  <a:lnTo>
                    <a:pt x="2702" y="2259"/>
                  </a:lnTo>
                  <a:lnTo>
                    <a:pt x="2972" y="2240"/>
                  </a:lnTo>
                  <a:lnTo>
                    <a:pt x="3262" y="2220"/>
                  </a:lnTo>
                  <a:lnTo>
                    <a:pt x="3551" y="2201"/>
                  </a:lnTo>
                  <a:lnTo>
                    <a:pt x="3783" y="2182"/>
                  </a:lnTo>
                  <a:lnTo>
                    <a:pt x="3880" y="2143"/>
                  </a:lnTo>
                  <a:lnTo>
                    <a:pt x="3957" y="2105"/>
                  </a:lnTo>
                  <a:lnTo>
                    <a:pt x="3995" y="2066"/>
                  </a:lnTo>
                  <a:lnTo>
                    <a:pt x="4015" y="2008"/>
                  </a:lnTo>
                  <a:lnTo>
                    <a:pt x="3995" y="1950"/>
                  </a:lnTo>
                  <a:lnTo>
                    <a:pt x="3957" y="1892"/>
                  </a:lnTo>
                  <a:lnTo>
                    <a:pt x="3880" y="1873"/>
                  </a:lnTo>
                  <a:lnTo>
                    <a:pt x="3783" y="1834"/>
                  </a:lnTo>
                  <a:lnTo>
                    <a:pt x="3551" y="1796"/>
                  </a:lnTo>
                  <a:lnTo>
                    <a:pt x="3262" y="1796"/>
                  </a:lnTo>
                  <a:lnTo>
                    <a:pt x="2972" y="1777"/>
                  </a:lnTo>
                  <a:lnTo>
                    <a:pt x="2702" y="1757"/>
                  </a:lnTo>
                  <a:lnTo>
                    <a:pt x="2490" y="1719"/>
                  </a:lnTo>
                  <a:lnTo>
                    <a:pt x="2413" y="1699"/>
                  </a:lnTo>
                  <a:lnTo>
                    <a:pt x="2355" y="1661"/>
                  </a:lnTo>
                  <a:lnTo>
                    <a:pt x="2316" y="1603"/>
                  </a:lnTo>
                  <a:lnTo>
                    <a:pt x="2297" y="1526"/>
                  </a:lnTo>
                  <a:lnTo>
                    <a:pt x="2258" y="1294"/>
                  </a:lnTo>
                  <a:lnTo>
                    <a:pt x="2239" y="1024"/>
                  </a:lnTo>
                  <a:lnTo>
                    <a:pt x="2220" y="734"/>
                  </a:lnTo>
                  <a:lnTo>
                    <a:pt x="2200" y="464"/>
                  </a:lnTo>
                  <a:lnTo>
                    <a:pt x="2181" y="213"/>
                  </a:lnTo>
                  <a:lnTo>
                    <a:pt x="2142" y="136"/>
                  </a:lnTo>
                  <a:lnTo>
                    <a:pt x="2104" y="5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35"/>
            <p:cNvSpPr/>
            <p:nvPr/>
          </p:nvSpPr>
          <p:spPr>
            <a:xfrm>
              <a:off x="2476775" y="1229225"/>
              <a:ext cx="100875" cy="100375"/>
            </a:xfrm>
            <a:custGeom>
              <a:avLst/>
              <a:gdLst/>
              <a:ahLst/>
              <a:cxnLst/>
              <a:rect l="l" t="t" r="r" b="b"/>
              <a:pathLst>
                <a:path w="4035" h="4015" extrusionOk="0">
                  <a:moveTo>
                    <a:pt x="1969" y="0"/>
                  </a:moveTo>
                  <a:lnTo>
                    <a:pt x="1911" y="58"/>
                  </a:lnTo>
                  <a:lnTo>
                    <a:pt x="1873" y="135"/>
                  </a:lnTo>
                  <a:lnTo>
                    <a:pt x="1853" y="212"/>
                  </a:lnTo>
                  <a:lnTo>
                    <a:pt x="1815" y="463"/>
                  </a:lnTo>
                  <a:lnTo>
                    <a:pt x="1796" y="734"/>
                  </a:lnTo>
                  <a:lnTo>
                    <a:pt x="1796" y="1023"/>
                  </a:lnTo>
                  <a:lnTo>
                    <a:pt x="1776" y="1293"/>
                  </a:lnTo>
                  <a:lnTo>
                    <a:pt x="1738" y="1525"/>
                  </a:lnTo>
                  <a:lnTo>
                    <a:pt x="1718" y="1602"/>
                  </a:lnTo>
                  <a:lnTo>
                    <a:pt x="1680" y="1660"/>
                  </a:lnTo>
                  <a:lnTo>
                    <a:pt x="1622" y="1699"/>
                  </a:lnTo>
                  <a:lnTo>
                    <a:pt x="1545" y="1718"/>
                  </a:lnTo>
                  <a:lnTo>
                    <a:pt x="1313" y="1756"/>
                  </a:lnTo>
                  <a:lnTo>
                    <a:pt x="1043" y="1776"/>
                  </a:lnTo>
                  <a:lnTo>
                    <a:pt x="753" y="1795"/>
                  </a:lnTo>
                  <a:lnTo>
                    <a:pt x="483" y="1795"/>
                  </a:lnTo>
                  <a:lnTo>
                    <a:pt x="232" y="1834"/>
                  </a:lnTo>
                  <a:lnTo>
                    <a:pt x="136" y="1872"/>
                  </a:lnTo>
                  <a:lnTo>
                    <a:pt x="78" y="1892"/>
                  </a:lnTo>
                  <a:lnTo>
                    <a:pt x="20" y="1949"/>
                  </a:lnTo>
                  <a:lnTo>
                    <a:pt x="1" y="2007"/>
                  </a:lnTo>
                  <a:lnTo>
                    <a:pt x="20" y="2065"/>
                  </a:lnTo>
                  <a:lnTo>
                    <a:pt x="78" y="2104"/>
                  </a:lnTo>
                  <a:lnTo>
                    <a:pt x="136" y="2142"/>
                  </a:lnTo>
                  <a:lnTo>
                    <a:pt x="232" y="2181"/>
                  </a:lnTo>
                  <a:lnTo>
                    <a:pt x="483" y="2200"/>
                  </a:lnTo>
                  <a:lnTo>
                    <a:pt x="753" y="2220"/>
                  </a:lnTo>
                  <a:lnTo>
                    <a:pt x="1043" y="2239"/>
                  </a:lnTo>
                  <a:lnTo>
                    <a:pt x="1313" y="2258"/>
                  </a:lnTo>
                  <a:lnTo>
                    <a:pt x="1545" y="2297"/>
                  </a:lnTo>
                  <a:lnTo>
                    <a:pt x="1622" y="2316"/>
                  </a:lnTo>
                  <a:lnTo>
                    <a:pt x="1680" y="2355"/>
                  </a:lnTo>
                  <a:lnTo>
                    <a:pt x="1718" y="2413"/>
                  </a:lnTo>
                  <a:lnTo>
                    <a:pt x="1738" y="2490"/>
                  </a:lnTo>
                  <a:lnTo>
                    <a:pt x="1776" y="2702"/>
                  </a:lnTo>
                  <a:lnTo>
                    <a:pt x="1796" y="2972"/>
                  </a:lnTo>
                  <a:lnTo>
                    <a:pt x="1796" y="3281"/>
                  </a:lnTo>
                  <a:lnTo>
                    <a:pt x="1815" y="3551"/>
                  </a:lnTo>
                  <a:lnTo>
                    <a:pt x="1853" y="3783"/>
                  </a:lnTo>
                  <a:lnTo>
                    <a:pt x="1873" y="3880"/>
                  </a:lnTo>
                  <a:lnTo>
                    <a:pt x="1911" y="3957"/>
                  </a:lnTo>
                  <a:lnTo>
                    <a:pt x="1969" y="3995"/>
                  </a:lnTo>
                  <a:lnTo>
                    <a:pt x="2027" y="4015"/>
                  </a:lnTo>
                  <a:lnTo>
                    <a:pt x="2085" y="3995"/>
                  </a:lnTo>
                  <a:lnTo>
                    <a:pt x="2124" y="3957"/>
                  </a:lnTo>
                  <a:lnTo>
                    <a:pt x="2162" y="3880"/>
                  </a:lnTo>
                  <a:lnTo>
                    <a:pt x="2182" y="3783"/>
                  </a:lnTo>
                  <a:lnTo>
                    <a:pt x="2220" y="3551"/>
                  </a:lnTo>
                  <a:lnTo>
                    <a:pt x="2239" y="3281"/>
                  </a:lnTo>
                  <a:lnTo>
                    <a:pt x="2259" y="2972"/>
                  </a:lnTo>
                  <a:lnTo>
                    <a:pt x="2278" y="2702"/>
                  </a:lnTo>
                  <a:lnTo>
                    <a:pt x="2297" y="2490"/>
                  </a:lnTo>
                  <a:lnTo>
                    <a:pt x="2336" y="2413"/>
                  </a:lnTo>
                  <a:lnTo>
                    <a:pt x="2375" y="2355"/>
                  </a:lnTo>
                  <a:lnTo>
                    <a:pt x="2433" y="2316"/>
                  </a:lnTo>
                  <a:lnTo>
                    <a:pt x="2510" y="2297"/>
                  </a:lnTo>
                  <a:lnTo>
                    <a:pt x="2722" y="2258"/>
                  </a:lnTo>
                  <a:lnTo>
                    <a:pt x="2992" y="2239"/>
                  </a:lnTo>
                  <a:lnTo>
                    <a:pt x="3282" y="2220"/>
                  </a:lnTo>
                  <a:lnTo>
                    <a:pt x="3571" y="2200"/>
                  </a:lnTo>
                  <a:lnTo>
                    <a:pt x="3803" y="2181"/>
                  </a:lnTo>
                  <a:lnTo>
                    <a:pt x="3899" y="2142"/>
                  </a:lnTo>
                  <a:lnTo>
                    <a:pt x="3977" y="2104"/>
                  </a:lnTo>
                  <a:lnTo>
                    <a:pt x="4015" y="2065"/>
                  </a:lnTo>
                  <a:lnTo>
                    <a:pt x="4034" y="2007"/>
                  </a:lnTo>
                  <a:lnTo>
                    <a:pt x="4015" y="1949"/>
                  </a:lnTo>
                  <a:lnTo>
                    <a:pt x="3977" y="1892"/>
                  </a:lnTo>
                  <a:lnTo>
                    <a:pt x="3899" y="1872"/>
                  </a:lnTo>
                  <a:lnTo>
                    <a:pt x="3803" y="1834"/>
                  </a:lnTo>
                  <a:lnTo>
                    <a:pt x="3571" y="1795"/>
                  </a:lnTo>
                  <a:lnTo>
                    <a:pt x="3282" y="1795"/>
                  </a:lnTo>
                  <a:lnTo>
                    <a:pt x="2992" y="1776"/>
                  </a:lnTo>
                  <a:lnTo>
                    <a:pt x="2722" y="1756"/>
                  </a:lnTo>
                  <a:lnTo>
                    <a:pt x="2510" y="1718"/>
                  </a:lnTo>
                  <a:lnTo>
                    <a:pt x="2433" y="1699"/>
                  </a:lnTo>
                  <a:lnTo>
                    <a:pt x="2375" y="1660"/>
                  </a:lnTo>
                  <a:lnTo>
                    <a:pt x="2336" y="1602"/>
                  </a:lnTo>
                  <a:lnTo>
                    <a:pt x="2297" y="1525"/>
                  </a:lnTo>
                  <a:lnTo>
                    <a:pt x="2278" y="1293"/>
                  </a:lnTo>
                  <a:lnTo>
                    <a:pt x="2259" y="1023"/>
                  </a:lnTo>
                  <a:lnTo>
                    <a:pt x="2239" y="734"/>
                  </a:lnTo>
                  <a:lnTo>
                    <a:pt x="2220" y="463"/>
                  </a:lnTo>
                  <a:lnTo>
                    <a:pt x="2182" y="212"/>
                  </a:lnTo>
                  <a:lnTo>
                    <a:pt x="2162" y="135"/>
                  </a:lnTo>
                  <a:lnTo>
                    <a:pt x="2124" y="58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35"/>
            <p:cNvSpPr/>
            <p:nvPr/>
          </p:nvSpPr>
          <p:spPr>
            <a:xfrm>
              <a:off x="1885200" y="972500"/>
              <a:ext cx="100400" cy="100400"/>
            </a:xfrm>
            <a:custGeom>
              <a:avLst/>
              <a:gdLst/>
              <a:ahLst/>
              <a:cxnLst/>
              <a:rect l="l" t="t" r="r" b="b"/>
              <a:pathLst>
                <a:path w="4016" h="4016" extrusionOk="0">
                  <a:moveTo>
                    <a:pt x="1950" y="1"/>
                  </a:moveTo>
                  <a:lnTo>
                    <a:pt x="1892" y="59"/>
                  </a:lnTo>
                  <a:lnTo>
                    <a:pt x="1873" y="136"/>
                  </a:lnTo>
                  <a:lnTo>
                    <a:pt x="1834" y="213"/>
                  </a:lnTo>
                  <a:lnTo>
                    <a:pt x="1796" y="464"/>
                  </a:lnTo>
                  <a:lnTo>
                    <a:pt x="1796" y="734"/>
                  </a:lnTo>
                  <a:lnTo>
                    <a:pt x="1776" y="1024"/>
                  </a:lnTo>
                  <a:lnTo>
                    <a:pt x="1757" y="1294"/>
                  </a:lnTo>
                  <a:lnTo>
                    <a:pt x="1718" y="1526"/>
                  </a:lnTo>
                  <a:lnTo>
                    <a:pt x="1699" y="1603"/>
                  </a:lnTo>
                  <a:lnTo>
                    <a:pt x="1661" y="1661"/>
                  </a:lnTo>
                  <a:lnTo>
                    <a:pt x="1603" y="1699"/>
                  </a:lnTo>
                  <a:lnTo>
                    <a:pt x="1525" y="1719"/>
                  </a:lnTo>
                  <a:lnTo>
                    <a:pt x="1294" y="1757"/>
                  </a:lnTo>
                  <a:lnTo>
                    <a:pt x="1024" y="1777"/>
                  </a:lnTo>
                  <a:lnTo>
                    <a:pt x="734" y="1796"/>
                  </a:lnTo>
                  <a:lnTo>
                    <a:pt x="464" y="1796"/>
                  </a:lnTo>
                  <a:lnTo>
                    <a:pt x="213" y="1835"/>
                  </a:lnTo>
                  <a:lnTo>
                    <a:pt x="116" y="1873"/>
                  </a:lnTo>
                  <a:lnTo>
                    <a:pt x="59" y="1892"/>
                  </a:lnTo>
                  <a:lnTo>
                    <a:pt x="1" y="1950"/>
                  </a:lnTo>
                  <a:lnTo>
                    <a:pt x="1" y="2008"/>
                  </a:lnTo>
                  <a:lnTo>
                    <a:pt x="1" y="2066"/>
                  </a:lnTo>
                  <a:lnTo>
                    <a:pt x="59" y="2105"/>
                  </a:lnTo>
                  <a:lnTo>
                    <a:pt x="116" y="2143"/>
                  </a:lnTo>
                  <a:lnTo>
                    <a:pt x="213" y="2182"/>
                  </a:lnTo>
                  <a:lnTo>
                    <a:pt x="464" y="2201"/>
                  </a:lnTo>
                  <a:lnTo>
                    <a:pt x="734" y="2221"/>
                  </a:lnTo>
                  <a:lnTo>
                    <a:pt x="1024" y="2240"/>
                  </a:lnTo>
                  <a:lnTo>
                    <a:pt x="1294" y="2259"/>
                  </a:lnTo>
                  <a:lnTo>
                    <a:pt x="1525" y="2298"/>
                  </a:lnTo>
                  <a:lnTo>
                    <a:pt x="1603" y="2317"/>
                  </a:lnTo>
                  <a:lnTo>
                    <a:pt x="1661" y="2356"/>
                  </a:lnTo>
                  <a:lnTo>
                    <a:pt x="1699" y="2414"/>
                  </a:lnTo>
                  <a:lnTo>
                    <a:pt x="1718" y="2491"/>
                  </a:lnTo>
                  <a:lnTo>
                    <a:pt x="1757" y="2703"/>
                  </a:lnTo>
                  <a:lnTo>
                    <a:pt x="1776" y="2973"/>
                  </a:lnTo>
                  <a:lnTo>
                    <a:pt x="1796" y="3282"/>
                  </a:lnTo>
                  <a:lnTo>
                    <a:pt x="1796" y="3552"/>
                  </a:lnTo>
                  <a:lnTo>
                    <a:pt x="1834" y="3784"/>
                  </a:lnTo>
                  <a:lnTo>
                    <a:pt x="1873" y="3880"/>
                  </a:lnTo>
                  <a:lnTo>
                    <a:pt x="1892" y="3958"/>
                  </a:lnTo>
                  <a:lnTo>
                    <a:pt x="1950" y="3996"/>
                  </a:lnTo>
                  <a:lnTo>
                    <a:pt x="2008" y="4016"/>
                  </a:lnTo>
                  <a:lnTo>
                    <a:pt x="2066" y="3996"/>
                  </a:lnTo>
                  <a:lnTo>
                    <a:pt x="2104" y="3958"/>
                  </a:lnTo>
                  <a:lnTo>
                    <a:pt x="2143" y="3880"/>
                  </a:lnTo>
                  <a:lnTo>
                    <a:pt x="2182" y="3784"/>
                  </a:lnTo>
                  <a:lnTo>
                    <a:pt x="2201" y="3552"/>
                  </a:lnTo>
                  <a:lnTo>
                    <a:pt x="2220" y="3282"/>
                  </a:lnTo>
                  <a:lnTo>
                    <a:pt x="2240" y="2973"/>
                  </a:lnTo>
                  <a:lnTo>
                    <a:pt x="2259" y="2703"/>
                  </a:lnTo>
                  <a:lnTo>
                    <a:pt x="2297" y="2491"/>
                  </a:lnTo>
                  <a:lnTo>
                    <a:pt x="2317" y="2414"/>
                  </a:lnTo>
                  <a:lnTo>
                    <a:pt x="2355" y="2356"/>
                  </a:lnTo>
                  <a:lnTo>
                    <a:pt x="2413" y="2317"/>
                  </a:lnTo>
                  <a:lnTo>
                    <a:pt x="2490" y="2298"/>
                  </a:lnTo>
                  <a:lnTo>
                    <a:pt x="2703" y="2259"/>
                  </a:lnTo>
                  <a:lnTo>
                    <a:pt x="2973" y="2240"/>
                  </a:lnTo>
                  <a:lnTo>
                    <a:pt x="3263" y="2221"/>
                  </a:lnTo>
                  <a:lnTo>
                    <a:pt x="3552" y="2201"/>
                  </a:lnTo>
                  <a:lnTo>
                    <a:pt x="3784" y="2182"/>
                  </a:lnTo>
                  <a:lnTo>
                    <a:pt x="3880" y="2143"/>
                  </a:lnTo>
                  <a:lnTo>
                    <a:pt x="3957" y="2105"/>
                  </a:lnTo>
                  <a:lnTo>
                    <a:pt x="3996" y="2066"/>
                  </a:lnTo>
                  <a:lnTo>
                    <a:pt x="4015" y="2008"/>
                  </a:lnTo>
                  <a:lnTo>
                    <a:pt x="3996" y="1950"/>
                  </a:lnTo>
                  <a:lnTo>
                    <a:pt x="3957" y="1892"/>
                  </a:lnTo>
                  <a:lnTo>
                    <a:pt x="3880" y="1873"/>
                  </a:lnTo>
                  <a:lnTo>
                    <a:pt x="3784" y="1835"/>
                  </a:lnTo>
                  <a:lnTo>
                    <a:pt x="3552" y="1796"/>
                  </a:lnTo>
                  <a:lnTo>
                    <a:pt x="3263" y="1796"/>
                  </a:lnTo>
                  <a:lnTo>
                    <a:pt x="2973" y="1777"/>
                  </a:lnTo>
                  <a:lnTo>
                    <a:pt x="2703" y="1757"/>
                  </a:lnTo>
                  <a:lnTo>
                    <a:pt x="2490" y="1719"/>
                  </a:lnTo>
                  <a:lnTo>
                    <a:pt x="2413" y="1699"/>
                  </a:lnTo>
                  <a:lnTo>
                    <a:pt x="2355" y="1661"/>
                  </a:lnTo>
                  <a:lnTo>
                    <a:pt x="2317" y="1603"/>
                  </a:lnTo>
                  <a:lnTo>
                    <a:pt x="2297" y="1526"/>
                  </a:lnTo>
                  <a:lnTo>
                    <a:pt x="2259" y="1294"/>
                  </a:lnTo>
                  <a:lnTo>
                    <a:pt x="2240" y="1024"/>
                  </a:lnTo>
                  <a:lnTo>
                    <a:pt x="2220" y="734"/>
                  </a:lnTo>
                  <a:lnTo>
                    <a:pt x="2201" y="464"/>
                  </a:lnTo>
                  <a:lnTo>
                    <a:pt x="2182" y="213"/>
                  </a:lnTo>
                  <a:lnTo>
                    <a:pt x="2143" y="136"/>
                  </a:lnTo>
                  <a:lnTo>
                    <a:pt x="2104" y="5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7CF026D9-6939-F912-34F0-8991E32AE967}"/>
              </a:ext>
            </a:extLst>
          </p:cNvPr>
          <p:cNvGrpSpPr/>
          <p:nvPr/>
        </p:nvGrpSpPr>
        <p:grpSpPr>
          <a:xfrm>
            <a:off x="-10633" y="-10633"/>
            <a:ext cx="1606491" cy="1657890"/>
            <a:chOff x="-10633" y="-10633"/>
            <a:chExt cx="1606491" cy="1657890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94F23308-E5F4-9432-8499-BA36C23A22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42" t="22022"/>
            <a:stretch/>
          </p:blipFill>
          <p:spPr>
            <a:xfrm>
              <a:off x="-10633" y="-10633"/>
              <a:ext cx="1606491" cy="165789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2F49A518-3723-CCCF-E508-8F93A3DF5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747" y="156349"/>
              <a:ext cx="707396" cy="35990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BECE7B23-F899-813A-920C-10F2EF47E8EC}"/>
                </a:ext>
              </a:extLst>
            </p:cNvPr>
            <p:cNvSpPr txBox="1"/>
            <p:nvPr/>
          </p:nvSpPr>
          <p:spPr>
            <a:xfrm>
              <a:off x="354575" y="323818"/>
              <a:ext cx="69162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Sport Day" pitchFamily="2" charset="0"/>
                </a:rPr>
                <a:t>6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DE5C901-7E64-CD64-BED4-4D77833670CF}"/>
              </a:ext>
            </a:extLst>
          </p:cNvPr>
          <p:cNvSpPr txBox="1"/>
          <p:nvPr/>
        </p:nvSpPr>
        <p:spPr>
          <a:xfrm>
            <a:off x="2111659" y="2949791"/>
            <a:ext cx="64263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Lesson 1 ( 1,2,3)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239987" y="2113357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/>
            <a:r>
              <a:rPr lang="vi-VN" sz="6000" dirty="0">
                <a:solidFill>
                  <a:schemeClr val="accent5">
                    <a:lumMod val="75000"/>
                  </a:schemeClr>
                </a:solidFill>
              </a:rPr>
              <a:t>Activity 1</a:t>
            </a:r>
            <a:endParaRPr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568865" y="724875"/>
            <a:ext cx="1401603" cy="11551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chemeClr val="tx1"/>
                </a:solidFill>
              </a:rPr>
              <a:t>02</a:t>
            </a:r>
            <a:endParaRPr sz="7500" dirty="0">
              <a:solidFill>
                <a:schemeClr val="tx1"/>
              </a:solidFill>
            </a:endParaRPr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="" xmlns:a16="http://schemas.microsoft.com/office/drawing/2014/main" id="{B24E6A5E-74CC-A2F8-1CFF-FA162A3F93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229944" y="3392341"/>
            <a:ext cx="6309056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Look, listen and repeat.</a:t>
            </a:r>
            <a:endParaRPr sz="4000" b="1" dirty="0"/>
          </a:p>
        </p:txBody>
      </p:sp>
    </p:spTree>
    <p:extLst>
      <p:ext uri="{BB962C8B-B14F-4D97-AF65-F5344CB8AC3E}">
        <p14:creationId xmlns:p14="http://schemas.microsoft.com/office/powerpoint/2010/main" val="2186421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7B09EE7-38AC-AF2D-928C-EAC9FBBCB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15E58E71-407A-9ACF-5E22-2B89F9990849}"/>
              </a:ext>
            </a:extLst>
          </p:cNvPr>
          <p:cNvSpPr/>
          <p:nvPr/>
        </p:nvSpPr>
        <p:spPr>
          <a:xfrm>
            <a:off x="2732567" y="988829"/>
            <a:ext cx="616689" cy="4146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5F20B09B-74FB-C9A1-C759-79B396D1A2E4}"/>
              </a:ext>
            </a:extLst>
          </p:cNvPr>
          <p:cNvSpPr/>
          <p:nvPr/>
        </p:nvSpPr>
        <p:spPr>
          <a:xfrm>
            <a:off x="7616455" y="1004778"/>
            <a:ext cx="616689" cy="4146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66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,201702209,C:\Users\Administrator\Desktop\BAI GIANG TRUC TUYEN\E3-U14-L1 - HIEN\Media.ppc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001|0.5|0.5|0.5|0.5"/>
  <p:tag name="ISPRING_CUSTOM_TIMING_USED" val="1"/>
  <p:tag name="GENSWF_ADVANCE_TIME" val="36.284"/>
  <p:tag name="ISPRING_SLIDE_ID" val="{454ED19F-B1C2-4F17-9204-E20C716823A4}"/>
</p:tagLst>
</file>

<file path=ppt/theme/theme1.xml><?xml version="1.0" encoding="utf-8"?>
<a:theme xmlns:a="http://schemas.openxmlformats.org/drawingml/2006/main" name="International Coffee Day by Slidesgo">
  <a:themeElements>
    <a:clrScheme name="Simple Light">
      <a:dk1>
        <a:srgbClr val="555555"/>
      </a:dk1>
      <a:lt1>
        <a:srgbClr val="FFFFFF"/>
      </a:lt1>
      <a:dk2>
        <a:srgbClr val="FAD0C0"/>
      </a:dk2>
      <a:lt2>
        <a:srgbClr val="F7DBD1"/>
      </a:lt2>
      <a:accent1>
        <a:srgbClr val="BE9586"/>
      </a:accent1>
      <a:accent2>
        <a:srgbClr val="649AD3"/>
      </a:accent2>
      <a:accent3>
        <a:srgbClr val="D1DF9E"/>
      </a:accent3>
      <a:accent4>
        <a:srgbClr val="FDE180"/>
      </a:accent4>
      <a:accent5>
        <a:srgbClr val="F59F93"/>
      </a:accent5>
      <a:accent6>
        <a:srgbClr val="F8E4DD"/>
      </a:accent6>
      <a:hlink>
        <a:srgbClr val="BB6F6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10165</TotalTime>
  <Words>406</Words>
  <Application>Microsoft Office PowerPoint</Application>
  <PresentationFormat>On-screen Show (16:9)</PresentationFormat>
  <Paragraphs>133</Paragraphs>
  <Slides>41</Slides>
  <Notes>14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Arial</vt:lpstr>
      <vt:lpstr>Dosis</vt:lpstr>
      <vt:lpstr>Quicksand</vt:lpstr>
      <vt:lpstr>Comic Sans MS</vt:lpstr>
      <vt:lpstr>Sport Day</vt:lpstr>
      <vt:lpstr>Catamaran</vt:lpstr>
      <vt:lpstr>Times New Roman</vt:lpstr>
      <vt:lpstr>Coiny</vt:lpstr>
      <vt:lpstr>International Coffee Day by Slidesgo</vt:lpstr>
      <vt:lpstr>PowerPoint Presentation</vt:lpstr>
      <vt:lpstr>PowerPoint Presentation</vt:lpstr>
      <vt:lpstr>PowerPoint Presentation</vt:lpstr>
      <vt:lpstr>PowerPoint Presentation</vt:lpstr>
      <vt:lpstr>Warm-up</vt:lpstr>
      <vt:lpstr>PowerPoint Presentation</vt:lpstr>
      <vt:lpstr> Our school facilities </vt:lpstr>
      <vt:lpstr>Activity 1</vt:lpstr>
      <vt:lpstr>PowerPoint Presentation</vt:lpstr>
      <vt:lpstr>Activity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Game: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Game:</vt:lpstr>
      <vt:lpstr>PowerPoint Presentation</vt:lpstr>
      <vt:lpstr>PowerPoint Presentation</vt:lpstr>
      <vt:lpstr>Activity 3</vt:lpstr>
      <vt:lpstr>PowerPoint Presentation</vt:lpstr>
      <vt:lpstr>Game :  Carousel hotpot</vt:lpstr>
      <vt:lpstr>Game :  carousel hotpot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COFFEE DAY</dc:title>
  <dc:creator>Admin</dc:creator>
  <cp:lastModifiedBy>PC</cp:lastModifiedBy>
  <cp:revision>129</cp:revision>
  <dcterms:modified xsi:type="dcterms:W3CDTF">2025-11-28T07:48:52Z</dcterms:modified>
</cp:coreProperties>
</file>