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7" r:id="rId3"/>
    <p:sldMasterId id="2147483678" r:id="rId4"/>
    <p:sldMasterId id="2147483691" r:id="rId5"/>
    <p:sldMasterId id="2147483702" r:id="rId6"/>
  </p:sldMasterIdLst>
  <p:notesMasterIdLst>
    <p:notesMasterId r:id="rId61"/>
  </p:notesMasterIdLst>
  <p:sldIdLst>
    <p:sldId id="309" r:id="rId7"/>
    <p:sldId id="257" r:id="rId8"/>
    <p:sldId id="326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1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18" r:id="rId30"/>
    <p:sldId id="319" r:id="rId31"/>
    <p:sldId id="281" r:id="rId32"/>
    <p:sldId id="282" r:id="rId33"/>
    <p:sldId id="283" r:id="rId34"/>
    <p:sldId id="284" r:id="rId35"/>
    <p:sldId id="285" r:id="rId36"/>
    <p:sldId id="320" r:id="rId37"/>
    <p:sldId id="321" r:id="rId38"/>
    <p:sldId id="322" r:id="rId39"/>
    <p:sldId id="323" r:id="rId40"/>
    <p:sldId id="324" r:id="rId41"/>
    <p:sldId id="325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</p:sldIdLst>
  <p:sldSz cx="9144000" cy="5143500" type="screen16x9"/>
  <p:notesSz cx="6858000" cy="9144000"/>
  <p:embeddedFontLst>
    <p:embeddedFont>
      <p:font typeface="Barriecito" charset="0"/>
      <p:regular r:id="rId62"/>
    </p:embeddedFont>
    <p:embeddedFont>
      <p:font typeface="Dosis" charset="0"/>
      <p:regular r:id="rId63"/>
      <p:bold r:id="rId64"/>
    </p:embeddedFont>
    <p:embeddedFont>
      <p:font typeface="Comic Sans MS" pitchFamily="66" charset="0"/>
      <p:regular r:id="rId65"/>
      <p:bold r:id="rId66"/>
    </p:embeddedFont>
    <p:embeddedFont>
      <p:font typeface=".VnCooper" pitchFamily="34" charset="0"/>
      <p:regular r:id="rId67"/>
    </p:embeddedFont>
    <p:embeddedFont>
      <p:font typeface="Amasis MT Pro Black" charset="0"/>
      <p:bold r:id="rId68"/>
      <p:boldItalic r:id="rId69"/>
    </p:embeddedFont>
    <p:embeddedFont>
      <p:font typeface="Calibri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iDbYgayo7KtDONR/x5UtT0NAY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1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2955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7" name="Google Shape;24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342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1" name="Google Shape;37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Google Shape;375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8" name="Google Shape;37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Google Shape;40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Google Shape;40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4" name="Google Shape;40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0" name="Google Shape;40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6" name="Google Shape;40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09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</a:t>
            </a:r>
            <a:r>
              <a:rPr lang="en-US" dirty="0" smtClean="0"/>
              <a:t>/ picture</a:t>
            </a:r>
            <a:r>
              <a:rPr lang="en-US" dirty="0"/>
              <a:t>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71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4" name="Google Shape;41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Google Shape;41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4" name="Google Shape;41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3" name="Google Shape;41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3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51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22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44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7" name="Google Shape;47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THE CLOUD – GO TO PART 4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7" name="Google Shape;47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Google Shape;47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8" name="Google Shape;47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Google Shape;48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3" name="Google Shape;48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" name="Google Shape;48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7" name="Google Shape;481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1" name="Google Shape;483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Google Shape;48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6" name="Google Shape;484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8" name="Google Shape;48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Google Shape;486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9" name="Google Shape;486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1" name="Google Shape;488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Google Shape;489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2" name="Google Shape;489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3" name="Google Shape;49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4" name="Google Shape;491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5" name="Google Shape;49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Google Shape;493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0" name="Google Shape;494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4" name="Google Shape;496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5" name="Google Shape;496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76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347" name="Google Shape;347;p76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348" name="Google Shape;348;p76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349" name="Google Shape;349;p76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76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76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76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76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76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76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76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76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76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76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76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76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76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76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64" name="Google Shape;364;p76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65" name="Google Shape;365;p76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76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76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76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76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76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76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76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76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74" name="Google Shape;374;p76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76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76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76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76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76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380" name="Google Shape;380;p76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76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76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76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76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76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76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76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76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9" name="Google Shape;389;p76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390" name="Google Shape;390;p76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6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6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6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76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6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6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397;p76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398" name="Google Shape;398;p76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6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6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76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402" name="Google Shape;402;p76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6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6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6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6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7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9" name="Google Shape;409;p77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10" name="Google Shape;410;p77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7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412" name="Google Shape;412;p7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7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417" name="Google Shape;417;p7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418" name="Google Shape;418;p7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7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7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7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7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7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7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7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7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7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431" name="Google Shape;431;p7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7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7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7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7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7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7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7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7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7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7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7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7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8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8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78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78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8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8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78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78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8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8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8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8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8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8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8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8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8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8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8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8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8" name="Google Shape;468;p78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469" name="Google Shape;469;p78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8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8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8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8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8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8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8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8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8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8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8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8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8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8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8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8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8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8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8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8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8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8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8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8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8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8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8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8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8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8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8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8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8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8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8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8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8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8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8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8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8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8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8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8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8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8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8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8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8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8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8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8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8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8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8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8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8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8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8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8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8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8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8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8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8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8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8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8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8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8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8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8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8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8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8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8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8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8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8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8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8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8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8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8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8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8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8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8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8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8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8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8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8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8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585" name="Google Shape;585;p7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78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589" name="Google Shape;589;p7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78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596" name="Google Shape;596;p7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78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711" name="Google Shape;711;p7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5" name="Google Shape;735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7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38" name="Google Shape;738;p7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Google Shape;742;p7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743" name="Google Shape;743;p7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744" name="Google Shape;744;p7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7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7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7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7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7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7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7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7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7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6" name="Google Shape;756;p7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757" name="Google Shape;757;p7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7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7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7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7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7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8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772" name="Google Shape;772;p8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8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782" name="Google Shape;782;p8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8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792" name="Google Shape;792;p8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813" name="Google Shape;813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8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819" name="Google Shape;819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4" name="Google Shape;824;p8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825" name="Google Shape;825;p8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65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849" name="Google Shape;849;p65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5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5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5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65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65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65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65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65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858" name="Google Shape;858;p65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859" name="Google Shape;859;p65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65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65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65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65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65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65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65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65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65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65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0" name="Google Shape;870;p65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871" name="Google Shape;871;p65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65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65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65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65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65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65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65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65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0" name="Google Shape;880;p65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881" name="Google Shape;881;p65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5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5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5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3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87" name="Google Shape;887;p93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888" name="Google Shape;888;p93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889" name="Google Shape;889;p93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890" name="Google Shape;890;p93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3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3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3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3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3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3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3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3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3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3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3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2" name="Google Shape;902;p93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3" name="Google Shape;903;p93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93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905" name="Google Shape;905;p93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906" name="Google Shape;906;p93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3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3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3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3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3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3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3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4" name="Google Shape;914;p93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915" name="Google Shape;915;p93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3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3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3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3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93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921" name="Google Shape;921;p93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3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3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3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3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3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3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3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3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0" name="Google Shape;930;p93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931" name="Google Shape;931;p93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3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3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3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3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3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3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93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939" name="Google Shape;939;p93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3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3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93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943" name="Google Shape;943;p93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3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3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3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3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4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9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1" name="Google Shape;951;p94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2" name="Google Shape;952;p94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953" name="Google Shape;953;p94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94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94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957;p94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958" name="Google Shape;958;p94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959" name="Google Shape;959;p94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4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4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4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4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4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4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4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94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94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4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4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1" name="Google Shape;971;p94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2" name="Google Shape;972;p94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4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94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94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94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94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94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94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94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94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4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4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4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6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88" name="Google Shape;988;p96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9" name="Google Shape;989;p96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96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1" name="Google Shape;991;p96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2" name="Google Shape;992;p96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96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4" name="Google Shape;994;p96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5" name="Google Shape;995;p96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96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7" name="Google Shape;997;p96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8" name="Google Shape;998;p96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9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00" name="Google Shape;1000;p96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001" name="Google Shape;1001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96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96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007" name="Google Shape;1007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96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2" name="Google Shape;1012;p96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013" name="Google Shape;1013;p96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96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96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96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96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96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96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96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96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96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96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96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96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96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96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96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96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96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7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97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97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97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7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97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97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7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97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97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97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97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97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97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7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7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97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7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97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97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97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7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97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5" name="Google Shape;1055;p97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056" name="Google Shape;1056;p9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9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9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9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9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9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9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9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9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9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9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9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9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9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9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9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9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9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9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9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9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9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9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9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9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9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9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9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9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9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9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9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9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9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9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9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9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9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9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9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9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9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9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9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9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9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9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9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9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9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9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9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9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9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9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172" name="Google Shape;1172;p9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9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9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176" name="Google Shape;1176;p9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9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97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183" name="Google Shape;1183;p9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9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9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9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9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9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9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9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9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9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9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9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9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9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9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9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9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9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9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9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9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9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9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9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9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9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9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9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9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9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9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9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9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9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9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9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9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9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9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9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9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9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9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9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9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9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9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9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9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9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9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9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9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9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9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9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9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9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9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9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9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9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9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9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9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9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9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9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9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9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9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9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9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9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9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9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9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9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9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9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9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9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9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9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9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9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9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9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9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9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9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9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9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9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9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9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9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9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9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9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9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9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9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9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9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9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9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9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9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9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298" name="Google Shape;1298;p9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9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9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9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9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9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9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9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9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9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9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9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9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9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9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9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9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9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9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9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9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9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9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9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9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9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26" name="Google Shape;1326;p9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9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9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9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9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31" name="Google Shape;1331;p9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32" name="Google Shape;1332;p9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9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9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9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9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9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9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9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9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9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9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9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9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45" name="Google Shape;1345;p9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9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9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9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9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9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9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9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9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9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9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9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9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10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360" name="Google Shape;1360;p10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0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0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10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370" name="Google Shape;1370;p10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0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0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9" name="Google Shape;1379;p10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380" name="Google Shape;1380;p10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0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0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0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0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0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10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01" name="Google Shape;1401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0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10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07" name="Google Shape;1407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10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413" name="Google Shape;1413;p10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0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0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0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0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8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1" name="Google Shape;145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8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8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7" name="Google Shape;1457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3" name="Google Shape;1463;p8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4" name="Google Shape;1464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5" name="Google Shape;1465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6" name="Google Shape;1466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8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9" name="Google Shape;1469;p8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0" name="Google Shape;1470;p8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1" name="Google Shape;1471;p8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2" name="Google Shape;1472;p8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3" name="Google Shape;1473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8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8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84" name="Google Shape;1484;p8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85" name="Google Shape;1485;p8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8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8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8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8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91" name="Google Shape;1491;p8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92" name="Google Shape;1492;p8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3" name="Google Shape;1493;p8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8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7" name="Google Shape;1497;p9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p9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9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9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9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92"/>
          <p:cNvGrpSpPr/>
          <p:nvPr/>
        </p:nvGrpSpPr>
        <p:grpSpPr>
          <a:xfrm rot="5400000" flipH="1">
            <a:off x="2239510" y="-485039"/>
            <a:ext cx="4492847" cy="6113585"/>
            <a:chOff x="1282756" y="26746"/>
            <a:chExt cx="6692755" cy="5156533"/>
          </a:xfrm>
        </p:grpSpPr>
        <p:sp>
          <p:nvSpPr>
            <p:cNvPr id="1509" name="Google Shape;1509;p9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9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1" name="Google Shape;1511;p92"/>
          <p:cNvSpPr txBox="1">
            <a:spLocks noGrp="1"/>
          </p:cNvSpPr>
          <p:nvPr>
            <p:ph type="title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alibri"/>
              <a:buNone/>
              <a:defRPr sz="9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12" name="Google Shape;1512;p92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92"/>
          <p:cNvSpPr/>
          <p:nvPr/>
        </p:nvSpPr>
        <p:spPr>
          <a:xfrm>
            <a:off x="796572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92"/>
          <p:cNvSpPr/>
          <p:nvPr/>
        </p:nvSpPr>
        <p:spPr>
          <a:xfrm rot="-4564996">
            <a:off x="7348909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92"/>
          <p:cNvSpPr/>
          <p:nvPr/>
        </p:nvSpPr>
        <p:spPr>
          <a:xfrm>
            <a:off x="1931076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92"/>
          <p:cNvSpPr/>
          <p:nvPr/>
        </p:nvSpPr>
        <p:spPr>
          <a:xfrm>
            <a:off x="-162537" y="4339889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92"/>
          <p:cNvSpPr/>
          <p:nvPr/>
        </p:nvSpPr>
        <p:spPr>
          <a:xfrm rot="-4564996">
            <a:off x="6347813" y="364244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92"/>
          <p:cNvSpPr/>
          <p:nvPr/>
        </p:nvSpPr>
        <p:spPr>
          <a:xfrm>
            <a:off x="8084151" y="782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92"/>
          <p:cNvSpPr/>
          <p:nvPr/>
        </p:nvSpPr>
        <p:spPr>
          <a:xfrm>
            <a:off x="7934538" y="-152149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92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92"/>
          <p:cNvSpPr/>
          <p:nvPr/>
        </p:nvSpPr>
        <p:spPr>
          <a:xfrm>
            <a:off x="368864" y="3821826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92"/>
          <p:cNvSpPr/>
          <p:nvPr/>
        </p:nvSpPr>
        <p:spPr>
          <a:xfrm>
            <a:off x="1162514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92"/>
          <p:cNvSpPr/>
          <p:nvPr/>
        </p:nvSpPr>
        <p:spPr>
          <a:xfrm>
            <a:off x="1442026" y="3513526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92"/>
          <p:cNvSpPr/>
          <p:nvPr/>
        </p:nvSpPr>
        <p:spPr>
          <a:xfrm>
            <a:off x="1849351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92"/>
          <p:cNvSpPr/>
          <p:nvPr/>
        </p:nvSpPr>
        <p:spPr>
          <a:xfrm>
            <a:off x="7671351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92"/>
          <p:cNvSpPr/>
          <p:nvPr/>
        </p:nvSpPr>
        <p:spPr>
          <a:xfrm>
            <a:off x="5424951" y="1327739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92"/>
          <p:cNvSpPr/>
          <p:nvPr/>
        </p:nvSpPr>
        <p:spPr>
          <a:xfrm>
            <a:off x="2104889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92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8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1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4" name="Google Shape;2124;p111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125" name="Google Shape;2125;p111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2126" name="Google Shape;2126;p111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2127" name="Google Shape;2127;p111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11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111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111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11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11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11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11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11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111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111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11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9" name="Google Shape;2139;p111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0" name="Google Shape;2140;p111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1" name="Google Shape;2141;p111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142" name="Google Shape;2142;p111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2143" name="Google Shape;2143;p111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11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11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11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11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11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11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11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111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2152" name="Google Shape;2152;p111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11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11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11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11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111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2158" name="Google Shape;2158;p111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11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11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11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11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11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11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11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111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7" name="Google Shape;2167;p111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2168" name="Google Shape;2168;p111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11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11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11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11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11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11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5" name="Google Shape;2175;p111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2176" name="Google Shape;2176;p111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111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111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9" name="Google Shape;2179;p111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2180" name="Google Shape;2180;p111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111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111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11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11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12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7" name="Google Shape;2187;p11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8" name="Google Shape;2188;p112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9" name="Google Shape;2189;p112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190" name="Google Shape;2190;p112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2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2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2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4" name="Google Shape;2194;p112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195" name="Google Shape;2195;p112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196" name="Google Shape;2196;p112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112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12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112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112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112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12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112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12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12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112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112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p112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09" name="Google Shape;2209;p112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112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12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112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112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12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12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12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112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112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112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112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112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1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5" name="Google Shape;2225;p11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6" name="Google Shape;2226;p11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11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8" name="Google Shape;2228;p11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9" name="Google Shape;2229;p11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11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1" name="Google Shape;2231;p11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2" name="Google Shape;2232;p11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11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4" name="Google Shape;2234;p11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5" name="Google Shape;2235;p11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" name="Google Shape;2236;p1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37" name="Google Shape;2237;p11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38" name="Google Shape;2238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3" name="Google Shape;2243;p11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244" name="Google Shape;2244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9" name="Google Shape;2249;p11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250" name="Google Shape;2250;p11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11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1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oogle Shape;2269;p115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270" name="Google Shape;2270;p115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5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5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5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115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275" name="Google Shape;2275;p115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276" name="Google Shape;2276;p115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115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15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115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115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115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15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15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15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15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15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15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8" name="Google Shape;2288;p115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89" name="Google Shape;2289;p115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115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115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115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115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115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15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115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115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115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15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115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115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Google Shape;2303;p116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304" name="Google Shape;2304;p116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116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116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3" name="Google Shape;2313;p116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14" name="Google Shape;2314;p116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16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16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16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324" name="Google Shape;2324;p116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16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16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16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16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16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16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16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16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16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16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16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16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16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16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16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16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16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16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2344;p11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345" name="Google Shape;2345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1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0" name="Google Shape;2350;p11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51" name="Google Shape;2351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1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6" name="Google Shape;2356;p11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57" name="Google Shape;2357;p11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1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1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1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1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1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1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1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1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1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1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1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1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1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1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1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1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1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2376;p118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377" name="Google Shape;2377;p118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18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18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18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18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18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18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18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5" name="Google Shape;2385;p118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386" name="Google Shape;2386;p118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387" name="Google Shape;2387;p118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18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18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18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118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118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18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18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118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118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18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8" name="Google Shape;2398;p118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399" name="Google Shape;2399;p118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18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118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118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18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118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118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18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118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8" name="Google Shape;2408;p118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409" name="Google Shape;2409;p118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18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18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18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119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6" name="Google Shape;2416;p1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7" name="Google Shape;2417;p1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8" name="Google Shape;2418;p1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2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307" name="Google Shape;307;p62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2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2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2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2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2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2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2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62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316" name="Google Shape;316;p62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317" name="Google Shape;317;p62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2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2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2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2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2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2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2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2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2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2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28;p62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329" name="Google Shape;329;p62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2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62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62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62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62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62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62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62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8" name="Google Shape;338;p62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339" name="Google Shape;339;p62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2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2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2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58" name="Google Shape;258;p5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59" name="Google Shape;259;p5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4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845" name="Google Shape;845;p6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46" name="Google Shape;846;p64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6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433" name="Google Shape;1433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4" name="Google Shape;1434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5" name="Google Shape;1435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70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119" name="Google Shape;2119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120" name="Google Shape;2120;p70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2.xml"/><Relationship Id="rId18" Type="http://schemas.openxmlformats.org/officeDocument/2006/relationships/slide" Target="slide43.xml"/><Relationship Id="rId3" Type="http://schemas.openxmlformats.org/officeDocument/2006/relationships/slide" Target="slide3.xml"/><Relationship Id="rId21" Type="http://schemas.openxmlformats.org/officeDocument/2006/relationships/slide" Target="slide46.xml"/><Relationship Id="rId7" Type="http://schemas.openxmlformats.org/officeDocument/2006/relationships/image" Target="../media/image51.png"/><Relationship Id="rId12" Type="http://schemas.openxmlformats.org/officeDocument/2006/relationships/slide" Target="slide41.xml"/><Relationship Id="rId17" Type="http://schemas.openxmlformats.org/officeDocument/2006/relationships/slide" Target="slide10.xml"/><Relationship Id="rId2" Type="http://schemas.openxmlformats.org/officeDocument/2006/relationships/notesSlide" Target="../notesSlides/notesSlide35.xml"/><Relationship Id="rId16" Type="http://schemas.openxmlformats.org/officeDocument/2006/relationships/slide" Target="slide9.xml"/><Relationship Id="rId20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11" Type="http://schemas.openxmlformats.org/officeDocument/2006/relationships/slide" Target="slide6.xml"/><Relationship Id="rId5" Type="http://schemas.openxmlformats.org/officeDocument/2006/relationships/image" Target="../media/image49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19" Type="http://schemas.openxmlformats.org/officeDocument/2006/relationships/slide" Target="slide44.xml"/><Relationship Id="rId4" Type="http://schemas.openxmlformats.org/officeDocument/2006/relationships/slide" Target="slide39.xml"/><Relationship Id="rId9" Type="http://schemas.openxmlformats.org/officeDocument/2006/relationships/slide" Target="slide40.xml"/><Relationship Id="rId14" Type="http://schemas.openxmlformats.org/officeDocument/2006/relationships/slide" Target="sl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slide" Target="slide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3.png"/><Relationship Id="rId4" Type="http://schemas.openxmlformats.org/officeDocument/2006/relationships/slide" Target="slide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slide" Target="slide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3.png"/><Relationship Id="rId4" Type="http://schemas.openxmlformats.org/officeDocument/2006/relationships/slide" Target="slide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53.png"/><Relationship Id="rId4" Type="http://schemas.openxmlformats.org/officeDocument/2006/relationships/slide" Target="slide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53.png"/><Relationship Id="rId4" Type="http://schemas.openxmlformats.org/officeDocument/2006/relationships/slide" Target="slide5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0.png"/><Relationship Id="rId4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66.jp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66.jp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0.png"/><Relationship Id="rId4" Type="http://schemas.openxmlformats.org/officeDocument/2006/relationships/image" Target="../media/image66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6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0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6" name="Google Shape;3446;p10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7" name="Google Shape;34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319" y="1362456"/>
            <a:ext cx="2418588" cy="24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8432" y="1191217"/>
            <a:ext cx="1747136" cy="282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325979" y="1793757"/>
            <a:ext cx="8431649" cy="115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</a:t>
            </a:r>
            <a:r>
              <a:rPr lang="en-US" sz="400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</a:t>
            </a:r>
            <a:r>
              <a:rPr lang="en-US" sz="40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0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348302" y="442236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983BF5-0FB0-FB41-A5E0-3444E4C3B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"/>
          <a:stretch/>
        </p:blipFill>
        <p:spPr>
          <a:xfrm>
            <a:off x="102796" y="1051592"/>
            <a:ext cx="9041204" cy="3166254"/>
          </a:xfrm>
          <a:prstGeom prst="rect">
            <a:avLst/>
          </a:prstGeom>
        </p:spPr>
      </p:pic>
      <p:sp>
        <p:nvSpPr>
          <p:cNvPr id="3736" name="Google Shape;3736;p22"/>
          <p:cNvSpPr/>
          <p:nvPr/>
        </p:nvSpPr>
        <p:spPr>
          <a:xfrm>
            <a:off x="2787152" y="2466028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7" name="Google Shape;3737;p22"/>
          <p:cNvSpPr/>
          <p:nvPr/>
        </p:nvSpPr>
        <p:spPr>
          <a:xfrm>
            <a:off x="7161137" y="2340750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8" name="Google Shape;3738;p22"/>
          <p:cNvSpPr/>
          <p:nvPr/>
        </p:nvSpPr>
        <p:spPr>
          <a:xfrm>
            <a:off x="8483282" y="2377425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0" name="Google Shape;3740;p22"/>
          <p:cNvSpPr/>
          <p:nvPr/>
        </p:nvSpPr>
        <p:spPr>
          <a:xfrm>
            <a:off x="7812049" y="2370702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Track 49">
            <a:hlinkClick r:id="" action="ppaction://media"/>
            <a:extLst>
              <a:ext uri="{FF2B5EF4-FFF2-40B4-BE49-F238E27FC236}">
                <a16:creationId xmlns:a16="http://schemas.microsoft.com/office/drawing/2014/main" xmlns="" id="{FC448FCA-A235-6199-5F1B-51CE34E2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0263" y="101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0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E9FFF8-EF08-704E-BBA3-6C8CC8022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2" t="-1164" r="47186" b="1164"/>
          <a:stretch/>
        </p:blipFill>
        <p:spPr>
          <a:xfrm>
            <a:off x="1694859" y="1034193"/>
            <a:ext cx="5609454" cy="3879999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xmlns="" id="{85385DCE-4C64-1C2A-54EB-100FA4E43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4313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A85F3F-6E9D-364C-BFD2-FE33F9746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38" t="12783" r="299"/>
          <a:stretch/>
        </p:blipFill>
        <p:spPr>
          <a:xfrm>
            <a:off x="1768596" y="1094793"/>
            <a:ext cx="5644423" cy="3489947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xmlns="" id="{E68A2BAF-FC20-A145-84C0-24B37DDE4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3019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2137-32C5-D94F-BA7D-3A4A6262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538"/>
            <a:ext cx="9144000" cy="31662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761036" y="2185883"/>
            <a:ext cx="7397419" cy="107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2.</a:t>
            </a:r>
            <a:r>
              <a:rPr lang="en-US" sz="4000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Listen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, point and say.</a:t>
            </a:r>
            <a:endParaRPr sz="4000" dirty="0">
              <a:solidFill>
                <a:srgbClr val="FF0000"/>
              </a:solidFill>
              <a:latin typeface=".VnCooper" pitchFamily="34" charset="0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Google Shape;40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686" y="239459"/>
            <a:ext cx="3854627" cy="350958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45" name="Google Shape;4045;p12"/>
          <p:cNvSpPr/>
          <p:nvPr/>
        </p:nvSpPr>
        <p:spPr>
          <a:xfrm>
            <a:off x="1846797" y="3979819"/>
            <a:ext cx="57150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0" name="Google Shape;40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915" y="340042"/>
            <a:ext cx="5250792" cy="33791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1" name="Google Shape;4051;p13"/>
          <p:cNvSpPr/>
          <p:nvPr/>
        </p:nvSpPr>
        <p:spPr>
          <a:xfrm>
            <a:off x="2274800" y="3979819"/>
            <a:ext cx="48590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football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6" name="Google Shape;40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985" y="360317"/>
            <a:ext cx="3903544" cy="35372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7" name="Google Shape;4057;p14"/>
          <p:cNvSpPr/>
          <p:nvPr/>
        </p:nvSpPr>
        <p:spPr>
          <a:xfrm>
            <a:off x="3802458" y="3979819"/>
            <a:ext cx="1803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cook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2430" name="Google Shape;2430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0" name="Google Shape;2520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1" name="Google Shape;2521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2" name="Google Shape;2522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3" name="Google Shape;2523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4" name="Google Shape;2524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526" name="Google Shape;2526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2527" name="Google Shape;2527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6" name="Google Shape;2536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7" name="Google Shape;2537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8" name="Google Shape;2538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9" name="Google Shape;2539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0" name="Google Shape;2540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1" name="Google Shape;2541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2" name="Google Shape;2542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3" name="Google Shape;2543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4" name="Google Shape;2544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5" name="Google Shape;2545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6" name="Google Shape;2546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7" name="Google Shape;2547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8" name="Google Shape;2548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9" name="Google Shape;2549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0" name="Google Shape;2550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1" name="Google Shape;2551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2" name="Google Shape;2552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3" name="Google Shape;2553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4" name="Google Shape;2554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5" name="Google Shape;2555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6" name="Google Shape;2556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7" name="Google Shape;2557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8" name="Google Shape;2558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9" name="Google Shape;2559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0" name="Google Shape;2560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1" name="Google Shape;2561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2" name="Google Shape;2562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3" name="Google Shape;2563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4" name="Google Shape;2564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5" name="Google Shape;2565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6" name="Google Shape;2566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7" name="Google Shape;2567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8" name="Google Shape;2568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9" name="Google Shape;2569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0" name="Google Shape;2570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1" name="Google Shape;2571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2" name="Google Shape;2572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3" name="Google Shape;2573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4" name="Google Shape;2574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5" name="Google Shape;2575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6" name="Google Shape;2576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7" name="Google Shape;2577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8" name="Google Shape;2578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9" name="Google Shape;2579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0" name="Google Shape;2580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1" name="Google Shape;2581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2" name="Google Shape;2582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3" name="Google Shape;2583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4" name="Google Shape;2584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5" name="Google Shape;2585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6" name="Google Shape;2586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7" name="Google Shape;2587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8" name="Google Shape;2588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9" name="Google Shape;2589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0" name="Google Shape;2590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1" name="Google Shape;2591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2" name="Google Shape;2592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3" name="Google Shape;2593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4" name="Google Shape;2594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5" name="Google Shape;2595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6" name="Google Shape;2596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7" name="Google Shape;2597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8" name="Google Shape;2598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9" name="Google Shape;2599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0" name="Google Shape;2600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1" name="Google Shape;2601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2" name="Google Shape;2602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3" name="Google Shape;2603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4" name="Google Shape;2604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5" name="Google Shape;2605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6" name="Google Shape;2606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7" name="Google Shape;2607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8" name="Google Shape;2608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9" name="Google Shape;2609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0" name="Google Shape;2610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1" name="Google Shape;2611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2" name="Google Shape;2612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3" name="Google Shape;2613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4" name="Google Shape;2614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5" name="Google Shape;2615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6" name="Google Shape;2616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7" name="Google Shape;2617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8" name="Google Shape;2618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9" name="Google Shape;2619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0" name="Google Shape;2620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1" name="Google Shape;2621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2" name="Google Shape;2622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3" name="Google Shape;2623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4" name="Google Shape;2624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5" name="Google Shape;2625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6" name="Google Shape;2626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7" name="Google Shape;2627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8" name="Google Shape;2628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9" name="Google Shape;2629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0" name="Google Shape;2630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1" name="Google Shape;2631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2" name="Google Shape;2632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3" name="Google Shape;2633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4" name="Google Shape;2634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5" name="Google Shape;2635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6" name="Google Shape;2636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7" name="Google Shape;2637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8" name="Google Shape;2638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9" name="Google Shape;2639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0" name="Google Shape;2640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1" name="Google Shape;2641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42" name="Google Shape;2642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2643" name="Google Shape;2643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4" name="Google Shape;2644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5" name="Google Shape;2645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6" name="Google Shape;2646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7" name="Google Shape;2647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8" name="Google Shape;2648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9" name="Google Shape;2649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0" name="Google Shape;2650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1" name="Google Shape;2651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52" name="Google Shape;2652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2653" name="Google Shape;2653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4" name="Google Shape;2654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5" name="Google Shape;2655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6" name="Google Shape;2656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7" name="Google Shape;2657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8" name="Google Shape;2658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9" name="Google Shape;2659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0" name="Google Shape;2660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1" name="Google Shape;2661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2" name="Google Shape;2662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3" name="Google Shape;2663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4" name="Google Shape;2664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5" name="Google Shape;2665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6" name="Google Shape;2666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7" name="Google Shape;2667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8" name="Google Shape;2668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9" name="Google Shape;2669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0" name="Google Shape;2670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1" name="Google Shape;2671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2" name="Google Shape;2672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3" name="Google Shape;2673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4" name="Google Shape;2674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5" name="Google Shape;2675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6" name="Google Shape;2676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7" name="Google Shape;2677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8" name="Google Shape;2678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9" name="Google Shape;2679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0" name="Google Shape;2680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81" name="Google Shape;2681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2682" name="Google Shape;2682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3" name="Google Shape;2683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4" name="Google Shape;2684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5" name="Google Shape;2685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6" name="Google Shape;2686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7" name="Google Shape;2687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8" name="Google Shape;2688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9" name="Google Shape;2689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0" name="Google Shape;2690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1" name="Google Shape;2691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92" name="Google Shape;2692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2693" name="Google Shape;2693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4" name="Google Shape;2694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5" name="Google Shape;2695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6" name="Google Shape;2696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7" name="Google Shape;2697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8" name="Google Shape;2698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9" name="Google Shape;2699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0" name="Google Shape;2700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1" name="Google Shape;2701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2" name="Google Shape;2702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3" name="Google Shape;2703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4" name="Google Shape;2704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5" name="Google Shape;2705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6" name="Google Shape;2706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7" name="Google Shape;2707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8" name="Google Shape;2708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9" name="Google Shape;2709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0" name="Google Shape;2710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1" name="Google Shape;2711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2" name="Google Shape;2712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3" name="Google Shape;2713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4" name="Google Shape;2714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5" name="Google Shape;2715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6" name="Google Shape;2716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7" name="Google Shape;2717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8" name="Google Shape;2718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9" name="Google Shape;2719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0" name="Google Shape;2720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1" name="Google Shape;2721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2722" name="Google Shape;2722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3" name="Google Shape;2723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4" name="Google Shape;2724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5" name="Google Shape;2725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2726" name="Google Shape;2726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7" name="Google Shape;2727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8" name="Google Shape;2728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9" name="Google Shape;2729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0" name="Google Shape;2730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1" name="Google Shape;2731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2" name="Google Shape;2732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3" name="Google Shape;2733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4" name="Google Shape;2734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5" name="Google Shape;2735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6" name="Google Shape;2736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37" name="Google Shape;2737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2738" name="Google Shape;2738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9" name="Google Shape;2739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0" name="Google Shape;2740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1" name="Google Shape;2741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2" name="Google Shape;2742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3" name="Google Shape;2743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4" name="Google Shape;2744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5" name="Google Shape;2745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6" name="Google Shape;2746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7" name="Google Shape;2747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8" name="Google Shape;2748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9" name="Google Shape;2749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0" name="Google Shape;2750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1" name="Google Shape;2751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2" name="Google Shape;2752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3" name="Google Shape;2753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4" name="Google Shape;2754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5" name="Google Shape;2755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6" name="Google Shape;2756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7" name="Google Shape;2757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8" name="Google Shape;2758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9" name="Google Shape;2759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0" name="Google Shape;2760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61" name="Google Shape;2761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2762" name="Google Shape;2762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3" name="Google Shape;2763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4" name="Google Shape;2764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5" name="Google Shape;2765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6" name="Google Shape;2766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7" name="Google Shape;2767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8" name="Google Shape;2768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9" name="Google Shape;2769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0" name="Google Shape;2770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1" name="Google Shape;2771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2" name="Google Shape;2772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3" name="Google Shape;2773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4" name="Google Shape;2774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5" name="Google Shape;2775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6" name="Google Shape;2776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7" name="Google Shape;2777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8" name="Google Shape;2778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9" name="Google Shape;2779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0" name="Google Shape;2780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1" name="Google Shape;2781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2" name="Google Shape;2782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3" name="Google Shape;2783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4" name="Google Shape;2784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5" name="Google Shape;2785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786" name="Google Shape;2786;p2"/>
          <p:cNvSpPr txBox="1">
            <a:spLocks noGrp="1"/>
          </p:cNvSpPr>
          <p:nvPr>
            <p:ph type="ctrTitle"/>
          </p:nvPr>
        </p:nvSpPr>
        <p:spPr>
          <a:xfrm>
            <a:off x="1545360" y="1561551"/>
            <a:ext cx="662244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87" name="Google Shape;2787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9" name="Google Shape;2789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2790" name="Google Shape;27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205" y="2875127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2"/>
          <p:cNvSpPr txBox="1"/>
          <p:nvPr/>
        </p:nvSpPr>
        <p:spPr>
          <a:xfrm>
            <a:off x="3633371" y="2940349"/>
            <a:ext cx="24070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 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2" name="Google Shape;40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064" y="448056"/>
            <a:ext cx="5227111" cy="31786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3" name="Google Shape;4063;p15"/>
          <p:cNvSpPr/>
          <p:nvPr/>
        </p:nvSpPr>
        <p:spPr>
          <a:xfrm>
            <a:off x="3754369" y="3979819"/>
            <a:ext cx="18998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8" name="Google Shape;40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875" y="330898"/>
            <a:ext cx="2744682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9" name="Google Shape;4069;p16"/>
          <p:cNvSpPr/>
          <p:nvPr/>
        </p:nvSpPr>
        <p:spPr>
          <a:xfrm>
            <a:off x="2443116" y="3979819"/>
            <a:ext cx="4522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roller skate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4" name="Google Shape;40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307" y="303466"/>
            <a:ext cx="3225386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75" name="Google Shape;4075;p17"/>
          <p:cNvSpPr/>
          <p:nvPr/>
        </p:nvSpPr>
        <p:spPr>
          <a:xfrm>
            <a:off x="3723916" y="3979819"/>
            <a:ext cx="19607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18"/>
          <p:cNvSpPr/>
          <p:nvPr/>
        </p:nvSpPr>
        <p:spPr>
          <a:xfrm>
            <a:off x="2152691" y="2063918"/>
            <a:ext cx="59025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Matching game!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24E6A9-ED49-4567-BA85-F2C3F65077D7}"/>
              </a:ext>
            </a:extLst>
          </p:cNvPr>
          <p:cNvSpPr/>
          <p:nvPr/>
        </p:nvSpPr>
        <p:spPr>
          <a:xfrm>
            <a:off x="3174971" y="138677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 football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swim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889694-E680-42A5-9B8A-6F0855843FDC}"/>
              </a:ext>
            </a:extLst>
          </p:cNvPr>
          <p:cNvSpPr/>
          <p:nvPr/>
        </p:nvSpPr>
        <p:spPr>
          <a:xfrm>
            <a:off x="7610433" y="135911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cook</a:t>
            </a:r>
            <a:endParaRPr lang="en-US" sz="33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CD3F0-7766-4B6D-8C43-FA3E5D787B50}"/>
              </a:ext>
            </a:extLst>
          </p:cNvPr>
          <p:cNvSpPr/>
          <p:nvPr/>
        </p:nvSpPr>
        <p:spPr>
          <a:xfrm>
            <a:off x="221056" y="136131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" b="6762"/>
          <a:stretch/>
        </p:blipFill>
        <p:spPr>
          <a:xfrm>
            <a:off x="221056" y="1701275"/>
            <a:ext cx="1313610" cy="118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6472" y="1736472"/>
            <a:ext cx="1318847" cy="1227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9" r="10499"/>
          <a:stretch/>
        </p:blipFill>
        <p:spPr>
          <a:xfrm>
            <a:off x="4735585" y="1701275"/>
            <a:ext cx="1143192" cy="12622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C00B1C-0F70-4067-8837-97B34E8D3B8A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6BE806-6E84-4180-B156-8548B9DB8E38}"/>
              </a:ext>
            </a:extLst>
          </p:cNvPr>
          <p:cNvSpPr/>
          <p:nvPr/>
        </p:nvSpPr>
        <p:spPr>
          <a:xfrm>
            <a:off x="1715809" y="1373797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BDD0396-8931-406C-A1DE-40A7D5D32067}"/>
              </a:ext>
            </a:extLst>
          </p:cNvPr>
          <p:cNvSpPr/>
          <p:nvPr/>
        </p:nvSpPr>
        <p:spPr>
          <a:xfrm>
            <a:off x="7610433" y="1352700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068837-A4ED-45B7-8637-EFE7851CB735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07B257-C610-4411-AF7D-DECC25F1E3AE}"/>
              </a:ext>
            </a:extLst>
          </p:cNvPr>
          <p:cNvSpPr/>
          <p:nvPr/>
        </p:nvSpPr>
        <p:spPr>
          <a:xfrm>
            <a:off x="6127247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53F1E84-AEA0-4F15-AA53-E00BBED53CD2}"/>
              </a:ext>
            </a:extLst>
          </p:cNvPr>
          <p:cNvSpPr/>
          <p:nvPr/>
        </p:nvSpPr>
        <p:spPr>
          <a:xfrm>
            <a:off x="222522" y="135911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BCF52243-AB24-4148-A788-D2DBFCB6994D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85353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24E6A9-ED49-4567-BA85-F2C3F65077D7}"/>
              </a:ext>
            </a:extLst>
          </p:cNvPr>
          <p:cNvSpPr/>
          <p:nvPr/>
        </p:nvSpPr>
        <p:spPr>
          <a:xfrm>
            <a:off x="23409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draw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roller skate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889694-E680-42A5-9B8A-6F0855843FDC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</a:t>
            </a:r>
          </a:p>
          <a:p>
            <a:pPr algn="ctr" defTabSz="685800">
              <a:buClrTx/>
            </a:pPr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badminton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CD3F0-7766-4B6D-8C43-FA3E5D787B50}"/>
              </a:ext>
            </a:extLst>
          </p:cNvPr>
          <p:cNvSpPr/>
          <p:nvPr/>
        </p:nvSpPr>
        <p:spPr>
          <a:xfrm>
            <a:off x="759215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5" b="12710"/>
          <a:stretch/>
        </p:blipFill>
        <p:spPr>
          <a:xfrm>
            <a:off x="7592156" y="1801907"/>
            <a:ext cx="1318847" cy="108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7229" y="1721225"/>
            <a:ext cx="1301064" cy="1275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0" r="10680"/>
          <a:stretch/>
        </p:blipFill>
        <p:spPr>
          <a:xfrm>
            <a:off x="4709032" y="1721225"/>
            <a:ext cx="1174055" cy="12751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C00B1C-0F70-4067-8837-97B34E8D3B8A}"/>
              </a:ext>
            </a:extLst>
          </p:cNvPr>
          <p:cNvSpPr/>
          <p:nvPr/>
        </p:nvSpPr>
        <p:spPr>
          <a:xfrm>
            <a:off x="221425" y="1382108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6BE806-6E84-4180-B156-8548B9DB8E38}"/>
              </a:ext>
            </a:extLst>
          </p:cNvPr>
          <p:cNvSpPr/>
          <p:nvPr/>
        </p:nvSpPr>
        <p:spPr>
          <a:xfrm>
            <a:off x="1721047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BDD0396-8931-406C-A1DE-40A7D5D32067}"/>
              </a:ext>
            </a:extLst>
          </p:cNvPr>
          <p:cNvSpPr/>
          <p:nvPr/>
        </p:nvSpPr>
        <p:spPr>
          <a:xfrm>
            <a:off x="3184022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068837-A4ED-45B7-8637-EFE7851CB735}"/>
              </a:ext>
            </a:extLst>
          </p:cNvPr>
          <p:cNvSpPr/>
          <p:nvPr/>
        </p:nvSpPr>
        <p:spPr>
          <a:xfrm>
            <a:off x="4655635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07B257-C610-4411-AF7D-DECC25F1E3AE}"/>
              </a:ext>
            </a:extLst>
          </p:cNvPr>
          <p:cNvSpPr/>
          <p:nvPr/>
        </p:nvSpPr>
        <p:spPr>
          <a:xfrm>
            <a:off x="6104107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53F1E84-AEA0-4F15-AA53-E00BBED53CD2}"/>
              </a:ext>
            </a:extLst>
          </p:cNvPr>
          <p:cNvSpPr/>
          <p:nvPr/>
        </p:nvSpPr>
        <p:spPr>
          <a:xfrm>
            <a:off x="7591059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080195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p27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Mary cook?</a:t>
            </a:r>
            <a:endParaRPr sz="4000" b="1" i="0" u="none" strike="noStrike" cap="none" dirty="0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28" name="Google Shape;4128;p27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she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29" name="Google Shape;412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076" y="1214302"/>
            <a:ext cx="2583393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Google Shape;413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5243" y="3120901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1" name="Google Shape;4131;p27"/>
          <p:cNvSpPr txBox="1"/>
          <p:nvPr/>
        </p:nvSpPr>
        <p:spPr>
          <a:xfrm>
            <a:off x="2468993" y="178970"/>
            <a:ext cx="145442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p28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swim?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37" name="Google Shape;4137;p28"/>
          <p:cNvSpPr/>
          <p:nvPr/>
        </p:nvSpPr>
        <p:spPr>
          <a:xfrm>
            <a:off x="183935" y="4094634"/>
            <a:ext cx="8278586" cy="807407"/>
          </a:xfrm>
          <a:prstGeom prst="wedgeRoundRectCallout">
            <a:avLst>
              <a:gd name="adj1" fmla="val 56696"/>
              <a:gd name="adj2" fmla="val -1145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she can't, but she can cook.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38" name="Google Shape;4138;p28"/>
          <p:cNvPicPr preferRelativeResize="0"/>
          <p:nvPr/>
        </p:nvPicPr>
        <p:blipFill rotWithShape="1">
          <a:blip r:embed="rId3">
            <a:alphaModFix/>
          </a:blip>
          <a:srcRect b="8362"/>
          <a:stretch/>
        </p:blipFill>
        <p:spPr>
          <a:xfrm>
            <a:off x="1301334" y="1331922"/>
            <a:ext cx="3556415" cy="247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9" name="Google Shape;41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481" y="2942019"/>
            <a:ext cx="1007712" cy="8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Google Shape;41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331922"/>
            <a:ext cx="2583393" cy="247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Google Shape;414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5884" y="3088033"/>
            <a:ext cx="1007712" cy="86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p29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Ben play football?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47" name="Google Shape;4147;p29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48" name="Google Shape;4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055" y="1211268"/>
            <a:ext cx="2288318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9" name="Google Shape;414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143" y="3119384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50" name="Google Shape;4150;p29"/>
          <p:cNvSpPr txBox="1"/>
          <p:nvPr/>
        </p:nvSpPr>
        <p:spPr>
          <a:xfrm>
            <a:off x="1693387" y="218785"/>
            <a:ext cx="1098799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p30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roller skate?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56" name="Google Shape;4156;p30"/>
          <p:cNvSpPr/>
          <p:nvPr/>
        </p:nvSpPr>
        <p:spPr>
          <a:xfrm>
            <a:off x="367789" y="3756316"/>
            <a:ext cx="8135472" cy="1307538"/>
          </a:xfrm>
          <a:prstGeom prst="wedgeRoundRectCallout">
            <a:avLst>
              <a:gd name="adj1" fmla="val 55150"/>
              <a:gd name="adj2" fmla="val -219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play football.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57" name="Google Shape;4157;p30"/>
          <p:cNvPicPr preferRelativeResize="0"/>
          <p:nvPr/>
        </p:nvPicPr>
        <p:blipFill rotWithShape="1">
          <a:blip r:embed="rId3">
            <a:alphaModFix/>
          </a:blip>
          <a:srcRect l="-1" t="4037" r="-693" b="6793"/>
          <a:stretch/>
        </p:blipFill>
        <p:spPr>
          <a:xfrm>
            <a:off x="1427439" y="1372454"/>
            <a:ext cx="3219222" cy="22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Google Shape;41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5753" y="2711302"/>
            <a:ext cx="850908" cy="75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Google Shape;415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004207"/>
            <a:ext cx="2095168" cy="246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0" name="Google Shape;416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7628" y="2585971"/>
            <a:ext cx="1282181" cy="110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74"/>
            <a:ext cx="9144000" cy="48090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Understand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and correctly repeat the sentences in two communicative contexts (pictures) in which the characters talk about abilities and lack of abilities.</a:t>
            </a:r>
          </a:p>
          <a:p>
            <a:pPr lvl="0"/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say the words and use 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he / she _____? – Yes, he / she can. / No, he / she can’t</a:t>
            </a:r>
            <a:r>
              <a:rPr lang="en-US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but he / she can _____.</a:t>
            </a:r>
            <a:r>
              <a:rPr lang="en-US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to talk about abilities and lack of abilities.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 correct use of 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he / she _____? – Yes, _____. / No, _____, but _____.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to talk about abilities and lack of abilities in a freer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Competences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Communication and collaboration: work in pairs and groups to complete the learning tasks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listening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Show pride in what they can do and great respect for other people’s abilities by using appropriate gestures and intonation when asking and answering about abilities.</a:t>
            </a:r>
          </a:p>
        </p:txBody>
      </p:sp>
    </p:spTree>
    <p:extLst>
      <p:ext uri="{BB962C8B-B14F-4D97-AF65-F5344CB8AC3E}">
        <p14:creationId xmlns:p14="http://schemas.microsoft.com/office/powerpoint/2010/main" val="1248224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2B38E4-1EED-D14C-ABC9-F70471C3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" y="1034265"/>
            <a:ext cx="8788719" cy="4220244"/>
          </a:xfrm>
          <a:prstGeom prst="rect">
            <a:avLst/>
          </a:prstGeom>
        </p:spPr>
      </p:pic>
      <p:pic>
        <p:nvPicPr>
          <p:cNvPr id="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572" y="1034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570964" y="1493560"/>
            <a:ext cx="7574346" cy="11495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solidFill>
                  <a:srgbClr val="FF0000"/>
                </a:solidFill>
                <a:latin typeface=".VnCooper" pitchFamily="34" charset="0"/>
              </a:rPr>
              <a:t>4.</a:t>
            </a: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Listen 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and tick or cross.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24F04D-C1DE-F02F-4935-774EA741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4211102"/>
            <a:ext cx="806332" cy="699557"/>
          </a:xfrm>
          <a:prstGeom prst="rect">
            <a:avLst/>
          </a:prstGeom>
        </p:spPr>
      </p:pic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6B942D-D391-D9EE-5640-934233176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99977" y="4219440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0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45C526-AF79-19EC-5511-C513B8E1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9" b="1389"/>
          <a:stretch/>
        </p:blipFill>
        <p:spPr>
          <a:xfrm>
            <a:off x="2346091" y="1271587"/>
            <a:ext cx="3529013" cy="31491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216FB0-6C9F-C7D8-F6F0-8069C2BD6C06}"/>
              </a:ext>
            </a:extLst>
          </p:cNvPr>
          <p:cNvSpPr/>
          <p:nvPr/>
        </p:nvSpPr>
        <p:spPr>
          <a:xfrm>
            <a:off x="1950101" y="148769"/>
            <a:ext cx="50866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cook?</a:t>
            </a:r>
          </a:p>
        </p:txBody>
      </p:sp>
    </p:spTree>
    <p:extLst>
      <p:ext uri="{BB962C8B-B14F-4D97-AF65-F5344CB8AC3E}">
        <p14:creationId xmlns:p14="http://schemas.microsoft.com/office/powerpoint/2010/main" val="1962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778F5A-7B74-8079-BE34-64F6523C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" r="741"/>
          <a:stretch/>
        </p:blipFill>
        <p:spPr>
          <a:xfrm>
            <a:off x="2439599" y="1268708"/>
            <a:ext cx="3679032" cy="3309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A626EE-1F00-92F8-6981-785705F91DEA}"/>
              </a:ext>
            </a:extLst>
          </p:cNvPr>
          <p:cNvSpPr/>
          <p:nvPr/>
        </p:nvSpPr>
        <p:spPr>
          <a:xfrm>
            <a:off x="403206" y="148769"/>
            <a:ext cx="81804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roller skate?</a:t>
            </a:r>
          </a:p>
        </p:txBody>
      </p:sp>
    </p:spTree>
    <p:extLst>
      <p:ext uri="{BB962C8B-B14F-4D97-AF65-F5344CB8AC3E}">
        <p14:creationId xmlns:p14="http://schemas.microsoft.com/office/powerpoint/2010/main" val="54098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874BAC-03B6-ADD1-4D4E-2F0A0A10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7" r="1047"/>
          <a:stretch/>
        </p:blipFill>
        <p:spPr>
          <a:xfrm>
            <a:off x="2778919" y="1443037"/>
            <a:ext cx="3486150" cy="3187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2C697E-BBAD-033A-80EC-6FE9687DA970}"/>
              </a:ext>
            </a:extLst>
          </p:cNvPr>
          <p:cNvSpPr/>
          <p:nvPr/>
        </p:nvSpPr>
        <p:spPr>
          <a:xfrm>
            <a:off x="531445" y="148769"/>
            <a:ext cx="79239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ride a bike?</a:t>
            </a:r>
          </a:p>
        </p:txBody>
      </p:sp>
    </p:spTree>
    <p:extLst>
      <p:ext uri="{BB962C8B-B14F-4D97-AF65-F5344CB8AC3E}">
        <p14:creationId xmlns:p14="http://schemas.microsoft.com/office/powerpoint/2010/main" val="3071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B1959-8B1F-401C-FA8C-D4487720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6" b="2236"/>
          <a:stretch/>
        </p:blipFill>
        <p:spPr>
          <a:xfrm>
            <a:off x="2686050" y="1407319"/>
            <a:ext cx="3771900" cy="3321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A62ABF-F190-3B49-9B3E-AF624BAE8311}"/>
              </a:ext>
            </a:extLst>
          </p:cNvPr>
          <p:cNvSpPr/>
          <p:nvPr/>
        </p:nvSpPr>
        <p:spPr>
          <a:xfrm>
            <a:off x="187552" y="274131"/>
            <a:ext cx="8925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draw a picture?</a:t>
            </a:r>
          </a:p>
        </p:txBody>
      </p:sp>
    </p:spTree>
    <p:extLst>
      <p:ext uri="{BB962C8B-B14F-4D97-AF65-F5344CB8AC3E}">
        <p14:creationId xmlns:p14="http://schemas.microsoft.com/office/powerpoint/2010/main" val="10674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84EBCE-6481-6504-30C2-3617E00CC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/>
          <a:stretch/>
        </p:blipFill>
        <p:spPr>
          <a:xfrm>
            <a:off x="102428" y="1233565"/>
            <a:ext cx="8945394" cy="2610920"/>
          </a:xfrm>
          <a:prstGeom prst="rect">
            <a:avLst/>
          </a:prstGeom>
        </p:spPr>
      </p:pic>
      <p:pic>
        <p:nvPicPr>
          <p:cNvPr id="3" name="Track 51">
            <a:hlinkClick r:id="" action="ppaction://media"/>
            <a:extLst>
              <a:ext uri="{FF2B5EF4-FFF2-40B4-BE49-F238E27FC236}">
                <a16:creationId xmlns:a16="http://schemas.microsoft.com/office/drawing/2014/main" xmlns="" id="{6D26FC74-D89A-7BF9-3880-CD83DE88B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6206" y="1231526"/>
            <a:ext cx="609600" cy="609600"/>
          </a:xfrm>
          <a:prstGeom prst="rect">
            <a:avLst/>
          </a:prstGeom>
        </p:spPr>
      </p:pic>
      <p:pic>
        <p:nvPicPr>
          <p:cNvPr id="4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4540" y="3447250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3446" y="3450125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9385" y="3459338"/>
            <a:ext cx="327420" cy="30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82352" y="3417704"/>
            <a:ext cx="338654" cy="353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4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770694" y="1913066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p36"/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0" name="Google Shape;4740;p36"/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1" name="Google Shape;4741;p36">
            <a:hlinkClick r:id="rId3" action="ppaction://hlinksldjump"/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2" name="Google Shape;4742;p36" descr="A picture containing light, traffic, outdoor, lit&#10;&#10;Description automatically generate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Google Shape;4743;p36" descr="Girl Purple Among Us Sticker | Ets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547" y="4116261"/>
            <a:ext cx="873756" cy="8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4" name="Google Shape;4744;p36" descr="Blue | GameToons Wiki | Fand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83515" y="4096199"/>
            <a:ext cx="488026" cy="873756"/>
          </a:xfrm>
          <a:prstGeom prst="rect">
            <a:avLst/>
          </a:prstGeom>
          <a:noFill/>
          <a:ln>
            <a:noFill/>
          </a:ln>
        </p:spPr>
      </p:pic>
      <p:sp>
        <p:nvSpPr>
          <p:cNvPr id="4745" name="Google Shape;4745;p36"/>
          <p:cNvSpPr/>
          <p:nvPr/>
        </p:nvSpPr>
        <p:spPr>
          <a:xfrm>
            <a:off x="499501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p36"/>
          <p:cNvSpPr/>
          <p:nvPr/>
        </p:nvSpPr>
        <p:spPr>
          <a:xfrm>
            <a:off x="6200215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36"/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36">
            <a:hlinkClick r:id="rId8" action="ppaction://hlinksldjump"/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Google Shape;4749;p36"/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0" name="Google Shape;4750;p36" descr="A picture containing light, traffic, outdoor, lit&#10;&#10;Description automatically generated">
            <a:hlinkClick r:id="rId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751" name="Google Shape;4751;p36"/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2" name="Google Shape;4752;p36">
            <a:hlinkClick r:id="rId10" action="ppaction://hlinksldjump"/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3" name="Google Shape;4753;p36"/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p36"/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5" name="Google Shape;4755;p36"/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6" name="Google Shape;4756;p36">
            <a:hlinkClick r:id="rId11" action="ppaction://hlinksldjump"/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7" name="Google Shape;4757;p36" descr="A picture containing light, traffic, outdoor, lit&#10;&#10;Description automatically generated">
            <a:hlinkClick r:id="rId12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Google Shape;4758;p36" descr="A picture containing light, traffic, outdoor, lit&#10;&#10;Description automatically generated">
            <a:hlinkClick r:id="rId13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p36"/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36"/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36">
            <a:hlinkClick r:id="rId14" action="ppaction://hlinksldjump"/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36"/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36"/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36">
            <a:hlinkClick r:id="rId15" action="ppaction://hlinksldjump"/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36"/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36"/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36">
            <a:hlinkClick r:id="rId16" action="ppaction://hlinksldjump"/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36"/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 w="9525" cap="flat" cmpd="sng">
            <a:solidFill>
              <a:srgbClr val="FAE3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36"/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36">
            <a:hlinkClick r:id="rId17" action="ppaction://hlinksldjump"/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1" name="Google Shape;4771;p36" descr="A picture containing light, traffic, outdoor, lit&#10;&#10;Description automatically generated">
            <a:hlinkClick r:id="rId18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4642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Google Shape;4772;p36" descr="A picture containing light, traffic, outdoor, lit&#10;&#10;Description automatically generated">
            <a:hlinkClick r:id="rId1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3892" t="75139" r="2505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Google Shape;4773;p36" descr="A picture containing light, traffic, outdoor, lit&#10;&#10;Description automatically generated">
            <a:hlinkClick r:id="rId20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26249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Google Shape;4774;p36" descr="A picture containing light, traffic, outdoor, lit&#10;&#10;Description automatically generated">
            <a:hlinkClick r:id="rId21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9" name="Google Shape;4779;p37"/>
          <p:cNvSpPr/>
          <p:nvPr/>
        </p:nvSpPr>
        <p:spPr>
          <a:xfrm>
            <a:off x="1112199" y="66171"/>
            <a:ext cx="766962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80" name="Google Shape;47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Google Shape;4781;p3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82" name="Google Shape;4782;p37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3" name="Google Shape;478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192" y="1167036"/>
            <a:ext cx="2756736" cy="2756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4" name="Google Shape;4784;p37"/>
          <p:cNvSpPr txBox="1"/>
          <p:nvPr/>
        </p:nvSpPr>
        <p:spPr>
          <a:xfrm>
            <a:off x="3350237" y="20810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85" name="Google Shape;4785;p37"/>
          <p:cNvSpPr txBox="1"/>
          <p:nvPr/>
        </p:nvSpPr>
        <p:spPr>
          <a:xfrm>
            <a:off x="1790542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898404" y="154792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Google Shape;4791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2" name="Google Shape;4792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3" name="Google Shape;47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4" name="Google Shape;4794;p38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5" name="Google Shape;479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796" name="Google Shape;4796;p38"/>
          <p:cNvSpPr/>
          <p:nvPr/>
        </p:nvSpPr>
        <p:spPr>
          <a:xfrm>
            <a:off x="1112199" y="66171"/>
            <a:ext cx="5688651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cook?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7" name="Google Shape;4797;p38"/>
          <p:cNvSpPr/>
          <p:nvPr/>
        </p:nvSpPr>
        <p:spPr>
          <a:xfrm>
            <a:off x="1518556" y="3709722"/>
            <a:ext cx="5992587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she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she can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8" name="Google Shape;4798;p38"/>
          <p:cNvSpPr txBox="1"/>
          <p:nvPr/>
        </p:nvSpPr>
        <p:spPr>
          <a:xfrm>
            <a:off x="847820" y="3709722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9" name="Google Shape;4799;p38"/>
          <p:cNvSpPr txBox="1"/>
          <p:nvPr/>
        </p:nvSpPr>
        <p:spPr>
          <a:xfrm>
            <a:off x="3645415" y="4418348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00" name="Google Shape;4800;p38" descr="Cartoon drawing of hand holding tablet. | CanStock"/>
          <p:cNvPicPr preferRelativeResize="0"/>
          <p:nvPr/>
        </p:nvPicPr>
        <p:blipFill rotWithShape="1">
          <a:blip r:embed="rId7">
            <a:alphaModFix/>
          </a:blip>
          <a:srcRect b="5706"/>
          <a:stretch/>
        </p:blipFill>
        <p:spPr>
          <a:xfrm>
            <a:off x="4801484" y="1344044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Google Shape;4805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6" name="Google Shape;4806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7" name="Google Shape;4807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8" name="Google Shape;48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9" name="Google Shape;4809;p39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0" name="Google Shape;4810;p39"/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>
          <a:xfrm>
            <a:off x="3430669" y="1661939"/>
            <a:ext cx="3328856" cy="17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1" name="Google Shape;4811;p39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2" name="Google Shape;4812;p39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3" name="Google Shape;4813;p39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4" name="Google Shape;4814;p39"/>
          <p:cNvSpPr txBox="1"/>
          <p:nvPr/>
        </p:nvSpPr>
        <p:spPr>
          <a:xfrm>
            <a:off x="3840093" y="442139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2" name="Google Shape;48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3" name="Google Shape;4823;p40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Google Shape;4824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0213" y="1298743"/>
            <a:ext cx="2601544" cy="26015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5" name="Google Shape;4825;p40"/>
          <p:cNvSpPr/>
          <p:nvPr/>
        </p:nvSpPr>
        <p:spPr>
          <a:xfrm>
            <a:off x="1112199" y="66171"/>
            <a:ext cx="726435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6" name="Google Shape;4826;p40"/>
          <p:cNvSpPr/>
          <p:nvPr/>
        </p:nvSpPr>
        <p:spPr>
          <a:xfrm>
            <a:off x="2808514" y="4247569"/>
            <a:ext cx="4701375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40"/>
          <p:cNvSpPr txBox="1"/>
          <p:nvPr/>
        </p:nvSpPr>
        <p:spPr>
          <a:xfrm>
            <a:off x="3430439" y="20653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 sz="4400" b="1" i="0" u="none" strike="noStrike" cap="none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8" name="Google Shape;4828;p40"/>
          <p:cNvSpPr txBox="1"/>
          <p:nvPr/>
        </p:nvSpPr>
        <p:spPr>
          <a:xfrm>
            <a:off x="337021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6" name="Google Shape;48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7" name="Google Shape;4837;p4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8" name="Google Shape;483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839" name="Google Shape;4839;p41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play football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0" name="Google Shape;4840;p41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______________.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1" name="Google Shape;4841;p41"/>
          <p:cNvSpPr txBox="1"/>
          <p:nvPr/>
        </p:nvSpPr>
        <p:spPr>
          <a:xfrm>
            <a:off x="387485" y="3685311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2" name="Google Shape;4842;p41"/>
          <p:cNvSpPr txBox="1"/>
          <p:nvPr/>
        </p:nvSpPr>
        <p:spPr>
          <a:xfrm>
            <a:off x="2974680" y="442451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43" name="Google Shape;4843;p41"/>
          <p:cNvPicPr preferRelativeResize="0"/>
          <p:nvPr/>
        </p:nvPicPr>
        <p:blipFill rotWithShape="1">
          <a:blip r:embed="rId7">
            <a:alphaModFix/>
          </a:blip>
          <a:srcRect t="7406" r="-21458" b="5945"/>
          <a:stretch/>
        </p:blipFill>
        <p:spPr>
          <a:xfrm>
            <a:off x="4923949" y="1344045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8" name="Google Shape;48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Google Shape;4849;p42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0" name="Google Shape;4850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471616"/>
            <a:ext cx="2201793" cy="1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4851" name="Google Shape;4851;p42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ride a horse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2" name="Google Shape;4852;p42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______,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_____ ride a bike.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Google Shape;4853;p42"/>
          <p:cNvSpPr txBox="1"/>
          <p:nvPr/>
        </p:nvSpPr>
        <p:spPr>
          <a:xfrm>
            <a:off x="2157739" y="3673847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4" name="Google Shape;4854;p42"/>
          <p:cNvSpPr txBox="1"/>
          <p:nvPr/>
        </p:nvSpPr>
        <p:spPr>
          <a:xfrm>
            <a:off x="1112199" y="443154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55" name="Google Shape;4855;p42" descr="A boy riding a bicycle cartoon character isolated on white background  1928644 Vector Art at Vecteez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0535" y="1471615"/>
            <a:ext cx="1389604" cy="181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0" name="Google Shape;48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2" name="Google Shape;4862;p43"/>
          <p:cNvSpPr/>
          <p:nvPr/>
        </p:nvSpPr>
        <p:spPr>
          <a:xfrm>
            <a:off x="1112199" y="66171"/>
            <a:ext cx="7452137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_____ play the piano?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3" name="Google Shape;4863;p43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Google Shape;4864;p43"/>
          <p:cNvSpPr txBox="1"/>
          <p:nvPr/>
        </p:nvSpPr>
        <p:spPr>
          <a:xfrm>
            <a:off x="1112199" y="17777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5" name="Google Shape;4865;p43"/>
          <p:cNvSpPr txBox="1"/>
          <p:nvPr/>
        </p:nvSpPr>
        <p:spPr>
          <a:xfrm>
            <a:off x="3472700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66" name="Google Shape;4866;p43" descr="Playing piano Images | Free Vectors, Stock Photos &amp; PS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5729" y="1208314"/>
            <a:ext cx="3811406" cy="249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1" name="Google Shape;487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2" name="Google Shape;4872;p4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74" name="Google Shape;4874;p44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5" name="Google Shape;4875;p44"/>
          <p:cNvSpPr/>
          <p:nvPr/>
        </p:nvSpPr>
        <p:spPr>
          <a:xfrm>
            <a:off x="2721587" y="4247569"/>
            <a:ext cx="4788302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44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7" name="Google Shape;4877;p44"/>
          <p:cNvSpPr txBox="1"/>
          <p:nvPr/>
        </p:nvSpPr>
        <p:spPr>
          <a:xfrm>
            <a:off x="395439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8" name="Google Shape;4878;p44"/>
          <p:cNvSpPr txBox="1"/>
          <p:nvPr/>
        </p:nvSpPr>
        <p:spPr>
          <a:xfrm>
            <a:off x="1363593" y="446340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317" y="1348239"/>
            <a:ext cx="3889620" cy="22334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3" name="Google Shape;488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4" name="Google Shape;488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2994" y="2505075"/>
            <a:ext cx="1386357" cy="13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5" name="Google Shape;488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917" y="1854147"/>
            <a:ext cx="1550608" cy="155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3175" y="2763711"/>
            <a:ext cx="1635742" cy="163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7" name="Google Shape;488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8" name="Google Shape;4888;p4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9" name="Google Shape;4889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" name="Google Shape;489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5" name="Google Shape;489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4707" y="233052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6" name="Google Shape;489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279" y="367887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7" name="Google Shape;489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209" y="354706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8" name="Google Shape;489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3816" y="271334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9" name="Google Shape;489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0" name="Google Shape;4900;p4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1" name="Google Shape;4901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" name="Google Shape;49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7" name="Google Shape;490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8" name="Google Shape;490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4781" y="3322249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9" name="Google Shape;490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7894" y="3201631"/>
            <a:ext cx="1405606" cy="140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0" name="Google Shape;491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6904" y="2389216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1" name="Google Shape;4911;p4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Google Shape;4912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5"/>
          <p:cNvSpPr/>
          <p:nvPr/>
        </p:nvSpPr>
        <p:spPr>
          <a:xfrm>
            <a:off x="1911177" y="1721863"/>
            <a:ext cx="61029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and guess.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" name="Google Shape;49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8" name="Google Shape;49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9" name="Google Shape;49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6468" y="321515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0" name="Google Shape;492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991" y="383160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1" name="Google Shape;4921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5582" y="29978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2" name="Google Shape;492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6467" y="36871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3" name="Google Shape;492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164" y="360697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4" name="Google Shape;4924;p4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5" name="Google Shape;492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0" name="Google Shape;493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1" name="Google Shape;49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823" y="288534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163" y="387264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2723" y="3659127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3682" y="251709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4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2" name="Google Shape;494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1382" y="367731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3" name="Google Shape;494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180" y="36963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4" name="Google Shape;494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7933" y="299431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6" name="Google Shape;494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1093" y="3137115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7" name="Google Shape;494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8" name="Google Shape;4948;p5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9" name="Google Shape;4949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4" name="Google Shape;495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721" y="32118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5" name="Google Shape;495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401" y="375990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6" name="Google Shape;495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199" y="3778981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Google Shape;495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0952" y="307690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Google Shape;495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Google Shape;495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0" name="Google Shape;49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2417" y="213348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Google Shape;4961;p5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2" name="Google Shape;4962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7" name="Google Shape;49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046" y="1806643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8" name="Google Shape;496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4911" y="3087954"/>
            <a:ext cx="1441140" cy="144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9" name="Google Shape;496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0" name="Google Shape;497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172" y="434376"/>
            <a:ext cx="2807589" cy="280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1" name="Google Shape;49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6070" y="2774807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2" name="Google Shape;497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470" y="3241965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5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4" name="Google Shape;4974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Google Shape;34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82831" y="695685"/>
            <a:ext cx="4375439" cy="3648169"/>
          </a:xfrm>
          <a:prstGeom prst="rect">
            <a:avLst/>
          </a:prstGeom>
          <a:noFill/>
          <a:ln>
            <a:noFill/>
          </a:ln>
        </p:spPr>
      </p:pic>
      <p:sp>
        <p:nvSpPr>
          <p:cNvPr id="3414" name="Google Shape;3414;p6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5" name="Google Shape;3415;p6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16" name="Google Shape;34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740" y="1048188"/>
            <a:ext cx="2996588" cy="299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1" name="Google Shape;34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44862" y="1625693"/>
            <a:ext cx="2760814" cy="25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22" name="Google Shape;3422;p7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3" name="Google Shape;3423;p7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24" name="Google Shape;3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84534" y="1359826"/>
            <a:ext cx="2374932" cy="256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2" name="Google Shape;34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704" y="1931196"/>
            <a:ext cx="2105201" cy="210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9" name="Google Shape;34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6959" flipH="1">
            <a:off x="3140665" y="1040579"/>
            <a:ext cx="2528415" cy="25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30" name="Google Shape;3430;p8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1" name="Google Shape;3431;p8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7" name="Google Shape;34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067511" y="1183998"/>
            <a:ext cx="2775504" cy="27755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8" name="Google Shape;3438;p9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9" name="Google Shape;3439;p9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0" name="Google Shape;3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72744" y="-607568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657</Words>
  <Application>Microsoft Office PowerPoint</Application>
  <PresentationFormat>On-screen Show (16:9)</PresentationFormat>
  <Paragraphs>117</Paragraphs>
  <Slides>54</Slides>
  <Notes>51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Arial</vt:lpstr>
      <vt:lpstr>Barriecito</vt:lpstr>
      <vt:lpstr>Times New Roman</vt:lpstr>
      <vt:lpstr>Dosis</vt:lpstr>
      <vt:lpstr>Comic Sans MS</vt:lpstr>
      <vt:lpstr>Leelawadee</vt:lpstr>
      <vt:lpstr>.VnCooper</vt:lpstr>
      <vt:lpstr>Amasis MT Pro Black</vt:lpstr>
      <vt:lpstr>Calibri</vt:lpstr>
      <vt:lpstr>Basic English for Korean Speakers Workshop by Slidesgo</vt:lpstr>
      <vt:lpstr>1_Basic English for Korean Speakers Workshop by Slidesgo</vt:lpstr>
      <vt:lpstr>2_Basic English for Korean Speakers Workshop by Slidesgo</vt:lpstr>
      <vt:lpstr>1_Office Theme</vt:lpstr>
      <vt:lpstr>3_Basic English for Korean Speakers Workshop by Slidesgo</vt:lpstr>
      <vt:lpstr>4_Basic English for Korean Speakers Workshop by Slidesgo</vt:lpstr>
      <vt:lpstr>PowerPoint Presentation</vt:lpstr>
      <vt:lpstr>Things we can do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Look, listen and repeat.</vt:lpstr>
      <vt:lpstr>PowerPoint Presentation</vt:lpstr>
      <vt:lpstr>PowerPoint Presentation</vt:lpstr>
      <vt:lpstr>PowerPoint Presentation</vt:lpstr>
      <vt:lpstr>PowerPoint Presentation</vt:lpstr>
      <vt:lpstr>2.Listen,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4.Listen and tick or cross.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31</cp:revision>
  <dcterms:modified xsi:type="dcterms:W3CDTF">2024-10-20T06:30:58Z</dcterms:modified>
</cp:coreProperties>
</file>