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0" r:id="rId1"/>
  </p:sldMasterIdLst>
  <p:notesMasterIdLst>
    <p:notesMasterId r:id="rId37"/>
  </p:notesMasterIdLst>
  <p:sldIdLst>
    <p:sldId id="407" r:id="rId2"/>
    <p:sldId id="256" r:id="rId3"/>
    <p:sldId id="411" r:id="rId4"/>
    <p:sldId id="372" r:id="rId5"/>
    <p:sldId id="389" r:id="rId6"/>
    <p:sldId id="388" r:id="rId7"/>
    <p:sldId id="387" r:id="rId8"/>
    <p:sldId id="385" r:id="rId9"/>
    <p:sldId id="384" r:id="rId10"/>
    <p:sldId id="386" r:id="rId11"/>
    <p:sldId id="382" r:id="rId12"/>
    <p:sldId id="383" r:id="rId13"/>
    <p:sldId id="397" r:id="rId14"/>
    <p:sldId id="258" r:id="rId15"/>
    <p:sldId id="362" r:id="rId16"/>
    <p:sldId id="395" r:id="rId17"/>
    <p:sldId id="394" r:id="rId18"/>
    <p:sldId id="396" r:id="rId19"/>
    <p:sldId id="380" r:id="rId20"/>
    <p:sldId id="409" r:id="rId21"/>
    <p:sldId id="410" r:id="rId22"/>
    <p:sldId id="373" r:id="rId23"/>
    <p:sldId id="408" r:id="rId24"/>
    <p:sldId id="374" r:id="rId25"/>
    <p:sldId id="401" r:id="rId26"/>
    <p:sldId id="391" r:id="rId27"/>
    <p:sldId id="299" r:id="rId28"/>
    <p:sldId id="338" r:id="rId29"/>
    <p:sldId id="339" r:id="rId30"/>
    <p:sldId id="257" r:id="rId31"/>
    <p:sldId id="340" r:id="rId32"/>
    <p:sldId id="341" r:id="rId33"/>
    <p:sldId id="342" r:id="rId34"/>
    <p:sldId id="343" r:id="rId35"/>
    <p:sldId id="345" r:id="rId36"/>
  </p:sldIdLst>
  <p:sldSz cx="9144000" cy="5143500" type="screen16x9"/>
  <p:notesSz cx="6858000" cy="9144000"/>
  <p:embeddedFontLst>
    <p:embeddedFont>
      <p:font typeface="Barriecito" charset="0"/>
      <p:regular r:id="rId38"/>
    </p:embeddedFont>
    <p:embeddedFont>
      <p:font typeface="Sport Day" charset="0"/>
      <p:regular r:id="rId39"/>
      <p:bold r:id="rId40"/>
      <p:italic r:id="rId41"/>
      <p:boldItalic r:id="rId42"/>
    </p:embeddedFont>
    <p:embeddedFont>
      <p:font typeface="Dosis" charset="0"/>
      <p:regular r:id="rId43"/>
      <p:bold r:id="rId44"/>
    </p:embeddedFont>
    <p:embeddedFont>
      <p:font typeface="Berlin Sans FB" charset="0"/>
      <p:regular r:id="rId45"/>
      <p:bold r:id="rId46"/>
    </p:embeddedFont>
    <p:embeddedFont>
      <p:font typeface="Lobster Two" charset="0"/>
      <p:regular r:id="rId47"/>
      <p:bold r:id="rId48"/>
      <p:italic r:id="rId49"/>
      <p:boldItalic r:id="rId50"/>
    </p:embeddedFont>
    <p:embeddedFont>
      <p:font typeface="Comic Sans MS" pitchFamily="66" charset="0"/>
      <p:regular r:id="rId51"/>
      <p:bold r:id="rId52"/>
    </p:embeddedFont>
    <p:embeddedFont>
      <p:font typeface=".VnCooper" pitchFamily="34" charset="0"/>
      <p:regular r:id="rId53"/>
    </p:embeddedFont>
    <p:embeddedFont>
      <p:font typeface="Calibri" pitchFamily="34" charset="0"/>
      <p:regular r:id="rId54"/>
      <p:bold r:id="rId55"/>
      <p:italic r:id="rId56"/>
      <p:boldItalic r:id="rId57"/>
    </p:embeddedFont>
    <p:embeddedFont>
      <p:font typeface="宋体" charset="-122"/>
      <p:regular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E06BB3E7-9BF9-46CC-8445-57B9A83D84A1}">
  <a:tblStyle styleId="{E06BB3E7-9BF9-46CC-8445-57B9A83D84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-75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492478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117bfa9d6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117bfa9d6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g7079c982a6_0_32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4" name="Google Shape;1254;g7079c982a6_0_32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8696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4706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2" name="Google Shape;2062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Google Shape;164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9" name="Google Shape;164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Google Shape;165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6" name="Google Shape;165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1905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0368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9697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2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217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40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197" name="Google Shape;197;p40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0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0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40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0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40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40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0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40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206" name="Google Shape;206;p40"/>
            <p:cNvGrpSpPr/>
            <p:nvPr/>
          </p:nvGrpSpPr>
          <p:grpSpPr>
            <a:xfrm>
              <a:off x="625537" y="2713111"/>
              <a:ext cx="876816" cy="1150084"/>
              <a:chOff x="625537" y="2713111"/>
              <a:chExt cx="876816" cy="1150084"/>
            </a:xfrm>
          </p:grpSpPr>
          <p:sp>
            <p:nvSpPr>
              <p:cNvPr id="207" name="Google Shape;207;p40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08;p40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09;p40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40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40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40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40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40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40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40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40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8" name="Google Shape;218;p40"/>
            <p:cNvGrpSpPr/>
            <p:nvPr/>
          </p:nvGrpSpPr>
          <p:grpSpPr>
            <a:xfrm>
              <a:off x="1894587" y="4284917"/>
              <a:ext cx="1087016" cy="496889"/>
              <a:chOff x="1894587" y="4284917"/>
              <a:chExt cx="1087016" cy="496889"/>
            </a:xfrm>
          </p:grpSpPr>
          <p:sp>
            <p:nvSpPr>
              <p:cNvPr id="219" name="Google Shape;219;p40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40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21;p40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40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p40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4;p40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40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40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40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8" name="Google Shape;228;p40"/>
          <p:cNvGrpSpPr/>
          <p:nvPr/>
        </p:nvGrpSpPr>
        <p:grpSpPr>
          <a:xfrm>
            <a:off x="921536" y="3694067"/>
            <a:ext cx="937317" cy="1138044"/>
            <a:chOff x="921536" y="3694067"/>
            <a:chExt cx="937317" cy="1138044"/>
          </a:xfrm>
        </p:grpSpPr>
        <p:sp>
          <p:nvSpPr>
            <p:cNvPr id="229" name="Google Shape;229;p40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0082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" name="Google Shape;73;p3"/>
          <p:cNvSpPr txBox="1">
            <a:spLocks noGrp="1"/>
          </p:cNvSpPr>
          <p:nvPr>
            <p:ph type="title" idx="2" hasCustomPrompt="1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" name="Google Shape;74;p3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" name="Google Shape;75;p3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76" name="Google Shape;76;p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3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81" name="Google Shape;81;p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2" name="Google Shape;82;p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" name="Google Shape;94;p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5" name="Google Shape;95;p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5" name="Google Shape;1345;p28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1346" name="Google Shape;1346;p28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8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8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8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0" name="Google Shape;1350;p28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351" name="Google Shape;1351;p28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352" name="Google Shape;1352;p28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8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8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8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8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8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8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8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8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8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8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8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4" name="Google Shape;1364;p28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65" name="Google Shape;1365;p28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8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8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8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8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8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8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8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8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8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8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8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8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AND_TWO_COLUMNS_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" y="2700"/>
            <a:ext cx="9144002" cy="5140812"/>
            <a:chOff x="-1" y="2700"/>
            <a:chExt cx="9144002" cy="5140812"/>
          </a:xfrm>
        </p:grpSpPr>
        <p:sp>
          <p:nvSpPr>
            <p:cNvPr id="1390" name="Google Shape;1390;p29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9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9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2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0" name="Google Shape;1420;p30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1421" name="Google Shape;1421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0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6" name="Google Shape;1426;p30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1427" name="Google Shape;1427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0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2" name="Google Shape;1432;p30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1433" name="Google Shape;1433;p30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0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12"/>
          <p:cNvGrpSpPr/>
          <p:nvPr/>
        </p:nvGrpSpPr>
        <p:grpSpPr>
          <a:xfrm>
            <a:off x="-13175" y="-29224"/>
            <a:ext cx="9207000" cy="5211993"/>
            <a:chOff x="-13175" y="-68739"/>
            <a:chExt cx="9207000" cy="5211993"/>
          </a:xfrm>
        </p:grpSpPr>
        <p:sp>
          <p:nvSpPr>
            <p:cNvPr id="141" name="Google Shape;141;p12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2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2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2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" name="Google Shape;145;p12"/>
          <p:cNvGrpSpPr/>
          <p:nvPr/>
        </p:nvGrpSpPr>
        <p:grpSpPr>
          <a:xfrm>
            <a:off x="1246613" y="540178"/>
            <a:ext cx="7429692" cy="4199282"/>
            <a:chOff x="1246613" y="540178"/>
            <a:chExt cx="7429692" cy="4199282"/>
          </a:xfrm>
        </p:grpSpPr>
        <p:sp>
          <p:nvSpPr>
            <p:cNvPr id="146" name="Google Shape;146;p12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2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2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" name="Google Shape;149;p12"/>
          <p:cNvSpPr txBox="1">
            <a:spLocks noGrp="1"/>
          </p:cNvSpPr>
          <p:nvPr>
            <p:ph type="title" hasCustomPrompt="1"/>
          </p:nvPr>
        </p:nvSpPr>
        <p:spPr>
          <a:xfrm>
            <a:off x="716250" y="2333850"/>
            <a:ext cx="7711500" cy="119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0" name="Google Shape;150;p12"/>
          <p:cNvSpPr txBox="1">
            <a:spLocks noGrp="1"/>
          </p:cNvSpPr>
          <p:nvPr>
            <p:ph type="body" idx="1"/>
          </p:nvPr>
        </p:nvSpPr>
        <p:spPr>
          <a:xfrm>
            <a:off x="1996225" y="1902450"/>
            <a:ext cx="5151600" cy="4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7477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73" r:id="rId5"/>
    <p:sldLayoutId id="2147483674" r:id="rId6"/>
    <p:sldLayoutId id="2147483675" r:id="rId7"/>
    <p:sldLayoutId id="2147483676" r:id="rId8"/>
    <p:sldLayoutId id="2147483686" r:id="rId9"/>
    <p:sldLayoutId id="2147483687" r:id="rId10"/>
    <p:sldLayoutId id="214748368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14.jpe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15.jpe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16.jpe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5" Type="http://schemas.openxmlformats.org/officeDocument/2006/relationships/image" Target="../media/image19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7.jpeg"/><Relationship Id="rId7" Type="http://schemas.openxmlformats.org/officeDocument/2006/relationships/image" Target="../media/image2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19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7" Type="http://schemas.openxmlformats.org/officeDocument/2006/relationships/image" Target="../media/image4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0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45.jpe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gif"/><Relationship Id="rId11" Type="http://schemas.openxmlformats.org/officeDocument/2006/relationships/slide" Target="slide31.xml"/><Relationship Id="rId5" Type="http://schemas.openxmlformats.org/officeDocument/2006/relationships/image" Target="../media/image37.jpeg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audio3.wav"/><Relationship Id="rId7" Type="http://schemas.openxmlformats.org/officeDocument/2006/relationships/image" Target="../media/image19.jpeg"/><Relationship Id="rId12" Type="http://schemas.openxmlformats.org/officeDocument/2006/relationships/image" Target="../media/image4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11" Type="http://schemas.openxmlformats.org/officeDocument/2006/relationships/image" Target="../media/image48.png"/><Relationship Id="rId5" Type="http://schemas.openxmlformats.org/officeDocument/2006/relationships/image" Target="../media/image38.gif"/><Relationship Id="rId10" Type="http://schemas.openxmlformats.org/officeDocument/2006/relationships/slide" Target="slide32.xml"/><Relationship Id="rId4" Type="http://schemas.openxmlformats.org/officeDocument/2006/relationships/image" Target="../media/image37.jpeg"/><Relationship Id="rId9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audio3.wav"/><Relationship Id="rId7" Type="http://schemas.openxmlformats.org/officeDocument/2006/relationships/image" Target="../media/image19.jpeg"/><Relationship Id="rId12" Type="http://schemas.openxmlformats.org/officeDocument/2006/relationships/image" Target="../media/image1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11" Type="http://schemas.openxmlformats.org/officeDocument/2006/relationships/image" Target="../media/image52.png"/><Relationship Id="rId5" Type="http://schemas.openxmlformats.org/officeDocument/2006/relationships/image" Target="../media/image38.gif"/><Relationship Id="rId10" Type="http://schemas.openxmlformats.org/officeDocument/2006/relationships/slide" Target="slide33.xml"/><Relationship Id="rId4" Type="http://schemas.openxmlformats.org/officeDocument/2006/relationships/image" Target="../media/image37.jpeg"/><Relationship Id="rId9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audio3.wav"/><Relationship Id="rId7" Type="http://schemas.openxmlformats.org/officeDocument/2006/relationships/image" Target="../media/image19.jpeg"/><Relationship Id="rId12" Type="http://schemas.openxmlformats.org/officeDocument/2006/relationships/image" Target="../media/image5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5" Type="http://schemas.openxmlformats.org/officeDocument/2006/relationships/image" Target="../media/image38.gif"/><Relationship Id="rId10" Type="http://schemas.openxmlformats.org/officeDocument/2006/relationships/slide" Target="slide34.xml"/><Relationship Id="rId4" Type="http://schemas.openxmlformats.org/officeDocument/2006/relationships/image" Target="../media/image37.jpeg"/><Relationship Id="rId9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audio3.wav"/><Relationship Id="rId7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11" Type="http://schemas.openxmlformats.org/officeDocument/2006/relationships/image" Target="../media/image59.jpeg"/><Relationship Id="rId5" Type="http://schemas.openxmlformats.org/officeDocument/2006/relationships/image" Target="../media/image38.gif"/><Relationship Id="rId10" Type="http://schemas.openxmlformats.org/officeDocument/2006/relationships/image" Target="../media/image58.png"/><Relationship Id="rId4" Type="http://schemas.openxmlformats.org/officeDocument/2006/relationships/image" Target="../media/image37.jpeg"/><Relationship Id="rId9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3.wav"/><Relationship Id="rId7" Type="http://schemas.openxmlformats.org/officeDocument/2006/relationships/image" Target="../media/image38.gif"/><Relationship Id="rId12" Type="http://schemas.openxmlformats.org/officeDocument/2006/relationships/image" Target="../media/image6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0.png"/><Relationship Id="rId11" Type="http://schemas.openxmlformats.org/officeDocument/2006/relationships/image" Target="../media/image62.gif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audio" Target="../media/audio4.wav"/><Relationship Id="rId9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10.jpe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12.jpe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13.jpe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31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oy Playing Football Isolated On White Background Royalty Free SVG, Cliparts,  Vectors, And Stock Illustration. Image 46661643.">
            <a:extLst>
              <a:ext uri="{FF2B5EF4-FFF2-40B4-BE49-F238E27FC236}">
                <a16:creationId xmlns:a16="http://schemas.microsoft.com/office/drawing/2014/main" xmlns="" id="{ADA2D184-89AC-9AB0-DA93-108FDDA1D2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t="2275" r="3223" b="1531"/>
          <a:stretch/>
        </p:blipFill>
        <p:spPr bwMode="auto">
          <a:xfrm>
            <a:off x="934370" y="1075960"/>
            <a:ext cx="3292567" cy="293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7D30E3A-73EB-BED0-247D-1C6D53028593}"/>
              </a:ext>
            </a:extLst>
          </p:cNvPr>
          <p:cNvSpPr/>
          <p:nvPr/>
        </p:nvSpPr>
        <p:spPr>
          <a:xfrm>
            <a:off x="831692" y="847517"/>
            <a:ext cx="1735329" cy="1738993"/>
          </a:xfrm>
          <a:prstGeom prst="rect">
            <a:avLst/>
          </a:prstGeom>
          <a:solidFill>
            <a:srgbClr val="FF66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099E508-FADD-6D8D-4239-33A4B160D429}"/>
              </a:ext>
            </a:extLst>
          </p:cNvPr>
          <p:cNvSpPr/>
          <p:nvPr/>
        </p:nvSpPr>
        <p:spPr>
          <a:xfrm>
            <a:off x="2568729" y="832757"/>
            <a:ext cx="1735329" cy="1738993"/>
          </a:xfrm>
          <a:prstGeom prst="rect">
            <a:avLst/>
          </a:prstGeom>
          <a:solidFill>
            <a:srgbClr val="00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26B2FE3-5A11-4EE3-72EB-CDB442984EA0}"/>
              </a:ext>
            </a:extLst>
          </p:cNvPr>
          <p:cNvSpPr/>
          <p:nvPr/>
        </p:nvSpPr>
        <p:spPr>
          <a:xfrm>
            <a:off x="845123" y="2541453"/>
            <a:ext cx="1735329" cy="1738993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20E7AE0-E478-C41C-5360-FAA3ACF00147}"/>
              </a:ext>
            </a:extLst>
          </p:cNvPr>
          <p:cNvSpPr/>
          <p:nvPr/>
        </p:nvSpPr>
        <p:spPr>
          <a:xfrm>
            <a:off x="2557006" y="2526693"/>
            <a:ext cx="1735329" cy="1738993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9C16223-3B03-E6BE-5261-0F1114F1C107}"/>
              </a:ext>
            </a:extLst>
          </p:cNvPr>
          <p:cNvSpPr/>
          <p:nvPr/>
        </p:nvSpPr>
        <p:spPr>
          <a:xfrm>
            <a:off x="1639787" y="1709633"/>
            <a:ext cx="1735329" cy="1738993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9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xmlns="" id="{14F8F80D-09B5-CFF7-50C3-99BCFA26BC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1978" y="4301021"/>
            <a:ext cx="1289714" cy="725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Google Shape;349;p31">
            <a:extLst>
              <a:ext uri="{FF2B5EF4-FFF2-40B4-BE49-F238E27FC236}">
                <a16:creationId xmlns:a16="http://schemas.microsoft.com/office/drawing/2014/main" xmlns="" id="{6B44E050-66B2-712B-CFFC-7366B33FC7F2}"/>
              </a:ext>
            </a:extLst>
          </p:cNvPr>
          <p:cNvSpPr/>
          <p:nvPr/>
        </p:nvSpPr>
        <p:spPr>
          <a:xfrm rot="329264">
            <a:off x="4476252" y="577209"/>
            <a:ext cx="4333848" cy="3897239"/>
          </a:xfrm>
          <a:custGeom>
            <a:avLst/>
            <a:gdLst/>
            <a:ahLst/>
            <a:cxnLst/>
            <a:rect l="l" t="t" r="r" b="b"/>
            <a:pathLst>
              <a:path w="80302" h="59287" extrusionOk="0">
                <a:moveTo>
                  <a:pt x="31494" y="10911"/>
                </a:moveTo>
                <a:cubicBezTo>
                  <a:pt x="31459" y="10923"/>
                  <a:pt x="31424" y="10935"/>
                  <a:pt x="31389" y="10947"/>
                </a:cubicBezTo>
                <a:cubicBezTo>
                  <a:pt x="31320" y="11004"/>
                  <a:pt x="31277" y="11045"/>
                  <a:pt x="31258" y="11074"/>
                </a:cubicBezTo>
                <a:lnTo>
                  <a:pt x="31258" y="11074"/>
                </a:lnTo>
                <a:cubicBezTo>
                  <a:pt x="31326" y="11026"/>
                  <a:pt x="31406" y="10971"/>
                  <a:pt x="31494" y="10911"/>
                </a:cubicBezTo>
                <a:close/>
                <a:moveTo>
                  <a:pt x="33710" y="10151"/>
                </a:moveTo>
                <a:cubicBezTo>
                  <a:pt x="33500" y="10268"/>
                  <a:pt x="33284" y="10393"/>
                  <a:pt x="33070" y="10522"/>
                </a:cubicBezTo>
                <a:lnTo>
                  <a:pt x="33070" y="10522"/>
                </a:lnTo>
                <a:cubicBezTo>
                  <a:pt x="32821" y="10589"/>
                  <a:pt x="32464" y="10718"/>
                  <a:pt x="32129" y="10836"/>
                </a:cubicBezTo>
                <a:cubicBezTo>
                  <a:pt x="31742" y="10995"/>
                  <a:pt x="31397" y="11127"/>
                  <a:pt x="31284" y="11127"/>
                </a:cubicBezTo>
                <a:cubicBezTo>
                  <a:pt x="31244" y="11127"/>
                  <a:pt x="31233" y="11111"/>
                  <a:pt x="31258" y="11074"/>
                </a:cubicBezTo>
                <a:lnTo>
                  <a:pt x="31258" y="11074"/>
                </a:lnTo>
                <a:cubicBezTo>
                  <a:pt x="31182" y="11127"/>
                  <a:pt x="31119" y="11172"/>
                  <a:pt x="31073" y="11207"/>
                </a:cubicBezTo>
                <a:lnTo>
                  <a:pt x="31073" y="11207"/>
                </a:lnTo>
                <a:cubicBezTo>
                  <a:pt x="30919" y="11268"/>
                  <a:pt x="30766" y="11329"/>
                  <a:pt x="30613" y="11391"/>
                </a:cubicBezTo>
                <a:cubicBezTo>
                  <a:pt x="30985" y="11137"/>
                  <a:pt x="31372" y="10914"/>
                  <a:pt x="31772" y="10723"/>
                </a:cubicBezTo>
                <a:lnTo>
                  <a:pt x="31772" y="10723"/>
                </a:lnTo>
                <a:cubicBezTo>
                  <a:pt x="31672" y="10789"/>
                  <a:pt x="31579" y="10852"/>
                  <a:pt x="31494" y="10911"/>
                </a:cubicBezTo>
                <a:lnTo>
                  <a:pt x="31494" y="10911"/>
                </a:lnTo>
                <a:cubicBezTo>
                  <a:pt x="32136" y="10686"/>
                  <a:pt x="32757" y="10460"/>
                  <a:pt x="33357" y="10200"/>
                </a:cubicBezTo>
                <a:lnTo>
                  <a:pt x="33357" y="10200"/>
                </a:lnTo>
                <a:cubicBezTo>
                  <a:pt x="33475" y="10184"/>
                  <a:pt x="33592" y="10167"/>
                  <a:pt x="33710" y="10151"/>
                </a:cubicBezTo>
                <a:close/>
                <a:moveTo>
                  <a:pt x="31785" y="11312"/>
                </a:moveTo>
                <a:cubicBezTo>
                  <a:pt x="31781" y="11313"/>
                  <a:pt x="31778" y="11314"/>
                  <a:pt x="31774" y="11316"/>
                </a:cubicBezTo>
                <a:lnTo>
                  <a:pt x="31774" y="11316"/>
                </a:lnTo>
                <a:cubicBezTo>
                  <a:pt x="31613" y="11420"/>
                  <a:pt x="31471" y="11514"/>
                  <a:pt x="31357" y="11594"/>
                </a:cubicBezTo>
                <a:lnTo>
                  <a:pt x="31357" y="11594"/>
                </a:lnTo>
                <a:cubicBezTo>
                  <a:pt x="31482" y="11510"/>
                  <a:pt x="31626" y="11414"/>
                  <a:pt x="31785" y="11312"/>
                </a:cubicBezTo>
                <a:close/>
                <a:moveTo>
                  <a:pt x="31357" y="11594"/>
                </a:moveTo>
                <a:cubicBezTo>
                  <a:pt x="31034" y="11813"/>
                  <a:pt x="30842" y="11958"/>
                  <a:pt x="30877" y="11958"/>
                </a:cubicBezTo>
                <a:cubicBezTo>
                  <a:pt x="30892" y="11958"/>
                  <a:pt x="30949" y="11931"/>
                  <a:pt x="31056" y="11871"/>
                </a:cubicBezTo>
                <a:cubicBezTo>
                  <a:pt x="30993" y="11871"/>
                  <a:pt x="31115" y="11764"/>
                  <a:pt x="31357" y="11594"/>
                </a:cubicBezTo>
                <a:close/>
                <a:moveTo>
                  <a:pt x="43220" y="9043"/>
                </a:moveTo>
                <a:cubicBezTo>
                  <a:pt x="43543" y="9043"/>
                  <a:pt x="43867" y="9062"/>
                  <a:pt x="44181" y="9099"/>
                </a:cubicBezTo>
                <a:cubicBezTo>
                  <a:pt x="46473" y="9653"/>
                  <a:pt x="48174" y="10208"/>
                  <a:pt x="49061" y="10430"/>
                </a:cubicBezTo>
                <a:cubicBezTo>
                  <a:pt x="49357" y="10503"/>
                  <a:pt x="49566" y="10540"/>
                  <a:pt x="49675" y="10540"/>
                </a:cubicBezTo>
                <a:cubicBezTo>
                  <a:pt x="49891" y="10540"/>
                  <a:pt x="49702" y="10393"/>
                  <a:pt x="48987" y="10097"/>
                </a:cubicBezTo>
                <a:lnTo>
                  <a:pt x="48987" y="10097"/>
                </a:lnTo>
                <a:cubicBezTo>
                  <a:pt x="49874" y="10319"/>
                  <a:pt x="50762" y="10614"/>
                  <a:pt x="51649" y="10984"/>
                </a:cubicBezTo>
                <a:cubicBezTo>
                  <a:pt x="52056" y="11169"/>
                  <a:pt x="52499" y="11317"/>
                  <a:pt x="52906" y="11502"/>
                </a:cubicBezTo>
                <a:lnTo>
                  <a:pt x="54163" y="12130"/>
                </a:lnTo>
                <a:cubicBezTo>
                  <a:pt x="55679" y="12981"/>
                  <a:pt x="57158" y="13942"/>
                  <a:pt x="58563" y="15014"/>
                </a:cubicBezTo>
                <a:cubicBezTo>
                  <a:pt x="59820" y="15938"/>
                  <a:pt x="60966" y="16973"/>
                  <a:pt x="62075" y="18082"/>
                </a:cubicBezTo>
                <a:cubicBezTo>
                  <a:pt x="62740" y="18711"/>
                  <a:pt x="63258" y="19487"/>
                  <a:pt x="63591" y="20338"/>
                </a:cubicBezTo>
                <a:cubicBezTo>
                  <a:pt x="63960" y="20818"/>
                  <a:pt x="64330" y="21336"/>
                  <a:pt x="64626" y="21853"/>
                </a:cubicBezTo>
                <a:cubicBezTo>
                  <a:pt x="64811" y="22149"/>
                  <a:pt x="64959" y="22482"/>
                  <a:pt x="65106" y="22778"/>
                </a:cubicBezTo>
                <a:lnTo>
                  <a:pt x="65550" y="23776"/>
                </a:lnTo>
                <a:cubicBezTo>
                  <a:pt x="65698" y="24183"/>
                  <a:pt x="65920" y="24737"/>
                  <a:pt x="66252" y="25551"/>
                </a:cubicBezTo>
                <a:cubicBezTo>
                  <a:pt x="66363" y="26105"/>
                  <a:pt x="66511" y="26660"/>
                  <a:pt x="66733" y="27177"/>
                </a:cubicBezTo>
                <a:cubicBezTo>
                  <a:pt x="66881" y="27584"/>
                  <a:pt x="66992" y="28065"/>
                  <a:pt x="67177" y="28582"/>
                </a:cubicBezTo>
                <a:cubicBezTo>
                  <a:pt x="67325" y="29063"/>
                  <a:pt x="67399" y="29580"/>
                  <a:pt x="67546" y="30135"/>
                </a:cubicBezTo>
                <a:lnTo>
                  <a:pt x="67768" y="31688"/>
                </a:lnTo>
                <a:cubicBezTo>
                  <a:pt x="67805" y="32205"/>
                  <a:pt x="67842" y="32686"/>
                  <a:pt x="67879" y="33130"/>
                </a:cubicBezTo>
                <a:cubicBezTo>
                  <a:pt x="67879" y="33721"/>
                  <a:pt x="67842" y="34350"/>
                  <a:pt x="67768" y="34941"/>
                </a:cubicBezTo>
                <a:lnTo>
                  <a:pt x="67768" y="34350"/>
                </a:lnTo>
                <a:cubicBezTo>
                  <a:pt x="67546" y="36124"/>
                  <a:pt x="67029" y="37825"/>
                  <a:pt x="66216" y="39415"/>
                </a:cubicBezTo>
                <a:cubicBezTo>
                  <a:pt x="65439" y="40930"/>
                  <a:pt x="64515" y="42372"/>
                  <a:pt x="63480" y="43740"/>
                </a:cubicBezTo>
                <a:cubicBezTo>
                  <a:pt x="61890" y="45847"/>
                  <a:pt x="59820" y="47511"/>
                  <a:pt x="57453" y="48620"/>
                </a:cubicBezTo>
                <a:lnTo>
                  <a:pt x="56566" y="48990"/>
                </a:lnTo>
                <a:lnTo>
                  <a:pt x="55642" y="49286"/>
                </a:lnTo>
                <a:lnTo>
                  <a:pt x="55161" y="49434"/>
                </a:lnTo>
                <a:lnTo>
                  <a:pt x="54755" y="49508"/>
                </a:lnTo>
                <a:cubicBezTo>
                  <a:pt x="54459" y="49545"/>
                  <a:pt x="54126" y="49618"/>
                  <a:pt x="53793" y="49655"/>
                </a:cubicBezTo>
                <a:cubicBezTo>
                  <a:pt x="52388" y="49803"/>
                  <a:pt x="50910" y="49877"/>
                  <a:pt x="49431" y="49877"/>
                </a:cubicBezTo>
                <a:cubicBezTo>
                  <a:pt x="49023" y="49885"/>
                  <a:pt x="48615" y="49889"/>
                  <a:pt x="48207" y="49889"/>
                </a:cubicBezTo>
                <a:cubicBezTo>
                  <a:pt x="42922" y="49889"/>
                  <a:pt x="37646" y="49225"/>
                  <a:pt x="32498" y="47955"/>
                </a:cubicBezTo>
                <a:lnTo>
                  <a:pt x="32498" y="47955"/>
                </a:lnTo>
                <a:cubicBezTo>
                  <a:pt x="32424" y="48066"/>
                  <a:pt x="32979" y="48177"/>
                  <a:pt x="33570" y="48325"/>
                </a:cubicBezTo>
                <a:cubicBezTo>
                  <a:pt x="34162" y="48472"/>
                  <a:pt x="34827" y="48583"/>
                  <a:pt x="34827" y="48805"/>
                </a:cubicBezTo>
                <a:cubicBezTo>
                  <a:pt x="31759" y="48140"/>
                  <a:pt x="28801" y="47141"/>
                  <a:pt x="25954" y="45810"/>
                </a:cubicBezTo>
                <a:lnTo>
                  <a:pt x="24919" y="45330"/>
                </a:lnTo>
                <a:lnTo>
                  <a:pt x="23958" y="44738"/>
                </a:lnTo>
                <a:cubicBezTo>
                  <a:pt x="23256" y="44406"/>
                  <a:pt x="22664" y="43962"/>
                  <a:pt x="22036" y="43555"/>
                </a:cubicBezTo>
                <a:cubicBezTo>
                  <a:pt x="20815" y="42742"/>
                  <a:pt x="19706" y="41818"/>
                  <a:pt x="18671" y="40782"/>
                </a:cubicBezTo>
                <a:lnTo>
                  <a:pt x="18154" y="40191"/>
                </a:lnTo>
                <a:cubicBezTo>
                  <a:pt x="18006" y="39969"/>
                  <a:pt x="17858" y="39747"/>
                  <a:pt x="17710" y="39525"/>
                </a:cubicBezTo>
                <a:cubicBezTo>
                  <a:pt x="17488" y="39230"/>
                  <a:pt x="17303" y="38897"/>
                  <a:pt x="17118" y="38564"/>
                </a:cubicBezTo>
                <a:cubicBezTo>
                  <a:pt x="16934" y="38158"/>
                  <a:pt x="16675" y="37788"/>
                  <a:pt x="16379" y="37455"/>
                </a:cubicBezTo>
                <a:cubicBezTo>
                  <a:pt x="16157" y="37196"/>
                  <a:pt x="15972" y="36938"/>
                  <a:pt x="15861" y="36642"/>
                </a:cubicBezTo>
                <a:lnTo>
                  <a:pt x="16009" y="36383"/>
                </a:lnTo>
                <a:lnTo>
                  <a:pt x="15824" y="36087"/>
                </a:lnTo>
                <a:cubicBezTo>
                  <a:pt x="15751" y="36013"/>
                  <a:pt x="15714" y="35902"/>
                  <a:pt x="15677" y="35791"/>
                </a:cubicBezTo>
                <a:cubicBezTo>
                  <a:pt x="15603" y="35607"/>
                  <a:pt x="15529" y="35422"/>
                  <a:pt x="15492" y="35274"/>
                </a:cubicBezTo>
                <a:cubicBezTo>
                  <a:pt x="15344" y="34941"/>
                  <a:pt x="15270" y="34608"/>
                  <a:pt x="15233" y="34276"/>
                </a:cubicBezTo>
                <a:cubicBezTo>
                  <a:pt x="15159" y="33573"/>
                  <a:pt x="15011" y="32982"/>
                  <a:pt x="14863" y="32094"/>
                </a:cubicBezTo>
                <a:cubicBezTo>
                  <a:pt x="14752" y="31983"/>
                  <a:pt x="14715" y="31799"/>
                  <a:pt x="14678" y="31651"/>
                </a:cubicBezTo>
                <a:cubicBezTo>
                  <a:pt x="14678" y="31540"/>
                  <a:pt x="14641" y="31392"/>
                  <a:pt x="14604" y="31244"/>
                </a:cubicBezTo>
                <a:cubicBezTo>
                  <a:pt x="14604" y="31096"/>
                  <a:pt x="14604" y="30911"/>
                  <a:pt x="14604" y="30763"/>
                </a:cubicBezTo>
                <a:cubicBezTo>
                  <a:pt x="14752" y="30726"/>
                  <a:pt x="14715" y="30246"/>
                  <a:pt x="14678" y="29765"/>
                </a:cubicBezTo>
                <a:cubicBezTo>
                  <a:pt x="14641" y="29322"/>
                  <a:pt x="14678" y="28989"/>
                  <a:pt x="14789" y="28989"/>
                </a:cubicBezTo>
                <a:cubicBezTo>
                  <a:pt x="14789" y="28693"/>
                  <a:pt x="14826" y="28434"/>
                  <a:pt x="14900" y="28138"/>
                </a:cubicBezTo>
                <a:cubicBezTo>
                  <a:pt x="14900" y="27991"/>
                  <a:pt x="14900" y="27843"/>
                  <a:pt x="14937" y="27695"/>
                </a:cubicBezTo>
                <a:lnTo>
                  <a:pt x="14974" y="27325"/>
                </a:lnTo>
                <a:lnTo>
                  <a:pt x="15085" y="26881"/>
                </a:lnTo>
                <a:cubicBezTo>
                  <a:pt x="15159" y="26512"/>
                  <a:pt x="15233" y="26142"/>
                  <a:pt x="15344" y="25772"/>
                </a:cubicBezTo>
                <a:cubicBezTo>
                  <a:pt x="15492" y="25366"/>
                  <a:pt x="15640" y="24959"/>
                  <a:pt x="15861" y="24515"/>
                </a:cubicBezTo>
                <a:cubicBezTo>
                  <a:pt x="16453" y="23184"/>
                  <a:pt x="17229" y="21964"/>
                  <a:pt x="18080" y="20781"/>
                </a:cubicBezTo>
                <a:cubicBezTo>
                  <a:pt x="18191" y="20707"/>
                  <a:pt x="18265" y="20596"/>
                  <a:pt x="18375" y="20523"/>
                </a:cubicBezTo>
                <a:cubicBezTo>
                  <a:pt x="18924" y="19919"/>
                  <a:pt x="19188" y="19519"/>
                  <a:pt x="19076" y="19519"/>
                </a:cubicBezTo>
                <a:cubicBezTo>
                  <a:pt x="19037" y="19519"/>
                  <a:pt x="18953" y="19567"/>
                  <a:pt x="18819" y="19672"/>
                </a:cubicBezTo>
                <a:cubicBezTo>
                  <a:pt x="19189" y="19339"/>
                  <a:pt x="19485" y="19044"/>
                  <a:pt x="19854" y="18711"/>
                </a:cubicBezTo>
                <a:lnTo>
                  <a:pt x="19854" y="18711"/>
                </a:lnTo>
                <a:lnTo>
                  <a:pt x="19743" y="18822"/>
                </a:lnTo>
                <a:cubicBezTo>
                  <a:pt x="20113" y="18526"/>
                  <a:pt x="20446" y="18193"/>
                  <a:pt x="20815" y="17898"/>
                </a:cubicBezTo>
                <a:cubicBezTo>
                  <a:pt x="20904" y="17827"/>
                  <a:pt x="21027" y="17773"/>
                  <a:pt x="21102" y="17773"/>
                </a:cubicBezTo>
                <a:cubicBezTo>
                  <a:pt x="21184" y="17773"/>
                  <a:pt x="21209" y="17836"/>
                  <a:pt x="21074" y="18009"/>
                </a:cubicBezTo>
                <a:cubicBezTo>
                  <a:pt x="21666" y="17380"/>
                  <a:pt x="22294" y="16862"/>
                  <a:pt x="22960" y="16382"/>
                </a:cubicBezTo>
                <a:lnTo>
                  <a:pt x="22960" y="16382"/>
                </a:lnTo>
                <a:cubicBezTo>
                  <a:pt x="20926" y="17676"/>
                  <a:pt x="18967" y="19155"/>
                  <a:pt x="17155" y="20744"/>
                </a:cubicBezTo>
                <a:cubicBezTo>
                  <a:pt x="17673" y="19968"/>
                  <a:pt x="19004" y="18859"/>
                  <a:pt x="19780" y="18156"/>
                </a:cubicBezTo>
                <a:cubicBezTo>
                  <a:pt x="20815" y="17454"/>
                  <a:pt x="22886" y="15938"/>
                  <a:pt x="24623" y="14940"/>
                </a:cubicBezTo>
                <a:cubicBezTo>
                  <a:pt x="24956" y="14681"/>
                  <a:pt x="25030" y="14274"/>
                  <a:pt x="25954" y="13831"/>
                </a:cubicBezTo>
                <a:cubicBezTo>
                  <a:pt x="26509" y="13757"/>
                  <a:pt x="26916" y="13239"/>
                  <a:pt x="27692" y="12944"/>
                </a:cubicBezTo>
                <a:lnTo>
                  <a:pt x="27692" y="12944"/>
                </a:lnTo>
                <a:cubicBezTo>
                  <a:pt x="26953" y="13535"/>
                  <a:pt x="26139" y="13979"/>
                  <a:pt x="25326" y="14496"/>
                </a:cubicBezTo>
                <a:cubicBezTo>
                  <a:pt x="25337" y="14501"/>
                  <a:pt x="25350" y="14503"/>
                  <a:pt x="25366" y="14503"/>
                </a:cubicBezTo>
                <a:cubicBezTo>
                  <a:pt x="25732" y="14503"/>
                  <a:pt x="27390" y="13339"/>
                  <a:pt x="28099" y="13091"/>
                </a:cubicBezTo>
                <a:cubicBezTo>
                  <a:pt x="28358" y="12833"/>
                  <a:pt x="30021" y="11982"/>
                  <a:pt x="31019" y="11428"/>
                </a:cubicBezTo>
                <a:lnTo>
                  <a:pt x="31019" y="11428"/>
                </a:lnTo>
                <a:cubicBezTo>
                  <a:pt x="30941" y="11532"/>
                  <a:pt x="30949" y="11573"/>
                  <a:pt x="31016" y="11573"/>
                </a:cubicBezTo>
                <a:cubicBezTo>
                  <a:pt x="31134" y="11573"/>
                  <a:pt x="31437" y="11446"/>
                  <a:pt x="31774" y="11316"/>
                </a:cubicBezTo>
                <a:lnTo>
                  <a:pt x="31774" y="11316"/>
                </a:lnTo>
                <a:cubicBezTo>
                  <a:pt x="31870" y="11255"/>
                  <a:pt x="31972" y="11190"/>
                  <a:pt x="32080" y="11123"/>
                </a:cubicBezTo>
                <a:lnTo>
                  <a:pt x="32080" y="11123"/>
                </a:lnTo>
                <a:cubicBezTo>
                  <a:pt x="31977" y="11188"/>
                  <a:pt x="31879" y="11251"/>
                  <a:pt x="31785" y="11312"/>
                </a:cubicBezTo>
                <a:lnTo>
                  <a:pt x="31785" y="11312"/>
                </a:lnTo>
                <a:cubicBezTo>
                  <a:pt x="32065" y="11204"/>
                  <a:pt x="32368" y="11096"/>
                  <a:pt x="32609" y="11058"/>
                </a:cubicBezTo>
                <a:cubicBezTo>
                  <a:pt x="33266" y="10781"/>
                  <a:pt x="33665" y="10537"/>
                  <a:pt x="33441" y="10537"/>
                </a:cubicBezTo>
                <a:cubicBezTo>
                  <a:pt x="33425" y="10537"/>
                  <a:pt x="33407" y="10538"/>
                  <a:pt x="33386" y="10540"/>
                </a:cubicBezTo>
                <a:cubicBezTo>
                  <a:pt x="33403" y="10496"/>
                  <a:pt x="33376" y="10477"/>
                  <a:pt x="33317" y="10477"/>
                </a:cubicBezTo>
                <a:cubicBezTo>
                  <a:pt x="33272" y="10477"/>
                  <a:pt x="33208" y="10488"/>
                  <a:pt x="33130" y="10507"/>
                </a:cubicBezTo>
                <a:lnTo>
                  <a:pt x="33130" y="10507"/>
                </a:lnTo>
                <a:cubicBezTo>
                  <a:pt x="33311" y="10406"/>
                  <a:pt x="33496" y="10305"/>
                  <a:pt x="33681" y="10208"/>
                </a:cubicBezTo>
                <a:cubicBezTo>
                  <a:pt x="33722" y="10184"/>
                  <a:pt x="33762" y="10161"/>
                  <a:pt x="33802" y="10139"/>
                </a:cubicBezTo>
                <a:lnTo>
                  <a:pt x="33802" y="10139"/>
                </a:lnTo>
                <a:cubicBezTo>
                  <a:pt x="34205" y="10085"/>
                  <a:pt x="34608" y="10034"/>
                  <a:pt x="35012" y="9986"/>
                </a:cubicBezTo>
                <a:cubicBezTo>
                  <a:pt x="36861" y="9579"/>
                  <a:pt x="38931" y="9283"/>
                  <a:pt x="40558" y="9099"/>
                </a:cubicBezTo>
                <a:cubicBezTo>
                  <a:pt x="40835" y="9117"/>
                  <a:pt x="41112" y="9126"/>
                  <a:pt x="41394" y="9126"/>
                </a:cubicBezTo>
                <a:cubicBezTo>
                  <a:pt x="41676" y="9126"/>
                  <a:pt x="41963" y="9117"/>
                  <a:pt x="42259" y="9099"/>
                </a:cubicBezTo>
                <a:cubicBezTo>
                  <a:pt x="42573" y="9062"/>
                  <a:pt x="42896" y="9043"/>
                  <a:pt x="43220" y="9043"/>
                </a:cubicBezTo>
                <a:close/>
                <a:moveTo>
                  <a:pt x="25947" y="52928"/>
                </a:moveTo>
                <a:cubicBezTo>
                  <a:pt x="26011" y="52946"/>
                  <a:pt x="26075" y="52965"/>
                  <a:pt x="26139" y="52983"/>
                </a:cubicBezTo>
                <a:cubicBezTo>
                  <a:pt x="26084" y="52964"/>
                  <a:pt x="26020" y="52946"/>
                  <a:pt x="25947" y="52928"/>
                </a:cubicBezTo>
                <a:close/>
                <a:moveTo>
                  <a:pt x="25514" y="11744"/>
                </a:moveTo>
                <a:lnTo>
                  <a:pt x="25514" y="11744"/>
                </a:lnTo>
                <a:cubicBezTo>
                  <a:pt x="25383" y="11822"/>
                  <a:pt x="25247" y="11912"/>
                  <a:pt x="25104" y="12019"/>
                </a:cubicBezTo>
                <a:cubicBezTo>
                  <a:pt x="24766" y="12277"/>
                  <a:pt x="24736" y="12317"/>
                  <a:pt x="24768" y="12317"/>
                </a:cubicBezTo>
                <a:cubicBezTo>
                  <a:pt x="24782" y="12317"/>
                  <a:pt x="24809" y="12309"/>
                  <a:pt x="24826" y="12309"/>
                </a:cubicBezTo>
                <a:cubicBezTo>
                  <a:pt x="24856" y="12309"/>
                  <a:pt x="24850" y="12337"/>
                  <a:pt x="24660" y="12500"/>
                </a:cubicBezTo>
                <a:cubicBezTo>
                  <a:pt x="23440" y="13239"/>
                  <a:pt x="21740" y="14422"/>
                  <a:pt x="20815" y="15125"/>
                </a:cubicBezTo>
                <a:cubicBezTo>
                  <a:pt x="20534" y="15219"/>
                  <a:pt x="19939" y="15521"/>
                  <a:pt x="19694" y="15521"/>
                </a:cubicBezTo>
                <a:cubicBezTo>
                  <a:pt x="19553" y="15521"/>
                  <a:pt x="19528" y="15422"/>
                  <a:pt x="19743" y="15125"/>
                </a:cubicBezTo>
                <a:cubicBezTo>
                  <a:pt x="20210" y="14765"/>
                  <a:pt x="20403" y="14651"/>
                  <a:pt x="20467" y="14651"/>
                </a:cubicBezTo>
                <a:cubicBezTo>
                  <a:pt x="20579" y="14651"/>
                  <a:pt x="20298" y="14999"/>
                  <a:pt x="20392" y="14999"/>
                </a:cubicBezTo>
                <a:cubicBezTo>
                  <a:pt x="20449" y="14999"/>
                  <a:pt x="20644" y="14871"/>
                  <a:pt x="21148" y="14459"/>
                </a:cubicBezTo>
                <a:lnTo>
                  <a:pt x="21148" y="14459"/>
                </a:lnTo>
                <a:cubicBezTo>
                  <a:pt x="21048" y="14495"/>
                  <a:pt x="20983" y="14511"/>
                  <a:pt x="20946" y="14511"/>
                </a:cubicBezTo>
                <a:cubicBezTo>
                  <a:pt x="20793" y="14511"/>
                  <a:pt x="21144" y="14226"/>
                  <a:pt x="21592" y="13868"/>
                </a:cubicBezTo>
                <a:cubicBezTo>
                  <a:pt x="22109" y="13572"/>
                  <a:pt x="22553" y="13165"/>
                  <a:pt x="22997" y="12722"/>
                </a:cubicBezTo>
                <a:lnTo>
                  <a:pt x="22997" y="12722"/>
                </a:lnTo>
                <a:cubicBezTo>
                  <a:pt x="21925" y="13239"/>
                  <a:pt x="20963" y="13942"/>
                  <a:pt x="20076" y="14718"/>
                </a:cubicBezTo>
                <a:lnTo>
                  <a:pt x="20335" y="14607"/>
                </a:lnTo>
                <a:lnTo>
                  <a:pt x="20335" y="14607"/>
                </a:lnTo>
                <a:cubicBezTo>
                  <a:pt x="19448" y="15310"/>
                  <a:pt x="17821" y="16825"/>
                  <a:pt x="16860" y="17528"/>
                </a:cubicBezTo>
                <a:cubicBezTo>
                  <a:pt x="16971" y="17269"/>
                  <a:pt x="16527" y="17528"/>
                  <a:pt x="17118" y="16973"/>
                </a:cubicBezTo>
                <a:lnTo>
                  <a:pt x="17118" y="16973"/>
                </a:lnTo>
                <a:cubicBezTo>
                  <a:pt x="16712" y="17306"/>
                  <a:pt x="16342" y="17676"/>
                  <a:pt x="16009" y="18045"/>
                </a:cubicBezTo>
                <a:cubicBezTo>
                  <a:pt x="15942" y="18136"/>
                  <a:pt x="15874" y="18240"/>
                  <a:pt x="15907" y="18240"/>
                </a:cubicBezTo>
                <a:cubicBezTo>
                  <a:pt x="15928" y="18240"/>
                  <a:pt x="15991" y="18198"/>
                  <a:pt x="16120" y="18082"/>
                </a:cubicBezTo>
                <a:lnTo>
                  <a:pt x="16120" y="18082"/>
                </a:lnTo>
                <a:cubicBezTo>
                  <a:pt x="15898" y="18378"/>
                  <a:pt x="15640" y="18637"/>
                  <a:pt x="15418" y="18896"/>
                </a:cubicBezTo>
                <a:cubicBezTo>
                  <a:pt x="15159" y="19155"/>
                  <a:pt x="14937" y="19376"/>
                  <a:pt x="14715" y="19561"/>
                </a:cubicBezTo>
                <a:cubicBezTo>
                  <a:pt x="13828" y="20633"/>
                  <a:pt x="13089" y="21817"/>
                  <a:pt x="12534" y="23074"/>
                </a:cubicBezTo>
                <a:cubicBezTo>
                  <a:pt x="11979" y="24257"/>
                  <a:pt x="11573" y="25477"/>
                  <a:pt x="11314" y="26734"/>
                </a:cubicBezTo>
                <a:cubicBezTo>
                  <a:pt x="11166" y="27251"/>
                  <a:pt x="11092" y="27584"/>
                  <a:pt x="11018" y="27917"/>
                </a:cubicBezTo>
                <a:cubicBezTo>
                  <a:pt x="11009" y="27951"/>
                  <a:pt x="11000" y="27985"/>
                  <a:pt x="10992" y="28019"/>
                </a:cubicBezTo>
                <a:lnTo>
                  <a:pt x="10992" y="28019"/>
                </a:lnTo>
                <a:cubicBezTo>
                  <a:pt x="11005" y="27879"/>
                  <a:pt x="11030" y="27721"/>
                  <a:pt x="11055" y="27547"/>
                </a:cubicBezTo>
                <a:cubicBezTo>
                  <a:pt x="11203" y="26401"/>
                  <a:pt x="11499" y="25255"/>
                  <a:pt x="11979" y="24183"/>
                </a:cubicBezTo>
                <a:cubicBezTo>
                  <a:pt x="12534" y="22926"/>
                  <a:pt x="13163" y="21706"/>
                  <a:pt x="13939" y="20559"/>
                </a:cubicBezTo>
                <a:lnTo>
                  <a:pt x="13939" y="20559"/>
                </a:lnTo>
                <a:cubicBezTo>
                  <a:pt x="13421" y="21188"/>
                  <a:pt x="12978" y="21853"/>
                  <a:pt x="12608" y="22556"/>
                </a:cubicBezTo>
                <a:cubicBezTo>
                  <a:pt x="11906" y="23887"/>
                  <a:pt x="11388" y="25292"/>
                  <a:pt x="11092" y="26734"/>
                </a:cubicBezTo>
                <a:cubicBezTo>
                  <a:pt x="11055" y="26918"/>
                  <a:pt x="11018" y="27103"/>
                  <a:pt x="10981" y="27325"/>
                </a:cubicBezTo>
                <a:lnTo>
                  <a:pt x="10907" y="27917"/>
                </a:lnTo>
                <a:cubicBezTo>
                  <a:pt x="10870" y="28286"/>
                  <a:pt x="10870" y="28656"/>
                  <a:pt x="10870" y="29026"/>
                </a:cubicBezTo>
                <a:cubicBezTo>
                  <a:pt x="10870" y="29765"/>
                  <a:pt x="10981" y="30468"/>
                  <a:pt x="11018" y="31059"/>
                </a:cubicBezTo>
                <a:cubicBezTo>
                  <a:pt x="11055" y="31651"/>
                  <a:pt x="11166" y="32131"/>
                  <a:pt x="11203" y="32538"/>
                </a:cubicBezTo>
                <a:cubicBezTo>
                  <a:pt x="11277" y="32760"/>
                  <a:pt x="11277" y="33019"/>
                  <a:pt x="11277" y="33240"/>
                </a:cubicBezTo>
                <a:cubicBezTo>
                  <a:pt x="11351" y="33647"/>
                  <a:pt x="11425" y="34017"/>
                  <a:pt x="11573" y="34387"/>
                </a:cubicBezTo>
                <a:cubicBezTo>
                  <a:pt x="11662" y="34654"/>
                  <a:pt x="11751" y="34825"/>
                  <a:pt x="11802" y="34825"/>
                </a:cubicBezTo>
                <a:cubicBezTo>
                  <a:pt x="11814" y="34825"/>
                  <a:pt x="11824" y="34815"/>
                  <a:pt x="11832" y="34793"/>
                </a:cubicBezTo>
                <a:cubicBezTo>
                  <a:pt x="11925" y="35214"/>
                  <a:pt x="11923" y="35335"/>
                  <a:pt x="11880" y="35335"/>
                </a:cubicBezTo>
                <a:cubicBezTo>
                  <a:pt x="11822" y="35335"/>
                  <a:pt x="11688" y="35105"/>
                  <a:pt x="11624" y="35105"/>
                </a:cubicBezTo>
                <a:cubicBezTo>
                  <a:pt x="11587" y="35105"/>
                  <a:pt x="11573" y="35181"/>
                  <a:pt x="11610" y="35422"/>
                </a:cubicBezTo>
                <a:cubicBezTo>
                  <a:pt x="11622" y="35422"/>
                  <a:pt x="11630" y="35414"/>
                  <a:pt x="11639" y="35414"/>
                </a:cubicBezTo>
                <a:cubicBezTo>
                  <a:pt x="11655" y="35414"/>
                  <a:pt x="11671" y="35446"/>
                  <a:pt x="11721" y="35644"/>
                </a:cubicBezTo>
                <a:cubicBezTo>
                  <a:pt x="11795" y="35939"/>
                  <a:pt x="11869" y="36272"/>
                  <a:pt x="11906" y="36605"/>
                </a:cubicBezTo>
                <a:cubicBezTo>
                  <a:pt x="12164" y="37085"/>
                  <a:pt x="12386" y="37640"/>
                  <a:pt x="12719" y="38195"/>
                </a:cubicBezTo>
                <a:cubicBezTo>
                  <a:pt x="13015" y="38786"/>
                  <a:pt x="13347" y="39378"/>
                  <a:pt x="13717" y="39932"/>
                </a:cubicBezTo>
                <a:lnTo>
                  <a:pt x="14272" y="40782"/>
                </a:lnTo>
                <a:cubicBezTo>
                  <a:pt x="14457" y="41041"/>
                  <a:pt x="14678" y="41300"/>
                  <a:pt x="14900" y="41559"/>
                </a:cubicBezTo>
                <a:cubicBezTo>
                  <a:pt x="15122" y="41781"/>
                  <a:pt x="15344" y="42003"/>
                  <a:pt x="15529" y="42261"/>
                </a:cubicBezTo>
                <a:cubicBezTo>
                  <a:pt x="15751" y="42446"/>
                  <a:pt x="15972" y="42668"/>
                  <a:pt x="16231" y="42853"/>
                </a:cubicBezTo>
                <a:cubicBezTo>
                  <a:pt x="15898" y="42631"/>
                  <a:pt x="15566" y="42409"/>
                  <a:pt x="15233" y="42187"/>
                </a:cubicBezTo>
                <a:cubicBezTo>
                  <a:pt x="14789" y="41818"/>
                  <a:pt x="14346" y="41411"/>
                  <a:pt x="13939" y="40967"/>
                </a:cubicBezTo>
                <a:lnTo>
                  <a:pt x="13865" y="40709"/>
                </a:lnTo>
                <a:cubicBezTo>
                  <a:pt x="13690" y="40568"/>
                  <a:pt x="13050" y="39665"/>
                  <a:pt x="12889" y="39665"/>
                </a:cubicBezTo>
                <a:cubicBezTo>
                  <a:pt x="12880" y="39665"/>
                  <a:pt x="12873" y="39668"/>
                  <a:pt x="12867" y="39673"/>
                </a:cubicBezTo>
                <a:cubicBezTo>
                  <a:pt x="13532" y="40893"/>
                  <a:pt x="14383" y="42003"/>
                  <a:pt x="15455" y="42927"/>
                </a:cubicBezTo>
                <a:cubicBezTo>
                  <a:pt x="15603" y="43149"/>
                  <a:pt x="15824" y="43407"/>
                  <a:pt x="15935" y="43592"/>
                </a:cubicBezTo>
                <a:lnTo>
                  <a:pt x="15935" y="43518"/>
                </a:lnTo>
                <a:cubicBezTo>
                  <a:pt x="16129" y="43785"/>
                  <a:pt x="16180" y="43861"/>
                  <a:pt x="16151" y="43861"/>
                </a:cubicBezTo>
                <a:cubicBezTo>
                  <a:pt x="16135" y="43861"/>
                  <a:pt x="16097" y="43840"/>
                  <a:pt x="16046" y="43814"/>
                </a:cubicBezTo>
                <a:lnTo>
                  <a:pt x="15935" y="43777"/>
                </a:lnTo>
                <a:lnTo>
                  <a:pt x="15935" y="43777"/>
                </a:lnTo>
                <a:cubicBezTo>
                  <a:pt x="16120" y="44221"/>
                  <a:pt x="17192" y="45145"/>
                  <a:pt x="18560" y="46032"/>
                </a:cubicBezTo>
                <a:lnTo>
                  <a:pt x="19595" y="46698"/>
                </a:lnTo>
                <a:cubicBezTo>
                  <a:pt x="19965" y="46883"/>
                  <a:pt x="20335" y="47104"/>
                  <a:pt x="20705" y="47289"/>
                </a:cubicBezTo>
                <a:cubicBezTo>
                  <a:pt x="21407" y="47696"/>
                  <a:pt x="22072" y="48066"/>
                  <a:pt x="22627" y="48398"/>
                </a:cubicBezTo>
                <a:cubicBezTo>
                  <a:pt x="23330" y="48694"/>
                  <a:pt x="22701" y="48398"/>
                  <a:pt x="23588" y="48731"/>
                </a:cubicBezTo>
                <a:lnTo>
                  <a:pt x="25215" y="49545"/>
                </a:lnTo>
                <a:lnTo>
                  <a:pt x="26768" y="50247"/>
                </a:lnTo>
                <a:cubicBezTo>
                  <a:pt x="27803" y="50691"/>
                  <a:pt x="28875" y="51097"/>
                  <a:pt x="30169" y="51504"/>
                </a:cubicBezTo>
                <a:cubicBezTo>
                  <a:pt x="30391" y="51522"/>
                  <a:pt x="30562" y="51534"/>
                  <a:pt x="30679" y="51534"/>
                </a:cubicBezTo>
                <a:cubicBezTo>
                  <a:pt x="31029" y="51534"/>
                  <a:pt x="30890" y="51430"/>
                  <a:pt x="30169" y="51097"/>
                </a:cubicBezTo>
                <a:lnTo>
                  <a:pt x="30169" y="51097"/>
                </a:lnTo>
                <a:lnTo>
                  <a:pt x="31130" y="51393"/>
                </a:lnTo>
                <a:lnTo>
                  <a:pt x="32129" y="51652"/>
                </a:lnTo>
                <a:cubicBezTo>
                  <a:pt x="31167" y="51652"/>
                  <a:pt x="32055" y="51985"/>
                  <a:pt x="32942" y="52317"/>
                </a:cubicBezTo>
                <a:cubicBezTo>
                  <a:pt x="33829" y="52650"/>
                  <a:pt x="34716" y="52909"/>
                  <a:pt x="33644" y="52909"/>
                </a:cubicBezTo>
                <a:cubicBezTo>
                  <a:pt x="34051" y="53057"/>
                  <a:pt x="34495" y="53168"/>
                  <a:pt x="34901" y="53242"/>
                </a:cubicBezTo>
                <a:cubicBezTo>
                  <a:pt x="35419" y="53353"/>
                  <a:pt x="36010" y="53463"/>
                  <a:pt x="36602" y="53500"/>
                </a:cubicBezTo>
                <a:cubicBezTo>
                  <a:pt x="36669" y="53455"/>
                  <a:pt x="36778" y="53383"/>
                  <a:pt x="37176" y="53383"/>
                </a:cubicBezTo>
                <a:cubicBezTo>
                  <a:pt x="37433" y="53383"/>
                  <a:pt x="37811" y="53413"/>
                  <a:pt x="38377" y="53500"/>
                </a:cubicBezTo>
                <a:cubicBezTo>
                  <a:pt x="39338" y="53722"/>
                  <a:pt x="39744" y="53759"/>
                  <a:pt x="40077" y="53833"/>
                </a:cubicBezTo>
                <a:cubicBezTo>
                  <a:pt x="40373" y="53907"/>
                  <a:pt x="40706" y="53981"/>
                  <a:pt x="41519" y="54129"/>
                </a:cubicBezTo>
                <a:cubicBezTo>
                  <a:pt x="41889" y="54314"/>
                  <a:pt x="41260" y="54314"/>
                  <a:pt x="41334" y="54425"/>
                </a:cubicBezTo>
                <a:cubicBezTo>
                  <a:pt x="42148" y="54425"/>
                  <a:pt x="42961" y="54499"/>
                  <a:pt x="43737" y="54683"/>
                </a:cubicBezTo>
                <a:cubicBezTo>
                  <a:pt x="43807" y="54704"/>
                  <a:pt x="43877" y="54724"/>
                  <a:pt x="43948" y="54743"/>
                </a:cubicBezTo>
                <a:lnTo>
                  <a:pt x="43948" y="54743"/>
                </a:lnTo>
                <a:cubicBezTo>
                  <a:pt x="43362" y="54758"/>
                  <a:pt x="42770" y="54766"/>
                  <a:pt x="42176" y="54769"/>
                </a:cubicBezTo>
                <a:lnTo>
                  <a:pt x="42176" y="54769"/>
                </a:lnTo>
                <a:cubicBezTo>
                  <a:pt x="40601" y="54609"/>
                  <a:pt x="39027" y="54398"/>
                  <a:pt x="37452" y="54129"/>
                </a:cubicBezTo>
                <a:lnTo>
                  <a:pt x="37452" y="54129"/>
                </a:lnTo>
                <a:cubicBezTo>
                  <a:pt x="38527" y="54372"/>
                  <a:pt x="39611" y="54584"/>
                  <a:pt x="40699" y="54767"/>
                </a:cubicBezTo>
                <a:lnTo>
                  <a:pt x="40699" y="54767"/>
                </a:lnTo>
                <a:cubicBezTo>
                  <a:pt x="40431" y="54765"/>
                  <a:pt x="40162" y="54761"/>
                  <a:pt x="39892" y="54757"/>
                </a:cubicBezTo>
                <a:cubicBezTo>
                  <a:pt x="37452" y="54683"/>
                  <a:pt x="35012" y="54536"/>
                  <a:pt x="32646" y="54240"/>
                </a:cubicBezTo>
                <a:cubicBezTo>
                  <a:pt x="30317" y="53907"/>
                  <a:pt x="27988" y="53463"/>
                  <a:pt x="25696" y="52872"/>
                </a:cubicBezTo>
                <a:lnTo>
                  <a:pt x="25696" y="52872"/>
                </a:lnTo>
                <a:cubicBezTo>
                  <a:pt x="25789" y="52891"/>
                  <a:pt x="25872" y="52909"/>
                  <a:pt x="25947" y="52928"/>
                </a:cubicBezTo>
                <a:lnTo>
                  <a:pt x="25947" y="52928"/>
                </a:lnTo>
                <a:cubicBezTo>
                  <a:pt x="21356" y="51603"/>
                  <a:pt x="18177" y="49840"/>
                  <a:pt x="14567" y="47178"/>
                </a:cubicBezTo>
                <a:cubicBezTo>
                  <a:pt x="14565" y="47184"/>
                  <a:pt x="14559" y="47187"/>
                  <a:pt x="14550" y="47187"/>
                </a:cubicBezTo>
                <a:cubicBezTo>
                  <a:pt x="14443" y="47187"/>
                  <a:pt x="13917" y="46795"/>
                  <a:pt x="13643" y="46624"/>
                </a:cubicBezTo>
                <a:cubicBezTo>
                  <a:pt x="13569" y="46217"/>
                  <a:pt x="7728" y="42150"/>
                  <a:pt x="6138" y="35348"/>
                </a:cubicBezTo>
                <a:cubicBezTo>
                  <a:pt x="5694" y="33721"/>
                  <a:pt x="5473" y="32057"/>
                  <a:pt x="5399" y="30394"/>
                </a:cubicBezTo>
                <a:cubicBezTo>
                  <a:pt x="5362" y="28915"/>
                  <a:pt x="5510" y="27436"/>
                  <a:pt x="5842" y="25957"/>
                </a:cubicBezTo>
                <a:lnTo>
                  <a:pt x="6064" y="25033"/>
                </a:lnTo>
                <a:cubicBezTo>
                  <a:pt x="6138" y="24737"/>
                  <a:pt x="6249" y="24478"/>
                  <a:pt x="6360" y="24220"/>
                </a:cubicBezTo>
                <a:cubicBezTo>
                  <a:pt x="6434" y="23961"/>
                  <a:pt x="6508" y="23702"/>
                  <a:pt x="6619" y="23480"/>
                </a:cubicBezTo>
                <a:cubicBezTo>
                  <a:pt x="6730" y="23258"/>
                  <a:pt x="6804" y="23037"/>
                  <a:pt x="6915" y="22852"/>
                </a:cubicBezTo>
                <a:lnTo>
                  <a:pt x="7136" y="22297"/>
                </a:lnTo>
                <a:cubicBezTo>
                  <a:pt x="7247" y="22149"/>
                  <a:pt x="7321" y="22038"/>
                  <a:pt x="7395" y="21927"/>
                </a:cubicBezTo>
                <a:cubicBezTo>
                  <a:pt x="7469" y="21780"/>
                  <a:pt x="7580" y="21632"/>
                  <a:pt x="7654" y="21484"/>
                </a:cubicBezTo>
                <a:lnTo>
                  <a:pt x="8061" y="20892"/>
                </a:lnTo>
                <a:lnTo>
                  <a:pt x="8245" y="20633"/>
                </a:lnTo>
                <a:lnTo>
                  <a:pt x="8467" y="20338"/>
                </a:lnTo>
                <a:cubicBezTo>
                  <a:pt x="9281" y="19450"/>
                  <a:pt x="10168" y="18637"/>
                  <a:pt x="11166" y="17935"/>
                </a:cubicBezTo>
                <a:cubicBezTo>
                  <a:pt x="12164" y="17195"/>
                  <a:pt x="13200" y="16530"/>
                  <a:pt x="14309" y="15938"/>
                </a:cubicBezTo>
                <a:cubicBezTo>
                  <a:pt x="16527" y="14755"/>
                  <a:pt x="18856" y="13757"/>
                  <a:pt x="21222" y="12981"/>
                </a:cubicBezTo>
                <a:cubicBezTo>
                  <a:pt x="22639" y="12524"/>
                  <a:pt x="24070" y="12112"/>
                  <a:pt x="25514" y="11744"/>
                </a:cubicBezTo>
                <a:close/>
                <a:moveTo>
                  <a:pt x="37554" y="1"/>
                </a:moveTo>
                <a:cubicBezTo>
                  <a:pt x="36618" y="1"/>
                  <a:pt x="35683" y="25"/>
                  <a:pt x="34753" y="78"/>
                </a:cubicBezTo>
                <a:cubicBezTo>
                  <a:pt x="34088" y="115"/>
                  <a:pt x="33496" y="152"/>
                  <a:pt x="32905" y="189"/>
                </a:cubicBezTo>
                <a:cubicBezTo>
                  <a:pt x="32313" y="263"/>
                  <a:pt x="31759" y="373"/>
                  <a:pt x="31278" y="447"/>
                </a:cubicBezTo>
                <a:cubicBezTo>
                  <a:pt x="30539" y="521"/>
                  <a:pt x="29799" y="706"/>
                  <a:pt x="29097" y="965"/>
                </a:cubicBezTo>
                <a:cubicBezTo>
                  <a:pt x="27877" y="1113"/>
                  <a:pt x="26694" y="1298"/>
                  <a:pt x="25548" y="1557"/>
                </a:cubicBezTo>
                <a:lnTo>
                  <a:pt x="24032" y="1889"/>
                </a:lnTo>
                <a:lnTo>
                  <a:pt x="23330" y="2037"/>
                </a:lnTo>
                <a:lnTo>
                  <a:pt x="22664" y="2259"/>
                </a:lnTo>
                <a:cubicBezTo>
                  <a:pt x="21740" y="2555"/>
                  <a:pt x="20815" y="2777"/>
                  <a:pt x="19854" y="3146"/>
                </a:cubicBezTo>
                <a:lnTo>
                  <a:pt x="18301" y="3701"/>
                </a:lnTo>
                <a:cubicBezTo>
                  <a:pt x="17747" y="3886"/>
                  <a:pt x="17155" y="4071"/>
                  <a:pt x="16564" y="4366"/>
                </a:cubicBezTo>
                <a:cubicBezTo>
                  <a:pt x="16625" y="4357"/>
                  <a:pt x="16673" y="4352"/>
                  <a:pt x="16707" y="4352"/>
                </a:cubicBezTo>
                <a:cubicBezTo>
                  <a:pt x="17066" y="4352"/>
                  <a:pt x="16026" y="4852"/>
                  <a:pt x="15048" y="5291"/>
                </a:cubicBezTo>
                <a:lnTo>
                  <a:pt x="14346" y="5623"/>
                </a:lnTo>
                <a:cubicBezTo>
                  <a:pt x="14161" y="5734"/>
                  <a:pt x="13976" y="5845"/>
                  <a:pt x="13902" y="5882"/>
                </a:cubicBezTo>
                <a:cubicBezTo>
                  <a:pt x="13819" y="5949"/>
                  <a:pt x="13788" y="5985"/>
                  <a:pt x="13836" y="5985"/>
                </a:cubicBezTo>
                <a:cubicBezTo>
                  <a:pt x="13896" y="5985"/>
                  <a:pt x="14074" y="5930"/>
                  <a:pt x="14420" y="5808"/>
                </a:cubicBezTo>
                <a:cubicBezTo>
                  <a:pt x="16157" y="5402"/>
                  <a:pt x="16971" y="5032"/>
                  <a:pt x="17784" y="4773"/>
                </a:cubicBezTo>
                <a:cubicBezTo>
                  <a:pt x="18782" y="4440"/>
                  <a:pt x="19780" y="4181"/>
                  <a:pt x="20815" y="3997"/>
                </a:cubicBezTo>
                <a:lnTo>
                  <a:pt x="20705" y="3923"/>
                </a:lnTo>
                <a:cubicBezTo>
                  <a:pt x="24032" y="3146"/>
                  <a:pt x="27470" y="2666"/>
                  <a:pt x="30872" y="2555"/>
                </a:cubicBezTo>
                <a:cubicBezTo>
                  <a:pt x="31581" y="2555"/>
                  <a:pt x="32268" y="2507"/>
                  <a:pt x="32949" y="2507"/>
                </a:cubicBezTo>
                <a:cubicBezTo>
                  <a:pt x="33119" y="2507"/>
                  <a:pt x="33289" y="2510"/>
                  <a:pt x="33459" y="2518"/>
                </a:cubicBezTo>
                <a:lnTo>
                  <a:pt x="36010" y="2592"/>
                </a:lnTo>
                <a:cubicBezTo>
                  <a:pt x="37748" y="2740"/>
                  <a:pt x="39449" y="2851"/>
                  <a:pt x="41112" y="3146"/>
                </a:cubicBezTo>
                <a:lnTo>
                  <a:pt x="42369" y="3331"/>
                </a:lnTo>
                <a:cubicBezTo>
                  <a:pt x="42813" y="3405"/>
                  <a:pt x="43220" y="3516"/>
                  <a:pt x="43626" y="3627"/>
                </a:cubicBezTo>
                <a:lnTo>
                  <a:pt x="44883" y="3886"/>
                </a:lnTo>
                <a:lnTo>
                  <a:pt x="45512" y="3997"/>
                </a:lnTo>
                <a:lnTo>
                  <a:pt x="46140" y="4181"/>
                </a:lnTo>
                <a:lnTo>
                  <a:pt x="48617" y="4884"/>
                </a:lnTo>
                <a:lnTo>
                  <a:pt x="51058" y="5697"/>
                </a:lnTo>
                <a:cubicBezTo>
                  <a:pt x="54237" y="6880"/>
                  <a:pt x="57343" y="8396"/>
                  <a:pt x="60226" y="10208"/>
                </a:cubicBezTo>
                <a:cubicBezTo>
                  <a:pt x="64330" y="12463"/>
                  <a:pt x="67879" y="15531"/>
                  <a:pt x="70763" y="19192"/>
                </a:cubicBezTo>
                <a:cubicBezTo>
                  <a:pt x="72168" y="21003"/>
                  <a:pt x="73314" y="23037"/>
                  <a:pt x="74127" y="25181"/>
                </a:cubicBezTo>
                <a:cubicBezTo>
                  <a:pt x="74941" y="27251"/>
                  <a:pt x="75384" y="29432"/>
                  <a:pt x="75495" y="31688"/>
                </a:cubicBezTo>
                <a:cubicBezTo>
                  <a:pt x="75606" y="34017"/>
                  <a:pt x="75199" y="36383"/>
                  <a:pt x="74312" y="38564"/>
                </a:cubicBezTo>
                <a:cubicBezTo>
                  <a:pt x="73314" y="40819"/>
                  <a:pt x="71983" y="42890"/>
                  <a:pt x="70319" y="44701"/>
                </a:cubicBezTo>
                <a:cubicBezTo>
                  <a:pt x="69488" y="45630"/>
                  <a:pt x="68600" y="46500"/>
                  <a:pt x="67664" y="47309"/>
                </a:cubicBezTo>
                <a:lnTo>
                  <a:pt x="67664" y="47309"/>
                </a:lnTo>
                <a:cubicBezTo>
                  <a:pt x="68725" y="45674"/>
                  <a:pt x="69515" y="43878"/>
                  <a:pt x="69987" y="41966"/>
                </a:cubicBezTo>
                <a:cubicBezTo>
                  <a:pt x="70282" y="41781"/>
                  <a:pt x="70504" y="41559"/>
                  <a:pt x="70689" y="41263"/>
                </a:cubicBezTo>
                <a:cubicBezTo>
                  <a:pt x="70985" y="40782"/>
                  <a:pt x="71281" y="40265"/>
                  <a:pt x="71539" y="39710"/>
                </a:cubicBezTo>
                <a:cubicBezTo>
                  <a:pt x="71835" y="39008"/>
                  <a:pt x="72131" y="38305"/>
                  <a:pt x="72353" y="37566"/>
                </a:cubicBezTo>
                <a:cubicBezTo>
                  <a:pt x="72501" y="37159"/>
                  <a:pt x="72574" y="36753"/>
                  <a:pt x="72685" y="36346"/>
                </a:cubicBezTo>
                <a:cubicBezTo>
                  <a:pt x="72796" y="35902"/>
                  <a:pt x="72907" y="35496"/>
                  <a:pt x="72944" y="35052"/>
                </a:cubicBezTo>
                <a:cubicBezTo>
                  <a:pt x="73129" y="34202"/>
                  <a:pt x="73203" y="33351"/>
                  <a:pt x="73240" y="32501"/>
                </a:cubicBezTo>
                <a:cubicBezTo>
                  <a:pt x="73240" y="32094"/>
                  <a:pt x="73240" y="31688"/>
                  <a:pt x="73277" y="31318"/>
                </a:cubicBezTo>
                <a:lnTo>
                  <a:pt x="73203" y="30246"/>
                </a:lnTo>
                <a:cubicBezTo>
                  <a:pt x="73166" y="29728"/>
                  <a:pt x="73129" y="29174"/>
                  <a:pt x="73018" y="28656"/>
                </a:cubicBezTo>
                <a:cubicBezTo>
                  <a:pt x="72981" y="28434"/>
                  <a:pt x="72907" y="28212"/>
                  <a:pt x="72833" y="28028"/>
                </a:cubicBezTo>
                <a:cubicBezTo>
                  <a:pt x="72131" y="25366"/>
                  <a:pt x="71059" y="22815"/>
                  <a:pt x="69654" y="20486"/>
                </a:cubicBezTo>
                <a:cubicBezTo>
                  <a:pt x="68545" y="18637"/>
                  <a:pt x="67251" y="16899"/>
                  <a:pt x="65772" y="15310"/>
                </a:cubicBezTo>
                <a:cubicBezTo>
                  <a:pt x="64330" y="13720"/>
                  <a:pt x="62703" y="12278"/>
                  <a:pt x="60966" y="10984"/>
                </a:cubicBezTo>
                <a:cubicBezTo>
                  <a:pt x="59228" y="9653"/>
                  <a:pt x="57343" y="8507"/>
                  <a:pt x="55346" y="7583"/>
                </a:cubicBezTo>
                <a:lnTo>
                  <a:pt x="54607" y="7213"/>
                </a:lnTo>
                <a:lnTo>
                  <a:pt x="53830" y="6880"/>
                </a:lnTo>
                <a:cubicBezTo>
                  <a:pt x="53313" y="6659"/>
                  <a:pt x="52832" y="6437"/>
                  <a:pt x="52278" y="6252"/>
                </a:cubicBezTo>
                <a:cubicBezTo>
                  <a:pt x="51723" y="6104"/>
                  <a:pt x="51168" y="5882"/>
                  <a:pt x="50651" y="5734"/>
                </a:cubicBezTo>
                <a:lnTo>
                  <a:pt x="49801" y="5512"/>
                </a:lnTo>
                <a:lnTo>
                  <a:pt x="48987" y="5328"/>
                </a:lnTo>
                <a:cubicBezTo>
                  <a:pt x="45985" y="4697"/>
                  <a:pt x="42948" y="4393"/>
                  <a:pt x="39901" y="4393"/>
                </a:cubicBezTo>
                <a:cubicBezTo>
                  <a:pt x="38482" y="4393"/>
                  <a:pt x="37062" y="4459"/>
                  <a:pt x="35641" y="4588"/>
                </a:cubicBezTo>
                <a:cubicBezTo>
                  <a:pt x="31167" y="4958"/>
                  <a:pt x="26731" y="5771"/>
                  <a:pt x="22405" y="7065"/>
                </a:cubicBezTo>
                <a:cubicBezTo>
                  <a:pt x="19078" y="8026"/>
                  <a:pt x="15861" y="9357"/>
                  <a:pt x="12793" y="10984"/>
                </a:cubicBezTo>
                <a:cubicBezTo>
                  <a:pt x="10759" y="12056"/>
                  <a:pt x="8837" y="13350"/>
                  <a:pt x="7062" y="14829"/>
                </a:cubicBezTo>
                <a:cubicBezTo>
                  <a:pt x="6064" y="15679"/>
                  <a:pt x="5140" y="16604"/>
                  <a:pt x="4327" y="17602"/>
                </a:cubicBezTo>
                <a:cubicBezTo>
                  <a:pt x="3476" y="18674"/>
                  <a:pt x="2737" y="19857"/>
                  <a:pt x="2182" y="21151"/>
                </a:cubicBezTo>
                <a:cubicBezTo>
                  <a:pt x="1073" y="23480"/>
                  <a:pt x="408" y="26031"/>
                  <a:pt x="186" y="28619"/>
                </a:cubicBezTo>
                <a:cubicBezTo>
                  <a:pt x="1" y="31022"/>
                  <a:pt x="112" y="33462"/>
                  <a:pt x="556" y="35828"/>
                </a:cubicBezTo>
                <a:cubicBezTo>
                  <a:pt x="962" y="37899"/>
                  <a:pt x="1591" y="39932"/>
                  <a:pt x="2478" y="41892"/>
                </a:cubicBezTo>
                <a:cubicBezTo>
                  <a:pt x="2848" y="42742"/>
                  <a:pt x="3291" y="43555"/>
                  <a:pt x="3772" y="44369"/>
                </a:cubicBezTo>
                <a:cubicBezTo>
                  <a:pt x="4216" y="45108"/>
                  <a:pt x="4659" y="45737"/>
                  <a:pt x="5066" y="46328"/>
                </a:cubicBezTo>
                <a:cubicBezTo>
                  <a:pt x="5547" y="46957"/>
                  <a:pt x="6064" y="47585"/>
                  <a:pt x="6582" y="48251"/>
                </a:cubicBezTo>
                <a:cubicBezTo>
                  <a:pt x="7099" y="48879"/>
                  <a:pt x="7691" y="49434"/>
                  <a:pt x="8282" y="49988"/>
                </a:cubicBezTo>
                <a:cubicBezTo>
                  <a:pt x="6988" y="48731"/>
                  <a:pt x="5805" y="47326"/>
                  <a:pt x="4807" y="45810"/>
                </a:cubicBezTo>
                <a:lnTo>
                  <a:pt x="4807" y="45810"/>
                </a:lnTo>
                <a:cubicBezTo>
                  <a:pt x="6804" y="48361"/>
                  <a:pt x="9244" y="50543"/>
                  <a:pt x="11943" y="52317"/>
                </a:cubicBezTo>
                <a:cubicBezTo>
                  <a:pt x="14420" y="53944"/>
                  <a:pt x="17044" y="55275"/>
                  <a:pt x="19817" y="56273"/>
                </a:cubicBezTo>
                <a:cubicBezTo>
                  <a:pt x="19374" y="56014"/>
                  <a:pt x="19152" y="55830"/>
                  <a:pt x="18745" y="55571"/>
                </a:cubicBezTo>
                <a:cubicBezTo>
                  <a:pt x="18560" y="55460"/>
                  <a:pt x="18301" y="55312"/>
                  <a:pt x="18006" y="55127"/>
                </a:cubicBezTo>
                <a:cubicBezTo>
                  <a:pt x="17673" y="54905"/>
                  <a:pt x="17303" y="54646"/>
                  <a:pt x="16823" y="54351"/>
                </a:cubicBezTo>
                <a:lnTo>
                  <a:pt x="16823" y="54351"/>
                </a:lnTo>
                <a:lnTo>
                  <a:pt x="18080" y="55053"/>
                </a:lnTo>
                <a:lnTo>
                  <a:pt x="19374" y="55682"/>
                </a:lnTo>
                <a:cubicBezTo>
                  <a:pt x="20631" y="56014"/>
                  <a:pt x="22664" y="56643"/>
                  <a:pt x="24734" y="57197"/>
                </a:cubicBezTo>
                <a:cubicBezTo>
                  <a:pt x="26583" y="57678"/>
                  <a:pt x="28468" y="58048"/>
                  <a:pt x="30354" y="58270"/>
                </a:cubicBezTo>
                <a:cubicBezTo>
                  <a:pt x="29725" y="58344"/>
                  <a:pt x="31870" y="58824"/>
                  <a:pt x="33792" y="59009"/>
                </a:cubicBezTo>
                <a:lnTo>
                  <a:pt x="33053" y="58787"/>
                </a:lnTo>
                <a:lnTo>
                  <a:pt x="34384" y="58972"/>
                </a:lnTo>
                <a:cubicBezTo>
                  <a:pt x="34864" y="59009"/>
                  <a:pt x="35308" y="59046"/>
                  <a:pt x="35789" y="59083"/>
                </a:cubicBezTo>
                <a:lnTo>
                  <a:pt x="37194" y="59194"/>
                </a:lnTo>
                <a:lnTo>
                  <a:pt x="38598" y="59231"/>
                </a:lnTo>
                <a:cubicBezTo>
                  <a:pt x="39541" y="59268"/>
                  <a:pt x="40493" y="59286"/>
                  <a:pt x="41445" y="59286"/>
                </a:cubicBezTo>
                <a:cubicBezTo>
                  <a:pt x="42397" y="59286"/>
                  <a:pt x="43349" y="59268"/>
                  <a:pt x="44292" y="59231"/>
                </a:cubicBezTo>
                <a:cubicBezTo>
                  <a:pt x="47915" y="59120"/>
                  <a:pt x="51501" y="58713"/>
                  <a:pt x="55050" y="58011"/>
                </a:cubicBezTo>
                <a:cubicBezTo>
                  <a:pt x="55679" y="57826"/>
                  <a:pt x="56344" y="57752"/>
                  <a:pt x="57047" y="57678"/>
                </a:cubicBezTo>
                <a:lnTo>
                  <a:pt x="58563" y="57234"/>
                </a:lnTo>
                <a:cubicBezTo>
                  <a:pt x="58784" y="57124"/>
                  <a:pt x="59043" y="57050"/>
                  <a:pt x="59302" y="56976"/>
                </a:cubicBezTo>
                <a:lnTo>
                  <a:pt x="60041" y="56680"/>
                </a:lnTo>
                <a:lnTo>
                  <a:pt x="61520" y="56125"/>
                </a:lnTo>
                <a:lnTo>
                  <a:pt x="62962" y="55460"/>
                </a:lnTo>
                <a:lnTo>
                  <a:pt x="62962" y="55460"/>
                </a:lnTo>
                <a:cubicBezTo>
                  <a:pt x="62934" y="55512"/>
                  <a:pt x="62955" y="55534"/>
                  <a:pt x="63012" y="55534"/>
                </a:cubicBezTo>
                <a:cubicBezTo>
                  <a:pt x="63426" y="55534"/>
                  <a:pt x="65787" y="54333"/>
                  <a:pt x="65936" y="54333"/>
                </a:cubicBezTo>
                <a:cubicBezTo>
                  <a:pt x="65987" y="54333"/>
                  <a:pt x="65787" y="54469"/>
                  <a:pt x="65180" y="54831"/>
                </a:cubicBezTo>
                <a:lnTo>
                  <a:pt x="65957" y="54388"/>
                </a:lnTo>
                <a:cubicBezTo>
                  <a:pt x="66216" y="54203"/>
                  <a:pt x="66474" y="54018"/>
                  <a:pt x="66733" y="53870"/>
                </a:cubicBezTo>
                <a:cubicBezTo>
                  <a:pt x="67214" y="53500"/>
                  <a:pt x="67731" y="53205"/>
                  <a:pt x="68212" y="52835"/>
                </a:cubicBezTo>
                <a:cubicBezTo>
                  <a:pt x="69173" y="52096"/>
                  <a:pt x="70171" y="51393"/>
                  <a:pt x="71059" y="50580"/>
                </a:cubicBezTo>
                <a:cubicBezTo>
                  <a:pt x="72833" y="49027"/>
                  <a:pt x="74386" y="47252"/>
                  <a:pt x="75680" y="45293"/>
                </a:cubicBezTo>
                <a:cubicBezTo>
                  <a:pt x="76937" y="43592"/>
                  <a:pt x="77972" y="41781"/>
                  <a:pt x="78749" y="39821"/>
                </a:cubicBezTo>
                <a:cubicBezTo>
                  <a:pt x="79562" y="37825"/>
                  <a:pt x="80006" y="35681"/>
                  <a:pt x="80117" y="33536"/>
                </a:cubicBezTo>
                <a:cubicBezTo>
                  <a:pt x="80301" y="29211"/>
                  <a:pt x="79340" y="24959"/>
                  <a:pt x="77307" y="21151"/>
                </a:cubicBezTo>
                <a:cubicBezTo>
                  <a:pt x="75310" y="17417"/>
                  <a:pt x="72611" y="14127"/>
                  <a:pt x="69395" y="11428"/>
                </a:cubicBezTo>
                <a:cubicBezTo>
                  <a:pt x="67805" y="10097"/>
                  <a:pt x="66142" y="8877"/>
                  <a:pt x="64404" y="7768"/>
                </a:cubicBezTo>
                <a:cubicBezTo>
                  <a:pt x="63517" y="7250"/>
                  <a:pt x="62666" y="6695"/>
                  <a:pt x="61779" y="6215"/>
                </a:cubicBezTo>
                <a:lnTo>
                  <a:pt x="59080" y="4810"/>
                </a:lnTo>
                <a:lnTo>
                  <a:pt x="59080" y="4810"/>
                </a:lnTo>
                <a:cubicBezTo>
                  <a:pt x="59154" y="4921"/>
                  <a:pt x="59265" y="4995"/>
                  <a:pt x="59376" y="5106"/>
                </a:cubicBezTo>
                <a:cubicBezTo>
                  <a:pt x="58710" y="4773"/>
                  <a:pt x="58082" y="4551"/>
                  <a:pt x="57453" y="4255"/>
                </a:cubicBezTo>
                <a:lnTo>
                  <a:pt x="56492" y="3849"/>
                </a:lnTo>
                <a:cubicBezTo>
                  <a:pt x="56159" y="3738"/>
                  <a:pt x="55864" y="3590"/>
                  <a:pt x="55531" y="3516"/>
                </a:cubicBezTo>
                <a:cubicBezTo>
                  <a:pt x="54200" y="3072"/>
                  <a:pt x="52943" y="2592"/>
                  <a:pt x="51575" y="2259"/>
                </a:cubicBezTo>
                <a:lnTo>
                  <a:pt x="49542" y="1704"/>
                </a:lnTo>
                <a:lnTo>
                  <a:pt x="47360" y="1187"/>
                </a:lnTo>
                <a:lnTo>
                  <a:pt x="46251" y="928"/>
                </a:lnTo>
                <a:lnTo>
                  <a:pt x="45105" y="706"/>
                </a:lnTo>
                <a:cubicBezTo>
                  <a:pt x="44329" y="558"/>
                  <a:pt x="43516" y="373"/>
                  <a:pt x="42665" y="226"/>
                </a:cubicBezTo>
                <a:cubicBezTo>
                  <a:pt x="40970" y="82"/>
                  <a:pt x="39260" y="1"/>
                  <a:pt x="37554" y="1"/>
                </a:cubicBezTo>
                <a:close/>
              </a:path>
            </a:pathLst>
          </a:custGeom>
          <a:solidFill>
            <a:srgbClr val="FF66FF"/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2194F9D-2D08-0A84-A842-928B22226518}"/>
              </a:ext>
            </a:extLst>
          </p:cNvPr>
          <p:cNvSpPr/>
          <p:nvPr/>
        </p:nvSpPr>
        <p:spPr>
          <a:xfrm>
            <a:off x="4839944" y="1702253"/>
            <a:ext cx="3703910" cy="1738993"/>
          </a:xfrm>
          <a:prstGeom prst="roundRect">
            <a:avLst>
              <a:gd name="adj" fmla="val 9249"/>
            </a:avLst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kern="1200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Baloo Thambi" panose="03080902040302020200" pitchFamily="66" charset="77"/>
              </a:rPr>
              <a:t>play football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Baloo Thambi" panose="03080902040302020200" pitchFamily="66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500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2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945 Child Playing Piano Illustrations &amp; Clip Art - iStock">
            <a:extLst>
              <a:ext uri="{FF2B5EF4-FFF2-40B4-BE49-F238E27FC236}">
                <a16:creationId xmlns:a16="http://schemas.microsoft.com/office/drawing/2014/main" xmlns="" id="{FBEB675A-80F3-CF1F-1DA6-DC5BEB696F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0469" r="8123" b="11111"/>
          <a:stretch/>
        </p:blipFill>
        <p:spPr bwMode="auto">
          <a:xfrm>
            <a:off x="939057" y="947480"/>
            <a:ext cx="3309652" cy="316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7D30E3A-73EB-BED0-247D-1C6D53028593}"/>
              </a:ext>
            </a:extLst>
          </p:cNvPr>
          <p:cNvSpPr/>
          <p:nvPr/>
        </p:nvSpPr>
        <p:spPr>
          <a:xfrm>
            <a:off x="831692" y="847517"/>
            <a:ext cx="1735329" cy="1738993"/>
          </a:xfrm>
          <a:prstGeom prst="rect">
            <a:avLst/>
          </a:prstGeom>
          <a:solidFill>
            <a:srgbClr val="FF66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099E508-FADD-6D8D-4239-33A4B160D429}"/>
              </a:ext>
            </a:extLst>
          </p:cNvPr>
          <p:cNvSpPr/>
          <p:nvPr/>
        </p:nvSpPr>
        <p:spPr>
          <a:xfrm>
            <a:off x="2568729" y="832757"/>
            <a:ext cx="1735329" cy="1738993"/>
          </a:xfrm>
          <a:prstGeom prst="rect">
            <a:avLst/>
          </a:prstGeom>
          <a:solidFill>
            <a:srgbClr val="00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26B2FE3-5A11-4EE3-72EB-CDB442984EA0}"/>
              </a:ext>
            </a:extLst>
          </p:cNvPr>
          <p:cNvSpPr/>
          <p:nvPr/>
        </p:nvSpPr>
        <p:spPr>
          <a:xfrm>
            <a:off x="845123" y="2541453"/>
            <a:ext cx="1735329" cy="1738993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20E7AE0-E478-C41C-5360-FAA3ACF00147}"/>
              </a:ext>
            </a:extLst>
          </p:cNvPr>
          <p:cNvSpPr/>
          <p:nvPr/>
        </p:nvSpPr>
        <p:spPr>
          <a:xfrm>
            <a:off x="2557006" y="2526693"/>
            <a:ext cx="1735329" cy="1738993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9C16223-3B03-E6BE-5261-0F1114F1C107}"/>
              </a:ext>
            </a:extLst>
          </p:cNvPr>
          <p:cNvSpPr/>
          <p:nvPr/>
        </p:nvSpPr>
        <p:spPr>
          <a:xfrm>
            <a:off x="1639787" y="1709633"/>
            <a:ext cx="1735329" cy="1738993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9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xmlns="" id="{14F8F80D-09B5-CFF7-50C3-99BCFA26BC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1978" y="4301021"/>
            <a:ext cx="1289714" cy="725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Google Shape;349;p31">
            <a:extLst>
              <a:ext uri="{FF2B5EF4-FFF2-40B4-BE49-F238E27FC236}">
                <a16:creationId xmlns:a16="http://schemas.microsoft.com/office/drawing/2014/main" xmlns="" id="{6B44E050-66B2-712B-CFFC-7366B33FC7F2}"/>
              </a:ext>
            </a:extLst>
          </p:cNvPr>
          <p:cNvSpPr/>
          <p:nvPr/>
        </p:nvSpPr>
        <p:spPr>
          <a:xfrm rot="329264">
            <a:off x="4476252" y="577209"/>
            <a:ext cx="4333848" cy="3897239"/>
          </a:xfrm>
          <a:custGeom>
            <a:avLst/>
            <a:gdLst/>
            <a:ahLst/>
            <a:cxnLst/>
            <a:rect l="l" t="t" r="r" b="b"/>
            <a:pathLst>
              <a:path w="80302" h="59287" extrusionOk="0">
                <a:moveTo>
                  <a:pt x="31494" y="10911"/>
                </a:moveTo>
                <a:cubicBezTo>
                  <a:pt x="31459" y="10923"/>
                  <a:pt x="31424" y="10935"/>
                  <a:pt x="31389" y="10947"/>
                </a:cubicBezTo>
                <a:cubicBezTo>
                  <a:pt x="31320" y="11004"/>
                  <a:pt x="31277" y="11045"/>
                  <a:pt x="31258" y="11074"/>
                </a:cubicBezTo>
                <a:lnTo>
                  <a:pt x="31258" y="11074"/>
                </a:lnTo>
                <a:cubicBezTo>
                  <a:pt x="31326" y="11026"/>
                  <a:pt x="31406" y="10971"/>
                  <a:pt x="31494" y="10911"/>
                </a:cubicBezTo>
                <a:close/>
                <a:moveTo>
                  <a:pt x="33710" y="10151"/>
                </a:moveTo>
                <a:cubicBezTo>
                  <a:pt x="33500" y="10268"/>
                  <a:pt x="33284" y="10393"/>
                  <a:pt x="33070" y="10522"/>
                </a:cubicBezTo>
                <a:lnTo>
                  <a:pt x="33070" y="10522"/>
                </a:lnTo>
                <a:cubicBezTo>
                  <a:pt x="32821" y="10589"/>
                  <a:pt x="32464" y="10718"/>
                  <a:pt x="32129" y="10836"/>
                </a:cubicBezTo>
                <a:cubicBezTo>
                  <a:pt x="31742" y="10995"/>
                  <a:pt x="31397" y="11127"/>
                  <a:pt x="31284" y="11127"/>
                </a:cubicBezTo>
                <a:cubicBezTo>
                  <a:pt x="31244" y="11127"/>
                  <a:pt x="31233" y="11111"/>
                  <a:pt x="31258" y="11074"/>
                </a:cubicBezTo>
                <a:lnTo>
                  <a:pt x="31258" y="11074"/>
                </a:lnTo>
                <a:cubicBezTo>
                  <a:pt x="31182" y="11127"/>
                  <a:pt x="31119" y="11172"/>
                  <a:pt x="31073" y="11207"/>
                </a:cubicBezTo>
                <a:lnTo>
                  <a:pt x="31073" y="11207"/>
                </a:lnTo>
                <a:cubicBezTo>
                  <a:pt x="30919" y="11268"/>
                  <a:pt x="30766" y="11329"/>
                  <a:pt x="30613" y="11391"/>
                </a:cubicBezTo>
                <a:cubicBezTo>
                  <a:pt x="30985" y="11137"/>
                  <a:pt x="31372" y="10914"/>
                  <a:pt x="31772" y="10723"/>
                </a:cubicBezTo>
                <a:lnTo>
                  <a:pt x="31772" y="10723"/>
                </a:lnTo>
                <a:cubicBezTo>
                  <a:pt x="31672" y="10789"/>
                  <a:pt x="31579" y="10852"/>
                  <a:pt x="31494" y="10911"/>
                </a:cubicBezTo>
                <a:lnTo>
                  <a:pt x="31494" y="10911"/>
                </a:lnTo>
                <a:cubicBezTo>
                  <a:pt x="32136" y="10686"/>
                  <a:pt x="32757" y="10460"/>
                  <a:pt x="33357" y="10200"/>
                </a:cubicBezTo>
                <a:lnTo>
                  <a:pt x="33357" y="10200"/>
                </a:lnTo>
                <a:cubicBezTo>
                  <a:pt x="33475" y="10184"/>
                  <a:pt x="33592" y="10167"/>
                  <a:pt x="33710" y="10151"/>
                </a:cubicBezTo>
                <a:close/>
                <a:moveTo>
                  <a:pt x="31785" y="11312"/>
                </a:moveTo>
                <a:cubicBezTo>
                  <a:pt x="31781" y="11313"/>
                  <a:pt x="31778" y="11314"/>
                  <a:pt x="31774" y="11316"/>
                </a:cubicBezTo>
                <a:lnTo>
                  <a:pt x="31774" y="11316"/>
                </a:lnTo>
                <a:cubicBezTo>
                  <a:pt x="31613" y="11420"/>
                  <a:pt x="31471" y="11514"/>
                  <a:pt x="31357" y="11594"/>
                </a:cubicBezTo>
                <a:lnTo>
                  <a:pt x="31357" y="11594"/>
                </a:lnTo>
                <a:cubicBezTo>
                  <a:pt x="31482" y="11510"/>
                  <a:pt x="31626" y="11414"/>
                  <a:pt x="31785" y="11312"/>
                </a:cubicBezTo>
                <a:close/>
                <a:moveTo>
                  <a:pt x="31357" y="11594"/>
                </a:moveTo>
                <a:cubicBezTo>
                  <a:pt x="31034" y="11813"/>
                  <a:pt x="30842" y="11958"/>
                  <a:pt x="30877" y="11958"/>
                </a:cubicBezTo>
                <a:cubicBezTo>
                  <a:pt x="30892" y="11958"/>
                  <a:pt x="30949" y="11931"/>
                  <a:pt x="31056" y="11871"/>
                </a:cubicBezTo>
                <a:cubicBezTo>
                  <a:pt x="30993" y="11871"/>
                  <a:pt x="31115" y="11764"/>
                  <a:pt x="31357" y="11594"/>
                </a:cubicBezTo>
                <a:close/>
                <a:moveTo>
                  <a:pt x="43220" y="9043"/>
                </a:moveTo>
                <a:cubicBezTo>
                  <a:pt x="43543" y="9043"/>
                  <a:pt x="43867" y="9062"/>
                  <a:pt x="44181" y="9099"/>
                </a:cubicBezTo>
                <a:cubicBezTo>
                  <a:pt x="46473" y="9653"/>
                  <a:pt x="48174" y="10208"/>
                  <a:pt x="49061" y="10430"/>
                </a:cubicBezTo>
                <a:cubicBezTo>
                  <a:pt x="49357" y="10503"/>
                  <a:pt x="49566" y="10540"/>
                  <a:pt x="49675" y="10540"/>
                </a:cubicBezTo>
                <a:cubicBezTo>
                  <a:pt x="49891" y="10540"/>
                  <a:pt x="49702" y="10393"/>
                  <a:pt x="48987" y="10097"/>
                </a:cubicBezTo>
                <a:lnTo>
                  <a:pt x="48987" y="10097"/>
                </a:lnTo>
                <a:cubicBezTo>
                  <a:pt x="49874" y="10319"/>
                  <a:pt x="50762" y="10614"/>
                  <a:pt x="51649" y="10984"/>
                </a:cubicBezTo>
                <a:cubicBezTo>
                  <a:pt x="52056" y="11169"/>
                  <a:pt x="52499" y="11317"/>
                  <a:pt x="52906" y="11502"/>
                </a:cubicBezTo>
                <a:lnTo>
                  <a:pt x="54163" y="12130"/>
                </a:lnTo>
                <a:cubicBezTo>
                  <a:pt x="55679" y="12981"/>
                  <a:pt x="57158" y="13942"/>
                  <a:pt x="58563" y="15014"/>
                </a:cubicBezTo>
                <a:cubicBezTo>
                  <a:pt x="59820" y="15938"/>
                  <a:pt x="60966" y="16973"/>
                  <a:pt x="62075" y="18082"/>
                </a:cubicBezTo>
                <a:cubicBezTo>
                  <a:pt x="62740" y="18711"/>
                  <a:pt x="63258" y="19487"/>
                  <a:pt x="63591" y="20338"/>
                </a:cubicBezTo>
                <a:cubicBezTo>
                  <a:pt x="63960" y="20818"/>
                  <a:pt x="64330" y="21336"/>
                  <a:pt x="64626" y="21853"/>
                </a:cubicBezTo>
                <a:cubicBezTo>
                  <a:pt x="64811" y="22149"/>
                  <a:pt x="64959" y="22482"/>
                  <a:pt x="65106" y="22778"/>
                </a:cubicBezTo>
                <a:lnTo>
                  <a:pt x="65550" y="23776"/>
                </a:lnTo>
                <a:cubicBezTo>
                  <a:pt x="65698" y="24183"/>
                  <a:pt x="65920" y="24737"/>
                  <a:pt x="66252" y="25551"/>
                </a:cubicBezTo>
                <a:cubicBezTo>
                  <a:pt x="66363" y="26105"/>
                  <a:pt x="66511" y="26660"/>
                  <a:pt x="66733" y="27177"/>
                </a:cubicBezTo>
                <a:cubicBezTo>
                  <a:pt x="66881" y="27584"/>
                  <a:pt x="66992" y="28065"/>
                  <a:pt x="67177" y="28582"/>
                </a:cubicBezTo>
                <a:cubicBezTo>
                  <a:pt x="67325" y="29063"/>
                  <a:pt x="67399" y="29580"/>
                  <a:pt x="67546" y="30135"/>
                </a:cubicBezTo>
                <a:lnTo>
                  <a:pt x="67768" y="31688"/>
                </a:lnTo>
                <a:cubicBezTo>
                  <a:pt x="67805" y="32205"/>
                  <a:pt x="67842" y="32686"/>
                  <a:pt x="67879" y="33130"/>
                </a:cubicBezTo>
                <a:cubicBezTo>
                  <a:pt x="67879" y="33721"/>
                  <a:pt x="67842" y="34350"/>
                  <a:pt x="67768" y="34941"/>
                </a:cubicBezTo>
                <a:lnTo>
                  <a:pt x="67768" y="34350"/>
                </a:lnTo>
                <a:cubicBezTo>
                  <a:pt x="67546" y="36124"/>
                  <a:pt x="67029" y="37825"/>
                  <a:pt x="66216" y="39415"/>
                </a:cubicBezTo>
                <a:cubicBezTo>
                  <a:pt x="65439" y="40930"/>
                  <a:pt x="64515" y="42372"/>
                  <a:pt x="63480" y="43740"/>
                </a:cubicBezTo>
                <a:cubicBezTo>
                  <a:pt x="61890" y="45847"/>
                  <a:pt x="59820" y="47511"/>
                  <a:pt x="57453" y="48620"/>
                </a:cubicBezTo>
                <a:lnTo>
                  <a:pt x="56566" y="48990"/>
                </a:lnTo>
                <a:lnTo>
                  <a:pt x="55642" y="49286"/>
                </a:lnTo>
                <a:lnTo>
                  <a:pt x="55161" y="49434"/>
                </a:lnTo>
                <a:lnTo>
                  <a:pt x="54755" y="49508"/>
                </a:lnTo>
                <a:cubicBezTo>
                  <a:pt x="54459" y="49545"/>
                  <a:pt x="54126" y="49618"/>
                  <a:pt x="53793" y="49655"/>
                </a:cubicBezTo>
                <a:cubicBezTo>
                  <a:pt x="52388" y="49803"/>
                  <a:pt x="50910" y="49877"/>
                  <a:pt x="49431" y="49877"/>
                </a:cubicBezTo>
                <a:cubicBezTo>
                  <a:pt x="49023" y="49885"/>
                  <a:pt x="48615" y="49889"/>
                  <a:pt x="48207" y="49889"/>
                </a:cubicBezTo>
                <a:cubicBezTo>
                  <a:pt x="42922" y="49889"/>
                  <a:pt x="37646" y="49225"/>
                  <a:pt x="32498" y="47955"/>
                </a:cubicBezTo>
                <a:lnTo>
                  <a:pt x="32498" y="47955"/>
                </a:lnTo>
                <a:cubicBezTo>
                  <a:pt x="32424" y="48066"/>
                  <a:pt x="32979" y="48177"/>
                  <a:pt x="33570" y="48325"/>
                </a:cubicBezTo>
                <a:cubicBezTo>
                  <a:pt x="34162" y="48472"/>
                  <a:pt x="34827" y="48583"/>
                  <a:pt x="34827" y="48805"/>
                </a:cubicBezTo>
                <a:cubicBezTo>
                  <a:pt x="31759" y="48140"/>
                  <a:pt x="28801" y="47141"/>
                  <a:pt x="25954" y="45810"/>
                </a:cubicBezTo>
                <a:lnTo>
                  <a:pt x="24919" y="45330"/>
                </a:lnTo>
                <a:lnTo>
                  <a:pt x="23958" y="44738"/>
                </a:lnTo>
                <a:cubicBezTo>
                  <a:pt x="23256" y="44406"/>
                  <a:pt x="22664" y="43962"/>
                  <a:pt x="22036" y="43555"/>
                </a:cubicBezTo>
                <a:cubicBezTo>
                  <a:pt x="20815" y="42742"/>
                  <a:pt x="19706" y="41818"/>
                  <a:pt x="18671" y="40782"/>
                </a:cubicBezTo>
                <a:lnTo>
                  <a:pt x="18154" y="40191"/>
                </a:lnTo>
                <a:cubicBezTo>
                  <a:pt x="18006" y="39969"/>
                  <a:pt x="17858" y="39747"/>
                  <a:pt x="17710" y="39525"/>
                </a:cubicBezTo>
                <a:cubicBezTo>
                  <a:pt x="17488" y="39230"/>
                  <a:pt x="17303" y="38897"/>
                  <a:pt x="17118" y="38564"/>
                </a:cubicBezTo>
                <a:cubicBezTo>
                  <a:pt x="16934" y="38158"/>
                  <a:pt x="16675" y="37788"/>
                  <a:pt x="16379" y="37455"/>
                </a:cubicBezTo>
                <a:cubicBezTo>
                  <a:pt x="16157" y="37196"/>
                  <a:pt x="15972" y="36938"/>
                  <a:pt x="15861" y="36642"/>
                </a:cubicBezTo>
                <a:lnTo>
                  <a:pt x="16009" y="36383"/>
                </a:lnTo>
                <a:lnTo>
                  <a:pt x="15824" y="36087"/>
                </a:lnTo>
                <a:cubicBezTo>
                  <a:pt x="15751" y="36013"/>
                  <a:pt x="15714" y="35902"/>
                  <a:pt x="15677" y="35791"/>
                </a:cubicBezTo>
                <a:cubicBezTo>
                  <a:pt x="15603" y="35607"/>
                  <a:pt x="15529" y="35422"/>
                  <a:pt x="15492" y="35274"/>
                </a:cubicBezTo>
                <a:cubicBezTo>
                  <a:pt x="15344" y="34941"/>
                  <a:pt x="15270" y="34608"/>
                  <a:pt x="15233" y="34276"/>
                </a:cubicBezTo>
                <a:cubicBezTo>
                  <a:pt x="15159" y="33573"/>
                  <a:pt x="15011" y="32982"/>
                  <a:pt x="14863" y="32094"/>
                </a:cubicBezTo>
                <a:cubicBezTo>
                  <a:pt x="14752" y="31983"/>
                  <a:pt x="14715" y="31799"/>
                  <a:pt x="14678" y="31651"/>
                </a:cubicBezTo>
                <a:cubicBezTo>
                  <a:pt x="14678" y="31540"/>
                  <a:pt x="14641" y="31392"/>
                  <a:pt x="14604" y="31244"/>
                </a:cubicBezTo>
                <a:cubicBezTo>
                  <a:pt x="14604" y="31096"/>
                  <a:pt x="14604" y="30911"/>
                  <a:pt x="14604" y="30763"/>
                </a:cubicBezTo>
                <a:cubicBezTo>
                  <a:pt x="14752" y="30726"/>
                  <a:pt x="14715" y="30246"/>
                  <a:pt x="14678" y="29765"/>
                </a:cubicBezTo>
                <a:cubicBezTo>
                  <a:pt x="14641" y="29322"/>
                  <a:pt x="14678" y="28989"/>
                  <a:pt x="14789" y="28989"/>
                </a:cubicBezTo>
                <a:cubicBezTo>
                  <a:pt x="14789" y="28693"/>
                  <a:pt x="14826" y="28434"/>
                  <a:pt x="14900" y="28138"/>
                </a:cubicBezTo>
                <a:cubicBezTo>
                  <a:pt x="14900" y="27991"/>
                  <a:pt x="14900" y="27843"/>
                  <a:pt x="14937" y="27695"/>
                </a:cubicBezTo>
                <a:lnTo>
                  <a:pt x="14974" y="27325"/>
                </a:lnTo>
                <a:lnTo>
                  <a:pt x="15085" y="26881"/>
                </a:lnTo>
                <a:cubicBezTo>
                  <a:pt x="15159" y="26512"/>
                  <a:pt x="15233" y="26142"/>
                  <a:pt x="15344" y="25772"/>
                </a:cubicBezTo>
                <a:cubicBezTo>
                  <a:pt x="15492" y="25366"/>
                  <a:pt x="15640" y="24959"/>
                  <a:pt x="15861" y="24515"/>
                </a:cubicBezTo>
                <a:cubicBezTo>
                  <a:pt x="16453" y="23184"/>
                  <a:pt x="17229" y="21964"/>
                  <a:pt x="18080" y="20781"/>
                </a:cubicBezTo>
                <a:cubicBezTo>
                  <a:pt x="18191" y="20707"/>
                  <a:pt x="18265" y="20596"/>
                  <a:pt x="18375" y="20523"/>
                </a:cubicBezTo>
                <a:cubicBezTo>
                  <a:pt x="18924" y="19919"/>
                  <a:pt x="19188" y="19519"/>
                  <a:pt x="19076" y="19519"/>
                </a:cubicBezTo>
                <a:cubicBezTo>
                  <a:pt x="19037" y="19519"/>
                  <a:pt x="18953" y="19567"/>
                  <a:pt x="18819" y="19672"/>
                </a:cubicBezTo>
                <a:cubicBezTo>
                  <a:pt x="19189" y="19339"/>
                  <a:pt x="19485" y="19044"/>
                  <a:pt x="19854" y="18711"/>
                </a:cubicBezTo>
                <a:lnTo>
                  <a:pt x="19854" y="18711"/>
                </a:lnTo>
                <a:lnTo>
                  <a:pt x="19743" y="18822"/>
                </a:lnTo>
                <a:cubicBezTo>
                  <a:pt x="20113" y="18526"/>
                  <a:pt x="20446" y="18193"/>
                  <a:pt x="20815" y="17898"/>
                </a:cubicBezTo>
                <a:cubicBezTo>
                  <a:pt x="20904" y="17827"/>
                  <a:pt x="21027" y="17773"/>
                  <a:pt x="21102" y="17773"/>
                </a:cubicBezTo>
                <a:cubicBezTo>
                  <a:pt x="21184" y="17773"/>
                  <a:pt x="21209" y="17836"/>
                  <a:pt x="21074" y="18009"/>
                </a:cubicBezTo>
                <a:cubicBezTo>
                  <a:pt x="21666" y="17380"/>
                  <a:pt x="22294" y="16862"/>
                  <a:pt x="22960" y="16382"/>
                </a:cubicBezTo>
                <a:lnTo>
                  <a:pt x="22960" y="16382"/>
                </a:lnTo>
                <a:cubicBezTo>
                  <a:pt x="20926" y="17676"/>
                  <a:pt x="18967" y="19155"/>
                  <a:pt x="17155" y="20744"/>
                </a:cubicBezTo>
                <a:cubicBezTo>
                  <a:pt x="17673" y="19968"/>
                  <a:pt x="19004" y="18859"/>
                  <a:pt x="19780" y="18156"/>
                </a:cubicBezTo>
                <a:cubicBezTo>
                  <a:pt x="20815" y="17454"/>
                  <a:pt x="22886" y="15938"/>
                  <a:pt x="24623" y="14940"/>
                </a:cubicBezTo>
                <a:cubicBezTo>
                  <a:pt x="24956" y="14681"/>
                  <a:pt x="25030" y="14274"/>
                  <a:pt x="25954" y="13831"/>
                </a:cubicBezTo>
                <a:cubicBezTo>
                  <a:pt x="26509" y="13757"/>
                  <a:pt x="26916" y="13239"/>
                  <a:pt x="27692" y="12944"/>
                </a:cubicBezTo>
                <a:lnTo>
                  <a:pt x="27692" y="12944"/>
                </a:lnTo>
                <a:cubicBezTo>
                  <a:pt x="26953" y="13535"/>
                  <a:pt x="26139" y="13979"/>
                  <a:pt x="25326" y="14496"/>
                </a:cubicBezTo>
                <a:cubicBezTo>
                  <a:pt x="25337" y="14501"/>
                  <a:pt x="25350" y="14503"/>
                  <a:pt x="25366" y="14503"/>
                </a:cubicBezTo>
                <a:cubicBezTo>
                  <a:pt x="25732" y="14503"/>
                  <a:pt x="27390" y="13339"/>
                  <a:pt x="28099" y="13091"/>
                </a:cubicBezTo>
                <a:cubicBezTo>
                  <a:pt x="28358" y="12833"/>
                  <a:pt x="30021" y="11982"/>
                  <a:pt x="31019" y="11428"/>
                </a:cubicBezTo>
                <a:lnTo>
                  <a:pt x="31019" y="11428"/>
                </a:lnTo>
                <a:cubicBezTo>
                  <a:pt x="30941" y="11532"/>
                  <a:pt x="30949" y="11573"/>
                  <a:pt x="31016" y="11573"/>
                </a:cubicBezTo>
                <a:cubicBezTo>
                  <a:pt x="31134" y="11573"/>
                  <a:pt x="31437" y="11446"/>
                  <a:pt x="31774" y="11316"/>
                </a:cubicBezTo>
                <a:lnTo>
                  <a:pt x="31774" y="11316"/>
                </a:lnTo>
                <a:cubicBezTo>
                  <a:pt x="31870" y="11255"/>
                  <a:pt x="31972" y="11190"/>
                  <a:pt x="32080" y="11123"/>
                </a:cubicBezTo>
                <a:lnTo>
                  <a:pt x="32080" y="11123"/>
                </a:lnTo>
                <a:cubicBezTo>
                  <a:pt x="31977" y="11188"/>
                  <a:pt x="31879" y="11251"/>
                  <a:pt x="31785" y="11312"/>
                </a:cubicBezTo>
                <a:lnTo>
                  <a:pt x="31785" y="11312"/>
                </a:lnTo>
                <a:cubicBezTo>
                  <a:pt x="32065" y="11204"/>
                  <a:pt x="32368" y="11096"/>
                  <a:pt x="32609" y="11058"/>
                </a:cubicBezTo>
                <a:cubicBezTo>
                  <a:pt x="33266" y="10781"/>
                  <a:pt x="33665" y="10537"/>
                  <a:pt x="33441" y="10537"/>
                </a:cubicBezTo>
                <a:cubicBezTo>
                  <a:pt x="33425" y="10537"/>
                  <a:pt x="33407" y="10538"/>
                  <a:pt x="33386" y="10540"/>
                </a:cubicBezTo>
                <a:cubicBezTo>
                  <a:pt x="33403" y="10496"/>
                  <a:pt x="33376" y="10477"/>
                  <a:pt x="33317" y="10477"/>
                </a:cubicBezTo>
                <a:cubicBezTo>
                  <a:pt x="33272" y="10477"/>
                  <a:pt x="33208" y="10488"/>
                  <a:pt x="33130" y="10507"/>
                </a:cubicBezTo>
                <a:lnTo>
                  <a:pt x="33130" y="10507"/>
                </a:lnTo>
                <a:cubicBezTo>
                  <a:pt x="33311" y="10406"/>
                  <a:pt x="33496" y="10305"/>
                  <a:pt x="33681" y="10208"/>
                </a:cubicBezTo>
                <a:cubicBezTo>
                  <a:pt x="33722" y="10184"/>
                  <a:pt x="33762" y="10161"/>
                  <a:pt x="33802" y="10139"/>
                </a:cubicBezTo>
                <a:lnTo>
                  <a:pt x="33802" y="10139"/>
                </a:lnTo>
                <a:cubicBezTo>
                  <a:pt x="34205" y="10085"/>
                  <a:pt x="34608" y="10034"/>
                  <a:pt x="35012" y="9986"/>
                </a:cubicBezTo>
                <a:cubicBezTo>
                  <a:pt x="36861" y="9579"/>
                  <a:pt x="38931" y="9283"/>
                  <a:pt x="40558" y="9099"/>
                </a:cubicBezTo>
                <a:cubicBezTo>
                  <a:pt x="40835" y="9117"/>
                  <a:pt x="41112" y="9126"/>
                  <a:pt x="41394" y="9126"/>
                </a:cubicBezTo>
                <a:cubicBezTo>
                  <a:pt x="41676" y="9126"/>
                  <a:pt x="41963" y="9117"/>
                  <a:pt x="42259" y="9099"/>
                </a:cubicBezTo>
                <a:cubicBezTo>
                  <a:pt x="42573" y="9062"/>
                  <a:pt x="42896" y="9043"/>
                  <a:pt x="43220" y="9043"/>
                </a:cubicBezTo>
                <a:close/>
                <a:moveTo>
                  <a:pt x="25947" y="52928"/>
                </a:moveTo>
                <a:cubicBezTo>
                  <a:pt x="26011" y="52946"/>
                  <a:pt x="26075" y="52965"/>
                  <a:pt x="26139" y="52983"/>
                </a:cubicBezTo>
                <a:cubicBezTo>
                  <a:pt x="26084" y="52964"/>
                  <a:pt x="26020" y="52946"/>
                  <a:pt x="25947" y="52928"/>
                </a:cubicBezTo>
                <a:close/>
                <a:moveTo>
                  <a:pt x="25514" y="11744"/>
                </a:moveTo>
                <a:lnTo>
                  <a:pt x="25514" y="11744"/>
                </a:lnTo>
                <a:cubicBezTo>
                  <a:pt x="25383" y="11822"/>
                  <a:pt x="25247" y="11912"/>
                  <a:pt x="25104" y="12019"/>
                </a:cubicBezTo>
                <a:cubicBezTo>
                  <a:pt x="24766" y="12277"/>
                  <a:pt x="24736" y="12317"/>
                  <a:pt x="24768" y="12317"/>
                </a:cubicBezTo>
                <a:cubicBezTo>
                  <a:pt x="24782" y="12317"/>
                  <a:pt x="24809" y="12309"/>
                  <a:pt x="24826" y="12309"/>
                </a:cubicBezTo>
                <a:cubicBezTo>
                  <a:pt x="24856" y="12309"/>
                  <a:pt x="24850" y="12337"/>
                  <a:pt x="24660" y="12500"/>
                </a:cubicBezTo>
                <a:cubicBezTo>
                  <a:pt x="23440" y="13239"/>
                  <a:pt x="21740" y="14422"/>
                  <a:pt x="20815" y="15125"/>
                </a:cubicBezTo>
                <a:cubicBezTo>
                  <a:pt x="20534" y="15219"/>
                  <a:pt x="19939" y="15521"/>
                  <a:pt x="19694" y="15521"/>
                </a:cubicBezTo>
                <a:cubicBezTo>
                  <a:pt x="19553" y="15521"/>
                  <a:pt x="19528" y="15422"/>
                  <a:pt x="19743" y="15125"/>
                </a:cubicBezTo>
                <a:cubicBezTo>
                  <a:pt x="20210" y="14765"/>
                  <a:pt x="20403" y="14651"/>
                  <a:pt x="20467" y="14651"/>
                </a:cubicBezTo>
                <a:cubicBezTo>
                  <a:pt x="20579" y="14651"/>
                  <a:pt x="20298" y="14999"/>
                  <a:pt x="20392" y="14999"/>
                </a:cubicBezTo>
                <a:cubicBezTo>
                  <a:pt x="20449" y="14999"/>
                  <a:pt x="20644" y="14871"/>
                  <a:pt x="21148" y="14459"/>
                </a:cubicBezTo>
                <a:lnTo>
                  <a:pt x="21148" y="14459"/>
                </a:lnTo>
                <a:cubicBezTo>
                  <a:pt x="21048" y="14495"/>
                  <a:pt x="20983" y="14511"/>
                  <a:pt x="20946" y="14511"/>
                </a:cubicBezTo>
                <a:cubicBezTo>
                  <a:pt x="20793" y="14511"/>
                  <a:pt x="21144" y="14226"/>
                  <a:pt x="21592" y="13868"/>
                </a:cubicBezTo>
                <a:cubicBezTo>
                  <a:pt x="22109" y="13572"/>
                  <a:pt x="22553" y="13165"/>
                  <a:pt x="22997" y="12722"/>
                </a:cubicBezTo>
                <a:lnTo>
                  <a:pt x="22997" y="12722"/>
                </a:lnTo>
                <a:cubicBezTo>
                  <a:pt x="21925" y="13239"/>
                  <a:pt x="20963" y="13942"/>
                  <a:pt x="20076" y="14718"/>
                </a:cubicBezTo>
                <a:lnTo>
                  <a:pt x="20335" y="14607"/>
                </a:lnTo>
                <a:lnTo>
                  <a:pt x="20335" y="14607"/>
                </a:lnTo>
                <a:cubicBezTo>
                  <a:pt x="19448" y="15310"/>
                  <a:pt x="17821" y="16825"/>
                  <a:pt x="16860" y="17528"/>
                </a:cubicBezTo>
                <a:cubicBezTo>
                  <a:pt x="16971" y="17269"/>
                  <a:pt x="16527" y="17528"/>
                  <a:pt x="17118" y="16973"/>
                </a:cubicBezTo>
                <a:lnTo>
                  <a:pt x="17118" y="16973"/>
                </a:lnTo>
                <a:cubicBezTo>
                  <a:pt x="16712" y="17306"/>
                  <a:pt x="16342" y="17676"/>
                  <a:pt x="16009" y="18045"/>
                </a:cubicBezTo>
                <a:cubicBezTo>
                  <a:pt x="15942" y="18136"/>
                  <a:pt x="15874" y="18240"/>
                  <a:pt x="15907" y="18240"/>
                </a:cubicBezTo>
                <a:cubicBezTo>
                  <a:pt x="15928" y="18240"/>
                  <a:pt x="15991" y="18198"/>
                  <a:pt x="16120" y="18082"/>
                </a:cubicBezTo>
                <a:lnTo>
                  <a:pt x="16120" y="18082"/>
                </a:lnTo>
                <a:cubicBezTo>
                  <a:pt x="15898" y="18378"/>
                  <a:pt x="15640" y="18637"/>
                  <a:pt x="15418" y="18896"/>
                </a:cubicBezTo>
                <a:cubicBezTo>
                  <a:pt x="15159" y="19155"/>
                  <a:pt x="14937" y="19376"/>
                  <a:pt x="14715" y="19561"/>
                </a:cubicBezTo>
                <a:cubicBezTo>
                  <a:pt x="13828" y="20633"/>
                  <a:pt x="13089" y="21817"/>
                  <a:pt x="12534" y="23074"/>
                </a:cubicBezTo>
                <a:cubicBezTo>
                  <a:pt x="11979" y="24257"/>
                  <a:pt x="11573" y="25477"/>
                  <a:pt x="11314" y="26734"/>
                </a:cubicBezTo>
                <a:cubicBezTo>
                  <a:pt x="11166" y="27251"/>
                  <a:pt x="11092" y="27584"/>
                  <a:pt x="11018" y="27917"/>
                </a:cubicBezTo>
                <a:cubicBezTo>
                  <a:pt x="11009" y="27951"/>
                  <a:pt x="11000" y="27985"/>
                  <a:pt x="10992" y="28019"/>
                </a:cubicBezTo>
                <a:lnTo>
                  <a:pt x="10992" y="28019"/>
                </a:lnTo>
                <a:cubicBezTo>
                  <a:pt x="11005" y="27879"/>
                  <a:pt x="11030" y="27721"/>
                  <a:pt x="11055" y="27547"/>
                </a:cubicBezTo>
                <a:cubicBezTo>
                  <a:pt x="11203" y="26401"/>
                  <a:pt x="11499" y="25255"/>
                  <a:pt x="11979" y="24183"/>
                </a:cubicBezTo>
                <a:cubicBezTo>
                  <a:pt x="12534" y="22926"/>
                  <a:pt x="13163" y="21706"/>
                  <a:pt x="13939" y="20559"/>
                </a:cubicBezTo>
                <a:lnTo>
                  <a:pt x="13939" y="20559"/>
                </a:lnTo>
                <a:cubicBezTo>
                  <a:pt x="13421" y="21188"/>
                  <a:pt x="12978" y="21853"/>
                  <a:pt x="12608" y="22556"/>
                </a:cubicBezTo>
                <a:cubicBezTo>
                  <a:pt x="11906" y="23887"/>
                  <a:pt x="11388" y="25292"/>
                  <a:pt x="11092" y="26734"/>
                </a:cubicBezTo>
                <a:cubicBezTo>
                  <a:pt x="11055" y="26918"/>
                  <a:pt x="11018" y="27103"/>
                  <a:pt x="10981" y="27325"/>
                </a:cubicBezTo>
                <a:lnTo>
                  <a:pt x="10907" y="27917"/>
                </a:lnTo>
                <a:cubicBezTo>
                  <a:pt x="10870" y="28286"/>
                  <a:pt x="10870" y="28656"/>
                  <a:pt x="10870" y="29026"/>
                </a:cubicBezTo>
                <a:cubicBezTo>
                  <a:pt x="10870" y="29765"/>
                  <a:pt x="10981" y="30468"/>
                  <a:pt x="11018" y="31059"/>
                </a:cubicBezTo>
                <a:cubicBezTo>
                  <a:pt x="11055" y="31651"/>
                  <a:pt x="11166" y="32131"/>
                  <a:pt x="11203" y="32538"/>
                </a:cubicBezTo>
                <a:cubicBezTo>
                  <a:pt x="11277" y="32760"/>
                  <a:pt x="11277" y="33019"/>
                  <a:pt x="11277" y="33240"/>
                </a:cubicBezTo>
                <a:cubicBezTo>
                  <a:pt x="11351" y="33647"/>
                  <a:pt x="11425" y="34017"/>
                  <a:pt x="11573" y="34387"/>
                </a:cubicBezTo>
                <a:cubicBezTo>
                  <a:pt x="11662" y="34654"/>
                  <a:pt x="11751" y="34825"/>
                  <a:pt x="11802" y="34825"/>
                </a:cubicBezTo>
                <a:cubicBezTo>
                  <a:pt x="11814" y="34825"/>
                  <a:pt x="11824" y="34815"/>
                  <a:pt x="11832" y="34793"/>
                </a:cubicBezTo>
                <a:cubicBezTo>
                  <a:pt x="11925" y="35214"/>
                  <a:pt x="11923" y="35335"/>
                  <a:pt x="11880" y="35335"/>
                </a:cubicBezTo>
                <a:cubicBezTo>
                  <a:pt x="11822" y="35335"/>
                  <a:pt x="11688" y="35105"/>
                  <a:pt x="11624" y="35105"/>
                </a:cubicBezTo>
                <a:cubicBezTo>
                  <a:pt x="11587" y="35105"/>
                  <a:pt x="11573" y="35181"/>
                  <a:pt x="11610" y="35422"/>
                </a:cubicBezTo>
                <a:cubicBezTo>
                  <a:pt x="11622" y="35422"/>
                  <a:pt x="11630" y="35414"/>
                  <a:pt x="11639" y="35414"/>
                </a:cubicBezTo>
                <a:cubicBezTo>
                  <a:pt x="11655" y="35414"/>
                  <a:pt x="11671" y="35446"/>
                  <a:pt x="11721" y="35644"/>
                </a:cubicBezTo>
                <a:cubicBezTo>
                  <a:pt x="11795" y="35939"/>
                  <a:pt x="11869" y="36272"/>
                  <a:pt x="11906" y="36605"/>
                </a:cubicBezTo>
                <a:cubicBezTo>
                  <a:pt x="12164" y="37085"/>
                  <a:pt x="12386" y="37640"/>
                  <a:pt x="12719" y="38195"/>
                </a:cubicBezTo>
                <a:cubicBezTo>
                  <a:pt x="13015" y="38786"/>
                  <a:pt x="13347" y="39378"/>
                  <a:pt x="13717" y="39932"/>
                </a:cubicBezTo>
                <a:lnTo>
                  <a:pt x="14272" y="40782"/>
                </a:lnTo>
                <a:cubicBezTo>
                  <a:pt x="14457" y="41041"/>
                  <a:pt x="14678" y="41300"/>
                  <a:pt x="14900" y="41559"/>
                </a:cubicBezTo>
                <a:cubicBezTo>
                  <a:pt x="15122" y="41781"/>
                  <a:pt x="15344" y="42003"/>
                  <a:pt x="15529" y="42261"/>
                </a:cubicBezTo>
                <a:cubicBezTo>
                  <a:pt x="15751" y="42446"/>
                  <a:pt x="15972" y="42668"/>
                  <a:pt x="16231" y="42853"/>
                </a:cubicBezTo>
                <a:cubicBezTo>
                  <a:pt x="15898" y="42631"/>
                  <a:pt x="15566" y="42409"/>
                  <a:pt x="15233" y="42187"/>
                </a:cubicBezTo>
                <a:cubicBezTo>
                  <a:pt x="14789" y="41818"/>
                  <a:pt x="14346" y="41411"/>
                  <a:pt x="13939" y="40967"/>
                </a:cubicBezTo>
                <a:lnTo>
                  <a:pt x="13865" y="40709"/>
                </a:lnTo>
                <a:cubicBezTo>
                  <a:pt x="13690" y="40568"/>
                  <a:pt x="13050" y="39665"/>
                  <a:pt x="12889" y="39665"/>
                </a:cubicBezTo>
                <a:cubicBezTo>
                  <a:pt x="12880" y="39665"/>
                  <a:pt x="12873" y="39668"/>
                  <a:pt x="12867" y="39673"/>
                </a:cubicBezTo>
                <a:cubicBezTo>
                  <a:pt x="13532" y="40893"/>
                  <a:pt x="14383" y="42003"/>
                  <a:pt x="15455" y="42927"/>
                </a:cubicBezTo>
                <a:cubicBezTo>
                  <a:pt x="15603" y="43149"/>
                  <a:pt x="15824" y="43407"/>
                  <a:pt x="15935" y="43592"/>
                </a:cubicBezTo>
                <a:lnTo>
                  <a:pt x="15935" y="43518"/>
                </a:lnTo>
                <a:cubicBezTo>
                  <a:pt x="16129" y="43785"/>
                  <a:pt x="16180" y="43861"/>
                  <a:pt x="16151" y="43861"/>
                </a:cubicBezTo>
                <a:cubicBezTo>
                  <a:pt x="16135" y="43861"/>
                  <a:pt x="16097" y="43840"/>
                  <a:pt x="16046" y="43814"/>
                </a:cubicBezTo>
                <a:lnTo>
                  <a:pt x="15935" y="43777"/>
                </a:lnTo>
                <a:lnTo>
                  <a:pt x="15935" y="43777"/>
                </a:lnTo>
                <a:cubicBezTo>
                  <a:pt x="16120" y="44221"/>
                  <a:pt x="17192" y="45145"/>
                  <a:pt x="18560" y="46032"/>
                </a:cubicBezTo>
                <a:lnTo>
                  <a:pt x="19595" y="46698"/>
                </a:lnTo>
                <a:cubicBezTo>
                  <a:pt x="19965" y="46883"/>
                  <a:pt x="20335" y="47104"/>
                  <a:pt x="20705" y="47289"/>
                </a:cubicBezTo>
                <a:cubicBezTo>
                  <a:pt x="21407" y="47696"/>
                  <a:pt x="22072" y="48066"/>
                  <a:pt x="22627" y="48398"/>
                </a:cubicBezTo>
                <a:cubicBezTo>
                  <a:pt x="23330" y="48694"/>
                  <a:pt x="22701" y="48398"/>
                  <a:pt x="23588" y="48731"/>
                </a:cubicBezTo>
                <a:lnTo>
                  <a:pt x="25215" y="49545"/>
                </a:lnTo>
                <a:lnTo>
                  <a:pt x="26768" y="50247"/>
                </a:lnTo>
                <a:cubicBezTo>
                  <a:pt x="27803" y="50691"/>
                  <a:pt x="28875" y="51097"/>
                  <a:pt x="30169" y="51504"/>
                </a:cubicBezTo>
                <a:cubicBezTo>
                  <a:pt x="30391" y="51522"/>
                  <a:pt x="30562" y="51534"/>
                  <a:pt x="30679" y="51534"/>
                </a:cubicBezTo>
                <a:cubicBezTo>
                  <a:pt x="31029" y="51534"/>
                  <a:pt x="30890" y="51430"/>
                  <a:pt x="30169" y="51097"/>
                </a:cubicBezTo>
                <a:lnTo>
                  <a:pt x="30169" y="51097"/>
                </a:lnTo>
                <a:lnTo>
                  <a:pt x="31130" y="51393"/>
                </a:lnTo>
                <a:lnTo>
                  <a:pt x="32129" y="51652"/>
                </a:lnTo>
                <a:cubicBezTo>
                  <a:pt x="31167" y="51652"/>
                  <a:pt x="32055" y="51985"/>
                  <a:pt x="32942" y="52317"/>
                </a:cubicBezTo>
                <a:cubicBezTo>
                  <a:pt x="33829" y="52650"/>
                  <a:pt x="34716" y="52909"/>
                  <a:pt x="33644" y="52909"/>
                </a:cubicBezTo>
                <a:cubicBezTo>
                  <a:pt x="34051" y="53057"/>
                  <a:pt x="34495" y="53168"/>
                  <a:pt x="34901" y="53242"/>
                </a:cubicBezTo>
                <a:cubicBezTo>
                  <a:pt x="35419" y="53353"/>
                  <a:pt x="36010" y="53463"/>
                  <a:pt x="36602" y="53500"/>
                </a:cubicBezTo>
                <a:cubicBezTo>
                  <a:pt x="36669" y="53455"/>
                  <a:pt x="36778" y="53383"/>
                  <a:pt x="37176" y="53383"/>
                </a:cubicBezTo>
                <a:cubicBezTo>
                  <a:pt x="37433" y="53383"/>
                  <a:pt x="37811" y="53413"/>
                  <a:pt x="38377" y="53500"/>
                </a:cubicBezTo>
                <a:cubicBezTo>
                  <a:pt x="39338" y="53722"/>
                  <a:pt x="39744" y="53759"/>
                  <a:pt x="40077" y="53833"/>
                </a:cubicBezTo>
                <a:cubicBezTo>
                  <a:pt x="40373" y="53907"/>
                  <a:pt x="40706" y="53981"/>
                  <a:pt x="41519" y="54129"/>
                </a:cubicBezTo>
                <a:cubicBezTo>
                  <a:pt x="41889" y="54314"/>
                  <a:pt x="41260" y="54314"/>
                  <a:pt x="41334" y="54425"/>
                </a:cubicBezTo>
                <a:cubicBezTo>
                  <a:pt x="42148" y="54425"/>
                  <a:pt x="42961" y="54499"/>
                  <a:pt x="43737" y="54683"/>
                </a:cubicBezTo>
                <a:cubicBezTo>
                  <a:pt x="43807" y="54704"/>
                  <a:pt x="43877" y="54724"/>
                  <a:pt x="43948" y="54743"/>
                </a:cubicBezTo>
                <a:lnTo>
                  <a:pt x="43948" y="54743"/>
                </a:lnTo>
                <a:cubicBezTo>
                  <a:pt x="43362" y="54758"/>
                  <a:pt x="42770" y="54766"/>
                  <a:pt x="42176" y="54769"/>
                </a:cubicBezTo>
                <a:lnTo>
                  <a:pt x="42176" y="54769"/>
                </a:lnTo>
                <a:cubicBezTo>
                  <a:pt x="40601" y="54609"/>
                  <a:pt x="39027" y="54398"/>
                  <a:pt x="37452" y="54129"/>
                </a:cubicBezTo>
                <a:lnTo>
                  <a:pt x="37452" y="54129"/>
                </a:lnTo>
                <a:cubicBezTo>
                  <a:pt x="38527" y="54372"/>
                  <a:pt x="39611" y="54584"/>
                  <a:pt x="40699" y="54767"/>
                </a:cubicBezTo>
                <a:lnTo>
                  <a:pt x="40699" y="54767"/>
                </a:lnTo>
                <a:cubicBezTo>
                  <a:pt x="40431" y="54765"/>
                  <a:pt x="40162" y="54761"/>
                  <a:pt x="39892" y="54757"/>
                </a:cubicBezTo>
                <a:cubicBezTo>
                  <a:pt x="37452" y="54683"/>
                  <a:pt x="35012" y="54536"/>
                  <a:pt x="32646" y="54240"/>
                </a:cubicBezTo>
                <a:cubicBezTo>
                  <a:pt x="30317" y="53907"/>
                  <a:pt x="27988" y="53463"/>
                  <a:pt x="25696" y="52872"/>
                </a:cubicBezTo>
                <a:lnTo>
                  <a:pt x="25696" y="52872"/>
                </a:lnTo>
                <a:cubicBezTo>
                  <a:pt x="25789" y="52891"/>
                  <a:pt x="25872" y="52909"/>
                  <a:pt x="25947" y="52928"/>
                </a:cubicBezTo>
                <a:lnTo>
                  <a:pt x="25947" y="52928"/>
                </a:lnTo>
                <a:cubicBezTo>
                  <a:pt x="21356" y="51603"/>
                  <a:pt x="18177" y="49840"/>
                  <a:pt x="14567" y="47178"/>
                </a:cubicBezTo>
                <a:cubicBezTo>
                  <a:pt x="14565" y="47184"/>
                  <a:pt x="14559" y="47187"/>
                  <a:pt x="14550" y="47187"/>
                </a:cubicBezTo>
                <a:cubicBezTo>
                  <a:pt x="14443" y="47187"/>
                  <a:pt x="13917" y="46795"/>
                  <a:pt x="13643" y="46624"/>
                </a:cubicBezTo>
                <a:cubicBezTo>
                  <a:pt x="13569" y="46217"/>
                  <a:pt x="7728" y="42150"/>
                  <a:pt x="6138" y="35348"/>
                </a:cubicBezTo>
                <a:cubicBezTo>
                  <a:pt x="5694" y="33721"/>
                  <a:pt x="5473" y="32057"/>
                  <a:pt x="5399" y="30394"/>
                </a:cubicBezTo>
                <a:cubicBezTo>
                  <a:pt x="5362" y="28915"/>
                  <a:pt x="5510" y="27436"/>
                  <a:pt x="5842" y="25957"/>
                </a:cubicBezTo>
                <a:lnTo>
                  <a:pt x="6064" y="25033"/>
                </a:lnTo>
                <a:cubicBezTo>
                  <a:pt x="6138" y="24737"/>
                  <a:pt x="6249" y="24478"/>
                  <a:pt x="6360" y="24220"/>
                </a:cubicBezTo>
                <a:cubicBezTo>
                  <a:pt x="6434" y="23961"/>
                  <a:pt x="6508" y="23702"/>
                  <a:pt x="6619" y="23480"/>
                </a:cubicBezTo>
                <a:cubicBezTo>
                  <a:pt x="6730" y="23258"/>
                  <a:pt x="6804" y="23037"/>
                  <a:pt x="6915" y="22852"/>
                </a:cubicBezTo>
                <a:lnTo>
                  <a:pt x="7136" y="22297"/>
                </a:lnTo>
                <a:cubicBezTo>
                  <a:pt x="7247" y="22149"/>
                  <a:pt x="7321" y="22038"/>
                  <a:pt x="7395" y="21927"/>
                </a:cubicBezTo>
                <a:cubicBezTo>
                  <a:pt x="7469" y="21780"/>
                  <a:pt x="7580" y="21632"/>
                  <a:pt x="7654" y="21484"/>
                </a:cubicBezTo>
                <a:lnTo>
                  <a:pt x="8061" y="20892"/>
                </a:lnTo>
                <a:lnTo>
                  <a:pt x="8245" y="20633"/>
                </a:lnTo>
                <a:lnTo>
                  <a:pt x="8467" y="20338"/>
                </a:lnTo>
                <a:cubicBezTo>
                  <a:pt x="9281" y="19450"/>
                  <a:pt x="10168" y="18637"/>
                  <a:pt x="11166" y="17935"/>
                </a:cubicBezTo>
                <a:cubicBezTo>
                  <a:pt x="12164" y="17195"/>
                  <a:pt x="13200" y="16530"/>
                  <a:pt x="14309" y="15938"/>
                </a:cubicBezTo>
                <a:cubicBezTo>
                  <a:pt x="16527" y="14755"/>
                  <a:pt x="18856" y="13757"/>
                  <a:pt x="21222" y="12981"/>
                </a:cubicBezTo>
                <a:cubicBezTo>
                  <a:pt x="22639" y="12524"/>
                  <a:pt x="24070" y="12112"/>
                  <a:pt x="25514" y="11744"/>
                </a:cubicBezTo>
                <a:close/>
                <a:moveTo>
                  <a:pt x="37554" y="1"/>
                </a:moveTo>
                <a:cubicBezTo>
                  <a:pt x="36618" y="1"/>
                  <a:pt x="35683" y="25"/>
                  <a:pt x="34753" y="78"/>
                </a:cubicBezTo>
                <a:cubicBezTo>
                  <a:pt x="34088" y="115"/>
                  <a:pt x="33496" y="152"/>
                  <a:pt x="32905" y="189"/>
                </a:cubicBezTo>
                <a:cubicBezTo>
                  <a:pt x="32313" y="263"/>
                  <a:pt x="31759" y="373"/>
                  <a:pt x="31278" y="447"/>
                </a:cubicBezTo>
                <a:cubicBezTo>
                  <a:pt x="30539" y="521"/>
                  <a:pt x="29799" y="706"/>
                  <a:pt x="29097" y="965"/>
                </a:cubicBezTo>
                <a:cubicBezTo>
                  <a:pt x="27877" y="1113"/>
                  <a:pt x="26694" y="1298"/>
                  <a:pt x="25548" y="1557"/>
                </a:cubicBezTo>
                <a:lnTo>
                  <a:pt x="24032" y="1889"/>
                </a:lnTo>
                <a:lnTo>
                  <a:pt x="23330" y="2037"/>
                </a:lnTo>
                <a:lnTo>
                  <a:pt x="22664" y="2259"/>
                </a:lnTo>
                <a:cubicBezTo>
                  <a:pt x="21740" y="2555"/>
                  <a:pt x="20815" y="2777"/>
                  <a:pt x="19854" y="3146"/>
                </a:cubicBezTo>
                <a:lnTo>
                  <a:pt x="18301" y="3701"/>
                </a:lnTo>
                <a:cubicBezTo>
                  <a:pt x="17747" y="3886"/>
                  <a:pt x="17155" y="4071"/>
                  <a:pt x="16564" y="4366"/>
                </a:cubicBezTo>
                <a:cubicBezTo>
                  <a:pt x="16625" y="4357"/>
                  <a:pt x="16673" y="4352"/>
                  <a:pt x="16707" y="4352"/>
                </a:cubicBezTo>
                <a:cubicBezTo>
                  <a:pt x="17066" y="4352"/>
                  <a:pt x="16026" y="4852"/>
                  <a:pt x="15048" y="5291"/>
                </a:cubicBezTo>
                <a:lnTo>
                  <a:pt x="14346" y="5623"/>
                </a:lnTo>
                <a:cubicBezTo>
                  <a:pt x="14161" y="5734"/>
                  <a:pt x="13976" y="5845"/>
                  <a:pt x="13902" y="5882"/>
                </a:cubicBezTo>
                <a:cubicBezTo>
                  <a:pt x="13819" y="5949"/>
                  <a:pt x="13788" y="5985"/>
                  <a:pt x="13836" y="5985"/>
                </a:cubicBezTo>
                <a:cubicBezTo>
                  <a:pt x="13896" y="5985"/>
                  <a:pt x="14074" y="5930"/>
                  <a:pt x="14420" y="5808"/>
                </a:cubicBezTo>
                <a:cubicBezTo>
                  <a:pt x="16157" y="5402"/>
                  <a:pt x="16971" y="5032"/>
                  <a:pt x="17784" y="4773"/>
                </a:cubicBezTo>
                <a:cubicBezTo>
                  <a:pt x="18782" y="4440"/>
                  <a:pt x="19780" y="4181"/>
                  <a:pt x="20815" y="3997"/>
                </a:cubicBezTo>
                <a:lnTo>
                  <a:pt x="20705" y="3923"/>
                </a:lnTo>
                <a:cubicBezTo>
                  <a:pt x="24032" y="3146"/>
                  <a:pt x="27470" y="2666"/>
                  <a:pt x="30872" y="2555"/>
                </a:cubicBezTo>
                <a:cubicBezTo>
                  <a:pt x="31581" y="2555"/>
                  <a:pt x="32268" y="2507"/>
                  <a:pt x="32949" y="2507"/>
                </a:cubicBezTo>
                <a:cubicBezTo>
                  <a:pt x="33119" y="2507"/>
                  <a:pt x="33289" y="2510"/>
                  <a:pt x="33459" y="2518"/>
                </a:cubicBezTo>
                <a:lnTo>
                  <a:pt x="36010" y="2592"/>
                </a:lnTo>
                <a:cubicBezTo>
                  <a:pt x="37748" y="2740"/>
                  <a:pt x="39449" y="2851"/>
                  <a:pt x="41112" y="3146"/>
                </a:cubicBezTo>
                <a:lnTo>
                  <a:pt x="42369" y="3331"/>
                </a:lnTo>
                <a:cubicBezTo>
                  <a:pt x="42813" y="3405"/>
                  <a:pt x="43220" y="3516"/>
                  <a:pt x="43626" y="3627"/>
                </a:cubicBezTo>
                <a:lnTo>
                  <a:pt x="44883" y="3886"/>
                </a:lnTo>
                <a:lnTo>
                  <a:pt x="45512" y="3997"/>
                </a:lnTo>
                <a:lnTo>
                  <a:pt x="46140" y="4181"/>
                </a:lnTo>
                <a:lnTo>
                  <a:pt x="48617" y="4884"/>
                </a:lnTo>
                <a:lnTo>
                  <a:pt x="51058" y="5697"/>
                </a:lnTo>
                <a:cubicBezTo>
                  <a:pt x="54237" y="6880"/>
                  <a:pt x="57343" y="8396"/>
                  <a:pt x="60226" y="10208"/>
                </a:cubicBezTo>
                <a:cubicBezTo>
                  <a:pt x="64330" y="12463"/>
                  <a:pt x="67879" y="15531"/>
                  <a:pt x="70763" y="19192"/>
                </a:cubicBezTo>
                <a:cubicBezTo>
                  <a:pt x="72168" y="21003"/>
                  <a:pt x="73314" y="23037"/>
                  <a:pt x="74127" y="25181"/>
                </a:cubicBezTo>
                <a:cubicBezTo>
                  <a:pt x="74941" y="27251"/>
                  <a:pt x="75384" y="29432"/>
                  <a:pt x="75495" y="31688"/>
                </a:cubicBezTo>
                <a:cubicBezTo>
                  <a:pt x="75606" y="34017"/>
                  <a:pt x="75199" y="36383"/>
                  <a:pt x="74312" y="38564"/>
                </a:cubicBezTo>
                <a:cubicBezTo>
                  <a:pt x="73314" y="40819"/>
                  <a:pt x="71983" y="42890"/>
                  <a:pt x="70319" y="44701"/>
                </a:cubicBezTo>
                <a:cubicBezTo>
                  <a:pt x="69488" y="45630"/>
                  <a:pt x="68600" y="46500"/>
                  <a:pt x="67664" y="47309"/>
                </a:cubicBezTo>
                <a:lnTo>
                  <a:pt x="67664" y="47309"/>
                </a:lnTo>
                <a:cubicBezTo>
                  <a:pt x="68725" y="45674"/>
                  <a:pt x="69515" y="43878"/>
                  <a:pt x="69987" y="41966"/>
                </a:cubicBezTo>
                <a:cubicBezTo>
                  <a:pt x="70282" y="41781"/>
                  <a:pt x="70504" y="41559"/>
                  <a:pt x="70689" y="41263"/>
                </a:cubicBezTo>
                <a:cubicBezTo>
                  <a:pt x="70985" y="40782"/>
                  <a:pt x="71281" y="40265"/>
                  <a:pt x="71539" y="39710"/>
                </a:cubicBezTo>
                <a:cubicBezTo>
                  <a:pt x="71835" y="39008"/>
                  <a:pt x="72131" y="38305"/>
                  <a:pt x="72353" y="37566"/>
                </a:cubicBezTo>
                <a:cubicBezTo>
                  <a:pt x="72501" y="37159"/>
                  <a:pt x="72574" y="36753"/>
                  <a:pt x="72685" y="36346"/>
                </a:cubicBezTo>
                <a:cubicBezTo>
                  <a:pt x="72796" y="35902"/>
                  <a:pt x="72907" y="35496"/>
                  <a:pt x="72944" y="35052"/>
                </a:cubicBezTo>
                <a:cubicBezTo>
                  <a:pt x="73129" y="34202"/>
                  <a:pt x="73203" y="33351"/>
                  <a:pt x="73240" y="32501"/>
                </a:cubicBezTo>
                <a:cubicBezTo>
                  <a:pt x="73240" y="32094"/>
                  <a:pt x="73240" y="31688"/>
                  <a:pt x="73277" y="31318"/>
                </a:cubicBezTo>
                <a:lnTo>
                  <a:pt x="73203" y="30246"/>
                </a:lnTo>
                <a:cubicBezTo>
                  <a:pt x="73166" y="29728"/>
                  <a:pt x="73129" y="29174"/>
                  <a:pt x="73018" y="28656"/>
                </a:cubicBezTo>
                <a:cubicBezTo>
                  <a:pt x="72981" y="28434"/>
                  <a:pt x="72907" y="28212"/>
                  <a:pt x="72833" y="28028"/>
                </a:cubicBezTo>
                <a:cubicBezTo>
                  <a:pt x="72131" y="25366"/>
                  <a:pt x="71059" y="22815"/>
                  <a:pt x="69654" y="20486"/>
                </a:cubicBezTo>
                <a:cubicBezTo>
                  <a:pt x="68545" y="18637"/>
                  <a:pt x="67251" y="16899"/>
                  <a:pt x="65772" y="15310"/>
                </a:cubicBezTo>
                <a:cubicBezTo>
                  <a:pt x="64330" y="13720"/>
                  <a:pt x="62703" y="12278"/>
                  <a:pt x="60966" y="10984"/>
                </a:cubicBezTo>
                <a:cubicBezTo>
                  <a:pt x="59228" y="9653"/>
                  <a:pt x="57343" y="8507"/>
                  <a:pt x="55346" y="7583"/>
                </a:cubicBezTo>
                <a:lnTo>
                  <a:pt x="54607" y="7213"/>
                </a:lnTo>
                <a:lnTo>
                  <a:pt x="53830" y="6880"/>
                </a:lnTo>
                <a:cubicBezTo>
                  <a:pt x="53313" y="6659"/>
                  <a:pt x="52832" y="6437"/>
                  <a:pt x="52278" y="6252"/>
                </a:cubicBezTo>
                <a:cubicBezTo>
                  <a:pt x="51723" y="6104"/>
                  <a:pt x="51168" y="5882"/>
                  <a:pt x="50651" y="5734"/>
                </a:cubicBezTo>
                <a:lnTo>
                  <a:pt x="49801" y="5512"/>
                </a:lnTo>
                <a:lnTo>
                  <a:pt x="48987" y="5328"/>
                </a:lnTo>
                <a:cubicBezTo>
                  <a:pt x="45985" y="4697"/>
                  <a:pt x="42948" y="4393"/>
                  <a:pt x="39901" y="4393"/>
                </a:cubicBezTo>
                <a:cubicBezTo>
                  <a:pt x="38482" y="4393"/>
                  <a:pt x="37062" y="4459"/>
                  <a:pt x="35641" y="4588"/>
                </a:cubicBezTo>
                <a:cubicBezTo>
                  <a:pt x="31167" y="4958"/>
                  <a:pt x="26731" y="5771"/>
                  <a:pt x="22405" y="7065"/>
                </a:cubicBezTo>
                <a:cubicBezTo>
                  <a:pt x="19078" y="8026"/>
                  <a:pt x="15861" y="9357"/>
                  <a:pt x="12793" y="10984"/>
                </a:cubicBezTo>
                <a:cubicBezTo>
                  <a:pt x="10759" y="12056"/>
                  <a:pt x="8837" y="13350"/>
                  <a:pt x="7062" y="14829"/>
                </a:cubicBezTo>
                <a:cubicBezTo>
                  <a:pt x="6064" y="15679"/>
                  <a:pt x="5140" y="16604"/>
                  <a:pt x="4327" y="17602"/>
                </a:cubicBezTo>
                <a:cubicBezTo>
                  <a:pt x="3476" y="18674"/>
                  <a:pt x="2737" y="19857"/>
                  <a:pt x="2182" y="21151"/>
                </a:cubicBezTo>
                <a:cubicBezTo>
                  <a:pt x="1073" y="23480"/>
                  <a:pt x="408" y="26031"/>
                  <a:pt x="186" y="28619"/>
                </a:cubicBezTo>
                <a:cubicBezTo>
                  <a:pt x="1" y="31022"/>
                  <a:pt x="112" y="33462"/>
                  <a:pt x="556" y="35828"/>
                </a:cubicBezTo>
                <a:cubicBezTo>
                  <a:pt x="962" y="37899"/>
                  <a:pt x="1591" y="39932"/>
                  <a:pt x="2478" y="41892"/>
                </a:cubicBezTo>
                <a:cubicBezTo>
                  <a:pt x="2848" y="42742"/>
                  <a:pt x="3291" y="43555"/>
                  <a:pt x="3772" y="44369"/>
                </a:cubicBezTo>
                <a:cubicBezTo>
                  <a:pt x="4216" y="45108"/>
                  <a:pt x="4659" y="45737"/>
                  <a:pt x="5066" y="46328"/>
                </a:cubicBezTo>
                <a:cubicBezTo>
                  <a:pt x="5547" y="46957"/>
                  <a:pt x="6064" y="47585"/>
                  <a:pt x="6582" y="48251"/>
                </a:cubicBezTo>
                <a:cubicBezTo>
                  <a:pt x="7099" y="48879"/>
                  <a:pt x="7691" y="49434"/>
                  <a:pt x="8282" y="49988"/>
                </a:cubicBezTo>
                <a:cubicBezTo>
                  <a:pt x="6988" y="48731"/>
                  <a:pt x="5805" y="47326"/>
                  <a:pt x="4807" y="45810"/>
                </a:cubicBezTo>
                <a:lnTo>
                  <a:pt x="4807" y="45810"/>
                </a:lnTo>
                <a:cubicBezTo>
                  <a:pt x="6804" y="48361"/>
                  <a:pt x="9244" y="50543"/>
                  <a:pt x="11943" y="52317"/>
                </a:cubicBezTo>
                <a:cubicBezTo>
                  <a:pt x="14420" y="53944"/>
                  <a:pt x="17044" y="55275"/>
                  <a:pt x="19817" y="56273"/>
                </a:cubicBezTo>
                <a:cubicBezTo>
                  <a:pt x="19374" y="56014"/>
                  <a:pt x="19152" y="55830"/>
                  <a:pt x="18745" y="55571"/>
                </a:cubicBezTo>
                <a:cubicBezTo>
                  <a:pt x="18560" y="55460"/>
                  <a:pt x="18301" y="55312"/>
                  <a:pt x="18006" y="55127"/>
                </a:cubicBezTo>
                <a:cubicBezTo>
                  <a:pt x="17673" y="54905"/>
                  <a:pt x="17303" y="54646"/>
                  <a:pt x="16823" y="54351"/>
                </a:cubicBezTo>
                <a:lnTo>
                  <a:pt x="16823" y="54351"/>
                </a:lnTo>
                <a:lnTo>
                  <a:pt x="18080" y="55053"/>
                </a:lnTo>
                <a:lnTo>
                  <a:pt x="19374" y="55682"/>
                </a:lnTo>
                <a:cubicBezTo>
                  <a:pt x="20631" y="56014"/>
                  <a:pt x="22664" y="56643"/>
                  <a:pt x="24734" y="57197"/>
                </a:cubicBezTo>
                <a:cubicBezTo>
                  <a:pt x="26583" y="57678"/>
                  <a:pt x="28468" y="58048"/>
                  <a:pt x="30354" y="58270"/>
                </a:cubicBezTo>
                <a:cubicBezTo>
                  <a:pt x="29725" y="58344"/>
                  <a:pt x="31870" y="58824"/>
                  <a:pt x="33792" y="59009"/>
                </a:cubicBezTo>
                <a:lnTo>
                  <a:pt x="33053" y="58787"/>
                </a:lnTo>
                <a:lnTo>
                  <a:pt x="34384" y="58972"/>
                </a:lnTo>
                <a:cubicBezTo>
                  <a:pt x="34864" y="59009"/>
                  <a:pt x="35308" y="59046"/>
                  <a:pt x="35789" y="59083"/>
                </a:cubicBezTo>
                <a:lnTo>
                  <a:pt x="37194" y="59194"/>
                </a:lnTo>
                <a:lnTo>
                  <a:pt x="38598" y="59231"/>
                </a:lnTo>
                <a:cubicBezTo>
                  <a:pt x="39541" y="59268"/>
                  <a:pt x="40493" y="59286"/>
                  <a:pt x="41445" y="59286"/>
                </a:cubicBezTo>
                <a:cubicBezTo>
                  <a:pt x="42397" y="59286"/>
                  <a:pt x="43349" y="59268"/>
                  <a:pt x="44292" y="59231"/>
                </a:cubicBezTo>
                <a:cubicBezTo>
                  <a:pt x="47915" y="59120"/>
                  <a:pt x="51501" y="58713"/>
                  <a:pt x="55050" y="58011"/>
                </a:cubicBezTo>
                <a:cubicBezTo>
                  <a:pt x="55679" y="57826"/>
                  <a:pt x="56344" y="57752"/>
                  <a:pt x="57047" y="57678"/>
                </a:cubicBezTo>
                <a:lnTo>
                  <a:pt x="58563" y="57234"/>
                </a:lnTo>
                <a:cubicBezTo>
                  <a:pt x="58784" y="57124"/>
                  <a:pt x="59043" y="57050"/>
                  <a:pt x="59302" y="56976"/>
                </a:cubicBezTo>
                <a:lnTo>
                  <a:pt x="60041" y="56680"/>
                </a:lnTo>
                <a:lnTo>
                  <a:pt x="61520" y="56125"/>
                </a:lnTo>
                <a:lnTo>
                  <a:pt x="62962" y="55460"/>
                </a:lnTo>
                <a:lnTo>
                  <a:pt x="62962" y="55460"/>
                </a:lnTo>
                <a:cubicBezTo>
                  <a:pt x="62934" y="55512"/>
                  <a:pt x="62955" y="55534"/>
                  <a:pt x="63012" y="55534"/>
                </a:cubicBezTo>
                <a:cubicBezTo>
                  <a:pt x="63426" y="55534"/>
                  <a:pt x="65787" y="54333"/>
                  <a:pt x="65936" y="54333"/>
                </a:cubicBezTo>
                <a:cubicBezTo>
                  <a:pt x="65987" y="54333"/>
                  <a:pt x="65787" y="54469"/>
                  <a:pt x="65180" y="54831"/>
                </a:cubicBezTo>
                <a:lnTo>
                  <a:pt x="65957" y="54388"/>
                </a:lnTo>
                <a:cubicBezTo>
                  <a:pt x="66216" y="54203"/>
                  <a:pt x="66474" y="54018"/>
                  <a:pt x="66733" y="53870"/>
                </a:cubicBezTo>
                <a:cubicBezTo>
                  <a:pt x="67214" y="53500"/>
                  <a:pt x="67731" y="53205"/>
                  <a:pt x="68212" y="52835"/>
                </a:cubicBezTo>
                <a:cubicBezTo>
                  <a:pt x="69173" y="52096"/>
                  <a:pt x="70171" y="51393"/>
                  <a:pt x="71059" y="50580"/>
                </a:cubicBezTo>
                <a:cubicBezTo>
                  <a:pt x="72833" y="49027"/>
                  <a:pt x="74386" y="47252"/>
                  <a:pt x="75680" y="45293"/>
                </a:cubicBezTo>
                <a:cubicBezTo>
                  <a:pt x="76937" y="43592"/>
                  <a:pt x="77972" y="41781"/>
                  <a:pt x="78749" y="39821"/>
                </a:cubicBezTo>
                <a:cubicBezTo>
                  <a:pt x="79562" y="37825"/>
                  <a:pt x="80006" y="35681"/>
                  <a:pt x="80117" y="33536"/>
                </a:cubicBezTo>
                <a:cubicBezTo>
                  <a:pt x="80301" y="29211"/>
                  <a:pt x="79340" y="24959"/>
                  <a:pt x="77307" y="21151"/>
                </a:cubicBezTo>
                <a:cubicBezTo>
                  <a:pt x="75310" y="17417"/>
                  <a:pt x="72611" y="14127"/>
                  <a:pt x="69395" y="11428"/>
                </a:cubicBezTo>
                <a:cubicBezTo>
                  <a:pt x="67805" y="10097"/>
                  <a:pt x="66142" y="8877"/>
                  <a:pt x="64404" y="7768"/>
                </a:cubicBezTo>
                <a:cubicBezTo>
                  <a:pt x="63517" y="7250"/>
                  <a:pt x="62666" y="6695"/>
                  <a:pt x="61779" y="6215"/>
                </a:cubicBezTo>
                <a:lnTo>
                  <a:pt x="59080" y="4810"/>
                </a:lnTo>
                <a:lnTo>
                  <a:pt x="59080" y="4810"/>
                </a:lnTo>
                <a:cubicBezTo>
                  <a:pt x="59154" y="4921"/>
                  <a:pt x="59265" y="4995"/>
                  <a:pt x="59376" y="5106"/>
                </a:cubicBezTo>
                <a:cubicBezTo>
                  <a:pt x="58710" y="4773"/>
                  <a:pt x="58082" y="4551"/>
                  <a:pt x="57453" y="4255"/>
                </a:cubicBezTo>
                <a:lnTo>
                  <a:pt x="56492" y="3849"/>
                </a:lnTo>
                <a:cubicBezTo>
                  <a:pt x="56159" y="3738"/>
                  <a:pt x="55864" y="3590"/>
                  <a:pt x="55531" y="3516"/>
                </a:cubicBezTo>
                <a:cubicBezTo>
                  <a:pt x="54200" y="3072"/>
                  <a:pt x="52943" y="2592"/>
                  <a:pt x="51575" y="2259"/>
                </a:cubicBezTo>
                <a:lnTo>
                  <a:pt x="49542" y="1704"/>
                </a:lnTo>
                <a:lnTo>
                  <a:pt x="47360" y="1187"/>
                </a:lnTo>
                <a:lnTo>
                  <a:pt x="46251" y="928"/>
                </a:lnTo>
                <a:lnTo>
                  <a:pt x="45105" y="706"/>
                </a:lnTo>
                <a:cubicBezTo>
                  <a:pt x="44329" y="558"/>
                  <a:pt x="43516" y="373"/>
                  <a:pt x="42665" y="226"/>
                </a:cubicBezTo>
                <a:cubicBezTo>
                  <a:pt x="40970" y="82"/>
                  <a:pt x="39260" y="1"/>
                  <a:pt x="37554" y="1"/>
                </a:cubicBezTo>
                <a:close/>
              </a:path>
            </a:pathLst>
          </a:custGeom>
          <a:solidFill>
            <a:srgbClr val="FF66FF"/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581C4A05-E0A5-569D-5D5E-9F6F0014B6EF}"/>
              </a:ext>
            </a:extLst>
          </p:cNvPr>
          <p:cNvSpPr/>
          <p:nvPr/>
        </p:nvSpPr>
        <p:spPr>
          <a:xfrm>
            <a:off x="4839944" y="1784742"/>
            <a:ext cx="3703910" cy="1738993"/>
          </a:xfrm>
          <a:prstGeom prst="roundRect">
            <a:avLst>
              <a:gd name="adj" fmla="val 9249"/>
            </a:avLst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kern="1200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Baloo Thambi" panose="03080902040302020200" pitchFamily="66" charset="77"/>
              </a:rPr>
              <a:t>play the piano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Baloo Thambi" panose="03080902040302020200" pitchFamily="66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429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12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9,808 Child Riding Bike Illustrations &amp; Clip Art - iStock">
            <a:extLst>
              <a:ext uri="{FF2B5EF4-FFF2-40B4-BE49-F238E27FC236}">
                <a16:creationId xmlns:a16="http://schemas.microsoft.com/office/drawing/2014/main" xmlns="" id="{16E82B64-18E5-EECC-C2AE-EF3F8FC409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2" t="14716" r="20447" b="15062"/>
          <a:stretch/>
        </p:blipFill>
        <p:spPr bwMode="auto">
          <a:xfrm>
            <a:off x="1254760" y="877814"/>
            <a:ext cx="2715170" cy="345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7D30E3A-73EB-BED0-247D-1C6D53028593}"/>
              </a:ext>
            </a:extLst>
          </p:cNvPr>
          <p:cNvSpPr/>
          <p:nvPr/>
        </p:nvSpPr>
        <p:spPr>
          <a:xfrm>
            <a:off x="814180" y="840137"/>
            <a:ext cx="1735329" cy="1738993"/>
          </a:xfrm>
          <a:prstGeom prst="rect">
            <a:avLst/>
          </a:prstGeom>
          <a:solidFill>
            <a:srgbClr val="FF66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099E508-FADD-6D8D-4239-33A4B160D429}"/>
              </a:ext>
            </a:extLst>
          </p:cNvPr>
          <p:cNvSpPr/>
          <p:nvPr/>
        </p:nvSpPr>
        <p:spPr>
          <a:xfrm>
            <a:off x="2568729" y="832757"/>
            <a:ext cx="1735329" cy="1738993"/>
          </a:xfrm>
          <a:prstGeom prst="rect">
            <a:avLst/>
          </a:prstGeom>
          <a:solidFill>
            <a:srgbClr val="00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26B2FE3-5A11-4EE3-72EB-CDB442984EA0}"/>
              </a:ext>
            </a:extLst>
          </p:cNvPr>
          <p:cNvSpPr/>
          <p:nvPr/>
        </p:nvSpPr>
        <p:spPr>
          <a:xfrm>
            <a:off x="845123" y="2541453"/>
            <a:ext cx="1735329" cy="1738993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20E7AE0-E478-C41C-5360-FAA3ACF00147}"/>
              </a:ext>
            </a:extLst>
          </p:cNvPr>
          <p:cNvSpPr/>
          <p:nvPr/>
        </p:nvSpPr>
        <p:spPr>
          <a:xfrm>
            <a:off x="2557006" y="2526693"/>
            <a:ext cx="1735329" cy="1738993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9C16223-3B03-E6BE-5261-0F1114F1C107}"/>
              </a:ext>
            </a:extLst>
          </p:cNvPr>
          <p:cNvSpPr/>
          <p:nvPr/>
        </p:nvSpPr>
        <p:spPr>
          <a:xfrm>
            <a:off x="1639787" y="1709633"/>
            <a:ext cx="1735329" cy="1738993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9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xmlns="" id="{14F8F80D-09B5-CFF7-50C3-99BCFA26BC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1978" y="4301021"/>
            <a:ext cx="1289714" cy="725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Google Shape;349;p31">
            <a:extLst>
              <a:ext uri="{FF2B5EF4-FFF2-40B4-BE49-F238E27FC236}">
                <a16:creationId xmlns:a16="http://schemas.microsoft.com/office/drawing/2014/main" xmlns="" id="{6B44E050-66B2-712B-CFFC-7366B33FC7F2}"/>
              </a:ext>
            </a:extLst>
          </p:cNvPr>
          <p:cNvSpPr/>
          <p:nvPr/>
        </p:nvSpPr>
        <p:spPr>
          <a:xfrm rot="329264">
            <a:off x="4476252" y="577209"/>
            <a:ext cx="4333848" cy="3897239"/>
          </a:xfrm>
          <a:custGeom>
            <a:avLst/>
            <a:gdLst/>
            <a:ahLst/>
            <a:cxnLst/>
            <a:rect l="l" t="t" r="r" b="b"/>
            <a:pathLst>
              <a:path w="80302" h="59287" extrusionOk="0">
                <a:moveTo>
                  <a:pt x="31494" y="10911"/>
                </a:moveTo>
                <a:cubicBezTo>
                  <a:pt x="31459" y="10923"/>
                  <a:pt x="31424" y="10935"/>
                  <a:pt x="31389" y="10947"/>
                </a:cubicBezTo>
                <a:cubicBezTo>
                  <a:pt x="31320" y="11004"/>
                  <a:pt x="31277" y="11045"/>
                  <a:pt x="31258" y="11074"/>
                </a:cubicBezTo>
                <a:lnTo>
                  <a:pt x="31258" y="11074"/>
                </a:lnTo>
                <a:cubicBezTo>
                  <a:pt x="31326" y="11026"/>
                  <a:pt x="31406" y="10971"/>
                  <a:pt x="31494" y="10911"/>
                </a:cubicBezTo>
                <a:close/>
                <a:moveTo>
                  <a:pt x="33710" y="10151"/>
                </a:moveTo>
                <a:cubicBezTo>
                  <a:pt x="33500" y="10268"/>
                  <a:pt x="33284" y="10393"/>
                  <a:pt x="33070" y="10522"/>
                </a:cubicBezTo>
                <a:lnTo>
                  <a:pt x="33070" y="10522"/>
                </a:lnTo>
                <a:cubicBezTo>
                  <a:pt x="32821" y="10589"/>
                  <a:pt x="32464" y="10718"/>
                  <a:pt x="32129" y="10836"/>
                </a:cubicBezTo>
                <a:cubicBezTo>
                  <a:pt x="31742" y="10995"/>
                  <a:pt x="31397" y="11127"/>
                  <a:pt x="31284" y="11127"/>
                </a:cubicBezTo>
                <a:cubicBezTo>
                  <a:pt x="31244" y="11127"/>
                  <a:pt x="31233" y="11111"/>
                  <a:pt x="31258" y="11074"/>
                </a:cubicBezTo>
                <a:lnTo>
                  <a:pt x="31258" y="11074"/>
                </a:lnTo>
                <a:cubicBezTo>
                  <a:pt x="31182" y="11127"/>
                  <a:pt x="31119" y="11172"/>
                  <a:pt x="31073" y="11207"/>
                </a:cubicBezTo>
                <a:lnTo>
                  <a:pt x="31073" y="11207"/>
                </a:lnTo>
                <a:cubicBezTo>
                  <a:pt x="30919" y="11268"/>
                  <a:pt x="30766" y="11329"/>
                  <a:pt x="30613" y="11391"/>
                </a:cubicBezTo>
                <a:cubicBezTo>
                  <a:pt x="30985" y="11137"/>
                  <a:pt x="31372" y="10914"/>
                  <a:pt x="31772" y="10723"/>
                </a:cubicBezTo>
                <a:lnTo>
                  <a:pt x="31772" y="10723"/>
                </a:lnTo>
                <a:cubicBezTo>
                  <a:pt x="31672" y="10789"/>
                  <a:pt x="31579" y="10852"/>
                  <a:pt x="31494" y="10911"/>
                </a:cubicBezTo>
                <a:lnTo>
                  <a:pt x="31494" y="10911"/>
                </a:lnTo>
                <a:cubicBezTo>
                  <a:pt x="32136" y="10686"/>
                  <a:pt x="32757" y="10460"/>
                  <a:pt x="33357" y="10200"/>
                </a:cubicBezTo>
                <a:lnTo>
                  <a:pt x="33357" y="10200"/>
                </a:lnTo>
                <a:cubicBezTo>
                  <a:pt x="33475" y="10184"/>
                  <a:pt x="33592" y="10167"/>
                  <a:pt x="33710" y="10151"/>
                </a:cubicBezTo>
                <a:close/>
                <a:moveTo>
                  <a:pt x="31785" y="11312"/>
                </a:moveTo>
                <a:cubicBezTo>
                  <a:pt x="31781" y="11313"/>
                  <a:pt x="31778" y="11314"/>
                  <a:pt x="31774" y="11316"/>
                </a:cubicBezTo>
                <a:lnTo>
                  <a:pt x="31774" y="11316"/>
                </a:lnTo>
                <a:cubicBezTo>
                  <a:pt x="31613" y="11420"/>
                  <a:pt x="31471" y="11514"/>
                  <a:pt x="31357" y="11594"/>
                </a:cubicBezTo>
                <a:lnTo>
                  <a:pt x="31357" y="11594"/>
                </a:lnTo>
                <a:cubicBezTo>
                  <a:pt x="31482" y="11510"/>
                  <a:pt x="31626" y="11414"/>
                  <a:pt x="31785" y="11312"/>
                </a:cubicBezTo>
                <a:close/>
                <a:moveTo>
                  <a:pt x="31357" y="11594"/>
                </a:moveTo>
                <a:cubicBezTo>
                  <a:pt x="31034" y="11813"/>
                  <a:pt x="30842" y="11958"/>
                  <a:pt x="30877" y="11958"/>
                </a:cubicBezTo>
                <a:cubicBezTo>
                  <a:pt x="30892" y="11958"/>
                  <a:pt x="30949" y="11931"/>
                  <a:pt x="31056" y="11871"/>
                </a:cubicBezTo>
                <a:cubicBezTo>
                  <a:pt x="30993" y="11871"/>
                  <a:pt x="31115" y="11764"/>
                  <a:pt x="31357" y="11594"/>
                </a:cubicBezTo>
                <a:close/>
                <a:moveTo>
                  <a:pt x="43220" y="9043"/>
                </a:moveTo>
                <a:cubicBezTo>
                  <a:pt x="43543" y="9043"/>
                  <a:pt x="43867" y="9062"/>
                  <a:pt x="44181" y="9099"/>
                </a:cubicBezTo>
                <a:cubicBezTo>
                  <a:pt x="46473" y="9653"/>
                  <a:pt x="48174" y="10208"/>
                  <a:pt x="49061" y="10430"/>
                </a:cubicBezTo>
                <a:cubicBezTo>
                  <a:pt x="49357" y="10503"/>
                  <a:pt x="49566" y="10540"/>
                  <a:pt x="49675" y="10540"/>
                </a:cubicBezTo>
                <a:cubicBezTo>
                  <a:pt x="49891" y="10540"/>
                  <a:pt x="49702" y="10393"/>
                  <a:pt x="48987" y="10097"/>
                </a:cubicBezTo>
                <a:lnTo>
                  <a:pt x="48987" y="10097"/>
                </a:lnTo>
                <a:cubicBezTo>
                  <a:pt x="49874" y="10319"/>
                  <a:pt x="50762" y="10614"/>
                  <a:pt x="51649" y="10984"/>
                </a:cubicBezTo>
                <a:cubicBezTo>
                  <a:pt x="52056" y="11169"/>
                  <a:pt x="52499" y="11317"/>
                  <a:pt x="52906" y="11502"/>
                </a:cubicBezTo>
                <a:lnTo>
                  <a:pt x="54163" y="12130"/>
                </a:lnTo>
                <a:cubicBezTo>
                  <a:pt x="55679" y="12981"/>
                  <a:pt x="57158" y="13942"/>
                  <a:pt x="58563" y="15014"/>
                </a:cubicBezTo>
                <a:cubicBezTo>
                  <a:pt x="59820" y="15938"/>
                  <a:pt x="60966" y="16973"/>
                  <a:pt x="62075" y="18082"/>
                </a:cubicBezTo>
                <a:cubicBezTo>
                  <a:pt x="62740" y="18711"/>
                  <a:pt x="63258" y="19487"/>
                  <a:pt x="63591" y="20338"/>
                </a:cubicBezTo>
                <a:cubicBezTo>
                  <a:pt x="63960" y="20818"/>
                  <a:pt x="64330" y="21336"/>
                  <a:pt x="64626" y="21853"/>
                </a:cubicBezTo>
                <a:cubicBezTo>
                  <a:pt x="64811" y="22149"/>
                  <a:pt x="64959" y="22482"/>
                  <a:pt x="65106" y="22778"/>
                </a:cubicBezTo>
                <a:lnTo>
                  <a:pt x="65550" y="23776"/>
                </a:lnTo>
                <a:cubicBezTo>
                  <a:pt x="65698" y="24183"/>
                  <a:pt x="65920" y="24737"/>
                  <a:pt x="66252" y="25551"/>
                </a:cubicBezTo>
                <a:cubicBezTo>
                  <a:pt x="66363" y="26105"/>
                  <a:pt x="66511" y="26660"/>
                  <a:pt x="66733" y="27177"/>
                </a:cubicBezTo>
                <a:cubicBezTo>
                  <a:pt x="66881" y="27584"/>
                  <a:pt x="66992" y="28065"/>
                  <a:pt x="67177" y="28582"/>
                </a:cubicBezTo>
                <a:cubicBezTo>
                  <a:pt x="67325" y="29063"/>
                  <a:pt x="67399" y="29580"/>
                  <a:pt x="67546" y="30135"/>
                </a:cubicBezTo>
                <a:lnTo>
                  <a:pt x="67768" y="31688"/>
                </a:lnTo>
                <a:cubicBezTo>
                  <a:pt x="67805" y="32205"/>
                  <a:pt x="67842" y="32686"/>
                  <a:pt x="67879" y="33130"/>
                </a:cubicBezTo>
                <a:cubicBezTo>
                  <a:pt x="67879" y="33721"/>
                  <a:pt x="67842" y="34350"/>
                  <a:pt x="67768" y="34941"/>
                </a:cubicBezTo>
                <a:lnTo>
                  <a:pt x="67768" y="34350"/>
                </a:lnTo>
                <a:cubicBezTo>
                  <a:pt x="67546" y="36124"/>
                  <a:pt x="67029" y="37825"/>
                  <a:pt x="66216" y="39415"/>
                </a:cubicBezTo>
                <a:cubicBezTo>
                  <a:pt x="65439" y="40930"/>
                  <a:pt x="64515" y="42372"/>
                  <a:pt x="63480" y="43740"/>
                </a:cubicBezTo>
                <a:cubicBezTo>
                  <a:pt x="61890" y="45847"/>
                  <a:pt x="59820" y="47511"/>
                  <a:pt x="57453" y="48620"/>
                </a:cubicBezTo>
                <a:lnTo>
                  <a:pt x="56566" y="48990"/>
                </a:lnTo>
                <a:lnTo>
                  <a:pt x="55642" y="49286"/>
                </a:lnTo>
                <a:lnTo>
                  <a:pt x="55161" y="49434"/>
                </a:lnTo>
                <a:lnTo>
                  <a:pt x="54755" y="49508"/>
                </a:lnTo>
                <a:cubicBezTo>
                  <a:pt x="54459" y="49545"/>
                  <a:pt x="54126" y="49618"/>
                  <a:pt x="53793" y="49655"/>
                </a:cubicBezTo>
                <a:cubicBezTo>
                  <a:pt x="52388" y="49803"/>
                  <a:pt x="50910" y="49877"/>
                  <a:pt x="49431" y="49877"/>
                </a:cubicBezTo>
                <a:cubicBezTo>
                  <a:pt x="49023" y="49885"/>
                  <a:pt x="48615" y="49889"/>
                  <a:pt x="48207" y="49889"/>
                </a:cubicBezTo>
                <a:cubicBezTo>
                  <a:pt x="42922" y="49889"/>
                  <a:pt x="37646" y="49225"/>
                  <a:pt x="32498" y="47955"/>
                </a:cubicBezTo>
                <a:lnTo>
                  <a:pt x="32498" y="47955"/>
                </a:lnTo>
                <a:cubicBezTo>
                  <a:pt x="32424" y="48066"/>
                  <a:pt x="32979" y="48177"/>
                  <a:pt x="33570" y="48325"/>
                </a:cubicBezTo>
                <a:cubicBezTo>
                  <a:pt x="34162" y="48472"/>
                  <a:pt x="34827" y="48583"/>
                  <a:pt x="34827" y="48805"/>
                </a:cubicBezTo>
                <a:cubicBezTo>
                  <a:pt x="31759" y="48140"/>
                  <a:pt x="28801" y="47141"/>
                  <a:pt x="25954" y="45810"/>
                </a:cubicBezTo>
                <a:lnTo>
                  <a:pt x="24919" y="45330"/>
                </a:lnTo>
                <a:lnTo>
                  <a:pt x="23958" y="44738"/>
                </a:lnTo>
                <a:cubicBezTo>
                  <a:pt x="23256" y="44406"/>
                  <a:pt x="22664" y="43962"/>
                  <a:pt x="22036" y="43555"/>
                </a:cubicBezTo>
                <a:cubicBezTo>
                  <a:pt x="20815" y="42742"/>
                  <a:pt x="19706" y="41818"/>
                  <a:pt x="18671" y="40782"/>
                </a:cubicBezTo>
                <a:lnTo>
                  <a:pt x="18154" y="40191"/>
                </a:lnTo>
                <a:cubicBezTo>
                  <a:pt x="18006" y="39969"/>
                  <a:pt x="17858" y="39747"/>
                  <a:pt x="17710" y="39525"/>
                </a:cubicBezTo>
                <a:cubicBezTo>
                  <a:pt x="17488" y="39230"/>
                  <a:pt x="17303" y="38897"/>
                  <a:pt x="17118" y="38564"/>
                </a:cubicBezTo>
                <a:cubicBezTo>
                  <a:pt x="16934" y="38158"/>
                  <a:pt x="16675" y="37788"/>
                  <a:pt x="16379" y="37455"/>
                </a:cubicBezTo>
                <a:cubicBezTo>
                  <a:pt x="16157" y="37196"/>
                  <a:pt x="15972" y="36938"/>
                  <a:pt x="15861" y="36642"/>
                </a:cubicBezTo>
                <a:lnTo>
                  <a:pt x="16009" y="36383"/>
                </a:lnTo>
                <a:lnTo>
                  <a:pt x="15824" y="36087"/>
                </a:lnTo>
                <a:cubicBezTo>
                  <a:pt x="15751" y="36013"/>
                  <a:pt x="15714" y="35902"/>
                  <a:pt x="15677" y="35791"/>
                </a:cubicBezTo>
                <a:cubicBezTo>
                  <a:pt x="15603" y="35607"/>
                  <a:pt x="15529" y="35422"/>
                  <a:pt x="15492" y="35274"/>
                </a:cubicBezTo>
                <a:cubicBezTo>
                  <a:pt x="15344" y="34941"/>
                  <a:pt x="15270" y="34608"/>
                  <a:pt x="15233" y="34276"/>
                </a:cubicBezTo>
                <a:cubicBezTo>
                  <a:pt x="15159" y="33573"/>
                  <a:pt x="15011" y="32982"/>
                  <a:pt x="14863" y="32094"/>
                </a:cubicBezTo>
                <a:cubicBezTo>
                  <a:pt x="14752" y="31983"/>
                  <a:pt x="14715" y="31799"/>
                  <a:pt x="14678" y="31651"/>
                </a:cubicBezTo>
                <a:cubicBezTo>
                  <a:pt x="14678" y="31540"/>
                  <a:pt x="14641" y="31392"/>
                  <a:pt x="14604" y="31244"/>
                </a:cubicBezTo>
                <a:cubicBezTo>
                  <a:pt x="14604" y="31096"/>
                  <a:pt x="14604" y="30911"/>
                  <a:pt x="14604" y="30763"/>
                </a:cubicBezTo>
                <a:cubicBezTo>
                  <a:pt x="14752" y="30726"/>
                  <a:pt x="14715" y="30246"/>
                  <a:pt x="14678" y="29765"/>
                </a:cubicBezTo>
                <a:cubicBezTo>
                  <a:pt x="14641" y="29322"/>
                  <a:pt x="14678" y="28989"/>
                  <a:pt x="14789" y="28989"/>
                </a:cubicBezTo>
                <a:cubicBezTo>
                  <a:pt x="14789" y="28693"/>
                  <a:pt x="14826" y="28434"/>
                  <a:pt x="14900" y="28138"/>
                </a:cubicBezTo>
                <a:cubicBezTo>
                  <a:pt x="14900" y="27991"/>
                  <a:pt x="14900" y="27843"/>
                  <a:pt x="14937" y="27695"/>
                </a:cubicBezTo>
                <a:lnTo>
                  <a:pt x="14974" y="27325"/>
                </a:lnTo>
                <a:lnTo>
                  <a:pt x="15085" y="26881"/>
                </a:lnTo>
                <a:cubicBezTo>
                  <a:pt x="15159" y="26512"/>
                  <a:pt x="15233" y="26142"/>
                  <a:pt x="15344" y="25772"/>
                </a:cubicBezTo>
                <a:cubicBezTo>
                  <a:pt x="15492" y="25366"/>
                  <a:pt x="15640" y="24959"/>
                  <a:pt x="15861" y="24515"/>
                </a:cubicBezTo>
                <a:cubicBezTo>
                  <a:pt x="16453" y="23184"/>
                  <a:pt x="17229" y="21964"/>
                  <a:pt x="18080" y="20781"/>
                </a:cubicBezTo>
                <a:cubicBezTo>
                  <a:pt x="18191" y="20707"/>
                  <a:pt x="18265" y="20596"/>
                  <a:pt x="18375" y="20523"/>
                </a:cubicBezTo>
                <a:cubicBezTo>
                  <a:pt x="18924" y="19919"/>
                  <a:pt x="19188" y="19519"/>
                  <a:pt x="19076" y="19519"/>
                </a:cubicBezTo>
                <a:cubicBezTo>
                  <a:pt x="19037" y="19519"/>
                  <a:pt x="18953" y="19567"/>
                  <a:pt x="18819" y="19672"/>
                </a:cubicBezTo>
                <a:cubicBezTo>
                  <a:pt x="19189" y="19339"/>
                  <a:pt x="19485" y="19044"/>
                  <a:pt x="19854" y="18711"/>
                </a:cubicBezTo>
                <a:lnTo>
                  <a:pt x="19854" y="18711"/>
                </a:lnTo>
                <a:lnTo>
                  <a:pt x="19743" y="18822"/>
                </a:lnTo>
                <a:cubicBezTo>
                  <a:pt x="20113" y="18526"/>
                  <a:pt x="20446" y="18193"/>
                  <a:pt x="20815" y="17898"/>
                </a:cubicBezTo>
                <a:cubicBezTo>
                  <a:pt x="20904" y="17827"/>
                  <a:pt x="21027" y="17773"/>
                  <a:pt x="21102" y="17773"/>
                </a:cubicBezTo>
                <a:cubicBezTo>
                  <a:pt x="21184" y="17773"/>
                  <a:pt x="21209" y="17836"/>
                  <a:pt x="21074" y="18009"/>
                </a:cubicBezTo>
                <a:cubicBezTo>
                  <a:pt x="21666" y="17380"/>
                  <a:pt x="22294" y="16862"/>
                  <a:pt x="22960" y="16382"/>
                </a:cubicBezTo>
                <a:lnTo>
                  <a:pt x="22960" y="16382"/>
                </a:lnTo>
                <a:cubicBezTo>
                  <a:pt x="20926" y="17676"/>
                  <a:pt x="18967" y="19155"/>
                  <a:pt x="17155" y="20744"/>
                </a:cubicBezTo>
                <a:cubicBezTo>
                  <a:pt x="17673" y="19968"/>
                  <a:pt x="19004" y="18859"/>
                  <a:pt x="19780" y="18156"/>
                </a:cubicBezTo>
                <a:cubicBezTo>
                  <a:pt x="20815" y="17454"/>
                  <a:pt x="22886" y="15938"/>
                  <a:pt x="24623" y="14940"/>
                </a:cubicBezTo>
                <a:cubicBezTo>
                  <a:pt x="24956" y="14681"/>
                  <a:pt x="25030" y="14274"/>
                  <a:pt x="25954" y="13831"/>
                </a:cubicBezTo>
                <a:cubicBezTo>
                  <a:pt x="26509" y="13757"/>
                  <a:pt x="26916" y="13239"/>
                  <a:pt x="27692" y="12944"/>
                </a:cubicBezTo>
                <a:lnTo>
                  <a:pt x="27692" y="12944"/>
                </a:lnTo>
                <a:cubicBezTo>
                  <a:pt x="26953" y="13535"/>
                  <a:pt x="26139" y="13979"/>
                  <a:pt x="25326" y="14496"/>
                </a:cubicBezTo>
                <a:cubicBezTo>
                  <a:pt x="25337" y="14501"/>
                  <a:pt x="25350" y="14503"/>
                  <a:pt x="25366" y="14503"/>
                </a:cubicBezTo>
                <a:cubicBezTo>
                  <a:pt x="25732" y="14503"/>
                  <a:pt x="27390" y="13339"/>
                  <a:pt x="28099" y="13091"/>
                </a:cubicBezTo>
                <a:cubicBezTo>
                  <a:pt x="28358" y="12833"/>
                  <a:pt x="30021" y="11982"/>
                  <a:pt x="31019" y="11428"/>
                </a:cubicBezTo>
                <a:lnTo>
                  <a:pt x="31019" y="11428"/>
                </a:lnTo>
                <a:cubicBezTo>
                  <a:pt x="30941" y="11532"/>
                  <a:pt x="30949" y="11573"/>
                  <a:pt x="31016" y="11573"/>
                </a:cubicBezTo>
                <a:cubicBezTo>
                  <a:pt x="31134" y="11573"/>
                  <a:pt x="31437" y="11446"/>
                  <a:pt x="31774" y="11316"/>
                </a:cubicBezTo>
                <a:lnTo>
                  <a:pt x="31774" y="11316"/>
                </a:lnTo>
                <a:cubicBezTo>
                  <a:pt x="31870" y="11255"/>
                  <a:pt x="31972" y="11190"/>
                  <a:pt x="32080" y="11123"/>
                </a:cubicBezTo>
                <a:lnTo>
                  <a:pt x="32080" y="11123"/>
                </a:lnTo>
                <a:cubicBezTo>
                  <a:pt x="31977" y="11188"/>
                  <a:pt x="31879" y="11251"/>
                  <a:pt x="31785" y="11312"/>
                </a:cubicBezTo>
                <a:lnTo>
                  <a:pt x="31785" y="11312"/>
                </a:lnTo>
                <a:cubicBezTo>
                  <a:pt x="32065" y="11204"/>
                  <a:pt x="32368" y="11096"/>
                  <a:pt x="32609" y="11058"/>
                </a:cubicBezTo>
                <a:cubicBezTo>
                  <a:pt x="33266" y="10781"/>
                  <a:pt x="33665" y="10537"/>
                  <a:pt x="33441" y="10537"/>
                </a:cubicBezTo>
                <a:cubicBezTo>
                  <a:pt x="33425" y="10537"/>
                  <a:pt x="33407" y="10538"/>
                  <a:pt x="33386" y="10540"/>
                </a:cubicBezTo>
                <a:cubicBezTo>
                  <a:pt x="33403" y="10496"/>
                  <a:pt x="33376" y="10477"/>
                  <a:pt x="33317" y="10477"/>
                </a:cubicBezTo>
                <a:cubicBezTo>
                  <a:pt x="33272" y="10477"/>
                  <a:pt x="33208" y="10488"/>
                  <a:pt x="33130" y="10507"/>
                </a:cubicBezTo>
                <a:lnTo>
                  <a:pt x="33130" y="10507"/>
                </a:lnTo>
                <a:cubicBezTo>
                  <a:pt x="33311" y="10406"/>
                  <a:pt x="33496" y="10305"/>
                  <a:pt x="33681" y="10208"/>
                </a:cubicBezTo>
                <a:cubicBezTo>
                  <a:pt x="33722" y="10184"/>
                  <a:pt x="33762" y="10161"/>
                  <a:pt x="33802" y="10139"/>
                </a:cubicBezTo>
                <a:lnTo>
                  <a:pt x="33802" y="10139"/>
                </a:lnTo>
                <a:cubicBezTo>
                  <a:pt x="34205" y="10085"/>
                  <a:pt x="34608" y="10034"/>
                  <a:pt x="35012" y="9986"/>
                </a:cubicBezTo>
                <a:cubicBezTo>
                  <a:pt x="36861" y="9579"/>
                  <a:pt x="38931" y="9283"/>
                  <a:pt x="40558" y="9099"/>
                </a:cubicBezTo>
                <a:cubicBezTo>
                  <a:pt x="40835" y="9117"/>
                  <a:pt x="41112" y="9126"/>
                  <a:pt x="41394" y="9126"/>
                </a:cubicBezTo>
                <a:cubicBezTo>
                  <a:pt x="41676" y="9126"/>
                  <a:pt x="41963" y="9117"/>
                  <a:pt x="42259" y="9099"/>
                </a:cubicBezTo>
                <a:cubicBezTo>
                  <a:pt x="42573" y="9062"/>
                  <a:pt x="42896" y="9043"/>
                  <a:pt x="43220" y="9043"/>
                </a:cubicBezTo>
                <a:close/>
                <a:moveTo>
                  <a:pt x="25947" y="52928"/>
                </a:moveTo>
                <a:cubicBezTo>
                  <a:pt x="26011" y="52946"/>
                  <a:pt x="26075" y="52965"/>
                  <a:pt x="26139" y="52983"/>
                </a:cubicBezTo>
                <a:cubicBezTo>
                  <a:pt x="26084" y="52964"/>
                  <a:pt x="26020" y="52946"/>
                  <a:pt x="25947" y="52928"/>
                </a:cubicBezTo>
                <a:close/>
                <a:moveTo>
                  <a:pt x="25514" y="11744"/>
                </a:moveTo>
                <a:lnTo>
                  <a:pt x="25514" y="11744"/>
                </a:lnTo>
                <a:cubicBezTo>
                  <a:pt x="25383" y="11822"/>
                  <a:pt x="25247" y="11912"/>
                  <a:pt x="25104" y="12019"/>
                </a:cubicBezTo>
                <a:cubicBezTo>
                  <a:pt x="24766" y="12277"/>
                  <a:pt x="24736" y="12317"/>
                  <a:pt x="24768" y="12317"/>
                </a:cubicBezTo>
                <a:cubicBezTo>
                  <a:pt x="24782" y="12317"/>
                  <a:pt x="24809" y="12309"/>
                  <a:pt x="24826" y="12309"/>
                </a:cubicBezTo>
                <a:cubicBezTo>
                  <a:pt x="24856" y="12309"/>
                  <a:pt x="24850" y="12337"/>
                  <a:pt x="24660" y="12500"/>
                </a:cubicBezTo>
                <a:cubicBezTo>
                  <a:pt x="23440" y="13239"/>
                  <a:pt x="21740" y="14422"/>
                  <a:pt x="20815" y="15125"/>
                </a:cubicBezTo>
                <a:cubicBezTo>
                  <a:pt x="20534" y="15219"/>
                  <a:pt x="19939" y="15521"/>
                  <a:pt x="19694" y="15521"/>
                </a:cubicBezTo>
                <a:cubicBezTo>
                  <a:pt x="19553" y="15521"/>
                  <a:pt x="19528" y="15422"/>
                  <a:pt x="19743" y="15125"/>
                </a:cubicBezTo>
                <a:cubicBezTo>
                  <a:pt x="20210" y="14765"/>
                  <a:pt x="20403" y="14651"/>
                  <a:pt x="20467" y="14651"/>
                </a:cubicBezTo>
                <a:cubicBezTo>
                  <a:pt x="20579" y="14651"/>
                  <a:pt x="20298" y="14999"/>
                  <a:pt x="20392" y="14999"/>
                </a:cubicBezTo>
                <a:cubicBezTo>
                  <a:pt x="20449" y="14999"/>
                  <a:pt x="20644" y="14871"/>
                  <a:pt x="21148" y="14459"/>
                </a:cubicBezTo>
                <a:lnTo>
                  <a:pt x="21148" y="14459"/>
                </a:lnTo>
                <a:cubicBezTo>
                  <a:pt x="21048" y="14495"/>
                  <a:pt x="20983" y="14511"/>
                  <a:pt x="20946" y="14511"/>
                </a:cubicBezTo>
                <a:cubicBezTo>
                  <a:pt x="20793" y="14511"/>
                  <a:pt x="21144" y="14226"/>
                  <a:pt x="21592" y="13868"/>
                </a:cubicBezTo>
                <a:cubicBezTo>
                  <a:pt x="22109" y="13572"/>
                  <a:pt x="22553" y="13165"/>
                  <a:pt x="22997" y="12722"/>
                </a:cubicBezTo>
                <a:lnTo>
                  <a:pt x="22997" y="12722"/>
                </a:lnTo>
                <a:cubicBezTo>
                  <a:pt x="21925" y="13239"/>
                  <a:pt x="20963" y="13942"/>
                  <a:pt x="20076" y="14718"/>
                </a:cubicBezTo>
                <a:lnTo>
                  <a:pt x="20335" y="14607"/>
                </a:lnTo>
                <a:lnTo>
                  <a:pt x="20335" y="14607"/>
                </a:lnTo>
                <a:cubicBezTo>
                  <a:pt x="19448" y="15310"/>
                  <a:pt x="17821" y="16825"/>
                  <a:pt x="16860" y="17528"/>
                </a:cubicBezTo>
                <a:cubicBezTo>
                  <a:pt x="16971" y="17269"/>
                  <a:pt x="16527" y="17528"/>
                  <a:pt x="17118" y="16973"/>
                </a:cubicBezTo>
                <a:lnTo>
                  <a:pt x="17118" y="16973"/>
                </a:lnTo>
                <a:cubicBezTo>
                  <a:pt x="16712" y="17306"/>
                  <a:pt x="16342" y="17676"/>
                  <a:pt x="16009" y="18045"/>
                </a:cubicBezTo>
                <a:cubicBezTo>
                  <a:pt x="15942" y="18136"/>
                  <a:pt x="15874" y="18240"/>
                  <a:pt x="15907" y="18240"/>
                </a:cubicBezTo>
                <a:cubicBezTo>
                  <a:pt x="15928" y="18240"/>
                  <a:pt x="15991" y="18198"/>
                  <a:pt x="16120" y="18082"/>
                </a:cubicBezTo>
                <a:lnTo>
                  <a:pt x="16120" y="18082"/>
                </a:lnTo>
                <a:cubicBezTo>
                  <a:pt x="15898" y="18378"/>
                  <a:pt x="15640" y="18637"/>
                  <a:pt x="15418" y="18896"/>
                </a:cubicBezTo>
                <a:cubicBezTo>
                  <a:pt x="15159" y="19155"/>
                  <a:pt x="14937" y="19376"/>
                  <a:pt x="14715" y="19561"/>
                </a:cubicBezTo>
                <a:cubicBezTo>
                  <a:pt x="13828" y="20633"/>
                  <a:pt x="13089" y="21817"/>
                  <a:pt x="12534" y="23074"/>
                </a:cubicBezTo>
                <a:cubicBezTo>
                  <a:pt x="11979" y="24257"/>
                  <a:pt x="11573" y="25477"/>
                  <a:pt x="11314" y="26734"/>
                </a:cubicBezTo>
                <a:cubicBezTo>
                  <a:pt x="11166" y="27251"/>
                  <a:pt x="11092" y="27584"/>
                  <a:pt x="11018" y="27917"/>
                </a:cubicBezTo>
                <a:cubicBezTo>
                  <a:pt x="11009" y="27951"/>
                  <a:pt x="11000" y="27985"/>
                  <a:pt x="10992" y="28019"/>
                </a:cubicBezTo>
                <a:lnTo>
                  <a:pt x="10992" y="28019"/>
                </a:lnTo>
                <a:cubicBezTo>
                  <a:pt x="11005" y="27879"/>
                  <a:pt x="11030" y="27721"/>
                  <a:pt x="11055" y="27547"/>
                </a:cubicBezTo>
                <a:cubicBezTo>
                  <a:pt x="11203" y="26401"/>
                  <a:pt x="11499" y="25255"/>
                  <a:pt x="11979" y="24183"/>
                </a:cubicBezTo>
                <a:cubicBezTo>
                  <a:pt x="12534" y="22926"/>
                  <a:pt x="13163" y="21706"/>
                  <a:pt x="13939" y="20559"/>
                </a:cubicBezTo>
                <a:lnTo>
                  <a:pt x="13939" y="20559"/>
                </a:lnTo>
                <a:cubicBezTo>
                  <a:pt x="13421" y="21188"/>
                  <a:pt x="12978" y="21853"/>
                  <a:pt x="12608" y="22556"/>
                </a:cubicBezTo>
                <a:cubicBezTo>
                  <a:pt x="11906" y="23887"/>
                  <a:pt x="11388" y="25292"/>
                  <a:pt x="11092" y="26734"/>
                </a:cubicBezTo>
                <a:cubicBezTo>
                  <a:pt x="11055" y="26918"/>
                  <a:pt x="11018" y="27103"/>
                  <a:pt x="10981" y="27325"/>
                </a:cubicBezTo>
                <a:lnTo>
                  <a:pt x="10907" y="27917"/>
                </a:lnTo>
                <a:cubicBezTo>
                  <a:pt x="10870" y="28286"/>
                  <a:pt x="10870" y="28656"/>
                  <a:pt x="10870" y="29026"/>
                </a:cubicBezTo>
                <a:cubicBezTo>
                  <a:pt x="10870" y="29765"/>
                  <a:pt x="10981" y="30468"/>
                  <a:pt x="11018" y="31059"/>
                </a:cubicBezTo>
                <a:cubicBezTo>
                  <a:pt x="11055" y="31651"/>
                  <a:pt x="11166" y="32131"/>
                  <a:pt x="11203" y="32538"/>
                </a:cubicBezTo>
                <a:cubicBezTo>
                  <a:pt x="11277" y="32760"/>
                  <a:pt x="11277" y="33019"/>
                  <a:pt x="11277" y="33240"/>
                </a:cubicBezTo>
                <a:cubicBezTo>
                  <a:pt x="11351" y="33647"/>
                  <a:pt x="11425" y="34017"/>
                  <a:pt x="11573" y="34387"/>
                </a:cubicBezTo>
                <a:cubicBezTo>
                  <a:pt x="11662" y="34654"/>
                  <a:pt x="11751" y="34825"/>
                  <a:pt x="11802" y="34825"/>
                </a:cubicBezTo>
                <a:cubicBezTo>
                  <a:pt x="11814" y="34825"/>
                  <a:pt x="11824" y="34815"/>
                  <a:pt x="11832" y="34793"/>
                </a:cubicBezTo>
                <a:cubicBezTo>
                  <a:pt x="11925" y="35214"/>
                  <a:pt x="11923" y="35335"/>
                  <a:pt x="11880" y="35335"/>
                </a:cubicBezTo>
                <a:cubicBezTo>
                  <a:pt x="11822" y="35335"/>
                  <a:pt x="11688" y="35105"/>
                  <a:pt x="11624" y="35105"/>
                </a:cubicBezTo>
                <a:cubicBezTo>
                  <a:pt x="11587" y="35105"/>
                  <a:pt x="11573" y="35181"/>
                  <a:pt x="11610" y="35422"/>
                </a:cubicBezTo>
                <a:cubicBezTo>
                  <a:pt x="11622" y="35422"/>
                  <a:pt x="11630" y="35414"/>
                  <a:pt x="11639" y="35414"/>
                </a:cubicBezTo>
                <a:cubicBezTo>
                  <a:pt x="11655" y="35414"/>
                  <a:pt x="11671" y="35446"/>
                  <a:pt x="11721" y="35644"/>
                </a:cubicBezTo>
                <a:cubicBezTo>
                  <a:pt x="11795" y="35939"/>
                  <a:pt x="11869" y="36272"/>
                  <a:pt x="11906" y="36605"/>
                </a:cubicBezTo>
                <a:cubicBezTo>
                  <a:pt x="12164" y="37085"/>
                  <a:pt x="12386" y="37640"/>
                  <a:pt x="12719" y="38195"/>
                </a:cubicBezTo>
                <a:cubicBezTo>
                  <a:pt x="13015" y="38786"/>
                  <a:pt x="13347" y="39378"/>
                  <a:pt x="13717" y="39932"/>
                </a:cubicBezTo>
                <a:lnTo>
                  <a:pt x="14272" y="40782"/>
                </a:lnTo>
                <a:cubicBezTo>
                  <a:pt x="14457" y="41041"/>
                  <a:pt x="14678" y="41300"/>
                  <a:pt x="14900" y="41559"/>
                </a:cubicBezTo>
                <a:cubicBezTo>
                  <a:pt x="15122" y="41781"/>
                  <a:pt x="15344" y="42003"/>
                  <a:pt x="15529" y="42261"/>
                </a:cubicBezTo>
                <a:cubicBezTo>
                  <a:pt x="15751" y="42446"/>
                  <a:pt x="15972" y="42668"/>
                  <a:pt x="16231" y="42853"/>
                </a:cubicBezTo>
                <a:cubicBezTo>
                  <a:pt x="15898" y="42631"/>
                  <a:pt x="15566" y="42409"/>
                  <a:pt x="15233" y="42187"/>
                </a:cubicBezTo>
                <a:cubicBezTo>
                  <a:pt x="14789" y="41818"/>
                  <a:pt x="14346" y="41411"/>
                  <a:pt x="13939" y="40967"/>
                </a:cubicBezTo>
                <a:lnTo>
                  <a:pt x="13865" y="40709"/>
                </a:lnTo>
                <a:cubicBezTo>
                  <a:pt x="13690" y="40568"/>
                  <a:pt x="13050" y="39665"/>
                  <a:pt x="12889" y="39665"/>
                </a:cubicBezTo>
                <a:cubicBezTo>
                  <a:pt x="12880" y="39665"/>
                  <a:pt x="12873" y="39668"/>
                  <a:pt x="12867" y="39673"/>
                </a:cubicBezTo>
                <a:cubicBezTo>
                  <a:pt x="13532" y="40893"/>
                  <a:pt x="14383" y="42003"/>
                  <a:pt x="15455" y="42927"/>
                </a:cubicBezTo>
                <a:cubicBezTo>
                  <a:pt x="15603" y="43149"/>
                  <a:pt x="15824" y="43407"/>
                  <a:pt x="15935" y="43592"/>
                </a:cubicBezTo>
                <a:lnTo>
                  <a:pt x="15935" y="43518"/>
                </a:lnTo>
                <a:cubicBezTo>
                  <a:pt x="16129" y="43785"/>
                  <a:pt x="16180" y="43861"/>
                  <a:pt x="16151" y="43861"/>
                </a:cubicBezTo>
                <a:cubicBezTo>
                  <a:pt x="16135" y="43861"/>
                  <a:pt x="16097" y="43840"/>
                  <a:pt x="16046" y="43814"/>
                </a:cubicBezTo>
                <a:lnTo>
                  <a:pt x="15935" y="43777"/>
                </a:lnTo>
                <a:lnTo>
                  <a:pt x="15935" y="43777"/>
                </a:lnTo>
                <a:cubicBezTo>
                  <a:pt x="16120" y="44221"/>
                  <a:pt x="17192" y="45145"/>
                  <a:pt x="18560" y="46032"/>
                </a:cubicBezTo>
                <a:lnTo>
                  <a:pt x="19595" y="46698"/>
                </a:lnTo>
                <a:cubicBezTo>
                  <a:pt x="19965" y="46883"/>
                  <a:pt x="20335" y="47104"/>
                  <a:pt x="20705" y="47289"/>
                </a:cubicBezTo>
                <a:cubicBezTo>
                  <a:pt x="21407" y="47696"/>
                  <a:pt x="22072" y="48066"/>
                  <a:pt x="22627" y="48398"/>
                </a:cubicBezTo>
                <a:cubicBezTo>
                  <a:pt x="23330" y="48694"/>
                  <a:pt x="22701" y="48398"/>
                  <a:pt x="23588" y="48731"/>
                </a:cubicBezTo>
                <a:lnTo>
                  <a:pt x="25215" y="49545"/>
                </a:lnTo>
                <a:lnTo>
                  <a:pt x="26768" y="50247"/>
                </a:lnTo>
                <a:cubicBezTo>
                  <a:pt x="27803" y="50691"/>
                  <a:pt x="28875" y="51097"/>
                  <a:pt x="30169" y="51504"/>
                </a:cubicBezTo>
                <a:cubicBezTo>
                  <a:pt x="30391" y="51522"/>
                  <a:pt x="30562" y="51534"/>
                  <a:pt x="30679" y="51534"/>
                </a:cubicBezTo>
                <a:cubicBezTo>
                  <a:pt x="31029" y="51534"/>
                  <a:pt x="30890" y="51430"/>
                  <a:pt x="30169" y="51097"/>
                </a:cubicBezTo>
                <a:lnTo>
                  <a:pt x="30169" y="51097"/>
                </a:lnTo>
                <a:lnTo>
                  <a:pt x="31130" y="51393"/>
                </a:lnTo>
                <a:lnTo>
                  <a:pt x="32129" y="51652"/>
                </a:lnTo>
                <a:cubicBezTo>
                  <a:pt x="31167" y="51652"/>
                  <a:pt x="32055" y="51985"/>
                  <a:pt x="32942" y="52317"/>
                </a:cubicBezTo>
                <a:cubicBezTo>
                  <a:pt x="33829" y="52650"/>
                  <a:pt x="34716" y="52909"/>
                  <a:pt x="33644" y="52909"/>
                </a:cubicBezTo>
                <a:cubicBezTo>
                  <a:pt x="34051" y="53057"/>
                  <a:pt x="34495" y="53168"/>
                  <a:pt x="34901" y="53242"/>
                </a:cubicBezTo>
                <a:cubicBezTo>
                  <a:pt x="35419" y="53353"/>
                  <a:pt x="36010" y="53463"/>
                  <a:pt x="36602" y="53500"/>
                </a:cubicBezTo>
                <a:cubicBezTo>
                  <a:pt x="36669" y="53455"/>
                  <a:pt x="36778" y="53383"/>
                  <a:pt x="37176" y="53383"/>
                </a:cubicBezTo>
                <a:cubicBezTo>
                  <a:pt x="37433" y="53383"/>
                  <a:pt x="37811" y="53413"/>
                  <a:pt x="38377" y="53500"/>
                </a:cubicBezTo>
                <a:cubicBezTo>
                  <a:pt x="39338" y="53722"/>
                  <a:pt x="39744" y="53759"/>
                  <a:pt x="40077" y="53833"/>
                </a:cubicBezTo>
                <a:cubicBezTo>
                  <a:pt x="40373" y="53907"/>
                  <a:pt x="40706" y="53981"/>
                  <a:pt x="41519" y="54129"/>
                </a:cubicBezTo>
                <a:cubicBezTo>
                  <a:pt x="41889" y="54314"/>
                  <a:pt x="41260" y="54314"/>
                  <a:pt x="41334" y="54425"/>
                </a:cubicBezTo>
                <a:cubicBezTo>
                  <a:pt x="42148" y="54425"/>
                  <a:pt x="42961" y="54499"/>
                  <a:pt x="43737" y="54683"/>
                </a:cubicBezTo>
                <a:cubicBezTo>
                  <a:pt x="43807" y="54704"/>
                  <a:pt x="43877" y="54724"/>
                  <a:pt x="43948" y="54743"/>
                </a:cubicBezTo>
                <a:lnTo>
                  <a:pt x="43948" y="54743"/>
                </a:lnTo>
                <a:cubicBezTo>
                  <a:pt x="43362" y="54758"/>
                  <a:pt x="42770" y="54766"/>
                  <a:pt x="42176" y="54769"/>
                </a:cubicBezTo>
                <a:lnTo>
                  <a:pt x="42176" y="54769"/>
                </a:lnTo>
                <a:cubicBezTo>
                  <a:pt x="40601" y="54609"/>
                  <a:pt x="39027" y="54398"/>
                  <a:pt x="37452" y="54129"/>
                </a:cubicBezTo>
                <a:lnTo>
                  <a:pt x="37452" y="54129"/>
                </a:lnTo>
                <a:cubicBezTo>
                  <a:pt x="38527" y="54372"/>
                  <a:pt x="39611" y="54584"/>
                  <a:pt x="40699" y="54767"/>
                </a:cubicBezTo>
                <a:lnTo>
                  <a:pt x="40699" y="54767"/>
                </a:lnTo>
                <a:cubicBezTo>
                  <a:pt x="40431" y="54765"/>
                  <a:pt x="40162" y="54761"/>
                  <a:pt x="39892" y="54757"/>
                </a:cubicBezTo>
                <a:cubicBezTo>
                  <a:pt x="37452" y="54683"/>
                  <a:pt x="35012" y="54536"/>
                  <a:pt x="32646" y="54240"/>
                </a:cubicBezTo>
                <a:cubicBezTo>
                  <a:pt x="30317" y="53907"/>
                  <a:pt x="27988" y="53463"/>
                  <a:pt x="25696" y="52872"/>
                </a:cubicBezTo>
                <a:lnTo>
                  <a:pt x="25696" y="52872"/>
                </a:lnTo>
                <a:cubicBezTo>
                  <a:pt x="25789" y="52891"/>
                  <a:pt x="25872" y="52909"/>
                  <a:pt x="25947" y="52928"/>
                </a:cubicBezTo>
                <a:lnTo>
                  <a:pt x="25947" y="52928"/>
                </a:lnTo>
                <a:cubicBezTo>
                  <a:pt x="21356" y="51603"/>
                  <a:pt x="18177" y="49840"/>
                  <a:pt x="14567" y="47178"/>
                </a:cubicBezTo>
                <a:cubicBezTo>
                  <a:pt x="14565" y="47184"/>
                  <a:pt x="14559" y="47187"/>
                  <a:pt x="14550" y="47187"/>
                </a:cubicBezTo>
                <a:cubicBezTo>
                  <a:pt x="14443" y="47187"/>
                  <a:pt x="13917" y="46795"/>
                  <a:pt x="13643" y="46624"/>
                </a:cubicBezTo>
                <a:cubicBezTo>
                  <a:pt x="13569" y="46217"/>
                  <a:pt x="7728" y="42150"/>
                  <a:pt x="6138" y="35348"/>
                </a:cubicBezTo>
                <a:cubicBezTo>
                  <a:pt x="5694" y="33721"/>
                  <a:pt x="5473" y="32057"/>
                  <a:pt x="5399" y="30394"/>
                </a:cubicBezTo>
                <a:cubicBezTo>
                  <a:pt x="5362" y="28915"/>
                  <a:pt x="5510" y="27436"/>
                  <a:pt x="5842" y="25957"/>
                </a:cubicBezTo>
                <a:lnTo>
                  <a:pt x="6064" y="25033"/>
                </a:lnTo>
                <a:cubicBezTo>
                  <a:pt x="6138" y="24737"/>
                  <a:pt x="6249" y="24478"/>
                  <a:pt x="6360" y="24220"/>
                </a:cubicBezTo>
                <a:cubicBezTo>
                  <a:pt x="6434" y="23961"/>
                  <a:pt x="6508" y="23702"/>
                  <a:pt x="6619" y="23480"/>
                </a:cubicBezTo>
                <a:cubicBezTo>
                  <a:pt x="6730" y="23258"/>
                  <a:pt x="6804" y="23037"/>
                  <a:pt x="6915" y="22852"/>
                </a:cubicBezTo>
                <a:lnTo>
                  <a:pt x="7136" y="22297"/>
                </a:lnTo>
                <a:cubicBezTo>
                  <a:pt x="7247" y="22149"/>
                  <a:pt x="7321" y="22038"/>
                  <a:pt x="7395" y="21927"/>
                </a:cubicBezTo>
                <a:cubicBezTo>
                  <a:pt x="7469" y="21780"/>
                  <a:pt x="7580" y="21632"/>
                  <a:pt x="7654" y="21484"/>
                </a:cubicBezTo>
                <a:lnTo>
                  <a:pt x="8061" y="20892"/>
                </a:lnTo>
                <a:lnTo>
                  <a:pt x="8245" y="20633"/>
                </a:lnTo>
                <a:lnTo>
                  <a:pt x="8467" y="20338"/>
                </a:lnTo>
                <a:cubicBezTo>
                  <a:pt x="9281" y="19450"/>
                  <a:pt x="10168" y="18637"/>
                  <a:pt x="11166" y="17935"/>
                </a:cubicBezTo>
                <a:cubicBezTo>
                  <a:pt x="12164" y="17195"/>
                  <a:pt x="13200" y="16530"/>
                  <a:pt x="14309" y="15938"/>
                </a:cubicBezTo>
                <a:cubicBezTo>
                  <a:pt x="16527" y="14755"/>
                  <a:pt x="18856" y="13757"/>
                  <a:pt x="21222" y="12981"/>
                </a:cubicBezTo>
                <a:cubicBezTo>
                  <a:pt x="22639" y="12524"/>
                  <a:pt x="24070" y="12112"/>
                  <a:pt x="25514" y="11744"/>
                </a:cubicBezTo>
                <a:close/>
                <a:moveTo>
                  <a:pt x="37554" y="1"/>
                </a:moveTo>
                <a:cubicBezTo>
                  <a:pt x="36618" y="1"/>
                  <a:pt x="35683" y="25"/>
                  <a:pt x="34753" y="78"/>
                </a:cubicBezTo>
                <a:cubicBezTo>
                  <a:pt x="34088" y="115"/>
                  <a:pt x="33496" y="152"/>
                  <a:pt x="32905" y="189"/>
                </a:cubicBezTo>
                <a:cubicBezTo>
                  <a:pt x="32313" y="263"/>
                  <a:pt x="31759" y="373"/>
                  <a:pt x="31278" y="447"/>
                </a:cubicBezTo>
                <a:cubicBezTo>
                  <a:pt x="30539" y="521"/>
                  <a:pt x="29799" y="706"/>
                  <a:pt x="29097" y="965"/>
                </a:cubicBezTo>
                <a:cubicBezTo>
                  <a:pt x="27877" y="1113"/>
                  <a:pt x="26694" y="1298"/>
                  <a:pt x="25548" y="1557"/>
                </a:cubicBezTo>
                <a:lnTo>
                  <a:pt x="24032" y="1889"/>
                </a:lnTo>
                <a:lnTo>
                  <a:pt x="23330" y="2037"/>
                </a:lnTo>
                <a:lnTo>
                  <a:pt x="22664" y="2259"/>
                </a:lnTo>
                <a:cubicBezTo>
                  <a:pt x="21740" y="2555"/>
                  <a:pt x="20815" y="2777"/>
                  <a:pt x="19854" y="3146"/>
                </a:cubicBezTo>
                <a:lnTo>
                  <a:pt x="18301" y="3701"/>
                </a:lnTo>
                <a:cubicBezTo>
                  <a:pt x="17747" y="3886"/>
                  <a:pt x="17155" y="4071"/>
                  <a:pt x="16564" y="4366"/>
                </a:cubicBezTo>
                <a:cubicBezTo>
                  <a:pt x="16625" y="4357"/>
                  <a:pt x="16673" y="4352"/>
                  <a:pt x="16707" y="4352"/>
                </a:cubicBezTo>
                <a:cubicBezTo>
                  <a:pt x="17066" y="4352"/>
                  <a:pt x="16026" y="4852"/>
                  <a:pt x="15048" y="5291"/>
                </a:cubicBezTo>
                <a:lnTo>
                  <a:pt x="14346" y="5623"/>
                </a:lnTo>
                <a:cubicBezTo>
                  <a:pt x="14161" y="5734"/>
                  <a:pt x="13976" y="5845"/>
                  <a:pt x="13902" y="5882"/>
                </a:cubicBezTo>
                <a:cubicBezTo>
                  <a:pt x="13819" y="5949"/>
                  <a:pt x="13788" y="5985"/>
                  <a:pt x="13836" y="5985"/>
                </a:cubicBezTo>
                <a:cubicBezTo>
                  <a:pt x="13896" y="5985"/>
                  <a:pt x="14074" y="5930"/>
                  <a:pt x="14420" y="5808"/>
                </a:cubicBezTo>
                <a:cubicBezTo>
                  <a:pt x="16157" y="5402"/>
                  <a:pt x="16971" y="5032"/>
                  <a:pt x="17784" y="4773"/>
                </a:cubicBezTo>
                <a:cubicBezTo>
                  <a:pt x="18782" y="4440"/>
                  <a:pt x="19780" y="4181"/>
                  <a:pt x="20815" y="3997"/>
                </a:cubicBezTo>
                <a:lnTo>
                  <a:pt x="20705" y="3923"/>
                </a:lnTo>
                <a:cubicBezTo>
                  <a:pt x="24032" y="3146"/>
                  <a:pt x="27470" y="2666"/>
                  <a:pt x="30872" y="2555"/>
                </a:cubicBezTo>
                <a:cubicBezTo>
                  <a:pt x="31581" y="2555"/>
                  <a:pt x="32268" y="2507"/>
                  <a:pt x="32949" y="2507"/>
                </a:cubicBezTo>
                <a:cubicBezTo>
                  <a:pt x="33119" y="2507"/>
                  <a:pt x="33289" y="2510"/>
                  <a:pt x="33459" y="2518"/>
                </a:cubicBezTo>
                <a:lnTo>
                  <a:pt x="36010" y="2592"/>
                </a:lnTo>
                <a:cubicBezTo>
                  <a:pt x="37748" y="2740"/>
                  <a:pt x="39449" y="2851"/>
                  <a:pt x="41112" y="3146"/>
                </a:cubicBezTo>
                <a:lnTo>
                  <a:pt x="42369" y="3331"/>
                </a:lnTo>
                <a:cubicBezTo>
                  <a:pt x="42813" y="3405"/>
                  <a:pt x="43220" y="3516"/>
                  <a:pt x="43626" y="3627"/>
                </a:cubicBezTo>
                <a:lnTo>
                  <a:pt x="44883" y="3886"/>
                </a:lnTo>
                <a:lnTo>
                  <a:pt x="45512" y="3997"/>
                </a:lnTo>
                <a:lnTo>
                  <a:pt x="46140" y="4181"/>
                </a:lnTo>
                <a:lnTo>
                  <a:pt x="48617" y="4884"/>
                </a:lnTo>
                <a:lnTo>
                  <a:pt x="51058" y="5697"/>
                </a:lnTo>
                <a:cubicBezTo>
                  <a:pt x="54237" y="6880"/>
                  <a:pt x="57343" y="8396"/>
                  <a:pt x="60226" y="10208"/>
                </a:cubicBezTo>
                <a:cubicBezTo>
                  <a:pt x="64330" y="12463"/>
                  <a:pt x="67879" y="15531"/>
                  <a:pt x="70763" y="19192"/>
                </a:cubicBezTo>
                <a:cubicBezTo>
                  <a:pt x="72168" y="21003"/>
                  <a:pt x="73314" y="23037"/>
                  <a:pt x="74127" y="25181"/>
                </a:cubicBezTo>
                <a:cubicBezTo>
                  <a:pt x="74941" y="27251"/>
                  <a:pt x="75384" y="29432"/>
                  <a:pt x="75495" y="31688"/>
                </a:cubicBezTo>
                <a:cubicBezTo>
                  <a:pt x="75606" y="34017"/>
                  <a:pt x="75199" y="36383"/>
                  <a:pt x="74312" y="38564"/>
                </a:cubicBezTo>
                <a:cubicBezTo>
                  <a:pt x="73314" y="40819"/>
                  <a:pt x="71983" y="42890"/>
                  <a:pt x="70319" y="44701"/>
                </a:cubicBezTo>
                <a:cubicBezTo>
                  <a:pt x="69488" y="45630"/>
                  <a:pt x="68600" y="46500"/>
                  <a:pt x="67664" y="47309"/>
                </a:cubicBezTo>
                <a:lnTo>
                  <a:pt x="67664" y="47309"/>
                </a:lnTo>
                <a:cubicBezTo>
                  <a:pt x="68725" y="45674"/>
                  <a:pt x="69515" y="43878"/>
                  <a:pt x="69987" y="41966"/>
                </a:cubicBezTo>
                <a:cubicBezTo>
                  <a:pt x="70282" y="41781"/>
                  <a:pt x="70504" y="41559"/>
                  <a:pt x="70689" y="41263"/>
                </a:cubicBezTo>
                <a:cubicBezTo>
                  <a:pt x="70985" y="40782"/>
                  <a:pt x="71281" y="40265"/>
                  <a:pt x="71539" y="39710"/>
                </a:cubicBezTo>
                <a:cubicBezTo>
                  <a:pt x="71835" y="39008"/>
                  <a:pt x="72131" y="38305"/>
                  <a:pt x="72353" y="37566"/>
                </a:cubicBezTo>
                <a:cubicBezTo>
                  <a:pt x="72501" y="37159"/>
                  <a:pt x="72574" y="36753"/>
                  <a:pt x="72685" y="36346"/>
                </a:cubicBezTo>
                <a:cubicBezTo>
                  <a:pt x="72796" y="35902"/>
                  <a:pt x="72907" y="35496"/>
                  <a:pt x="72944" y="35052"/>
                </a:cubicBezTo>
                <a:cubicBezTo>
                  <a:pt x="73129" y="34202"/>
                  <a:pt x="73203" y="33351"/>
                  <a:pt x="73240" y="32501"/>
                </a:cubicBezTo>
                <a:cubicBezTo>
                  <a:pt x="73240" y="32094"/>
                  <a:pt x="73240" y="31688"/>
                  <a:pt x="73277" y="31318"/>
                </a:cubicBezTo>
                <a:lnTo>
                  <a:pt x="73203" y="30246"/>
                </a:lnTo>
                <a:cubicBezTo>
                  <a:pt x="73166" y="29728"/>
                  <a:pt x="73129" y="29174"/>
                  <a:pt x="73018" y="28656"/>
                </a:cubicBezTo>
                <a:cubicBezTo>
                  <a:pt x="72981" y="28434"/>
                  <a:pt x="72907" y="28212"/>
                  <a:pt x="72833" y="28028"/>
                </a:cubicBezTo>
                <a:cubicBezTo>
                  <a:pt x="72131" y="25366"/>
                  <a:pt x="71059" y="22815"/>
                  <a:pt x="69654" y="20486"/>
                </a:cubicBezTo>
                <a:cubicBezTo>
                  <a:pt x="68545" y="18637"/>
                  <a:pt x="67251" y="16899"/>
                  <a:pt x="65772" y="15310"/>
                </a:cubicBezTo>
                <a:cubicBezTo>
                  <a:pt x="64330" y="13720"/>
                  <a:pt x="62703" y="12278"/>
                  <a:pt x="60966" y="10984"/>
                </a:cubicBezTo>
                <a:cubicBezTo>
                  <a:pt x="59228" y="9653"/>
                  <a:pt x="57343" y="8507"/>
                  <a:pt x="55346" y="7583"/>
                </a:cubicBezTo>
                <a:lnTo>
                  <a:pt x="54607" y="7213"/>
                </a:lnTo>
                <a:lnTo>
                  <a:pt x="53830" y="6880"/>
                </a:lnTo>
                <a:cubicBezTo>
                  <a:pt x="53313" y="6659"/>
                  <a:pt x="52832" y="6437"/>
                  <a:pt x="52278" y="6252"/>
                </a:cubicBezTo>
                <a:cubicBezTo>
                  <a:pt x="51723" y="6104"/>
                  <a:pt x="51168" y="5882"/>
                  <a:pt x="50651" y="5734"/>
                </a:cubicBezTo>
                <a:lnTo>
                  <a:pt x="49801" y="5512"/>
                </a:lnTo>
                <a:lnTo>
                  <a:pt x="48987" y="5328"/>
                </a:lnTo>
                <a:cubicBezTo>
                  <a:pt x="45985" y="4697"/>
                  <a:pt x="42948" y="4393"/>
                  <a:pt x="39901" y="4393"/>
                </a:cubicBezTo>
                <a:cubicBezTo>
                  <a:pt x="38482" y="4393"/>
                  <a:pt x="37062" y="4459"/>
                  <a:pt x="35641" y="4588"/>
                </a:cubicBezTo>
                <a:cubicBezTo>
                  <a:pt x="31167" y="4958"/>
                  <a:pt x="26731" y="5771"/>
                  <a:pt x="22405" y="7065"/>
                </a:cubicBezTo>
                <a:cubicBezTo>
                  <a:pt x="19078" y="8026"/>
                  <a:pt x="15861" y="9357"/>
                  <a:pt x="12793" y="10984"/>
                </a:cubicBezTo>
                <a:cubicBezTo>
                  <a:pt x="10759" y="12056"/>
                  <a:pt x="8837" y="13350"/>
                  <a:pt x="7062" y="14829"/>
                </a:cubicBezTo>
                <a:cubicBezTo>
                  <a:pt x="6064" y="15679"/>
                  <a:pt x="5140" y="16604"/>
                  <a:pt x="4327" y="17602"/>
                </a:cubicBezTo>
                <a:cubicBezTo>
                  <a:pt x="3476" y="18674"/>
                  <a:pt x="2737" y="19857"/>
                  <a:pt x="2182" y="21151"/>
                </a:cubicBezTo>
                <a:cubicBezTo>
                  <a:pt x="1073" y="23480"/>
                  <a:pt x="408" y="26031"/>
                  <a:pt x="186" y="28619"/>
                </a:cubicBezTo>
                <a:cubicBezTo>
                  <a:pt x="1" y="31022"/>
                  <a:pt x="112" y="33462"/>
                  <a:pt x="556" y="35828"/>
                </a:cubicBezTo>
                <a:cubicBezTo>
                  <a:pt x="962" y="37899"/>
                  <a:pt x="1591" y="39932"/>
                  <a:pt x="2478" y="41892"/>
                </a:cubicBezTo>
                <a:cubicBezTo>
                  <a:pt x="2848" y="42742"/>
                  <a:pt x="3291" y="43555"/>
                  <a:pt x="3772" y="44369"/>
                </a:cubicBezTo>
                <a:cubicBezTo>
                  <a:pt x="4216" y="45108"/>
                  <a:pt x="4659" y="45737"/>
                  <a:pt x="5066" y="46328"/>
                </a:cubicBezTo>
                <a:cubicBezTo>
                  <a:pt x="5547" y="46957"/>
                  <a:pt x="6064" y="47585"/>
                  <a:pt x="6582" y="48251"/>
                </a:cubicBezTo>
                <a:cubicBezTo>
                  <a:pt x="7099" y="48879"/>
                  <a:pt x="7691" y="49434"/>
                  <a:pt x="8282" y="49988"/>
                </a:cubicBezTo>
                <a:cubicBezTo>
                  <a:pt x="6988" y="48731"/>
                  <a:pt x="5805" y="47326"/>
                  <a:pt x="4807" y="45810"/>
                </a:cubicBezTo>
                <a:lnTo>
                  <a:pt x="4807" y="45810"/>
                </a:lnTo>
                <a:cubicBezTo>
                  <a:pt x="6804" y="48361"/>
                  <a:pt x="9244" y="50543"/>
                  <a:pt x="11943" y="52317"/>
                </a:cubicBezTo>
                <a:cubicBezTo>
                  <a:pt x="14420" y="53944"/>
                  <a:pt x="17044" y="55275"/>
                  <a:pt x="19817" y="56273"/>
                </a:cubicBezTo>
                <a:cubicBezTo>
                  <a:pt x="19374" y="56014"/>
                  <a:pt x="19152" y="55830"/>
                  <a:pt x="18745" y="55571"/>
                </a:cubicBezTo>
                <a:cubicBezTo>
                  <a:pt x="18560" y="55460"/>
                  <a:pt x="18301" y="55312"/>
                  <a:pt x="18006" y="55127"/>
                </a:cubicBezTo>
                <a:cubicBezTo>
                  <a:pt x="17673" y="54905"/>
                  <a:pt x="17303" y="54646"/>
                  <a:pt x="16823" y="54351"/>
                </a:cubicBezTo>
                <a:lnTo>
                  <a:pt x="16823" y="54351"/>
                </a:lnTo>
                <a:lnTo>
                  <a:pt x="18080" y="55053"/>
                </a:lnTo>
                <a:lnTo>
                  <a:pt x="19374" y="55682"/>
                </a:lnTo>
                <a:cubicBezTo>
                  <a:pt x="20631" y="56014"/>
                  <a:pt x="22664" y="56643"/>
                  <a:pt x="24734" y="57197"/>
                </a:cubicBezTo>
                <a:cubicBezTo>
                  <a:pt x="26583" y="57678"/>
                  <a:pt x="28468" y="58048"/>
                  <a:pt x="30354" y="58270"/>
                </a:cubicBezTo>
                <a:cubicBezTo>
                  <a:pt x="29725" y="58344"/>
                  <a:pt x="31870" y="58824"/>
                  <a:pt x="33792" y="59009"/>
                </a:cubicBezTo>
                <a:lnTo>
                  <a:pt x="33053" y="58787"/>
                </a:lnTo>
                <a:lnTo>
                  <a:pt x="34384" y="58972"/>
                </a:lnTo>
                <a:cubicBezTo>
                  <a:pt x="34864" y="59009"/>
                  <a:pt x="35308" y="59046"/>
                  <a:pt x="35789" y="59083"/>
                </a:cubicBezTo>
                <a:lnTo>
                  <a:pt x="37194" y="59194"/>
                </a:lnTo>
                <a:lnTo>
                  <a:pt x="38598" y="59231"/>
                </a:lnTo>
                <a:cubicBezTo>
                  <a:pt x="39541" y="59268"/>
                  <a:pt x="40493" y="59286"/>
                  <a:pt x="41445" y="59286"/>
                </a:cubicBezTo>
                <a:cubicBezTo>
                  <a:pt x="42397" y="59286"/>
                  <a:pt x="43349" y="59268"/>
                  <a:pt x="44292" y="59231"/>
                </a:cubicBezTo>
                <a:cubicBezTo>
                  <a:pt x="47915" y="59120"/>
                  <a:pt x="51501" y="58713"/>
                  <a:pt x="55050" y="58011"/>
                </a:cubicBezTo>
                <a:cubicBezTo>
                  <a:pt x="55679" y="57826"/>
                  <a:pt x="56344" y="57752"/>
                  <a:pt x="57047" y="57678"/>
                </a:cubicBezTo>
                <a:lnTo>
                  <a:pt x="58563" y="57234"/>
                </a:lnTo>
                <a:cubicBezTo>
                  <a:pt x="58784" y="57124"/>
                  <a:pt x="59043" y="57050"/>
                  <a:pt x="59302" y="56976"/>
                </a:cubicBezTo>
                <a:lnTo>
                  <a:pt x="60041" y="56680"/>
                </a:lnTo>
                <a:lnTo>
                  <a:pt x="61520" y="56125"/>
                </a:lnTo>
                <a:lnTo>
                  <a:pt x="62962" y="55460"/>
                </a:lnTo>
                <a:lnTo>
                  <a:pt x="62962" y="55460"/>
                </a:lnTo>
                <a:cubicBezTo>
                  <a:pt x="62934" y="55512"/>
                  <a:pt x="62955" y="55534"/>
                  <a:pt x="63012" y="55534"/>
                </a:cubicBezTo>
                <a:cubicBezTo>
                  <a:pt x="63426" y="55534"/>
                  <a:pt x="65787" y="54333"/>
                  <a:pt x="65936" y="54333"/>
                </a:cubicBezTo>
                <a:cubicBezTo>
                  <a:pt x="65987" y="54333"/>
                  <a:pt x="65787" y="54469"/>
                  <a:pt x="65180" y="54831"/>
                </a:cubicBezTo>
                <a:lnTo>
                  <a:pt x="65957" y="54388"/>
                </a:lnTo>
                <a:cubicBezTo>
                  <a:pt x="66216" y="54203"/>
                  <a:pt x="66474" y="54018"/>
                  <a:pt x="66733" y="53870"/>
                </a:cubicBezTo>
                <a:cubicBezTo>
                  <a:pt x="67214" y="53500"/>
                  <a:pt x="67731" y="53205"/>
                  <a:pt x="68212" y="52835"/>
                </a:cubicBezTo>
                <a:cubicBezTo>
                  <a:pt x="69173" y="52096"/>
                  <a:pt x="70171" y="51393"/>
                  <a:pt x="71059" y="50580"/>
                </a:cubicBezTo>
                <a:cubicBezTo>
                  <a:pt x="72833" y="49027"/>
                  <a:pt x="74386" y="47252"/>
                  <a:pt x="75680" y="45293"/>
                </a:cubicBezTo>
                <a:cubicBezTo>
                  <a:pt x="76937" y="43592"/>
                  <a:pt x="77972" y="41781"/>
                  <a:pt x="78749" y="39821"/>
                </a:cubicBezTo>
                <a:cubicBezTo>
                  <a:pt x="79562" y="37825"/>
                  <a:pt x="80006" y="35681"/>
                  <a:pt x="80117" y="33536"/>
                </a:cubicBezTo>
                <a:cubicBezTo>
                  <a:pt x="80301" y="29211"/>
                  <a:pt x="79340" y="24959"/>
                  <a:pt x="77307" y="21151"/>
                </a:cubicBezTo>
                <a:cubicBezTo>
                  <a:pt x="75310" y="17417"/>
                  <a:pt x="72611" y="14127"/>
                  <a:pt x="69395" y="11428"/>
                </a:cubicBezTo>
                <a:cubicBezTo>
                  <a:pt x="67805" y="10097"/>
                  <a:pt x="66142" y="8877"/>
                  <a:pt x="64404" y="7768"/>
                </a:cubicBezTo>
                <a:cubicBezTo>
                  <a:pt x="63517" y="7250"/>
                  <a:pt x="62666" y="6695"/>
                  <a:pt x="61779" y="6215"/>
                </a:cubicBezTo>
                <a:lnTo>
                  <a:pt x="59080" y="4810"/>
                </a:lnTo>
                <a:lnTo>
                  <a:pt x="59080" y="4810"/>
                </a:lnTo>
                <a:cubicBezTo>
                  <a:pt x="59154" y="4921"/>
                  <a:pt x="59265" y="4995"/>
                  <a:pt x="59376" y="5106"/>
                </a:cubicBezTo>
                <a:cubicBezTo>
                  <a:pt x="58710" y="4773"/>
                  <a:pt x="58082" y="4551"/>
                  <a:pt x="57453" y="4255"/>
                </a:cubicBezTo>
                <a:lnTo>
                  <a:pt x="56492" y="3849"/>
                </a:lnTo>
                <a:cubicBezTo>
                  <a:pt x="56159" y="3738"/>
                  <a:pt x="55864" y="3590"/>
                  <a:pt x="55531" y="3516"/>
                </a:cubicBezTo>
                <a:cubicBezTo>
                  <a:pt x="54200" y="3072"/>
                  <a:pt x="52943" y="2592"/>
                  <a:pt x="51575" y="2259"/>
                </a:cubicBezTo>
                <a:lnTo>
                  <a:pt x="49542" y="1704"/>
                </a:lnTo>
                <a:lnTo>
                  <a:pt x="47360" y="1187"/>
                </a:lnTo>
                <a:lnTo>
                  <a:pt x="46251" y="928"/>
                </a:lnTo>
                <a:lnTo>
                  <a:pt x="45105" y="706"/>
                </a:lnTo>
                <a:cubicBezTo>
                  <a:pt x="44329" y="558"/>
                  <a:pt x="43516" y="373"/>
                  <a:pt x="42665" y="226"/>
                </a:cubicBezTo>
                <a:cubicBezTo>
                  <a:pt x="40970" y="82"/>
                  <a:pt x="39260" y="1"/>
                  <a:pt x="37554" y="1"/>
                </a:cubicBezTo>
                <a:close/>
              </a:path>
            </a:pathLst>
          </a:custGeom>
          <a:solidFill>
            <a:srgbClr val="FF66FF"/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EE18902-047B-DA78-33E0-BB3BAA38DF34}"/>
              </a:ext>
            </a:extLst>
          </p:cNvPr>
          <p:cNvSpPr/>
          <p:nvPr/>
        </p:nvSpPr>
        <p:spPr>
          <a:xfrm>
            <a:off x="5268422" y="1702253"/>
            <a:ext cx="3188413" cy="1925319"/>
          </a:xfrm>
          <a:prstGeom prst="roundRect">
            <a:avLst>
              <a:gd name="adj" fmla="val 9249"/>
            </a:avLst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kern="1200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Baloo Thambi" panose="03080902040302020200" pitchFamily="66" charset="77"/>
              </a:rPr>
              <a:t>ride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kern="1200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Baloo Thambi" panose="03080902040302020200" pitchFamily="66" charset="77"/>
              </a:rPr>
              <a:t>a bike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Baloo Thambi" panose="03080902040302020200" pitchFamily="66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505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11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172186" y="1553097"/>
            <a:ext cx="7062613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Review</a:t>
            </a:r>
            <a:endParaRPr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4340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5" name="Google Shape;2085;p37"/>
          <p:cNvGrpSpPr/>
          <p:nvPr/>
        </p:nvGrpSpPr>
        <p:grpSpPr>
          <a:xfrm>
            <a:off x="456244" y="3223142"/>
            <a:ext cx="769520" cy="866652"/>
            <a:chOff x="1498727" y="197147"/>
            <a:chExt cx="769520" cy="866652"/>
          </a:xfrm>
        </p:grpSpPr>
        <p:sp>
          <p:nvSpPr>
            <p:cNvPr id="2086" name="Google Shape;2086;p37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7" name="Google Shape;2087;p37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8" name="Google Shape;2088;p37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9" name="Google Shape;2089;p37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0" name="Google Shape;2090;p37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1" name="Google Shape;2091;p37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2" name="Google Shape;2092;p37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3" name="Google Shape;2093;p37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4" name="Google Shape;2094;p37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5" name="Google Shape;2095;p37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6" name="Google Shape;2096;p37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7" name="Google Shape;2097;p37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8" name="Google Shape;2098;p37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9" name="Google Shape;2099;p37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0" name="Google Shape;2100;p37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1" name="Google Shape;2101;p37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2" name="Google Shape;2102;p37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3" name="Google Shape;2103;p37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4" name="Google Shape;2104;p37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5" name="Google Shape;2105;p37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6" name="Google Shape;2106;p37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7" name="Google Shape;2107;p37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8" name="Google Shape;2108;p37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9" name="Google Shape;2109;p37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0" name="Google Shape;2110;p37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1" name="Google Shape;2111;p37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2" name="Google Shape;2112;p37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3" name="Google Shape;2113;p37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4" name="Google Shape;2114;p37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5" name="Google Shape;2115;p37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6" name="Google Shape;2116;p37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7" name="Google Shape;2117;p37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8" name="Google Shape;2118;p37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9" name="Google Shape;2119;p37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0" name="Google Shape;2120;p37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1" name="Google Shape;2121;p37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2" name="Google Shape;2122;p37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3" name="Google Shape;2123;p37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4" name="Google Shape;2124;p37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5" name="Google Shape;2125;p37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6" name="Google Shape;2126;p37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7" name="Google Shape;2127;p37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8" name="Google Shape;2128;p37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9" name="Google Shape;2129;p37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0" name="Google Shape;2130;p37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1" name="Google Shape;2131;p37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2" name="Google Shape;2132;p37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3" name="Google Shape;2133;p37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4" name="Google Shape;2134;p37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5" name="Google Shape;2135;p37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6" name="Google Shape;2136;p37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7" name="Google Shape;2137;p37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8" name="Google Shape;2138;p37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9" name="Google Shape;2139;p37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0" name="Google Shape;2140;p37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1" name="Google Shape;2141;p37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2" name="Google Shape;2142;p37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3" name="Google Shape;2143;p37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4" name="Google Shape;2144;p37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5" name="Google Shape;2145;p37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6" name="Google Shape;2146;p37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7" name="Google Shape;2147;p37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8" name="Google Shape;2148;p37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9" name="Google Shape;2149;p37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0" name="Google Shape;2150;p37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1" name="Google Shape;2151;p37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2" name="Google Shape;2152;p37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3" name="Google Shape;2153;p37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4" name="Google Shape;2154;p37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5" name="Google Shape;2155;p37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6" name="Google Shape;2156;p37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7" name="Google Shape;2157;p37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8" name="Google Shape;2158;p37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9" name="Google Shape;2159;p37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0" name="Google Shape;2160;p37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1" name="Google Shape;2161;p37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2" name="Google Shape;2162;p37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3" name="Google Shape;2163;p37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4" name="Google Shape;2164;p37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5" name="Google Shape;2165;p37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6" name="Google Shape;2166;p37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7" name="Google Shape;2167;p37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8" name="Google Shape;2168;p37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9" name="Google Shape;2169;p37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0" name="Google Shape;2170;p37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1" name="Google Shape;2171;p37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2" name="Google Shape;2172;p37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3" name="Google Shape;2173;p37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4" name="Google Shape;2174;p37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5" name="Google Shape;2175;p37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6" name="Google Shape;2176;p37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7" name="Google Shape;2177;p37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8" name="Google Shape;2178;p37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9" name="Google Shape;2179;p37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0" name="Google Shape;2180;p37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1" name="Google Shape;2181;p37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2" name="Google Shape;2182;p37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3" name="Google Shape;2183;p37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4" name="Google Shape;2184;p37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5" name="Google Shape;2185;p37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6" name="Google Shape;2186;p37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7" name="Google Shape;2187;p37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8" name="Google Shape;2188;p37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9" name="Google Shape;2189;p37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0" name="Google Shape;2190;p37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1" name="Google Shape;2191;p37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2" name="Google Shape;2192;p37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3" name="Google Shape;2193;p37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4" name="Google Shape;2194;p37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5" name="Google Shape;2195;p37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6" name="Google Shape;2196;p37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7" name="Google Shape;2197;p37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8" name="Google Shape;2198;p37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9" name="Google Shape;2199;p37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0" name="Google Shape;2200;p37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01" name="Google Shape;2201;p37"/>
          <p:cNvGrpSpPr/>
          <p:nvPr/>
        </p:nvGrpSpPr>
        <p:grpSpPr>
          <a:xfrm>
            <a:off x="4984368" y="162850"/>
            <a:ext cx="514066" cy="553927"/>
            <a:chOff x="2904293" y="162850"/>
            <a:chExt cx="514066" cy="553927"/>
          </a:xfrm>
        </p:grpSpPr>
        <p:sp>
          <p:nvSpPr>
            <p:cNvPr id="2202" name="Google Shape;2202;p37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3" name="Google Shape;2203;p37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4" name="Google Shape;2204;p37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5" name="Google Shape;2205;p37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6" name="Google Shape;2206;p37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7" name="Google Shape;2207;p37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8" name="Google Shape;2208;p37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9" name="Google Shape;2209;p37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0" name="Google Shape;2210;p37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11" name="Google Shape;2211;p37"/>
          <p:cNvGrpSpPr/>
          <p:nvPr/>
        </p:nvGrpSpPr>
        <p:grpSpPr>
          <a:xfrm>
            <a:off x="406549" y="2499109"/>
            <a:ext cx="201736" cy="526377"/>
            <a:chOff x="4641641" y="852713"/>
            <a:chExt cx="201736" cy="526377"/>
          </a:xfrm>
        </p:grpSpPr>
        <p:sp>
          <p:nvSpPr>
            <p:cNvPr id="2212" name="Google Shape;2212;p37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3" name="Google Shape;2213;p37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4" name="Google Shape;2214;p37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15" name="Google Shape;2215;p37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2216" name="Google Shape;2216;p37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7" name="Google Shape;2217;p37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8" name="Google Shape;2218;p37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9" name="Google Shape;2219;p37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0" name="Google Shape;2220;p37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1" name="Google Shape;2221;p37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22" name="Google Shape;2222;p37"/>
          <p:cNvGrpSpPr/>
          <p:nvPr/>
        </p:nvGrpSpPr>
        <p:grpSpPr>
          <a:xfrm>
            <a:off x="7531458" y="126721"/>
            <a:ext cx="817707" cy="914412"/>
            <a:chOff x="6900658" y="3614371"/>
            <a:chExt cx="817707" cy="914412"/>
          </a:xfrm>
        </p:grpSpPr>
        <p:sp>
          <p:nvSpPr>
            <p:cNvPr id="2223" name="Google Shape;2223;p37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4" name="Google Shape;2224;p37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5" name="Google Shape;2225;p37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6" name="Google Shape;2226;p37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7" name="Google Shape;2227;p37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8" name="Google Shape;2228;p37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9" name="Google Shape;2229;p37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0" name="Google Shape;2230;p37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1" name="Google Shape;2231;p37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2" name="Google Shape;2232;p37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3" name="Google Shape;2233;p37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4" name="Google Shape;2234;p37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5" name="Google Shape;2235;p37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6" name="Google Shape;2236;p37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7" name="Google Shape;2237;p37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8" name="Google Shape;2238;p37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9" name="Google Shape;2239;p37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0" name="Google Shape;2240;p37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1" name="Google Shape;2241;p37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2" name="Google Shape;2242;p37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3" name="Google Shape;2243;p37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4" name="Google Shape;2244;p37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5" name="Google Shape;2245;p37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6" name="Google Shape;2246;p37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7" name="Google Shape;2247;p37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8" name="Google Shape;2248;p37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9" name="Google Shape;2249;p37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0" name="Google Shape;2250;p37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1" name="Google Shape;2251;p37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2" name="Google Shape;2252;p37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3" name="Google Shape;2253;p37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4" name="Google Shape;2254;p37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5" name="Google Shape;2255;p37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6" name="Google Shape;2256;p37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7" name="Google Shape;2257;p37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8" name="Google Shape;2258;p37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9" name="Google Shape;2259;p37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0" name="Google Shape;2260;p37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1" name="Google Shape;2261;p37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2" name="Google Shape;2262;p37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3" name="Google Shape;2263;p37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4" name="Google Shape;2264;p37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5" name="Google Shape;2265;p37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6" name="Google Shape;2266;p37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7" name="Google Shape;2267;p37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8" name="Google Shape;2268;p37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9" name="Google Shape;2269;p37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0" name="Google Shape;2270;p37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1" name="Google Shape;2271;p37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2" name="Google Shape;2272;p37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3" name="Google Shape;2273;p37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4" name="Google Shape;2274;p37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5" name="Google Shape;2275;p37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6" name="Google Shape;2276;p37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7" name="Google Shape;2277;p37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8" name="Google Shape;2278;p37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9" name="Google Shape;2279;p37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0" name="Google Shape;2280;p37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1" name="Google Shape;2281;p37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2" name="Google Shape;2282;p37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3" name="Google Shape;2283;p37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4" name="Google Shape;2284;p37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5" name="Google Shape;2285;p37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6" name="Google Shape;2286;p37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7" name="Google Shape;2287;p37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8" name="Google Shape;2288;p37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9" name="Google Shape;2289;p37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0" name="Google Shape;2290;p37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1" name="Google Shape;2291;p37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2" name="Google Shape;2292;p37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3" name="Google Shape;2293;p37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4" name="Google Shape;2294;p37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5" name="Google Shape;2295;p37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6" name="Google Shape;2296;p37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7" name="Google Shape;2297;p37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8" name="Google Shape;2298;p37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9" name="Google Shape;2299;p37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0" name="Google Shape;2300;p37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1" name="Google Shape;2301;p37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2" name="Google Shape;2302;p37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3" name="Google Shape;2303;p37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4" name="Google Shape;2304;p37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5" name="Google Shape;2305;p37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6" name="Google Shape;2306;p37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7" name="Google Shape;2307;p37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8" name="Google Shape;2308;p37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9" name="Google Shape;2309;p37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0" name="Google Shape;2310;p37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1" name="Google Shape;2311;p37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2" name="Google Shape;2312;p37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3" name="Google Shape;2313;p37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4" name="Google Shape;2314;p37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5" name="Google Shape;2315;p37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6" name="Google Shape;2316;p37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7" name="Google Shape;2317;p37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8" name="Google Shape;2318;p37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9" name="Google Shape;2319;p37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0" name="Google Shape;2320;p37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1" name="Google Shape;2321;p37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2" name="Google Shape;2322;p37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3" name="Google Shape;2323;p37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4" name="Google Shape;2324;p37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5" name="Google Shape;2325;p37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6" name="Google Shape;2326;p37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7" name="Google Shape;2327;p37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8" name="Google Shape;2328;p37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9" name="Google Shape;2329;p37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0" name="Google Shape;2330;p37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1" name="Google Shape;2331;p37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2" name="Google Shape;2332;p37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3" name="Google Shape;2333;p37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4" name="Google Shape;2334;p37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5" name="Google Shape;2335;p37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6" name="Google Shape;2336;p37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37" name="Google Shape;2337;p37"/>
          <p:cNvGrpSpPr/>
          <p:nvPr/>
        </p:nvGrpSpPr>
        <p:grpSpPr>
          <a:xfrm>
            <a:off x="8559965" y="2322999"/>
            <a:ext cx="247784" cy="327537"/>
            <a:chOff x="2621290" y="1216686"/>
            <a:chExt cx="247784" cy="327537"/>
          </a:xfrm>
        </p:grpSpPr>
        <p:sp>
          <p:nvSpPr>
            <p:cNvPr id="2338" name="Google Shape;2338;p37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9" name="Google Shape;2339;p37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0" name="Google Shape;2340;p37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1" name="Google Shape;2341;p37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2" name="Google Shape;2342;p37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3" name="Google Shape;2343;p37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4" name="Google Shape;2344;p37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5" name="Google Shape;2345;p37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6" name="Google Shape;2346;p37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7" name="Google Shape;2347;p37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8" name="Google Shape;2348;p37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49" name="Google Shape;2349;p37"/>
          <p:cNvGrpSpPr/>
          <p:nvPr/>
        </p:nvGrpSpPr>
        <p:grpSpPr>
          <a:xfrm>
            <a:off x="8559414" y="3041263"/>
            <a:ext cx="365324" cy="524303"/>
            <a:chOff x="2423439" y="2082150"/>
            <a:chExt cx="365324" cy="524303"/>
          </a:xfrm>
        </p:grpSpPr>
        <p:sp>
          <p:nvSpPr>
            <p:cNvPr id="2350" name="Google Shape;2350;p37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1" name="Google Shape;2351;p37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2" name="Google Shape;2352;p37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3" name="Google Shape;2353;p37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4" name="Google Shape;2354;p37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5" name="Google Shape;2355;p37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6" name="Google Shape;2356;p37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7" name="Google Shape;2357;p37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8" name="Google Shape;2358;p37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59" name="Google Shape;2359;p37"/>
          <p:cNvGrpSpPr/>
          <p:nvPr/>
        </p:nvGrpSpPr>
        <p:grpSpPr>
          <a:xfrm>
            <a:off x="8859906" y="2746038"/>
            <a:ext cx="135149" cy="444287"/>
            <a:chOff x="2880331" y="2010988"/>
            <a:chExt cx="135149" cy="444287"/>
          </a:xfrm>
        </p:grpSpPr>
        <p:sp>
          <p:nvSpPr>
            <p:cNvPr id="2360" name="Google Shape;2360;p37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1" name="Google Shape;2361;p37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2" name="Google Shape;2362;p37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3" name="Google Shape;2363;p37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4" name="Google Shape;2364;p37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5" name="Google Shape;2365;p37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6" name="Google Shape;2366;p37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7" name="Google Shape;2367;p37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68" name="Google Shape;2368;p37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2369" name="Google Shape;2369;p37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0" name="Google Shape;2370;p37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1" name="Google Shape;2371;p37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2" name="Google Shape;2372;p37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3" name="Google Shape;2373;p37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4" name="Google Shape;2374;p37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5" name="Google Shape;2375;p37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6" name="Google Shape;2376;p37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7" name="Google Shape;2377;p37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8" name="Google Shape;2378;p37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9" name="Google Shape;2379;p37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0" name="Google Shape;2380;p37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1" name="Google Shape;2381;p37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2" name="Google Shape;2382;p37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3" name="Google Shape;2383;p37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4" name="Google Shape;2384;p37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5" name="Google Shape;2385;p37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6" name="Google Shape;2386;p37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7" name="Google Shape;2387;p37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8" name="Google Shape;2388;p37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9" name="Google Shape;2389;p37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0" name="Google Shape;2390;p37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1" name="Google Shape;2391;p37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2" name="Google Shape;2392;p37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EF99116-FA1E-9C61-6ABE-9E7FB34A9551}"/>
              </a:ext>
            </a:extLst>
          </p:cNvPr>
          <p:cNvSpPr/>
          <p:nvPr/>
        </p:nvSpPr>
        <p:spPr>
          <a:xfrm>
            <a:off x="1566777" y="361064"/>
            <a:ext cx="6147837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6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Let’s meet some </a:t>
            </a:r>
          </a:p>
          <a:p>
            <a:pPr algn="ctr"/>
            <a:r>
              <a:rPr lang="en-US" sz="56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friends.</a:t>
            </a:r>
          </a:p>
        </p:txBody>
      </p:sp>
      <p:sp>
        <p:nvSpPr>
          <p:cNvPr id="26" name="Google Shape;210;p32">
            <a:extLst>
              <a:ext uri="{FF2B5EF4-FFF2-40B4-BE49-F238E27FC236}">
                <a16:creationId xmlns:a16="http://schemas.microsoft.com/office/drawing/2014/main" xmlns="" id="{44F2EDB5-1E97-7314-37F2-F954D56A6638}"/>
              </a:ext>
            </a:extLst>
          </p:cNvPr>
          <p:cNvSpPr txBox="1">
            <a:spLocks/>
          </p:cNvSpPr>
          <p:nvPr/>
        </p:nvSpPr>
        <p:spPr>
          <a:xfrm>
            <a:off x="1266546" y="3191272"/>
            <a:ext cx="7516844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5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What can / can’t they do?</a:t>
            </a:r>
          </a:p>
        </p:txBody>
      </p:sp>
      <p:grpSp>
        <p:nvGrpSpPr>
          <p:cNvPr id="28" name="Google Shape;2032;p71">
            <a:extLst>
              <a:ext uri="{FF2B5EF4-FFF2-40B4-BE49-F238E27FC236}">
                <a16:creationId xmlns:a16="http://schemas.microsoft.com/office/drawing/2014/main" xmlns="" id="{C7B02F6A-AB2B-8642-F715-21D21319C816}"/>
              </a:ext>
            </a:extLst>
          </p:cNvPr>
          <p:cNvGrpSpPr/>
          <p:nvPr/>
        </p:nvGrpSpPr>
        <p:grpSpPr>
          <a:xfrm rot="16200000">
            <a:off x="4077740" y="-34071"/>
            <a:ext cx="1588516" cy="7406038"/>
            <a:chOff x="3140775" y="3213569"/>
            <a:chExt cx="927252" cy="2565352"/>
          </a:xfrm>
        </p:grpSpPr>
        <p:sp>
          <p:nvSpPr>
            <p:cNvPr id="29" name="Google Shape;2033;p71">
              <a:extLst>
                <a:ext uri="{FF2B5EF4-FFF2-40B4-BE49-F238E27FC236}">
                  <a16:creationId xmlns:a16="http://schemas.microsoft.com/office/drawing/2014/main" xmlns="" id="{DAD3FEE8-3BD0-7FD1-C2A5-35830DBB68D0}"/>
                </a:ext>
              </a:extLst>
            </p:cNvPr>
            <p:cNvSpPr/>
            <p:nvPr/>
          </p:nvSpPr>
          <p:spPr>
            <a:xfrm>
              <a:off x="3140775" y="3213569"/>
              <a:ext cx="927252" cy="2565352"/>
            </a:xfrm>
            <a:custGeom>
              <a:avLst/>
              <a:gdLst/>
              <a:ahLst/>
              <a:cxnLst/>
              <a:rect l="l" t="t" r="r" b="b"/>
              <a:pathLst>
                <a:path w="54867" h="151796" extrusionOk="0">
                  <a:moveTo>
                    <a:pt x="7218" y="2717"/>
                  </a:moveTo>
                  <a:lnTo>
                    <a:pt x="14774" y="9783"/>
                  </a:lnTo>
                  <a:cubicBezTo>
                    <a:pt x="14925" y="9934"/>
                    <a:pt x="15121" y="10009"/>
                    <a:pt x="15325" y="10009"/>
                  </a:cubicBezTo>
                  <a:cubicBezTo>
                    <a:pt x="15462" y="10009"/>
                    <a:pt x="15603" y="9976"/>
                    <a:pt x="15737" y="9909"/>
                  </a:cubicBezTo>
                  <a:cubicBezTo>
                    <a:pt x="19853" y="8015"/>
                    <a:pt x="24286" y="7040"/>
                    <a:pt x="28789" y="7040"/>
                  </a:cubicBezTo>
                  <a:cubicBezTo>
                    <a:pt x="29459" y="7040"/>
                    <a:pt x="30131" y="7061"/>
                    <a:pt x="30803" y="7105"/>
                  </a:cubicBezTo>
                  <a:cubicBezTo>
                    <a:pt x="34612" y="7314"/>
                    <a:pt x="38378" y="7356"/>
                    <a:pt x="41852" y="9197"/>
                  </a:cubicBezTo>
                  <a:cubicBezTo>
                    <a:pt x="47460" y="12211"/>
                    <a:pt x="50055" y="18363"/>
                    <a:pt x="51143" y="24306"/>
                  </a:cubicBezTo>
                  <a:cubicBezTo>
                    <a:pt x="52608" y="32509"/>
                    <a:pt x="51561" y="41172"/>
                    <a:pt x="51436" y="49417"/>
                  </a:cubicBezTo>
                  <a:cubicBezTo>
                    <a:pt x="51268" y="60172"/>
                    <a:pt x="51268" y="70928"/>
                    <a:pt x="51561" y="81684"/>
                  </a:cubicBezTo>
                  <a:cubicBezTo>
                    <a:pt x="51561" y="81684"/>
                    <a:pt x="51561" y="81684"/>
                    <a:pt x="51561" y="81684"/>
                  </a:cubicBezTo>
                  <a:lnTo>
                    <a:pt x="51561" y="81684"/>
                  </a:lnTo>
                  <a:cubicBezTo>
                    <a:pt x="51561" y="81701"/>
                    <a:pt x="51562" y="81718"/>
                    <a:pt x="51563" y="81735"/>
                  </a:cubicBezTo>
                  <a:lnTo>
                    <a:pt x="51563" y="81735"/>
                  </a:lnTo>
                  <a:cubicBezTo>
                    <a:pt x="51857" y="92432"/>
                    <a:pt x="52858" y="103087"/>
                    <a:pt x="52482" y="113826"/>
                  </a:cubicBezTo>
                  <a:cubicBezTo>
                    <a:pt x="52147" y="124205"/>
                    <a:pt x="51310" y="137639"/>
                    <a:pt x="43610" y="145507"/>
                  </a:cubicBezTo>
                  <a:cubicBezTo>
                    <a:pt x="40254" y="148923"/>
                    <a:pt x="35812" y="150337"/>
                    <a:pt x="31148" y="150337"/>
                  </a:cubicBezTo>
                  <a:cubicBezTo>
                    <a:pt x="22838" y="150337"/>
                    <a:pt x="13824" y="145848"/>
                    <a:pt x="8999" y="140192"/>
                  </a:cubicBezTo>
                  <a:cubicBezTo>
                    <a:pt x="3056" y="133329"/>
                    <a:pt x="2135" y="123912"/>
                    <a:pt x="1842" y="115165"/>
                  </a:cubicBezTo>
                  <a:cubicBezTo>
                    <a:pt x="1382" y="102819"/>
                    <a:pt x="2428" y="90473"/>
                    <a:pt x="2930" y="78169"/>
                  </a:cubicBezTo>
                  <a:cubicBezTo>
                    <a:pt x="3516" y="64651"/>
                    <a:pt x="2595" y="51174"/>
                    <a:pt x="3181" y="37656"/>
                  </a:cubicBezTo>
                  <a:cubicBezTo>
                    <a:pt x="3474" y="31002"/>
                    <a:pt x="3600" y="23594"/>
                    <a:pt x="7115" y="17735"/>
                  </a:cubicBezTo>
                  <a:cubicBezTo>
                    <a:pt x="7701" y="16773"/>
                    <a:pt x="9208" y="15643"/>
                    <a:pt x="9417" y="14596"/>
                  </a:cubicBezTo>
                  <a:cubicBezTo>
                    <a:pt x="9626" y="13717"/>
                    <a:pt x="9166" y="12922"/>
                    <a:pt x="8957" y="12085"/>
                  </a:cubicBezTo>
                  <a:cubicBezTo>
                    <a:pt x="8090" y="9033"/>
                    <a:pt x="7510" y="5894"/>
                    <a:pt x="7218" y="2717"/>
                  </a:cubicBezTo>
                  <a:close/>
                  <a:moveTo>
                    <a:pt x="6258" y="1"/>
                  </a:moveTo>
                  <a:cubicBezTo>
                    <a:pt x="5859" y="1"/>
                    <a:pt x="5483" y="309"/>
                    <a:pt x="5483" y="785"/>
                  </a:cubicBezTo>
                  <a:cubicBezTo>
                    <a:pt x="5650" y="3757"/>
                    <a:pt x="6069" y="6728"/>
                    <a:pt x="6697" y="9658"/>
                  </a:cubicBezTo>
                  <a:cubicBezTo>
                    <a:pt x="6990" y="10871"/>
                    <a:pt x="7869" y="12629"/>
                    <a:pt x="7701" y="13843"/>
                  </a:cubicBezTo>
                  <a:cubicBezTo>
                    <a:pt x="7534" y="14889"/>
                    <a:pt x="6320" y="15977"/>
                    <a:pt x="5776" y="16898"/>
                  </a:cubicBezTo>
                  <a:cubicBezTo>
                    <a:pt x="2888" y="21669"/>
                    <a:pt x="2344" y="27277"/>
                    <a:pt x="1926" y="32760"/>
                  </a:cubicBezTo>
                  <a:cubicBezTo>
                    <a:pt x="921" y="45566"/>
                    <a:pt x="1842" y="58373"/>
                    <a:pt x="1591" y="71221"/>
                  </a:cubicBezTo>
                  <a:cubicBezTo>
                    <a:pt x="1340" y="84572"/>
                    <a:pt x="1" y="97839"/>
                    <a:pt x="168" y="111189"/>
                  </a:cubicBezTo>
                  <a:cubicBezTo>
                    <a:pt x="252" y="120146"/>
                    <a:pt x="586" y="129897"/>
                    <a:pt x="5357" y="137807"/>
                  </a:cubicBezTo>
                  <a:cubicBezTo>
                    <a:pt x="9543" y="144796"/>
                    <a:pt x="16908" y="148897"/>
                    <a:pt x="24693" y="150864"/>
                  </a:cubicBezTo>
                  <a:cubicBezTo>
                    <a:pt x="26994" y="151435"/>
                    <a:pt x="29400" y="151795"/>
                    <a:pt x="31791" y="151795"/>
                  </a:cubicBezTo>
                  <a:cubicBezTo>
                    <a:pt x="34835" y="151795"/>
                    <a:pt x="37854" y="151211"/>
                    <a:pt x="40596" y="149734"/>
                  </a:cubicBezTo>
                  <a:cubicBezTo>
                    <a:pt x="50348" y="144503"/>
                    <a:pt x="52649" y="131278"/>
                    <a:pt x="53612" y="121317"/>
                  </a:cubicBezTo>
                  <a:cubicBezTo>
                    <a:pt x="54867" y="108100"/>
                    <a:pt x="53488" y="94925"/>
                    <a:pt x="53110" y="81708"/>
                  </a:cubicBezTo>
                  <a:lnTo>
                    <a:pt x="53110" y="81708"/>
                  </a:lnTo>
                  <a:cubicBezTo>
                    <a:pt x="53110" y="81700"/>
                    <a:pt x="53110" y="81692"/>
                    <a:pt x="53110" y="81684"/>
                  </a:cubicBezTo>
                  <a:lnTo>
                    <a:pt x="53110" y="81684"/>
                  </a:lnTo>
                  <a:cubicBezTo>
                    <a:pt x="53110" y="81684"/>
                    <a:pt x="53110" y="81684"/>
                    <a:pt x="53110" y="81684"/>
                  </a:cubicBezTo>
                  <a:cubicBezTo>
                    <a:pt x="53110" y="81670"/>
                    <a:pt x="53109" y="81655"/>
                    <a:pt x="53109" y="81641"/>
                  </a:cubicBezTo>
                  <a:lnTo>
                    <a:pt x="53109" y="81641"/>
                  </a:lnTo>
                  <a:cubicBezTo>
                    <a:pt x="52900" y="72322"/>
                    <a:pt x="52859" y="62962"/>
                    <a:pt x="52942" y="53644"/>
                  </a:cubicBezTo>
                  <a:cubicBezTo>
                    <a:pt x="53068" y="45441"/>
                    <a:pt x="53779" y="37154"/>
                    <a:pt x="53235" y="28993"/>
                  </a:cubicBezTo>
                  <a:cubicBezTo>
                    <a:pt x="52608" y="19284"/>
                    <a:pt x="48715" y="8611"/>
                    <a:pt x="38169" y="6226"/>
                  </a:cubicBezTo>
                  <a:cubicBezTo>
                    <a:pt x="35657" y="5684"/>
                    <a:pt x="32932" y="5472"/>
                    <a:pt x="30284" y="5472"/>
                  </a:cubicBezTo>
                  <a:cubicBezTo>
                    <a:pt x="29049" y="5472"/>
                    <a:pt x="27831" y="5518"/>
                    <a:pt x="26660" y="5598"/>
                  </a:cubicBezTo>
                  <a:cubicBezTo>
                    <a:pt x="22804" y="5797"/>
                    <a:pt x="19023" y="6751"/>
                    <a:pt x="15497" y="8317"/>
                  </a:cubicBezTo>
                  <a:lnTo>
                    <a:pt x="15497" y="8317"/>
                  </a:lnTo>
                  <a:lnTo>
                    <a:pt x="6822" y="241"/>
                  </a:lnTo>
                  <a:cubicBezTo>
                    <a:pt x="6657" y="76"/>
                    <a:pt x="6454" y="1"/>
                    <a:pt x="6258" y="1"/>
                  </a:cubicBezTo>
                  <a:close/>
                </a:path>
              </a:pathLst>
            </a:custGeom>
            <a:solidFill>
              <a:srgbClr val="399795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Berlin Sans FB" panose="020E0602020502020306" pitchFamily="34" charset="77"/>
              </a:endParaRPr>
            </a:p>
          </p:txBody>
        </p:sp>
        <p:sp>
          <p:nvSpPr>
            <p:cNvPr id="30" name="Google Shape;2034;p71">
              <a:extLst>
                <a:ext uri="{FF2B5EF4-FFF2-40B4-BE49-F238E27FC236}">
                  <a16:creationId xmlns:a16="http://schemas.microsoft.com/office/drawing/2014/main" xmlns="" id="{371F7DD2-C689-0435-9F01-27ED429DC948}"/>
                </a:ext>
              </a:extLst>
            </p:cNvPr>
            <p:cNvSpPr/>
            <p:nvPr/>
          </p:nvSpPr>
          <p:spPr>
            <a:xfrm>
              <a:off x="3281519" y="5381940"/>
              <a:ext cx="154449" cy="197764"/>
            </a:xfrm>
            <a:custGeom>
              <a:avLst/>
              <a:gdLst/>
              <a:ahLst/>
              <a:cxnLst/>
              <a:rect l="l" t="t" r="r" b="b"/>
              <a:pathLst>
                <a:path w="9139" h="11702" extrusionOk="0">
                  <a:moveTo>
                    <a:pt x="770" y="1"/>
                  </a:moveTo>
                  <a:cubicBezTo>
                    <a:pt x="378" y="1"/>
                    <a:pt x="1" y="252"/>
                    <a:pt x="43" y="754"/>
                  </a:cubicBezTo>
                  <a:cubicBezTo>
                    <a:pt x="252" y="5525"/>
                    <a:pt x="3182" y="9710"/>
                    <a:pt x="7534" y="11635"/>
                  </a:cubicBezTo>
                  <a:cubicBezTo>
                    <a:pt x="7646" y="11681"/>
                    <a:pt x="7755" y="11701"/>
                    <a:pt x="7860" y="11701"/>
                  </a:cubicBezTo>
                  <a:cubicBezTo>
                    <a:pt x="8622" y="11701"/>
                    <a:pt x="9139" y="10622"/>
                    <a:pt x="8329" y="10254"/>
                  </a:cubicBezTo>
                  <a:cubicBezTo>
                    <a:pt x="4437" y="8664"/>
                    <a:pt x="1842" y="4939"/>
                    <a:pt x="1591" y="754"/>
                  </a:cubicBezTo>
                  <a:cubicBezTo>
                    <a:pt x="1570" y="252"/>
                    <a:pt x="1162" y="1"/>
                    <a:pt x="770" y="1"/>
                  </a:cubicBezTo>
                  <a:close/>
                </a:path>
              </a:pathLst>
            </a:custGeom>
            <a:solidFill>
              <a:srgbClr val="399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Berlin Sans FB" panose="020E0602020502020306" pitchFamily="34" charset="77"/>
              </a:endParaRPr>
            </a:p>
          </p:txBody>
        </p:sp>
        <p:sp>
          <p:nvSpPr>
            <p:cNvPr id="31" name="Google Shape;2035;p71">
              <a:extLst>
                <a:ext uri="{FF2B5EF4-FFF2-40B4-BE49-F238E27FC236}">
                  <a16:creationId xmlns:a16="http://schemas.microsoft.com/office/drawing/2014/main" xmlns="" id="{CF8E2395-5B4A-7EDD-0835-940482BAB8F4}"/>
                </a:ext>
              </a:extLst>
            </p:cNvPr>
            <p:cNvSpPr/>
            <p:nvPr/>
          </p:nvSpPr>
          <p:spPr>
            <a:xfrm>
              <a:off x="3870957" y="3647324"/>
              <a:ext cx="87457" cy="675814"/>
            </a:xfrm>
            <a:custGeom>
              <a:avLst/>
              <a:gdLst/>
              <a:ahLst/>
              <a:cxnLst/>
              <a:rect l="l" t="t" r="r" b="b"/>
              <a:pathLst>
                <a:path w="5175" h="39989" extrusionOk="0">
                  <a:moveTo>
                    <a:pt x="1072" y="1"/>
                  </a:moveTo>
                  <a:cubicBezTo>
                    <a:pt x="521" y="1"/>
                    <a:pt x="0" y="798"/>
                    <a:pt x="445" y="1402"/>
                  </a:cubicBezTo>
                  <a:cubicBezTo>
                    <a:pt x="2538" y="4080"/>
                    <a:pt x="2789" y="7429"/>
                    <a:pt x="2915" y="10693"/>
                  </a:cubicBezTo>
                  <a:cubicBezTo>
                    <a:pt x="3082" y="13874"/>
                    <a:pt x="3124" y="17054"/>
                    <a:pt x="3082" y="20235"/>
                  </a:cubicBezTo>
                  <a:cubicBezTo>
                    <a:pt x="2956" y="26597"/>
                    <a:pt x="2496" y="32916"/>
                    <a:pt x="1659" y="39236"/>
                  </a:cubicBezTo>
                  <a:cubicBezTo>
                    <a:pt x="1596" y="39738"/>
                    <a:pt x="1962" y="39989"/>
                    <a:pt x="2360" y="39989"/>
                  </a:cubicBezTo>
                  <a:cubicBezTo>
                    <a:pt x="2758" y="39989"/>
                    <a:pt x="3187" y="39738"/>
                    <a:pt x="3249" y="39236"/>
                  </a:cubicBezTo>
                  <a:cubicBezTo>
                    <a:pt x="4212" y="31953"/>
                    <a:pt x="4672" y="24588"/>
                    <a:pt x="4631" y="17222"/>
                  </a:cubicBezTo>
                  <a:cubicBezTo>
                    <a:pt x="4631" y="11656"/>
                    <a:pt x="5175" y="4917"/>
                    <a:pt x="1575" y="272"/>
                  </a:cubicBezTo>
                  <a:cubicBezTo>
                    <a:pt x="1424" y="81"/>
                    <a:pt x="1247" y="1"/>
                    <a:pt x="1072" y="1"/>
                  </a:cubicBezTo>
                  <a:close/>
                </a:path>
              </a:pathLst>
            </a:custGeom>
            <a:solidFill>
              <a:srgbClr val="399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99795"/>
                </a:solidFill>
                <a:latin typeface="Berlin Sans FB" panose="020E0602020502020306" pitchFamily="34" charset="77"/>
              </a:endParaRPr>
            </a:p>
          </p:txBody>
        </p:sp>
        <p:sp>
          <p:nvSpPr>
            <p:cNvPr id="2048" name="Google Shape;2036;p71">
              <a:extLst>
                <a:ext uri="{FF2B5EF4-FFF2-40B4-BE49-F238E27FC236}">
                  <a16:creationId xmlns:a16="http://schemas.microsoft.com/office/drawing/2014/main" xmlns="" id="{AB8100A7-72B8-37A6-A837-DD0E3CA5ADB1}"/>
                </a:ext>
              </a:extLst>
            </p:cNvPr>
            <p:cNvSpPr/>
            <p:nvPr/>
          </p:nvSpPr>
          <p:spPr>
            <a:xfrm>
              <a:off x="3249341" y="3608032"/>
              <a:ext cx="58525" cy="190311"/>
            </a:xfrm>
            <a:custGeom>
              <a:avLst/>
              <a:gdLst/>
              <a:ahLst/>
              <a:cxnLst/>
              <a:rect l="l" t="t" r="r" b="b"/>
              <a:pathLst>
                <a:path w="3463" h="11261" extrusionOk="0">
                  <a:moveTo>
                    <a:pt x="2511" y="0"/>
                  </a:moveTo>
                  <a:cubicBezTo>
                    <a:pt x="2202" y="0"/>
                    <a:pt x="1895" y="165"/>
                    <a:pt x="1779" y="546"/>
                  </a:cubicBezTo>
                  <a:cubicBezTo>
                    <a:pt x="775" y="3769"/>
                    <a:pt x="189" y="7117"/>
                    <a:pt x="22" y="10507"/>
                  </a:cubicBezTo>
                  <a:cubicBezTo>
                    <a:pt x="1" y="11009"/>
                    <a:pt x="377" y="11260"/>
                    <a:pt x="764" y="11260"/>
                  </a:cubicBezTo>
                  <a:cubicBezTo>
                    <a:pt x="1152" y="11260"/>
                    <a:pt x="1549" y="11009"/>
                    <a:pt x="1570" y="10507"/>
                  </a:cubicBezTo>
                  <a:cubicBezTo>
                    <a:pt x="1738" y="7284"/>
                    <a:pt x="2323" y="4062"/>
                    <a:pt x="3286" y="965"/>
                  </a:cubicBezTo>
                  <a:cubicBezTo>
                    <a:pt x="3463" y="383"/>
                    <a:pt x="2983" y="0"/>
                    <a:pt x="2511" y="0"/>
                  </a:cubicBezTo>
                  <a:close/>
                </a:path>
              </a:pathLst>
            </a:custGeom>
            <a:solidFill>
              <a:srgbClr val="399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rlin Sans FB" panose="020E0602020502020306" pitchFamily="34" charset="7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1317876" y="130596"/>
            <a:ext cx="7365974" cy="830176"/>
          </a:xfrm>
          <a:prstGeom prst="wedgeRoundRectCallout">
            <a:avLst>
              <a:gd name="adj1" fmla="val -36893"/>
              <a:gd name="adj2" fmla="val 94102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Can he play badminton?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2294351" y="4158269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Yes, he can.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1948052" y="4154882"/>
            <a:ext cx="4588249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  <a:sym typeface="Barriecito"/>
              </a:rPr>
              <a:t>No, he can’t.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F9E6FBE-9C8D-3851-BECC-6D10A7CFE1DB}"/>
              </a:ext>
            </a:extLst>
          </p:cNvPr>
          <p:cNvGrpSpPr/>
          <p:nvPr/>
        </p:nvGrpSpPr>
        <p:grpSpPr>
          <a:xfrm>
            <a:off x="3856346" y="1027681"/>
            <a:ext cx="2776240" cy="2916141"/>
            <a:chOff x="3571054" y="1290099"/>
            <a:chExt cx="3415582" cy="3479898"/>
          </a:xfrm>
        </p:grpSpPr>
        <p:pic>
          <p:nvPicPr>
            <p:cNvPr id="2" name="Picture 2" descr="happy boy playing badminton 1 - Clipart World">
              <a:extLst>
                <a:ext uri="{FF2B5EF4-FFF2-40B4-BE49-F238E27FC236}">
                  <a16:creationId xmlns:a16="http://schemas.microsoft.com/office/drawing/2014/main" xmlns="" id="{96137749-0320-325F-45BC-3C4C5790C7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47" t="5432" r="17858" b="6468"/>
            <a:stretch/>
          </p:blipFill>
          <p:spPr bwMode="auto">
            <a:xfrm>
              <a:off x="4070026" y="1331089"/>
              <a:ext cx="2318151" cy="3434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EB9B07E8-1687-C574-00E8-E320DCFD9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969" b="90583" l="9057" r="93962">
                          <a14:foregroundMark x1="20755" y1="37220" x2="9057" y2="49776"/>
                          <a14:foregroundMark x1="13585" y1="48430" x2="10566" y2="54709"/>
                          <a14:foregroundMark x1="12453" y1="57399" x2="41887" y2="90583"/>
                          <a14:foregroundMark x1="41887" y1="90583" x2="41887" y2="90583"/>
                          <a14:foregroundMark x1="90189" y1="25112" x2="87925" y2="42152"/>
                          <a14:foregroundMark x1="93585" y1="29148" x2="93962" y2="29596"/>
                          <a14:foregroundMark x1="75094" y1="17489" x2="45660" y2="5201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94613" y="1609933"/>
              <a:ext cx="992023" cy="834797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1278A791-D546-1324-51D0-6501C265E0BD}"/>
                </a:ext>
              </a:extLst>
            </p:cNvPr>
            <p:cNvSpPr/>
            <p:nvPr/>
          </p:nvSpPr>
          <p:spPr>
            <a:xfrm>
              <a:off x="3571054" y="1290099"/>
              <a:ext cx="3407870" cy="3479898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AE94F41-5F1B-AFB7-1506-5E8C5572F8E7}"/>
              </a:ext>
            </a:extLst>
          </p:cNvPr>
          <p:cNvGrpSpPr/>
          <p:nvPr/>
        </p:nvGrpSpPr>
        <p:grpSpPr>
          <a:xfrm>
            <a:off x="3856346" y="1031068"/>
            <a:ext cx="2769972" cy="2916141"/>
            <a:chOff x="271576" y="1885220"/>
            <a:chExt cx="2769972" cy="2916141"/>
          </a:xfrm>
        </p:grpSpPr>
        <p:pic>
          <p:nvPicPr>
            <p:cNvPr id="9218" name="Picture 2" descr="Boy Playing Badminton Stock Vector (Royalty Free) 63346495 | Shutterstock">
              <a:extLst>
                <a:ext uri="{FF2B5EF4-FFF2-40B4-BE49-F238E27FC236}">
                  <a16:creationId xmlns:a16="http://schemas.microsoft.com/office/drawing/2014/main" xmlns="" id="{D519B8D9-B8C4-18B7-22F1-3A4C27F8B4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19"/>
            <a:stretch/>
          </p:blipFill>
          <p:spPr bwMode="auto">
            <a:xfrm>
              <a:off x="814946" y="1901988"/>
              <a:ext cx="1617849" cy="285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04706B46-3239-14A7-CFF2-20448474E73E}"/>
                </a:ext>
              </a:extLst>
            </p:cNvPr>
            <p:cNvSpPr/>
            <p:nvPr/>
          </p:nvSpPr>
          <p:spPr>
            <a:xfrm>
              <a:off x="271576" y="1885220"/>
              <a:ext cx="2769972" cy="2916141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8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xmlns="" id="{2C5FE821-80C4-4A7B-0FB3-4794FE4918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7" t="18657" r="55100" b="30178"/>
            <a:stretch/>
          </p:blipFill>
          <p:spPr bwMode="auto">
            <a:xfrm>
              <a:off x="2246539" y="2027331"/>
              <a:ext cx="667818" cy="676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Google Shape;631;p33" descr="page9image171200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007761" y="784154"/>
            <a:ext cx="4067499" cy="4944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592;p31" descr="page7image177248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6536301" y="818159"/>
            <a:ext cx="3280968" cy="49106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958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1868836" y="104720"/>
            <a:ext cx="5891136" cy="830176"/>
          </a:xfrm>
          <a:prstGeom prst="wedgeRoundRectCallout">
            <a:avLst>
              <a:gd name="adj1" fmla="val -49511"/>
              <a:gd name="adj2" fmla="val 91259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Can she swim?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2094271" y="4158269"/>
            <a:ext cx="435244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Yes, she can.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1868836" y="4180928"/>
            <a:ext cx="4588249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  <a:sym typeface="Barriecito"/>
              </a:rPr>
              <a:t>No, she can’t.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2C2C131-847D-642D-2CE0-9F6DA830BD3A}"/>
              </a:ext>
            </a:extLst>
          </p:cNvPr>
          <p:cNvGrpSpPr/>
          <p:nvPr/>
        </p:nvGrpSpPr>
        <p:grpSpPr>
          <a:xfrm>
            <a:off x="3394527" y="1060024"/>
            <a:ext cx="2776240" cy="2916141"/>
            <a:chOff x="3394527" y="1060024"/>
            <a:chExt cx="2776240" cy="291614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1278A791-D546-1324-51D0-6501C265E0BD}"/>
                </a:ext>
              </a:extLst>
            </p:cNvPr>
            <p:cNvSpPr/>
            <p:nvPr/>
          </p:nvSpPr>
          <p:spPr>
            <a:xfrm>
              <a:off x="3394527" y="1060024"/>
              <a:ext cx="2769972" cy="2916141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3314" name="Picture 2" descr="Can - can't | KIDS BOX 1 | Baamboozle - Baamboozle | The Most Fun Classroom  Games!">
              <a:extLst>
                <a:ext uri="{FF2B5EF4-FFF2-40B4-BE49-F238E27FC236}">
                  <a16:creationId xmlns:a16="http://schemas.microsoft.com/office/drawing/2014/main" xmlns="" id="{0C5D0F30-78DE-0CA1-92FD-10629BFBDB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88" t="16564" r="8193" b="13785"/>
            <a:stretch/>
          </p:blipFill>
          <p:spPr bwMode="auto">
            <a:xfrm>
              <a:off x="3537909" y="1812153"/>
              <a:ext cx="2483208" cy="1952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EB9B07E8-1687-C574-00E8-E320DCFD9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969" b="90583" l="9057" r="93962">
                          <a14:foregroundMark x1="20755" y1="37220" x2="9057" y2="49776"/>
                          <a14:foregroundMark x1="13585" y1="48430" x2="10566" y2="54709"/>
                          <a14:foregroundMark x1="12453" y1="57399" x2="41887" y2="90583"/>
                          <a14:foregroundMark x1="41887" y1="90583" x2="41887" y2="90583"/>
                          <a14:foregroundMark x1="90189" y1="25112" x2="87925" y2="42152"/>
                          <a14:foregroundMark x1="93585" y1="29148" x2="93962" y2="29596"/>
                          <a14:foregroundMark x1="75094" y1="17489" x2="45660" y2="5201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64435" y="1328044"/>
              <a:ext cx="806332" cy="69955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61D5BFC-BCFF-1168-9FD4-71132D8D5066}"/>
              </a:ext>
            </a:extLst>
          </p:cNvPr>
          <p:cNvGrpSpPr/>
          <p:nvPr/>
        </p:nvGrpSpPr>
        <p:grpSpPr>
          <a:xfrm>
            <a:off x="3394527" y="1060023"/>
            <a:ext cx="2769972" cy="2916141"/>
            <a:chOff x="483850" y="1218162"/>
            <a:chExt cx="2769972" cy="291614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04706B46-3239-14A7-CFF2-20448474E73E}"/>
                </a:ext>
              </a:extLst>
            </p:cNvPr>
            <p:cNvSpPr/>
            <p:nvPr/>
          </p:nvSpPr>
          <p:spPr>
            <a:xfrm>
              <a:off x="483850" y="1218162"/>
              <a:ext cx="2769972" cy="2916141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8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xmlns="" id="{2C5FE821-80C4-4A7B-0FB3-4794FE4918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7" t="18657" r="55100" b="30178"/>
            <a:stretch/>
          </p:blipFill>
          <p:spPr bwMode="auto">
            <a:xfrm>
              <a:off x="2458813" y="1360273"/>
              <a:ext cx="667818" cy="676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6" name="Picture 4" descr="Can + can't: affirmative and negative sentences (I, you, he, she, it)  Flashcards | Quizlet">
              <a:extLst>
                <a:ext uri="{FF2B5EF4-FFF2-40B4-BE49-F238E27FC236}">
                  <a16:creationId xmlns:a16="http://schemas.microsoft.com/office/drawing/2014/main" xmlns="" id="{2B4E7627-8A66-7DB2-6869-C8FC9BAE614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EFB"/>
                </a:clrFrom>
                <a:clrTo>
                  <a:srgbClr val="FFFE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890"/>
            <a:stretch/>
          </p:blipFill>
          <p:spPr bwMode="auto">
            <a:xfrm>
              <a:off x="567768" y="1958586"/>
              <a:ext cx="2619267" cy="1923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Google Shape;631;p33" descr="page9image171200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007761" y="784154"/>
            <a:ext cx="4067499" cy="4944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92;p31" descr="page7image177248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6536301" y="818159"/>
            <a:ext cx="3280968" cy="49106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056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1231901" y="92479"/>
            <a:ext cx="7152208" cy="946753"/>
          </a:xfrm>
          <a:prstGeom prst="wedgeRoundRectCallout">
            <a:avLst>
              <a:gd name="adj1" fmla="val -40284"/>
              <a:gd name="adj2" fmla="val 77006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Can she draw?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2873174" y="4227388"/>
            <a:ext cx="4388931" cy="787097"/>
          </a:xfrm>
          <a:prstGeom prst="wedgeRoundRectCallout">
            <a:avLst>
              <a:gd name="adj1" fmla="val 54641"/>
              <a:gd name="adj2" fmla="val -868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Yes, she can.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2719792" y="4251013"/>
            <a:ext cx="4588249" cy="787097"/>
          </a:xfrm>
          <a:prstGeom prst="wedgeRoundRectCallout">
            <a:avLst>
              <a:gd name="adj1" fmla="val 49235"/>
              <a:gd name="adj2" fmla="val -845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  <a:sym typeface="Barriecito"/>
              </a:rPr>
              <a:t>No, she can’t.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6F06D786-BD3D-A159-1698-6582AE829748}"/>
              </a:ext>
            </a:extLst>
          </p:cNvPr>
          <p:cNvGrpSpPr/>
          <p:nvPr/>
        </p:nvGrpSpPr>
        <p:grpSpPr>
          <a:xfrm>
            <a:off x="3692552" y="1161762"/>
            <a:ext cx="2769972" cy="2916141"/>
            <a:chOff x="193889" y="1704795"/>
            <a:chExt cx="2769972" cy="2916141"/>
          </a:xfrm>
        </p:grpSpPr>
        <p:pic>
          <p:nvPicPr>
            <p:cNvPr id="4" name="Picture 2" descr="Draw Stock Illustrations – 802,833 Draw Stock Illustrations, Vectors &amp;  Clipart - Dreamstime">
              <a:extLst>
                <a:ext uri="{FF2B5EF4-FFF2-40B4-BE49-F238E27FC236}">
                  <a16:creationId xmlns:a16="http://schemas.microsoft.com/office/drawing/2014/main" xmlns="" id="{79D81DDF-4E5C-27F9-4EF0-50226EF02B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9" t="7366" r="4781" b="9153"/>
            <a:stretch/>
          </p:blipFill>
          <p:spPr bwMode="auto">
            <a:xfrm>
              <a:off x="345984" y="2174192"/>
              <a:ext cx="2493114" cy="2296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D859FFA7-68D0-72B2-1FAF-9ED2808DD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969" b="90583" l="9057" r="93962">
                          <a14:foregroundMark x1="20755" y1="37220" x2="9057" y2="49776"/>
                          <a14:foregroundMark x1="13585" y1="48430" x2="10566" y2="54709"/>
                          <a14:foregroundMark x1="12453" y1="57399" x2="41887" y2="90583"/>
                          <a14:foregroundMark x1="41887" y1="90583" x2="41887" y2="90583"/>
                          <a14:foregroundMark x1="90189" y1="25112" x2="87925" y2="42152"/>
                          <a14:foregroundMark x1="93585" y1="29148" x2="93962" y2="29596"/>
                          <a14:foregroundMark x1="75094" y1="17489" x2="45660" y2="5201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26826" y="1753818"/>
              <a:ext cx="806332" cy="699557"/>
            </a:xfrm>
            <a:prstGeom prst="rect">
              <a:avLst/>
            </a:prstGeom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D1D73314-0AF8-0493-1A4B-1C110A34CD19}"/>
                </a:ext>
              </a:extLst>
            </p:cNvPr>
            <p:cNvSpPr/>
            <p:nvPr/>
          </p:nvSpPr>
          <p:spPr>
            <a:xfrm>
              <a:off x="193889" y="1704795"/>
              <a:ext cx="2769972" cy="2916141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577ACF2A-5FA7-40D8-D703-3717A71C7D09}"/>
              </a:ext>
            </a:extLst>
          </p:cNvPr>
          <p:cNvGrpSpPr/>
          <p:nvPr/>
        </p:nvGrpSpPr>
        <p:grpSpPr>
          <a:xfrm>
            <a:off x="3692552" y="1161761"/>
            <a:ext cx="2769972" cy="2916141"/>
            <a:chOff x="167579" y="2042129"/>
            <a:chExt cx="2769972" cy="291614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C14815A3-F1F6-24B6-2913-C20C7B20E83F}"/>
                </a:ext>
              </a:extLst>
            </p:cNvPr>
            <p:cNvSpPr/>
            <p:nvPr/>
          </p:nvSpPr>
          <p:spPr>
            <a:xfrm>
              <a:off x="167579" y="2042129"/>
              <a:ext cx="2769972" cy="2916141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1266" name="Picture 2" descr="this is all but a dream's Drawception Drawings">
              <a:extLst>
                <a:ext uri="{FF2B5EF4-FFF2-40B4-BE49-F238E27FC236}">
                  <a16:creationId xmlns:a16="http://schemas.microsoft.com/office/drawing/2014/main" xmlns="" id="{A2A67760-79B4-03CB-9B33-EFE5A71D81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369" y="2751682"/>
              <a:ext cx="1422697" cy="1500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xmlns="" id="{B3D6C152-8FA2-CECB-EC6A-B80F076F39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7" t="18657" r="55100" b="30178"/>
            <a:stretch/>
          </p:blipFill>
          <p:spPr bwMode="auto">
            <a:xfrm>
              <a:off x="2142542" y="2184240"/>
              <a:ext cx="667818" cy="676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1F9074A-6457-AC0F-0782-A62338363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3551" y="2705673"/>
            <a:ext cx="2141115" cy="2575470"/>
          </a:xfrm>
          <a:prstGeom prst="rect">
            <a:avLst/>
          </a:prstGeom>
        </p:spPr>
      </p:pic>
      <p:pic>
        <p:nvPicPr>
          <p:cNvPr id="22" name="Google Shape;633;p33" descr="page4image175030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621498" y="1631160"/>
            <a:ext cx="3314926" cy="45858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26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1231901" y="92479"/>
            <a:ext cx="7152208" cy="946753"/>
          </a:xfrm>
          <a:prstGeom prst="wedgeRoundRectCallout">
            <a:avLst>
              <a:gd name="adj1" fmla="val -40284"/>
              <a:gd name="adj2" fmla="val 77006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Can he cook?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2873174" y="4227388"/>
            <a:ext cx="4388931" cy="787097"/>
          </a:xfrm>
          <a:prstGeom prst="wedgeRoundRectCallout">
            <a:avLst>
              <a:gd name="adj1" fmla="val 54641"/>
              <a:gd name="adj2" fmla="val -868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Yes, he can.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2773514" y="4236692"/>
            <a:ext cx="4588249" cy="787097"/>
          </a:xfrm>
          <a:prstGeom prst="wedgeRoundRectCallout">
            <a:avLst>
              <a:gd name="adj1" fmla="val 49235"/>
              <a:gd name="adj2" fmla="val -845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  <a:sym typeface="Barriecito"/>
              </a:rPr>
              <a:t>No, he can’t.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DDCDA1F-B797-C959-678E-330610461640}"/>
              </a:ext>
            </a:extLst>
          </p:cNvPr>
          <p:cNvGrpSpPr/>
          <p:nvPr/>
        </p:nvGrpSpPr>
        <p:grpSpPr>
          <a:xfrm>
            <a:off x="3692552" y="1141102"/>
            <a:ext cx="2769972" cy="2923923"/>
            <a:chOff x="588740" y="1631159"/>
            <a:chExt cx="2769972" cy="292392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C14815A3-F1F6-24B6-2913-C20C7B20E83F}"/>
                </a:ext>
              </a:extLst>
            </p:cNvPr>
            <p:cNvSpPr/>
            <p:nvPr/>
          </p:nvSpPr>
          <p:spPr>
            <a:xfrm>
              <a:off x="588740" y="1631159"/>
              <a:ext cx="2769972" cy="2916141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5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xmlns="" id="{B3D6C152-8FA2-CECB-EC6A-B80F076F39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7" t="18657" r="55100" b="30178"/>
            <a:stretch/>
          </p:blipFill>
          <p:spPr bwMode="auto">
            <a:xfrm>
              <a:off x="2563703" y="1773270"/>
              <a:ext cx="667818" cy="676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38" name="Picture 2" descr="Triste - Ejemplo De Male Chef Vector Del Camarero De La Historieta Stock de  ilustración - Ilustración de enfermo, vértigos: 148310496">
              <a:extLst>
                <a:ext uri="{FF2B5EF4-FFF2-40B4-BE49-F238E27FC236}">
                  <a16:creationId xmlns:a16="http://schemas.microsoft.com/office/drawing/2014/main" xmlns="" id="{9ACEC6AB-E6E7-7B47-57B8-8A53FC7C31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8" t="9061" r="8668" b="14093"/>
            <a:stretch/>
          </p:blipFill>
          <p:spPr bwMode="auto">
            <a:xfrm>
              <a:off x="1238997" y="1638941"/>
              <a:ext cx="1313875" cy="2916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572F4D9-A6D6-3D50-3BD0-4E5AA85D40E5}"/>
              </a:ext>
            </a:extLst>
          </p:cNvPr>
          <p:cNvGrpSpPr/>
          <p:nvPr/>
        </p:nvGrpSpPr>
        <p:grpSpPr>
          <a:xfrm>
            <a:off x="3692552" y="1161762"/>
            <a:ext cx="2769972" cy="2916141"/>
            <a:chOff x="3692552" y="1161762"/>
            <a:chExt cx="2769972" cy="291614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D859FFA7-68D0-72B2-1FAF-9ED2808DD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969" b="90583" l="9057" r="93962">
                          <a14:foregroundMark x1="20755" y1="37220" x2="9057" y2="49776"/>
                          <a14:foregroundMark x1="13585" y1="48430" x2="10566" y2="54709"/>
                          <a14:foregroundMark x1="12453" y1="57399" x2="41887" y2="90583"/>
                          <a14:foregroundMark x1="41887" y1="90583" x2="41887" y2="90583"/>
                          <a14:foregroundMark x1="90189" y1="25112" x2="87925" y2="42152"/>
                          <a14:foregroundMark x1="93585" y1="29148" x2="93962" y2="29596"/>
                          <a14:foregroundMark x1="75094" y1="17489" x2="45660" y2="5201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25489" y="1210785"/>
              <a:ext cx="806332" cy="699557"/>
            </a:xfrm>
            <a:prstGeom prst="rect">
              <a:avLst/>
            </a:prstGeom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D1D73314-0AF8-0493-1A4B-1C110A34CD19}"/>
                </a:ext>
              </a:extLst>
            </p:cNvPr>
            <p:cNvSpPr/>
            <p:nvPr/>
          </p:nvSpPr>
          <p:spPr>
            <a:xfrm>
              <a:off x="3692552" y="1161762"/>
              <a:ext cx="2769972" cy="2916141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4340" name="Picture 4" descr="Little chef Vectors &amp; Illustrations for Free Download | Freepik">
              <a:extLst>
                <a:ext uri="{FF2B5EF4-FFF2-40B4-BE49-F238E27FC236}">
                  <a16:creationId xmlns:a16="http://schemas.microsoft.com/office/drawing/2014/main" xmlns="" id="{7F6F2CC5-8109-D6D2-03B4-9E9F261E9B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2" t="4932" r="6407" b="4918"/>
            <a:stretch/>
          </p:blipFill>
          <p:spPr bwMode="auto">
            <a:xfrm>
              <a:off x="4124247" y="1188717"/>
              <a:ext cx="1501242" cy="2723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Google Shape;633;p33" descr="page4image175030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621498" y="1631160"/>
            <a:ext cx="3314926" cy="4585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1F9074A-6457-AC0F-0782-A62338363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3551" y="2705673"/>
            <a:ext cx="2141115" cy="257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392;p46">
            <a:extLst>
              <a:ext uri="{FF2B5EF4-FFF2-40B4-BE49-F238E27FC236}">
                <a16:creationId xmlns:a16="http://schemas.microsoft.com/office/drawing/2014/main" xmlns="" id="{918656C6-D9C0-3DBD-25A0-EACE5AB66ADC}"/>
              </a:ext>
            </a:extLst>
          </p:cNvPr>
          <p:cNvSpPr/>
          <p:nvPr/>
        </p:nvSpPr>
        <p:spPr>
          <a:xfrm>
            <a:off x="412416" y="1171983"/>
            <a:ext cx="2787387" cy="2427875"/>
          </a:xfrm>
          <a:custGeom>
            <a:avLst/>
            <a:gdLst/>
            <a:ahLst/>
            <a:cxnLst/>
            <a:rect l="l" t="t" r="r" b="b"/>
            <a:pathLst>
              <a:path w="270658" h="38392" extrusionOk="0">
                <a:moveTo>
                  <a:pt x="1498" y="0"/>
                </a:moveTo>
                <a:lnTo>
                  <a:pt x="10721" y="12698"/>
                </a:lnTo>
                <a:lnTo>
                  <a:pt x="5990" y="15692"/>
                </a:lnTo>
                <a:lnTo>
                  <a:pt x="11500" y="20424"/>
                </a:lnTo>
                <a:lnTo>
                  <a:pt x="1" y="24916"/>
                </a:lnTo>
                <a:lnTo>
                  <a:pt x="8984" y="31444"/>
                </a:lnTo>
                <a:lnTo>
                  <a:pt x="1" y="38392"/>
                </a:lnTo>
                <a:lnTo>
                  <a:pt x="270657" y="38392"/>
                </a:lnTo>
                <a:lnTo>
                  <a:pt x="258918" y="34199"/>
                </a:lnTo>
                <a:lnTo>
                  <a:pt x="268921" y="29947"/>
                </a:lnTo>
                <a:lnTo>
                  <a:pt x="257421" y="25215"/>
                </a:lnTo>
                <a:lnTo>
                  <a:pt x="268921" y="19465"/>
                </a:lnTo>
                <a:lnTo>
                  <a:pt x="258679" y="12458"/>
                </a:lnTo>
                <a:lnTo>
                  <a:pt x="26892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Google Shape;2395;p46">
            <a:extLst>
              <a:ext uri="{FF2B5EF4-FFF2-40B4-BE49-F238E27FC236}">
                <a16:creationId xmlns:a16="http://schemas.microsoft.com/office/drawing/2014/main" xmlns="" id="{D547410E-668E-FADF-C5CA-3D83B4506FC7}"/>
              </a:ext>
            </a:extLst>
          </p:cNvPr>
          <p:cNvPicPr preferRelativeResize="0"/>
          <p:nvPr/>
        </p:nvPicPr>
        <p:blipFill rotWithShape="1">
          <a:blip r:embed="rId2"/>
          <a:srcRect t="6400" b="6400"/>
          <a:stretch/>
        </p:blipFill>
        <p:spPr>
          <a:xfrm>
            <a:off x="628560" y="1428480"/>
            <a:ext cx="2357622" cy="185440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grpSp>
        <p:nvGrpSpPr>
          <p:cNvPr id="6" name="Google Shape;2602;p46">
            <a:extLst>
              <a:ext uri="{FF2B5EF4-FFF2-40B4-BE49-F238E27FC236}">
                <a16:creationId xmlns:a16="http://schemas.microsoft.com/office/drawing/2014/main" xmlns="" id="{156F0BE2-0CFB-809A-9A75-BE946774CFBE}"/>
              </a:ext>
            </a:extLst>
          </p:cNvPr>
          <p:cNvGrpSpPr/>
          <p:nvPr/>
        </p:nvGrpSpPr>
        <p:grpSpPr>
          <a:xfrm>
            <a:off x="345902" y="3843810"/>
            <a:ext cx="648914" cy="895558"/>
            <a:chOff x="3810375" y="3371700"/>
            <a:chExt cx="648914" cy="895558"/>
          </a:xfrm>
        </p:grpSpPr>
        <p:sp>
          <p:nvSpPr>
            <p:cNvPr id="7" name="Google Shape;2603;p46">
              <a:extLst>
                <a:ext uri="{FF2B5EF4-FFF2-40B4-BE49-F238E27FC236}">
                  <a16:creationId xmlns:a16="http://schemas.microsoft.com/office/drawing/2014/main" xmlns="" id="{D876E6C0-C5CF-3A76-BCB7-7EDFE5857B34}"/>
                </a:ext>
              </a:extLst>
            </p:cNvPr>
            <p:cNvSpPr/>
            <p:nvPr/>
          </p:nvSpPr>
          <p:spPr>
            <a:xfrm>
              <a:off x="3810375" y="3371700"/>
              <a:ext cx="648914" cy="895558"/>
            </a:xfrm>
            <a:custGeom>
              <a:avLst/>
              <a:gdLst/>
              <a:ahLst/>
              <a:cxnLst/>
              <a:rect l="l" t="t" r="r" b="b"/>
              <a:pathLst>
                <a:path w="11792" h="16274" extrusionOk="0">
                  <a:moveTo>
                    <a:pt x="4348" y="1"/>
                  </a:moveTo>
                  <a:cubicBezTo>
                    <a:pt x="3441" y="1"/>
                    <a:pt x="2667" y="192"/>
                    <a:pt x="2027" y="574"/>
                  </a:cubicBezTo>
                  <a:lnTo>
                    <a:pt x="2007" y="584"/>
                  </a:lnTo>
                  <a:lnTo>
                    <a:pt x="1960" y="622"/>
                  </a:lnTo>
                  <a:lnTo>
                    <a:pt x="1950" y="631"/>
                  </a:lnTo>
                  <a:cubicBezTo>
                    <a:pt x="651" y="1596"/>
                    <a:pt x="947" y="3011"/>
                    <a:pt x="1138" y="3861"/>
                  </a:cubicBezTo>
                  <a:cubicBezTo>
                    <a:pt x="1176" y="4090"/>
                    <a:pt x="1224" y="4272"/>
                    <a:pt x="1243" y="4463"/>
                  </a:cubicBezTo>
                  <a:lnTo>
                    <a:pt x="1243" y="4482"/>
                  </a:lnTo>
                  <a:lnTo>
                    <a:pt x="1253" y="4501"/>
                  </a:lnTo>
                  <a:cubicBezTo>
                    <a:pt x="1405" y="5390"/>
                    <a:pt x="1425" y="6288"/>
                    <a:pt x="1415" y="7110"/>
                  </a:cubicBezTo>
                  <a:cubicBezTo>
                    <a:pt x="928" y="7282"/>
                    <a:pt x="517" y="7654"/>
                    <a:pt x="316" y="8142"/>
                  </a:cubicBezTo>
                  <a:cubicBezTo>
                    <a:pt x="1" y="8925"/>
                    <a:pt x="201" y="9823"/>
                    <a:pt x="813" y="10492"/>
                  </a:cubicBezTo>
                  <a:cubicBezTo>
                    <a:pt x="813" y="10511"/>
                    <a:pt x="803" y="10521"/>
                    <a:pt x="803" y="10540"/>
                  </a:cubicBezTo>
                  <a:cubicBezTo>
                    <a:pt x="775" y="10817"/>
                    <a:pt x="861" y="11094"/>
                    <a:pt x="1042" y="11305"/>
                  </a:cubicBezTo>
                  <a:cubicBezTo>
                    <a:pt x="1100" y="11371"/>
                    <a:pt x="1157" y="11419"/>
                    <a:pt x="1224" y="11467"/>
                  </a:cubicBezTo>
                  <a:cubicBezTo>
                    <a:pt x="1224" y="11620"/>
                    <a:pt x="1224" y="11763"/>
                    <a:pt x="1224" y="11907"/>
                  </a:cubicBezTo>
                  <a:lnTo>
                    <a:pt x="1233" y="11935"/>
                  </a:lnTo>
                  <a:lnTo>
                    <a:pt x="1233" y="12002"/>
                  </a:lnTo>
                  <a:lnTo>
                    <a:pt x="1233" y="12021"/>
                  </a:lnTo>
                  <a:cubicBezTo>
                    <a:pt x="1281" y="12327"/>
                    <a:pt x="1358" y="12623"/>
                    <a:pt x="1491" y="12910"/>
                  </a:cubicBezTo>
                  <a:cubicBezTo>
                    <a:pt x="1482" y="12929"/>
                    <a:pt x="1482" y="12938"/>
                    <a:pt x="1482" y="12958"/>
                  </a:cubicBezTo>
                  <a:cubicBezTo>
                    <a:pt x="1415" y="13502"/>
                    <a:pt x="1491" y="14095"/>
                    <a:pt x="1711" y="14658"/>
                  </a:cubicBezTo>
                  <a:cubicBezTo>
                    <a:pt x="1549" y="14897"/>
                    <a:pt x="1482" y="15203"/>
                    <a:pt x="1568" y="15509"/>
                  </a:cubicBezTo>
                  <a:cubicBezTo>
                    <a:pt x="1683" y="15958"/>
                    <a:pt x="2093" y="16273"/>
                    <a:pt x="2562" y="16273"/>
                  </a:cubicBezTo>
                  <a:cubicBezTo>
                    <a:pt x="2638" y="16273"/>
                    <a:pt x="2724" y="16264"/>
                    <a:pt x="2810" y="16245"/>
                  </a:cubicBezTo>
                  <a:cubicBezTo>
                    <a:pt x="2963" y="16206"/>
                    <a:pt x="3087" y="16149"/>
                    <a:pt x="3183" y="16101"/>
                  </a:cubicBezTo>
                  <a:cubicBezTo>
                    <a:pt x="3202" y="16101"/>
                    <a:pt x="3221" y="16092"/>
                    <a:pt x="3240" y="16082"/>
                  </a:cubicBezTo>
                  <a:cubicBezTo>
                    <a:pt x="3555" y="16034"/>
                    <a:pt x="3842" y="15834"/>
                    <a:pt x="3985" y="15547"/>
                  </a:cubicBezTo>
                  <a:cubicBezTo>
                    <a:pt x="4081" y="15366"/>
                    <a:pt x="4119" y="15165"/>
                    <a:pt x="4090" y="14974"/>
                  </a:cubicBezTo>
                  <a:lnTo>
                    <a:pt x="4090" y="14974"/>
                  </a:lnTo>
                  <a:cubicBezTo>
                    <a:pt x="4473" y="15041"/>
                    <a:pt x="5208" y="15155"/>
                    <a:pt x="6059" y="15155"/>
                  </a:cubicBezTo>
                  <a:cubicBezTo>
                    <a:pt x="7119" y="15155"/>
                    <a:pt x="8056" y="14974"/>
                    <a:pt x="8830" y="14630"/>
                  </a:cubicBezTo>
                  <a:lnTo>
                    <a:pt x="8830" y="14630"/>
                  </a:lnTo>
                  <a:cubicBezTo>
                    <a:pt x="8811" y="14697"/>
                    <a:pt x="8792" y="14764"/>
                    <a:pt x="8773" y="14840"/>
                  </a:cubicBezTo>
                  <a:cubicBezTo>
                    <a:pt x="8725" y="14974"/>
                    <a:pt x="8706" y="15127"/>
                    <a:pt x="8715" y="15280"/>
                  </a:cubicBezTo>
                  <a:cubicBezTo>
                    <a:pt x="8744" y="15480"/>
                    <a:pt x="8820" y="15662"/>
                    <a:pt x="8954" y="15805"/>
                  </a:cubicBezTo>
                  <a:cubicBezTo>
                    <a:pt x="9097" y="15987"/>
                    <a:pt x="9308" y="16101"/>
                    <a:pt x="9537" y="16130"/>
                  </a:cubicBezTo>
                  <a:cubicBezTo>
                    <a:pt x="9642" y="16149"/>
                    <a:pt x="9747" y="16168"/>
                    <a:pt x="9833" y="16178"/>
                  </a:cubicBezTo>
                  <a:lnTo>
                    <a:pt x="9890" y="16187"/>
                  </a:lnTo>
                  <a:cubicBezTo>
                    <a:pt x="9986" y="16197"/>
                    <a:pt x="10110" y="16216"/>
                    <a:pt x="10234" y="16216"/>
                  </a:cubicBezTo>
                  <a:cubicBezTo>
                    <a:pt x="10282" y="16216"/>
                    <a:pt x="10330" y="16206"/>
                    <a:pt x="10368" y="16206"/>
                  </a:cubicBezTo>
                  <a:cubicBezTo>
                    <a:pt x="10865" y="16168"/>
                    <a:pt x="11247" y="15776"/>
                    <a:pt x="11286" y="15280"/>
                  </a:cubicBezTo>
                  <a:cubicBezTo>
                    <a:pt x="11305" y="14983"/>
                    <a:pt x="11190" y="14697"/>
                    <a:pt x="10980" y="14496"/>
                  </a:cubicBezTo>
                  <a:cubicBezTo>
                    <a:pt x="11028" y="14104"/>
                    <a:pt x="10999" y="13741"/>
                    <a:pt x="10980" y="13540"/>
                  </a:cubicBezTo>
                  <a:cubicBezTo>
                    <a:pt x="10942" y="13254"/>
                    <a:pt x="10875" y="12977"/>
                    <a:pt x="10779" y="12709"/>
                  </a:cubicBezTo>
                  <a:cubicBezTo>
                    <a:pt x="10980" y="12193"/>
                    <a:pt x="11056" y="11658"/>
                    <a:pt x="11066" y="11133"/>
                  </a:cubicBezTo>
                  <a:cubicBezTo>
                    <a:pt x="11477" y="10999"/>
                    <a:pt x="11773" y="10617"/>
                    <a:pt x="11782" y="10167"/>
                  </a:cubicBezTo>
                  <a:cubicBezTo>
                    <a:pt x="11792" y="9890"/>
                    <a:pt x="11696" y="9623"/>
                    <a:pt x="11515" y="9432"/>
                  </a:cubicBezTo>
                  <a:cubicBezTo>
                    <a:pt x="11620" y="8897"/>
                    <a:pt x="11582" y="8342"/>
                    <a:pt x="11391" y="7893"/>
                  </a:cubicBezTo>
                  <a:cubicBezTo>
                    <a:pt x="11276" y="7616"/>
                    <a:pt x="11104" y="7387"/>
                    <a:pt x="10894" y="7196"/>
                  </a:cubicBezTo>
                  <a:cubicBezTo>
                    <a:pt x="10856" y="5944"/>
                    <a:pt x="10817" y="4654"/>
                    <a:pt x="10387" y="3383"/>
                  </a:cubicBezTo>
                  <a:lnTo>
                    <a:pt x="10378" y="3355"/>
                  </a:lnTo>
                  <a:cubicBezTo>
                    <a:pt x="10062" y="2485"/>
                    <a:pt x="9461" y="1730"/>
                    <a:pt x="8696" y="1224"/>
                  </a:cubicBezTo>
                  <a:lnTo>
                    <a:pt x="8667" y="1205"/>
                  </a:lnTo>
                  <a:lnTo>
                    <a:pt x="8648" y="1195"/>
                  </a:lnTo>
                  <a:cubicBezTo>
                    <a:pt x="7693" y="641"/>
                    <a:pt x="5992" y="1"/>
                    <a:pt x="4348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28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604;p46">
              <a:extLst>
                <a:ext uri="{FF2B5EF4-FFF2-40B4-BE49-F238E27FC236}">
                  <a16:creationId xmlns:a16="http://schemas.microsoft.com/office/drawing/2014/main" xmlns="" id="{5060F9DE-4FE1-4754-9D3E-A1ECEE316552}"/>
                </a:ext>
              </a:extLst>
            </p:cNvPr>
            <p:cNvSpPr/>
            <p:nvPr/>
          </p:nvSpPr>
          <p:spPr>
            <a:xfrm>
              <a:off x="3932924" y="4053186"/>
              <a:ext cx="60093" cy="168172"/>
            </a:xfrm>
            <a:custGeom>
              <a:avLst/>
              <a:gdLst/>
              <a:ahLst/>
              <a:cxnLst/>
              <a:rect l="l" t="t" r="r" b="b"/>
              <a:pathLst>
                <a:path w="1092" h="3056" extrusionOk="0">
                  <a:moveTo>
                    <a:pt x="670" y="1"/>
                  </a:moveTo>
                  <a:cubicBezTo>
                    <a:pt x="371" y="1"/>
                    <a:pt x="128" y="342"/>
                    <a:pt x="86" y="679"/>
                  </a:cubicBezTo>
                  <a:cubicBezTo>
                    <a:pt x="0" y="1319"/>
                    <a:pt x="210" y="2026"/>
                    <a:pt x="573" y="2561"/>
                  </a:cubicBezTo>
                  <a:cubicBezTo>
                    <a:pt x="449" y="2599"/>
                    <a:pt x="335" y="2647"/>
                    <a:pt x="230" y="2704"/>
                  </a:cubicBezTo>
                  <a:cubicBezTo>
                    <a:pt x="55" y="2800"/>
                    <a:pt x="151" y="3056"/>
                    <a:pt x="329" y="3056"/>
                  </a:cubicBezTo>
                  <a:cubicBezTo>
                    <a:pt x="346" y="3056"/>
                    <a:pt x="364" y="3053"/>
                    <a:pt x="382" y="3048"/>
                  </a:cubicBezTo>
                  <a:cubicBezTo>
                    <a:pt x="478" y="3029"/>
                    <a:pt x="573" y="2972"/>
                    <a:pt x="669" y="2934"/>
                  </a:cubicBezTo>
                  <a:cubicBezTo>
                    <a:pt x="726" y="2905"/>
                    <a:pt x="765" y="2886"/>
                    <a:pt x="812" y="2857"/>
                  </a:cubicBezTo>
                  <a:cubicBezTo>
                    <a:pt x="829" y="2866"/>
                    <a:pt x="848" y="2870"/>
                    <a:pt x="866" y="2870"/>
                  </a:cubicBezTo>
                  <a:cubicBezTo>
                    <a:pt x="973" y="2870"/>
                    <a:pt x="1086" y="2743"/>
                    <a:pt x="1013" y="2638"/>
                  </a:cubicBezTo>
                  <a:cubicBezTo>
                    <a:pt x="793" y="2322"/>
                    <a:pt x="602" y="2016"/>
                    <a:pt x="497" y="1644"/>
                  </a:cubicBezTo>
                  <a:cubicBezTo>
                    <a:pt x="440" y="1453"/>
                    <a:pt x="411" y="1262"/>
                    <a:pt x="392" y="1070"/>
                  </a:cubicBezTo>
                  <a:cubicBezTo>
                    <a:pt x="382" y="984"/>
                    <a:pt x="382" y="908"/>
                    <a:pt x="382" y="832"/>
                  </a:cubicBezTo>
                  <a:cubicBezTo>
                    <a:pt x="344" y="526"/>
                    <a:pt x="507" y="363"/>
                    <a:pt x="870" y="335"/>
                  </a:cubicBezTo>
                  <a:cubicBezTo>
                    <a:pt x="890" y="348"/>
                    <a:pt x="910" y="354"/>
                    <a:pt x="929" y="354"/>
                  </a:cubicBezTo>
                  <a:cubicBezTo>
                    <a:pt x="1021" y="354"/>
                    <a:pt x="1092" y="224"/>
                    <a:pt x="1013" y="153"/>
                  </a:cubicBezTo>
                  <a:cubicBezTo>
                    <a:pt x="896" y="46"/>
                    <a:pt x="779" y="1"/>
                    <a:pt x="6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605;p46">
              <a:extLst>
                <a:ext uri="{FF2B5EF4-FFF2-40B4-BE49-F238E27FC236}">
                  <a16:creationId xmlns:a16="http://schemas.microsoft.com/office/drawing/2014/main" xmlns="" id="{8965694C-7B65-DC89-7F20-5F52385DF972}"/>
                </a:ext>
              </a:extLst>
            </p:cNvPr>
            <p:cNvSpPr/>
            <p:nvPr/>
          </p:nvSpPr>
          <p:spPr>
            <a:xfrm>
              <a:off x="4310642" y="4028092"/>
              <a:ext cx="78748" cy="189798"/>
            </a:xfrm>
            <a:custGeom>
              <a:avLst/>
              <a:gdLst/>
              <a:ahLst/>
              <a:cxnLst/>
              <a:rect l="l" t="t" r="r" b="b"/>
              <a:pathLst>
                <a:path w="1431" h="3449" extrusionOk="0">
                  <a:moveTo>
                    <a:pt x="149" y="1"/>
                  </a:moveTo>
                  <a:cubicBezTo>
                    <a:pt x="67" y="1"/>
                    <a:pt x="0" y="109"/>
                    <a:pt x="73" y="189"/>
                  </a:cubicBezTo>
                  <a:cubicBezTo>
                    <a:pt x="484" y="647"/>
                    <a:pt x="733" y="1240"/>
                    <a:pt x="752" y="1861"/>
                  </a:cubicBezTo>
                  <a:cubicBezTo>
                    <a:pt x="761" y="2119"/>
                    <a:pt x="723" y="2377"/>
                    <a:pt x="656" y="2625"/>
                  </a:cubicBezTo>
                  <a:cubicBezTo>
                    <a:pt x="599" y="2826"/>
                    <a:pt x="513" y="2979"/>
                    <a:pt x="494" y="3170"/>
                  </a:cubicBezTo>
                  <a:cubicBezTo>
                    <a:pt x="446" y="3218"/>
                    <a:pt x="446" y="3294"/>
                    <a:pt x="494" y="3332"/>
                  </a:cubicBezTo>
                  <a:cubicBezTo>
                    <a:pt x="513" y="3361"/>
                    <a:pt x="542" y="3371"/>
                    <a:pt x="580" y="3371"/>
                  </a:cubicBezTo>
                  <a:cubicBezTo>
                    <a:pt x="666" y="3399"/>
                    <a:pt x="752" y="3409"/>
                    <a:pt x="847" y="3418"/>
                  </a:cubicBezTo>
                  <a:cubicBezTo>
                    <a:pt x="946" y="3427"/>
                    <a:pt x="1052" y="3449"/>
                    <a:pt x="1158" y="3449"/>
                  </a:cubicBezTo>
                  <a:cubicBezTo>
                    <a:pt x="1176" y="3449"/>
                    <a:pt x="1193" y="3448"/>
                    <a:pt x="1210" y="3447"/>
                  </a:cubicBezTo>
                  <a:cubicBezTo>
                    <a:pt x="1373" y="3428"/>
                    <a:pt x="1430" y="3189"/>
                    <a:pt x="1249" y="3141"/>
                  </a:cubicBezTo>
                  <a:cubicBezTo>
                    <a:pt x="1134" y="3113"/>
                    <a:pt x="1010" y="3122"/>
                    <a:pt x="895" y="3113"/>
                  </a:cubicBezTo>
                  <a:lnTo>
                    <a:pt x="857" y="3113"/>
                  </a:lnTo>
                  <a:cubicBezTo>
                    <a:pt x="1096" y="2730"/>
                    <a:pt x="1096" y="2090"/>
                    <a:pt x="1057" y="1708"/>
                  </a:cubicBezTo>
                  <a:cubicBezTo>
                    <a:pt x="981" y="1058"/>
                    <a:pt x="694" y="495"/>
                    <a:pt x="226" y="36"/>
                  </a:cubicBezTo>
                  <a:cubicBezTo>
                    <a:pt x="201" y="11"/>
                    <a:pt x="174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06;p46">
              <a:extLst>
                <a:ext uri="{FF2B5EF4-FFF2-40B4-BE49-F238E27FC236}">
                  <a16:creationId xmlns:a16="http://schemas.microsoft.com/office/drawing/2014/main" xmlns="" id="{19208FF7-EACE-FB97-EE32-5F782FBB6598}"/>
                </a:ext>
              </a:extLst>
            </p:cNvPr>
            <p:cNvSpPr/>
            <p:nvPr/>
          </p:nvSpPr>
          <p:spPr>
            <a:xfrm>
              <a:off x="3854563" y="3804012"/>
              <a:ext cx="102466" cy="162999"/>
            </a:xfrm>
            <a:custGeom>
              <a:avLst/>
              <a:gdLst/>
              <a:ahLst/>
              <a:cxnLst/>
              <a:rect l="l" t="t" r="r" b="b"/>
              <a:pathLst>
                <a:path w="1862" h="2962" extrusionOk="0">
                  <a:moveTo>
                    <a:pt x="1176" y="1"/>
                  </a:moveTo>
                  <a:cubicBezTo>
                    <a:pt x="813" y="1"/>
                    <a:pt x="441" y="235"/>
                    <a:pt x="287" y="601"/>
                  </a:cubicBezTo>
                  <a:cubicBezTo>
                    <a:pt x="0" y="1308"/>
                    <a:pt x="440" y="2034"/>
                    <a:pt x="1032" y="2417"/>
                  </a:cubicBezTo>
                  <a:cubicBezTo>
                    <a:pt x="1023" y="2436"/>
                    <a:pt x="1004" y="2455"/>
                    <a:pt x="994" y="2464"/>
                  </a:cubicBezTo>
                  <a:cubicBezTo>
                    <a:pt x="918" y="2569"/>
                    <a:pt x="851" y="2655"/>
                    <a:pt x="832" y="2789"/>
                  </a:cubicBezTo>
                  <a:cubicBezTo>
                    <a:pt x="817" y="2892"/>
                    <a:pt x="921" y="2961"/>
                    <a:pt x="1018" y="2961"/>
                  </a:cubicBezTo>
                  <a:cubicBezTo>
                    <a:pt x="1047" y="2961"/>
                    <a:pt x="1075" y="2955"/>
                    <a:pt x="1099" y="2942"/>
                  </a:cubicBezTo>
                  <a:cubicBezTo>
                    <a:pt x="1195" y="2885"/>
                    <a:pt x="1262" y="2770"/>
                    <a:pt x="1319" y="2675"/>
                  </a:cubicBezTo>
                  <a:cubicBezTo>
                    <a:pt x="1348" y="2617"/>
                    <a:pt x="1386" y="2569"/>
                    <a:pt x="1415" y="2512"/>
                  </a:cubicBezTo>
                  <a:cubicBezTo>
                    <a:pt x="1501" y="2445"/>
                    <a:pt x="1520" y="2292"/>
                    <a:pt x="1396" y="2206"/>
                  </a:cubicBezTo>
                  <a:cubicBezTo>
                    <a:pt x="994" y="1939"/>
                    <a:pt x="574" y="1604"/>
                    <a:pt x="555" y="1079"/>
                  </a:cubicBezTo>
                  <a:cubicBezTo>
                    <a:pt x="541" y="673"/>
                    <a:pt x="859" y="299"/>
                    <a:pt x="1222" y="299"/>
                  </a:cubicBezTo>
                  <a:cubicBezTo>
                    <a:pt x="1355" y="299"/>
                    <a:pt x="1494" y="349"/>
                    <a:pt x="1625" y="467"/>
                  </a:cubicBezTo>
                  <a:cubicBezTo>
                    <a:pt x="1650" y="488"/>
                    <a:pt x="1677" y="497"/>
                    <a:pt x="1702" y="497"/>
                  </a:cubicBezTo>
                  <a:cubicBezTo>
                    <a:pt x="1791" y="497"/>
                    <a:pt x="1862" y="385"/>
                    <a:pt x="1787" y="295"/>
                  </a:cubicBezTo>
                  <a:cubicBezTo>
                    <a:pt x="1623" y="91"/>
                    <a:pt x="1401" y="1"/>
                    <a:pt x="1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607;p46">
              <a:extLst>
                <a:ext uri="{FF2B5EF4-FFF2-40B4-BE49-F238E27FC236}">
                  <a16:creationId xmlns:a16="http://schemas.microsoft.com/office/drawing/2014/main" xmlns="" id="{8D6FAC07-DEC3-560D-03EF-8551D69B4F1D}"/>
                </a:ext>
              </a:extLst>
            </p:cNvPr>
            <p:cNvSpPr/>
            <p:nvPr/>
          </p:nvSpPr>
          <p:spPr>
            <a:xfrm>
              <a:off x="4316530" y="3788494"/>
              <a:ext cx="100705" cy="152763"/>
            </a:xfrm>
            <a:custGeom>
              <a:avLst/>
              <a:gdLst/>
              <a:ahLst/>
              <a:cxnLst/>
              <a:rect l="l" t="t" r="r" b="b"/>
              <a:pathLst>
                <a:path w="1830" h="2776" extrusionOk="0">
                  <a:moveTo>
                    <a:pt x="499" y="0"/>
                  </a:moveTo>
                  <a:cubicBezTo>
                    <a:pt x="381" y="0"/>
                    <a:pt x="259" y="23"/>
                    <a:pt x="138" y="71"/>
                  </a:cubicBezTo>
                  <a:cubicBezTo>
                    <a:pt x="1" y="123"/>
                    <a:pt x="33" y="337"/>
                    <a:pt x="167" y="337"/>
                  </a:cubicBezTo>
                  <a:cubicBezTo>
                    <a:pt x="182" y="337"/>
                    <a:pt x="198" y="335"/>
                    <a:pt x="215" y="329"/>
                  </a:cubicBezTo>
                  <a:cubicBezTo>
                    <a:pt x="294" y="302"/>
                    <a:pt x="370" y="290"/>
                    <a:pt x="441" y="290"/>
                  </a:cubicBezTo>
                  <a:cubicBezTo>
                    <a:pt x="886" y="290"/>
                    <a:pt x="1170" y="763"/>
                    <a:pt x="1170" y="1208"/>
                  </a:cubicBezTo>
                  <a:cubicBezTo>
                    <a:pt x="1170" y="1657"/>
                    <a:pt x="874" y="1991"/>
                    <a:pt x="798" y="2412"/>
                  </a:cubicBezTo>
                  <a:cubicBezTo>
                    <a:pt x="782" y="2523"/>
                    <a:pt x="865" y="2615"/>
                    <a:pt x="954" y="2615"/>
                  </a:cubicBezTo>
                  <a:cubicBezTo>
                    <a:pt x="972" y="2615"/>
                    <a:pt x="990" y="2611"/>
                    <a:pt x="1008" y="2603"/>
                  </a:cubicBezTo>
                  <a:cubicBezTo>
                    <a:pt x="1142" y="2710"/>
                    <a:pt x="1335" y="2776"/>
                    <a:pt x="1508" y="2776"/>
                  </a:cubicBezTo>
                  <a:cubicBezTo>
                    <a:pt x="1520" y="2776"/>
                    <a:pt x="1531" y="2776"/>
                    <a:pt x="1543" y="2775"/>
                  </a:cubicBezTo>
                  <a:cubicBezTo>
                    <a:pt x="1830" y="2756"/>
                    <a:pt x="1820" y="2374"/>
                    <a:pt x="1543" y="2335"/>
                  </a:cubicBezTo>
                  <a:cubicBezTo>
                    <a:pt x="1447" y="2326"/>
                    <a:pt x="1361" y="2307"/>
                    <a:pt x="1275" y="2278"/>
                  </a:cubicBezTo>
                  <a:cubicBezTo>
                    <a:pt x="1552" y="1800"/>
                    <a:pt x="1629" y="1122"/>
                    <a:pt x="1428" y="644"/>
                  </a:cubicBezTo>
                  <a:cubicBezTo>
                    <a:pt x="1259" y="254"/>
                    <a:pt x="897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608;p46">
              <a:extLst>
                <a:ext uri="{FF2B5EF4-FFF2-40B4-BE49-F238E27FC236}">
                  <a16:creationId xmlns:a16="http://schemas.microsoft.com/office/drawing/2014/main" xmlns="" id="{41F49042-8329-77B4-50EB-F15D7E59B826}"/>
                </a:ext>
              </a:extLst>
            </p:cNvPr>
            <p:cNvSpPr/>
            <p:nvPr/>
          </p:nvSpPr>
          <p:spPr>
            <a:xfrm>
              <a:off x="3912398" y="3427995"/>
              <a:ext cx="452292" cy="722104"/>
            </a:xfrm>
            <a:custGeom>
              <a:avLst/>
              <a:gdLst/>
              <a:ahLst/>
              <a:cxnLst/>
              <a:rect l="l" t="t" r="r" b="b"/>
              <a:pathLst>
                <a:path w="8219" h="13122" extrusionOk="0">
                  <a:moveTo>
                    <a:pt x="2251" y="0"/>
                  </a:moveTo>
                  <a:cubicBezTo>
                    <a:pt x="1670" y="0"/>
                    <a:pt x="1113" y="105"/>
                    <a:pt x="698" y="421"/>
                  </a:cubicBezTo>
                  <a:cubicBezTo>
                    <a:pt x="1" y="956"/>
                    <a:pt x="39" y="1701"/>
                    <a:pt x="249" y="2456"/>
                  </a:cubicBezTo>
                  <a:cubicBezTo>
                    <a:pt x="297" y="2742"/>
                    <a:pt x="354" y="3029"/>
                    <a:pt x="392" y="3306"/>
                  </a:cubicBezTo>
                  <a:cubicBezTo>
                    <a:pt x="431" y="3622"/>
                    <a:pt x="469" y="3946"/>
                    <a:pt x="507" y="4252"/>
                  </a:cubicBezTo>
                  <a:cubicBezTo>
                    <a:pt x="564" y="5074"/>
                    <a:pt x="583" y="5905"/>
                    <a:pt x="574" y="6737"/>
                  </a:cubicBezTo>
                  <a:cubicBezTo>
                    <a:pt x="555" y="7520"/>
                    <a:pt x="507" y="8313"/>
                    <a:pt x="431" y="9097"/>
                  </a:cubicBezTo>
                  <a:cubicBezTo>
                    <a:pt x="364" y="9737"/>
                    <a:pt x="278" y="10387"/>
                    <a:pt x="421" y="11017"/>
                  </a:cubicBezTo>
                  <a:cubicBezTo>
                    <a:pt x="555" y="11696"/>
                    <a:pt x="956" y="12193"/>
                    <a:pt x="1482" y="12537"/>
                  </a:cubicBezTo>
                  <a:cubicBezTo>
                    <a:pt x="1912" y="12823"/>
                    <a:pt x="2428" y="12995"/>
                    <a:pt x="2963" y="13062"/>
                  </a:cubicBezTo>
                  <a:cubicBezTo>
                    <a:pt x="3275" y="13101"/>
                    <a:pt x="3613" y="13122"/>
                    <a:pt x="3961" y="13122"/>
                  </a:cubicBezTo>
                  <a:cubicBezTo>
                    <a:pt x="4888" y="13122"/>
                    <a:pt x="5887" y="12975"/>
                    <a:pt x="6680" y="12642"/>
                  </a:cubicBezTo>
                  <a:cubicBezTo>
                    <a:pt x="7817" y="12173"/>
                    <a:pt x="8218" y="11170"/>
                    <a:pt x="8189" y="9985"/>
                  </a:cubicBezTo>
                  <a:cubicBezTo>
                    <a:pt x="8170" y="8839"/>
                    <a:pt x="8103" y="7683"/>
                    <a:pt x="8036" y="6526"/>
                  </a:cubicBezTo>
                  <a:cubicBezTo>
                    <a:pt x="8017" y="6163"/>
                    <a:pt x="7998" y="5800"/>
                    <a:pt x="7989" y="5437"/>
                  </a:cubicBezTo>
                  <a:cubicBezTo>
                    <a:pt x="7931" y="4204"/>
                    <a:pt x="7884" y="2867"/>
                    <a:pt x="7119" y="1835"/>
                  </a:cubicBezTo>
                  <a:cubicBezTo>
                    <a:pt x="6441" y="917"/>
                    <a:pt x="5351" y="478"/>
                    <a:pt x="4262" y="268"/>
                  </a:cubicBezTo>
                  <a:cubicBezTo>
                    <a:pt x="3692" y="153"/>
                    <a:pt x="2954" y="0"/>
                    <a:pt x="22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609;p46">
              <a:extLst>
                <a:ext uri="{FF2B5EF4-FFF2-40B4-BE49-F238E27FC236}">
                  <a16:creationId xmlns:a16="http://schemas.microsoft.com/office/drawing/2014/main" xmlns="" id="{B6087474-A92D-F52A-5447-C0D7BB78D36D}"/>
                </a:ext>
              </a:extLst>
            </p:cNvPr>
            <p:cNvSpPr/>
            <p:nvPr/>
          </p:nvSpPr>
          <p:spPr>
            <a:xfrm>
              <a:off x="3927641" y="3473175"/>
              <a:ext cx="330785" cy="122607"/>
            </a:xfrm>
            <a:custGeom>
              <a:avLst/>
              <a:gdLst/>
              <a:ahLst/>
              <a:cxnLst/>
              <a:rect l="l" t="t" r="r" b="b"/>
              <a:pathLst>
                <a:path w="6011" h="2228" extrusionOk="0">
                  <a:moveTo>
                    <a:pt x="5629" y="1"/>
                  </a:moveTo>
                  <a:cubicBezTo>
                    <a:pt x="4750" y="546"/>
                    <a:pt x="3909" y="1205"/>
                    <a:pt x="2905" y="1463"/>
                  </a:cubicBezTo>
                  <a:cubicBezTo>
                    <a:pt x="2679" y="1519"/>
                    <a:pt x="2468" y="1540"/>
                    <a:pt x="2260" y="1540"/>
                  </a:cubicBezTo>
                  <a:cubicBezTo>
                    <a:pt x="1975" y="1540"/>
                    <a:pt x="1695" y="1501"/>
                    <a:pt x="1386" y="1463"/>
                  </a:cubicBezTo>
                  <a:cubicBezTo>
                    <a:pt x="1271" y="1450"/>
                    <a:pt x="1159" y="1442"/>
                    <a:pt x="1048" y="1442"/>
                  </a:cubicBezTo>
                  <a:cubicBezTo>
                    <a:pt x="827" y="1442"/>
                    <a:pt x="612" y="1476"/>
                    <a:pt x="402" y="1577"/>
                  </a:cubicBezTo>
                  <a:cubicBezTo>
                    <a:pt x="268" y="1644"/>
                    <a:pt x="134" y="1730"/>
                    <a:pt x="1" y="1826"/>
                  </a:cubicBezTo>
                  <a:cubicBezTo>
                    <a:pt x="29" y="1960"/>
                    <a:pt x="58" y="2093"/>
                    <a:pt x="77" y="2227"/>
                  </a:cubicBezTo>
                  <a:cubicBezTo>
                    <a:pt x="333" y="1953"/>
                    <a:pt x="625" y="1748"/>
                    <a:pt x="1127" y="1748"/>
                  </a:cubicBezTo>
                  <a:cubicBezTo>
                    <a:pt x="1149" y="1748"/>
                    <a:pt x="1172" y="1749"/>
                    <a:pt x="1195" y="1749"/>
                  </a:cubicBezTo>
                  <a:cubicBezTo>
                    <a:pt x="1548" y="1767"/>
                    <a:pt x="1885" y="1866"/>
                    <a:pt x="2235" y="1866"/>
                  </a:cubicBezTo>
                  <a:cubicBezTo>
                    <a:pt x="2264" y="1866"/>
                    <a:pt x="2293" y="1866"/>
                    <a:pt x="2323" y="1864"/>
                  </a:cubicBezTo>
                  <a:cubicBezTo>
                    <a:pt x="2695" y="1855"/>
                    <a:pt x="3068" y="1769"/>
                    <a:pt x="3421" y="1644"/>
                  </a:cubicBezTo>
                  <a:cubicBezTo>
                    <a:pt x="4367" y="1300"/>
                    <a:pt x="5160" y="718"/>
                    <a:pt x="6011" y="230"/>
                  </a:cubicBezTo>
                  <a:cubicBezTo>
                    <a:pt x="5887" y="144"/>
                    <a:pt x="5762" y="68"/>
                    <a:pt x="5629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610;p46">
              <a:extLst>
                <a:ext uri="{FF2B5EF4-FFF2-40B4-BE49-F238E27FC236}">
                  <a16:creationId xmlns:a16="http://schemas.microsoft.com/office/drawing/2014/main" xmlns="" id="{FF64EC9F-ED1B-33F5-D8D7-B2F766CE05E0}"/>
                </a:ext>
              </a:extLst>
            </p:cNvPr>
            <p:cNvSpPr/>
            <p:nvPr/>
          </p:nvSpPr>
          <p:spPr>
            <a:xfrm>
              <a:off x="3942389" y="3575750"/>
              <a:ext cx="393354" cy="144124"/>
            </a:xfrm>
            <a:custGeom>
              <a:avLst/>
              <a:gdLst/>
              <a:ahLst/>
              <a:cxnLst/>
              <a:rect l="l" t="t" r="r" b="b"/>
              <a:pathLst>
                <a:path w="7148" h="2619" extrusionOk="0">
                  <a:moveTo>
                    <a:pt x="7033" y="0"/>
                  </a:moveTo>
                  <a:cubicBezTo>
                    <a:pt x="5982" y="698"/>
                    <a:pt x="5007" y="1548"/>
                    <a:pt x="3765" y="1854"/>
                  </a:cubicBezTo>
                  <a:cubicBezTo>
                    <a:pt x="3522" y="1915"/>
                    <a:pt x="3279" y="1936"/>
                    <a:pt x="3036" y="1936"/>
                  </a:cubicBezTo>
                  <a:cubicBezTo>
                    <a:pt x="2548" y="1936"/>
                    <a:pt x="2061" y="1852"/>
                    <a:pt x="1576" y="1852"/>
                  </a:cubicBezTo>
                  <a:cubicBezTo>
                    <a:pt x="1327" y="1852"/>
                    <a:pt x="1079" y="1874"/>
                    <a:pt x="831" y="1940"/>
                  </a:cubicBezTo>
                  <a:cubicBezTo>
                    <a:pt x="545" y="2007"/>
                    <a:pt x="258" y="2131"/>
                    <a:pt x="0" y="2274"/>
                  </a:cubicBezTo>
                  <a:cubicBezTo>
                    <a:pt x="10" y="2389"/>
                    <a:pt x="10" y="2504"/>
                    <a:pt x="10" y="2618"/>
                  </a:cubicBezTo>
                  <a:cubicBezTo>
                    <a:pt x="483" y="2327"/>
                    <a:pt x="1008" y="2149"/>
                    <a:pt x="1593" y="2149"/>
                  </a:cubicBezTo>
                  <a:cubicBezTo>
                    <a:pt x="1622" y="2149"/>
                    <a:pt x="1652" y="2149"/>
                    <a:pt x="1682" y="2150"/>
                  </a:cubicBezTo>
                  <a:cubicBezTo>
                    <a:pt x="2141" y="2159"/>
                    <a:pt x="2582" y="2265"/>
                    <a:pt x="3039" y="2265"/>
                  </a:cubicBezTo>
                  <a:cubicBezTo>
                    <a:pt x="3058" y="2265"/>
                    <a:pt x="3077" y="2265"/>
                    <a:pt x="3096" y="2265"/>
                  </a:cubicBezTo>
                  <a:cubicBezTo>
                    <a:pt x="3497" y="2246"/>
                    <a:pt x="3899" y="2160"/>
                    <a:pt x="4290" y="2026"/>
                  </a:cubicBezTo>
                  <a:cubicBezTo>
                    <a:pt x="5342" y="1644"/>
                    <a:pt x="6221" y="956"/>
                    <a:pt x="7148" y="344"/>
                  </a:cubicBezTo>
                  <a:cubicBezTo>
                    <a:pt x="7109" y="229"/>
                    <a:pt x="7071" y="115"/>
                    <a:pt x="7033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611;p46">
              <a:extLst>
                <a:ext uri="{FF2B5EF4-FFF2-40B4-BE49-F238E27FC236}">
                  <a16:creationId xmlns:a16="http://schemas.microsoft.com/office/drawing/2014/main" xmlns="" id="{A8DBE760-079B-6692-7666-E604735125E7}"/>
                </a:ext>
              </a:extLst>
            </p:cNvPr>
            <p:cNvSpPr/>
            <p:nvPr/>
          </p:nvSpPr>
          <p:spPr>
            <a:xfrm>
              <a:off x="3939197" y="3705619"/>
              <a:ext cx="412835" cy="187762"/>
            </a:xfrm>
            <a:custGeom>
              <a:avLst/>
              <a:gdLst/>
              <a:ahLst/>
              <a:cxnLst/>
              <a:rect l="l" t="t" r="r" b="b"/>
              <a:pathLst>
                <a:path w="7502" h="3412" extrusionOk="0">
                  <a:moveTo>
                    <a:pt x="7483" y="0"/>
                  </a:moveTo>
                  <a:cubicBezTo>
                    <a:pt x="6986" y="363"/>
                    <a:pt x="6508" y="746"/>
                    <a:pt x="6021" y="1118"/>
                  </a:cubicBezTo>
                  <a:cubicBezTo>
                    <a:pt x="5610" y="1424"/>
                    <a:pt x="5208" y="1797"/>
                    <a:pt x="4750" y="2036"/>
                  </a:cubicBezTo>
                  <a:cubicBezTo>
                    <a:pt x="4572" y="2130"/>
                    <a:pt x="4423" y="2167"/>
                    <a:pt x="4289" y="2167"/>
                  </a:cubicBezTo>
                  <a:cubicBezTo>
                    <a:pt x="3948" y="2167"/>
                    <a:pt x="3703" y="1926"/>
                    <a:pt x="3326" y="1768"/>
                  </a:cubicBezTo>
                  <a:cubicBezTo>
                    <a:pt x="3101" y="1674"/>
                    <a:pt x="2882" y="1632"/>
                    <a:pt x="2669" y="1632"/>
                  </a:cubicBezTo>
                  <a:cubicBezTo>
                    <a:pt x="1698" y="1632"/>
                    <a:pt x="843" y="2493"/>
                    <a:pt x="20" y="3096"/>
                  </a:cubicBezTo>
                  <a:cubicBezTo>
                    <a:pt x="10" y="3201"/>
                    <a:pt x="10" y="3306"/>
                    <a:pt x="1" y="3411"/>
                  </a:cubicBezTo>
                  <a:cubicBezTo>
                    <a:pt x="555" y="3048"/>
                    <a:pt x="1033" y="2580"/>
                    <a:pt x="1616" y="2255"/>
                  </a:cubicBezTo>
                  <a:cubicBezTo>
                    <a:pt x="1956" y="2070"/>
                    <a:pt x="2354" y="1931"/>
                    <a:pt x="2747" y="1931"/>
                  </a:cubicBezTo>
                  <a:cubicBezTo>
                    <a:pt x="2861" y="1931"/>
                    <a:pt x="2975" y="1943"/>
                    <a:pt x="3087" y="1969"/>
                  </a:cubicBezTo>
                  <a:cubicBezTo>
                    <a:pt x="3489" y="2064"/>
                    <a:pt x="3747" y="2427"/>
                    <a:pt x="4157" y="2475"/>
                  </a:cubicBezTo>
                  <a:cubicBezTo>
                    <a:pt x="4200" y="2481"/>
                    <a:pt x="4243" y="2483"/>
                    <a:pt x="4285" y="2483"/>
                  </a:cubicBezTo>
                  <a:cubicBezTo>
                    <a:pt x="4987" y="2483"/>
                    <a:pt x="5679" y="1774"/>
                    <a:pt x="6183" y="1405"/>
                  </a:cubicBezTo>
                  <a:cubicBezTo>
                    <a:pt x="6613" y="1080"/>
                    <a:pt x="7062" y="774"/>
                    <a:pt x="7502" y="449"/>
                  </a:cubicBezTo>
                  <a:cubicBezTo>
                    <a:pt x="7502" y="430"/>
                    <a:pt x="7502" y="411"/>
                    <a:pt x="7502" y="392"/>
                  </a:cubicBezTo>
                  <a:cubicBezTo>
                    <a:pt x="7492" y="258"/>
                    <a:pt x="7483" y="125"/>
                    <a:pt x="7483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612;p46">
              <a:extLst>
                <a:ext uri="{FF2B5EF4-FFF2-40B4-BE49-F238E27FC236}">
                  <a16:creationId xmlns:a16="http://schemas.microsoft.com/office/drawing/2014/main" xmlns="" id="{BB483A30-9B0B-73C1-00D3-42E9CA2A643C}"/>
                </a:ext>
              </a:extLst>
            </p:cNvPr>
            <p:cNvSpPr/>
            <p:nvPr/>
          </p:nvSpPr>
          <p:spPr>
            <a:xfrm>
              <a:off x="3931879" y="3841817"/>
              <a:ext cx="426978" cy="184075"/>
            </a:xfrm>
            <a:custGeom>
              <a:avLst/>
              <a:gdLst/>
              <a:ahLst/>
              <a:cxnLst/>
              <a:rect l="l" t="t" r="r" b="b"/>
              <a:pathLst>
                <a:path w="7759" h="3345" extrusionOk="0">
                  <a:moveTo>
                    <a:pt x="7740" y="0"/>
                  </a:moveTo>
                  <a:cubicBezTo>
                    <a:pt x="7339" y="287"/>
                    <a:pt x="6947" y="583"/>
                    <a:pt x="6555" y="860"/>
                  </a:cubicBezTo>
                  <a:cubicBezTo>
                    <a:pt x="6096" y="1185"/>
                    <a:pt x="5638" y="1510"/>
                    <a:pt x="5179" y="1835"/>
                  </a:cubicBezTo>
                  <a:cubicBezTo>
                    <a:pt x="4784" y="2118"/>
                    <a:pt x="4319" y="2579"/>
                    <a:pt x="3820" y="2579"/>
                  </a:cubicBezTo>
                  <a:cubicBezTo>
                    <a:pt x="3764" y="2579"/>
                    <a:pt x="3707" y="2573"/>
                    <a:pt x="3650" y="2561"/>
                  </a:cubicBezTo>
                  <a:cubicBezTo>
                    <a:pt x="3220" y="2475"/>
                    <a:pt x="2895" y="2207"/>
                    <a:pt x="2456" y="2160"/>
                  </a:cubicBezTo>
                  <a:cubicBezTo>
                    <a:pt x="2363" y="2148"/>
                    <a:pt x="2270" y="2143"/>
                    <a:pt x="2177" y="2143"/>
                  </a:cubicBezTo>
                  <a:cubicBezTo>
                    <a:pt x="1879" y="2143"/>
                    <a:pt x="1584" y="2199"/>
                    <a:pt x="1300" y="2293"/>
                  </a:cubicBezTo>
                  <a:cubicBezTo>
                    <a:pt x="822" y="2446"/>
                    <a:pt x="392" y="2704"/>
                    <a:pt x="0" y="3010"/>
                  </a:cubicBezTo>
                  <a:cubicBezTo>
                    <a:pt x="10" y="3125"/>
                    <a:pt x="19" y="3230"/>
                    <a:pt x="38" y="3344"/>
                  </a:cubicBezTo>
                  <a:cubicBezTo>
                    <a:pt x="640" y="2905"/>
                    <a:pt x="1280" y="2513"/>
                    <a:pt x="2054" y="2465"/>
                  </a:cubicBezTo>
                  <a:cubicBezTo>
                    <a:pt x="2094" y="2463"/>
                    <a:pt x="2132" y="2461"/>
                    <a:pt x="2169" y="2461"/>
                  </a:cubicBezTo>
                  <a:cubicBezTo>
                    <a:pt x="2669" y="2461"/>
                    <a:pt x="3017" y="2688"/>
                    <a:pt x="3488" y="2857"/>
                  </a:cubicBezTo>
                  <a:cubicBezTo>
                    <a:pt x="3619" y="2905"/>
                    <a:pt x="3742" y="2929"/>
                    <a:pt x="3865" y="2929"/>
                  </a:cubicBezTo>
                  <a:cubicBezTo>
                    <a:pt x="4010" y="2929"/>
                    <a:pt x="4154" y="2896"/>
                    <a:pt x="4309" y="2828"/>
                  </a:cubicBezTo>
                  <a:cubicBezTo>
                    <a:pt x="4739" y="2628"/>
                    <a:pt x="5131" y="2284"/>
                    <a:pt x="5523" y="2007"/>
                  </a:cubicBezTo>
                  <a:cubicBezTo>
                    <a:pt x="5982" y="1691"/>
                    <a:pt x="6440" y="1366"/>
                    <a:pt x="6899" y="1042"/>
                  </a:cubicBezTo>
                  <a:cubicBezTo>
                    <a:pt x="7186" y="841"/>
                    <a:pt x="7472" y="650"/>
                    <a:pt x="7759" y="459"/>
                  </a:cubicBezTo>
                  <a:cubicBezTo>
                    <a:pt x="7759" y="306"/>
                    <a:pt x="7749" y="153"/>
                    <a:pt x="7740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613;p46">
              <a:extLst>
                <a:ext uri="{FF2B5EF4-FFF2-40B4-BE49-F238E27FC236}">
                  <a16:creationId xmlns:a16="http://schemas.microsoft.com/office/drawing/2014/main" xmlns="" id="{E1449AC1-D9CC-ACCD-4CEB-1EAE7685B880}"/>
                </a:ext>
              </a:extLst>
            </p:cNvPr>
            <p:cNvSpPr/>
            <p:nvPr/>
          </p:nvSpPr>
          <p:spPr>
            <a:xfrm>
              <a:off x="4025428" y="4007951"/>
              <a:ext cx="336619" cy="132567"/>
            </a:xfrm>
            <a:custGeom>
              <a:avLst/>
              <a:gdLst/>
              <a:ahLst/>
              <a:cxnLst/>
              <a:rect l="l" t="t" r="r" b="b"/>
              <a:pathLst>
                <a:path w="6117" h="2409" extrusionOk="0">
                  <a:moveTo>
                    <a:pt x="6116" y="1"/>
                  </a:moveTo>
                  <a:lnTo>
                    <a:pt x="6116" y="1"/>
                  </a:lnTo>
                  <a:cubicBezTo>
                    <a:pt x="5476" y="593"/>
                    <a:pt x="4826" y="1166"/>
                    <a:pt x="3919" y="1243"/>
                  </a:cubicBezTo>
                  <a:cubicBezTo>
                    <a:pt x="3830" y="1251"/>
                    <a:pt x="3741" y="1254"/>
                    <a:pt x="3653" y="1254"/>
                  </a:cubicBezTo>
                  <a:cubicBezTo>
                    <a:pt x="3334" y="1254"/>
                    <a:pt x="3017" y="1213"/>
                    <a:pt x="2695" y="1213"/>
                  </a:cubicBezTo>
                  <a:cubicBezTo>
                    <a:pt x="2578" y="1213"/>
                    <a:pt x="2461" y="1218"/>
                    <a:pt x="2342" y="1233"/>
                  </a:cubicBezTo>
                  <a:cubicBezTo>
                    <a:pt x="1864" y="1290"/>
                    <a:pt x="1415" y="1453"/>
                    <a:pt x="985" y="1663"/>
                  </a:cubicBezTo>
                  <a:cubicBezTo>
                    <a:pt x="632" y="1845"/>
                    <a:pt x="307" y="2055"/>
                    <a:pt x="1" y="2294"/>
                  </a:cubicBezTo>
                  <a:cubicBezTo>
                    <a:pt x="116" y="2332"/>
                    <a:pt x="221" y="2370"/>
                    <a:pt x="335" y="2408"/>
                  </a:cubicBezTo>
                  <a:cubicBezTo>
                    <a:pt x="593" y="2227"/>
                    <a:pt x="861" y="2064"/>
                    <a:pt x="1138" y="1931"/>
                  </a:cubicBezTo>
                  <a:cubicBezTo>
                    <a:pt x="1664" y="1673"/>
                    <a:pt x="2227" y="1529"/>
                    <a:pt x="2820" y="1529"/>
                  </a:cubicBezTo>
                  <a:cubicBezTo>
                    <a:pt x="3164" y="1529"/>
                    <a:pt x="3508" y="1576"/>
                    <a:pt x="3852" y="1576"/>
                  </a:cubicBezTo>
                  <a:cubicBezTo>
                    <a:pt x="4024" y="1576"/>
                    <a:pt x="4196" y="1564"/>
                    <a:pt x="4368" y="1529"/>
                  </a:cubicBezTo>
                  <a:cubicBezTo>
                    <a:pt x="4989" y="1405"/>
                    <a:pt x="5505" y="1032"/>
                    <a:pt x="5982" y="622"/>
                  </a:cubicBezTo>
                  <a:cubicBezTo>
                    <a:pt x="6049" y="431"/>
                    <a:pt x="6088" y="220"/>
                    <a:pt x="6116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614;p46">
              <a:extLst>
                <a:ext uri="{FF2B5EF4-FFF2-40B4-BE49-F238E27FC236}">
                  <a16:creationId xmlns:a16="http://schemas.microsoft.com/office/drawing/2014/main" xmlns="" id="{4C469E29-8813-FBFF-2652-1855CDF2B077}"/>
                </a:ext>
              </a:extLst>
            </p:cNvPr>
            <p:cNvSpPr/>
            <p:nvPr/>
          </p:nvSpPr>
          <p:spPr>
            <a:xfrm>
              <a:off x="3993896" y="3787118"/>
              <a:ext cx="370792" cy="362978"/>
            </a:xfrm>
            <a:custGeom>
              <a:avLst/>
              <a:gdLst/>
              <a:ahLst/>
              <a:cxnLst/>
              <a:rect l="l" t="t" r="r" b="b"/>
              <a:pathLst>
                <a:path w="6738" h="6596" extrusionOk="0">
                  <a:moveTo>
                    <a:pt x="6555" y="0"/>
                  </a:moveTo>
                  <a:cubicBezTo>
                    <a:pt x="6536" y="153"/>
                    <a:pt x="6498" y="297"/>
                    <a:pt x="6460" y="449"/>
                  </a:cubicBezTo>
                  <a:cubicBezTo>
                    <a:pt x="6164" y="1634"/>
                    <a:pt x="5600" y="2752"/>
                    <a:pt x="4769" y="3660"/>
                  </a:cubicBezTo>
                  <a:cubicBezTo>
                    <a:pt x="3966" y="4549"/>
                    <a:pt x="2934" y="5217"/>
                    <a:pt x="1807" y="5609"/>
                  </a:cubicBezTo>
                  <a:cubicBezTo>
                    <a:pt x="1243" y="5810"/>
                    <a:pt x="650" y="5944"/>
                    <a:pt x="58" y="6011"/>
                  </a:cubicBezTo>
                  <a:lnTo>
                    <a:pt x="1" y="6011"/>
                  </a:lnTo>
                  <a:cubicBezTo>
                    <a:pt x="431" y="6297"/>
                    <a:pt x="947" y="6469"/>
                    <a:pt x="1482" y="6536"/>
                  </a:cubicBezTo>
                  <a:cubicBezTo>
                    <a:pt x="1794" y="6575"/>
                    <a:pt x="2132" y="6596"/>
                    <a:pt x="2480" y="6596"/>
                  </a:cubicBezTo>
                  <a:cubicBezTo>
                    <a:pt x="3407" y="6596"/>
                    <a:pt x="4406" y="6449"/>
                    <a:pt x="5199" y="6116"/>
                  </a:cubicBezTo>
                  <a:cubicBezTo>
                    <a:pt x="6336" y="5647"/>
                    <a:pt x="6737" y="4644"/>
                    <a:pt x="6708" y="3459"/>
                  </a:cubicBezTo>
                  <a:cubicBezTo>
                    <a:pt x="6689" y="2313"/>
                    <a:pt x="6622" y="1157"/>
                    <a:pt x="6555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615;p46">
              <a:extLst>
                <a:ext uri="{FF2B5EF4-FFF2-40B4-BE49-F238E27FC236}">
                  <a16:creationId xmlns:a16="http://schemas.microsoft.com/office/drawing/2014/main" xmlns="" id="{A276CD89-0FF7-AF7B-1A8F-2D62C1A90BE2}"/>
                </a:ext>
              </a:extLst>
            </p:cNvPr>
            <p:cNvSpPr/>
            <p:nvPr/>
          </p:nvSpPr>
          <p:spPr>
            <a:xfrm>
              <a:off x="3967592" y="3516208"/>
              <a:ext cx="42648" cy="105768"/>
            </a:xfrm>
            <a:custGeom>
              <a:avLst/>
              <a:gdLst/>
              <a:ahLst/>
              <a:cxnLst/>
              <a:rect l="l" t="t" r="r" b="b"/>
              <a:pathLst>
                <a:path w="775" h="1922" extrusionOk="0">
                  <a:moveTo>
                    <a:pt x="265" y="0"/>
                  </a:moveTo>
                  <a:cubicBezTo>
                    <a:pt x="166" y="0"/>
                    <a:pt x="75" y="55"/>
                    <a:pt x="49" y="184"/>
                  </a:cubicBezTo>
                  <a:cubicBezTo>
                    <a:pt x="1" y="461"/>
                    <a:pt x="39" y="738"/>
                    <a:pt x="58" y="1015"/>
                  </a:cubicBezTo>
                  <a:cubicBezTo>
                    <a:pt x="87" y="1273"/>
                    <a:pt x="58" y="1579"/>
                    <a:pt x="211" y="1799"/>
                  </a:cubicBezTo>
                  <a:cubicBezTo>
                    <a:pt x="263" y="1871"/>
                    <a:pt x="366" y="1922"/>
                    <a:pt x="462" y="1922"/>
                  </a:cubicBezTo>
                  <a:cubicBezTo>
                    <a:pt x="544" y="1922"/>
                    <a:pt x="621" y="1886"/>
                    <a:pt x="660" y="1799"/>
                  </a:cubicBezTo>
                  <a:cubicBezTo>
                    <a:pt x="775" y="1541"/>
                    <a:pt x="708" y="1283"/>
                    <a:pt x="679" y="1015"/>
                  </a:cubicBezTo>
                  <a:cubicBezTo>
                    <a:pt x="651" y="738"/>
                    <a:pt x="651" y="442"/>
                    <a:pt x="545" y="184"/>
                  </a:cubicBezTo>
                  <a:cubicBezTo>
                    <a:pt x="500" y="72"/>
                    <a:pt x="377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616;p46">
              <a:extLst>
                <a:ext uri="{FF2B5EF4-FFF2-40B4-BE49-F238E27FC236}">
                  <a16:creationId xmlns:a16="http://schemas.microsoft.com/office/drawing/2014/main" xmlns="" id="{A06EB809-858F-1AAF-C81C-BFD396B36FB5}"/>
                </a:ext>
              </a:extLst>
            </p:cNvPr>
            <p:cNvSpPr/>
            <p:nvPr/>
          </p:nvSpPr>
          <p:spPr>
            <a:xfrm>
              <a:off x="3978653" y="3674418"/>
              <a:ext cx="41603" cy="176591"/>
            </a:xfrm>
            <a:custGeom>
              <a:avLst/>
              <a:gdLst/>
              <a:ahLst/>
              <a:cxnLst/>
              <a:rect l="l" t="t" r="r" b="b"/>
              <a:pathLst>
                <a:path w="756" h="3209" extrusionOk="0">
                  <a:moveTo>
                    <a:pt x="330" y="1"/>
                  </a:moveTo>
                  <a:cubicBezTo>
                    <a:pt x="232" y="1"/>
                    <a:pt x="131" y="75"/>
                    <a:pt x="115" y="204"/>
                  </a:cubicBezTo>
                  <a:cubicBezTo>
                    <a:pt x="48" y="701"/>
                    <a:pt x="106" y="1207"/>
                    <a:pt x="96" y="1714"/>
                  </a:cubicBezTo>
                  <a:cubicBezTo>
                    <a:pt x="96" y="2173"/>
                    <a:pt x="0" y="2641"/>
                    <a:pt x="163" y="3071"/>
                  </a:cubicBezTo>
                  <a:cubicBezTo>
                    <a:pt x="196" y="3158"/>
                    <a:pt x="275" y="3208"/>
                    <a:pt x="353" y="3208"/>
                  </a:cubicBezTo>
                  <a:cubicBezTo>
                    <a:pt x="412" y="3208"/>
                    <a:pt x="470" y="3180"/>
                    <a:pt x="507" y="3119"/>
                  </a:cubicBezTo>
                  <a:cubicBezTo>
                    <a:pt x="755" y="2698"/>
                    <a:pt x="717" y="2192"/>
                    <a:pt x="717" y="1714"/>
                  </a:cubicBezTo>
                  <a:cubicBezTo>
                    <a:pt x="708" y="1188"/>
                    <a:pt x="688" y="644"/>
                    <a:pt x="516" y="147"/>
                  </a:cubicBezTo>
                  <a:cubicBezTo>
                    <a:pt x="483" y="46"/>
                    <a:pt x="407" y="1"/>
                    <a:pt x="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617;p46">
              <a:extLst>
                <a:ext uri="{FF2B5EF4-FFF2-40B4-BE49-F238E27FC236}">
                  <a16:creationId xmlns:a16="http://schemas.microsoft.com/office/drawing/2014/main" xmlns="" id="{81D45F9C-99E1-92BC-D022-6972A80D635A}"/>
                </a:ext>
              </a:extLst>
            </p:cNvPr>
            <p:cNvSpPr/>
            <p:nvPr/>
          </p:nvSpPr>
          <p:spPr>
            <a:xfrm>
              <a:off x="4010735" y="3809185"/>
              <a:ext cx="98889" cy="52168"/>
            </a:xfrm>
            <a:custGeom>
              <a:avLst/>
              <a:gdLst/>
              <a:ahLst/>
              <a:cxnLst/>
              <a:rect l="l" t="t" r="r" b="b"/>
              <a:pathLst>
                <a:path w="1797" h="948" extrusionOk="0">
                  <a:moveTo>
                    <a:pt x="1051" y="1"/>
                  </a:moveTo>
                  <a:cubicBezTo>
                    <a:pt x="927" y="10"/>
                    <a:pt x="813" y="29"/>
                    <a:pt x="698" y="77"/>
                  </a:cubicBezTo>
                  <a:cubicBezTo>
                    <a:pt x="478" y="134"/>
                    <a:pt x="268" y="259"/>
                    <a:pt x="105" y="402"/>
                  </a:cubicBezTo>
                  <a:cubicBezTo>
                    <a:pt x="0" y="488"/>
                    <a:pt x="39" y="650"/>
                    <a:pt x="144" y="717"/>
                  </a:cubicBezTo>
                  <a:cubicBezTo>
                    <a:pt x="372" y="872"/>
                    <a:pt x="646" y="947"/>
                    <a:pt x="922" y="947"/>
                  </a:cubicBezTo>
                  <a:cubicBezTo>
                    <a:pt x="1003" y="947"/>
                    <a:pt x="1085" y="941"/>
                    <a:pt x="1166" y="928"/>
                  </a:cubicBezTo>
                  <a:cubicBezTo>
                    <a:pt x="1434" y="880"/>
                    <a:pt x="1797" y="717"/>
                    <a:pt x="1739" y="383"/>
                  </a:cubicBezTo>
                  <a:cubicBezTo>
                    <a:pt x="1692" y="87"/>
                    <a:pt x="1309" y="1"/>
                    <a:pt x="1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618;p46">
              <a:extLst>
                <a:ext uri="{FF2B5EF4-FFF2-40B4-BE49-F238E27FC236}">
                  <a16:creationId xmlns:a16="http://schemas.microsoft.com/office/drawing/2014/main" xmlns="" id="{76AF5C7E-E0DA-3B38-A5E6-666014A22BB5}"/>
                </a:ext>
              </a:extLst>
            </p:cNvPr>
            <p:cNvSpPr/>
            <p:nvPr/>
          </p:nvSpPr>
          <p:spPr>
            <a:xfrm>
              <a:off x="4261556" y="3798949"/>
              <a:ext cx="86782" cy="53819"/>
            </a:xfrm>
            <a:custGeom>
              <a:avLst/>
              <a:gdLst/>
              <a:ahLst/>
              <a:cxnLst/>
              <a:rect l="l" t="t" r="r" b="b"/>
              <a:pathLst>
                <a:path w="1577" h="978" extrusionOk="0">
                  <a:moveTo>
                    <a:pt x="916" y="1"/>
                  </a:moveTo>
                  <a:cubicBezTo>
                    <a:pt x="814" y="1"/>
                    <a:pt x="712" y="28"/>
                    <a:pt x="612" y="72"/>
                  </a:cubicBezTo>
                  <a:cubicBezTo>
                    <a:pt x="580" y="69"/>
                    <a:pt x="548" y="67"/>
                    <a:pt x="516" y="67"/>
                  </a:cubicBezTo>
                  <a:cubicBezTo>
                    <a:pt x="430" y="67"/>
                    <a:pt x="344" y="81"/>
                    <a:pt x="268" y="129"/>
                  </a:cubicBezTo>
                  <a:cubicBezTo>
                    <a:pt x="105" y="215"/>
                    <a:pt x="0" y="397"/>
                    <a:pt x="38" y="588"/>
                  </a:cubicBezTo>
                  <a:cubicBezTo>
                    <a:pt x="105" y="869"/>
                    <a:pt x="485" y="978"/>
                    <a:pt x="791" y="978"/>
                  </a:cubicBezTo>
                  <a:cubicBezTo>
                    <a:pt x="881" y="978"/>
                    <a:pt x="965" y="968"/>
                    <a:pt x="1032" y="951"/>
                  </a:cubicBezTo>
                  <a:cubicBezTo>
                    <a:pt x="1395" y="856"/>
                    <a:pt x="1577" y="416"/>
                    <a:pt x="1271" y="139"/>
                  </a:cubicBezTo>
                  <a:cubicBezTo>
                    <a:pt x="1157" y="40"/>
                    <a:pt x="1037" y="1"/>
                    <a:pt x="9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619;p46">
              <a:extLst>
                <a:ext uri="{FF2B5EF4-FFF2-40B4-BE49-F238E27FC236}">
                  <a16:creationId xmlns:a16="http://schemas.microsoft.com/office/drawing/2014/main" xmlns="" id="{9DDD4011-EF0F-07D5-E131-EAD62CCA8D3F}"/>
                </a:ext>
              </a:extLst>
            </p:cNvPr>
            <p:cNvSpPr/>
            <p:nvPr/>
          </p:nvSpPr>
          <p:spPr>
            <a:xfrm>
              <a:off x="4035388" y="3778038"/>
              <a:ext cx="84251" cy="38466"/>
            </a:xfrm>
            <a:custGeom>
              <a:avLst/>
              <a:gdLst/>
              <a:ahLst/>
              <a:cxnLst/>
              <a:rect l="l" t="t" r="r" b="b"/>
              <a:pathLst>
                <a:path w="1531" h="699" extrusionOk="0">
                  <a:moveTo>
                    <a:pt x="1347" y="1"/>
                  </a:moveTo>
                  <a:cubicBezTo>
                    <a:pt x="1338" y="1"/>
                    <a:pt x="1329" y="1"/>
                    <a:pt x="1320" y="3"/>
                  </a:cubicBezTo>
                  <a:cubicBezTo>
                    <a:pt x="1215" y="12"/>
                    <a:pt x="1196" y="70"/>
                    <a:pt x="1129" y="146"/>
                  </a:cubicBezTo>
                  <a:cubicBezTo>
                    <a:pt x="1043" y="232"/>
                    <a:pt x="938" y="299"/>
                    <a:pt x="823" y="347"/>
                  </a:cubicBezTo>
                  <a:cubicBezTo>
                    <a:pt x="722" y="388"/>
                    <a:pt x="615" y="405"/>
                    <a:pt x="508" y="405"/>
                  </a:cubicBezTo>
                  <a:cubicBezTo>
                    <a:pt x="393" y="405"/>
                    <a:pt x="277" y="386"/>
                    <a:pt x="164" y="356"/>
                  </a:cubicBezTo>
                  <a:cubicBezTo>
                    <a:pt x="153" y="354"/>
                    <a:pt x="142" y="353"/>
                    <a:pt x="133" y="353"/>
                  </a:cubicBezTo>
                  <a:cubicBezTo>
                    <a:pt x="32" y="353"/>
                    <a:pt x="0" y="477"/>
                    <a:pt x="87" y="538"/>
                  </a:cubicBezTo>
                  <a:cubicBezTo>
                    <a:pt x="226" y="649"/>
                    <a:pt x="393" y="698"/>
                    <a:pt x="565" y="698"/>
                  </a:cubicBezTo>
                  <a:cubicBezTo>
                    <a:pt x="690" y="698"/>
                    <a:pt x="817" y="672"/>
                    <a:pt x="938" y="624"/>
                  </a:cubicBezTo>
                  <a:cubicBezTo>
                    <a:pt x="1129" y="557"/>
                    <a:pt x="1530" y="328"/>
                    <a:pt x="1444" y="70"/>
                  </a:cubicBezTo>
                  <a:cubicBezTo>
                    <a:pt x="1428" y="22"/>
                    <a:pt x="1392" y="1"/>
                    <a:pt x="1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620;p46">
              <a:extLst>
                <a:ext uri="{FF2B5EF4-FFF2-40B4-BE49-F238E27FC236}">
                  <a16:creationId xmlns:a16="http://schemas.microsoft.com/office/drawing/2014/main" xmlns="" id="{135A32B6-EF18-BCE4-225F-D4001FFC0F2D}"/>
                </a:ext>
              </a:extLst>
            </p:cNvPr>
            <p:cNvSpPr/>
            <p:nvPr/>
          </p:nvSpPr>
          <p:spPr>
            <a:xfrm>
              <a:off x="4234592" y="3768188"/>
              <a:ext cx="81169" cy="41548"/>
            </a:xfrm>
            <a:custGeom>
              <a:avLst/>
              <a:gdLst/>
              <a:ahLst/>
              <a:cxnLst/>
              <a:rect l="l" t="t" r="r" b="b"/>
              <a:pathLst>
                <a:path w="1475" h="755" extrusionOk="0">
                  <a:moveTo>
                    <a:pt x="157" y="0"/>
                  </a:moveTo>
                  <a:cubicBezTo>
                    <a:pt x="78" y="0"/>
                    <a:pt x="1" y="97"/>
                    <a:pt x="51" y="182"/>
                  </a:cubicBezTo>
                  <a:cubicBezTo>
                    <a:pt x="194" y="430"/>
                    <a:pt x="404" y="621"/>
                    <a:pt x="681" y="698"/>
                  </a:cubicBezTo>
                  <a:cubicBezTo>
                    <a:pt x="780" y="731"/>
                    <a:pt x="902" y="755"/>
                    <a:pt x="1021" y="755"/>
                  </a:cubicBezTo>
                  <a:cubicBezTo>
                    <a:pt x="1179" y="755"/>
                    <a:pt x="1334" y="713"/>
                    <a:pt x="1427" y="593"/>
                  </a:cubicBezTo>
                  <a:cubicBezTo>
                    <a:pt x="1474" y="526"/>
                    <a:pt x="1417" y="430"/>
                    <a:pt x="1350" y="402"/>
                  </a:cubicBezTo>
                  <a:cubicBezTo>
                    <a:pt x="1305" y="387"/>
                    <a:pt x="1258" y="383"/>
                    <a:pt x="1211" y="383"/>
                  </a:cubicBezTo>
                  <a:cubicBezTo>
                    <a:pt x="1116" y="383"/>
                    <a:pt x="1017" y="402"/>
                    <a:pt x="918" y="402"/>
                  </a:cubicBezTo>
                  <a:cubicBezTo>
                    <a:pt x="868" y="402"/>
                    <a:pt x="817" y="397"/>
                    <a:pt x="767" y="383"/>
                  </a:cubicBezTo>
                  <a:cubicBezTo>
                    <a:pt x="557" y="325"/>
                    <a:pt x="366" y="220"/>
                    <a:pt x="232" y="39"/>
                  </a:cubicBezTo>
                  <a:cubicBezTo>
                    <a:pt x="210" y="12"/>
                    <a:pt x="183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621;p46">
              <a:extLst>
                <a:ext uri="{FF2B5EF4-FFF2-40B4-BE49-F238E27FC236}">
                  <a16:creationId xmlns:a16="http://schemas.microsoft.com/office/drawing/2014/main" xmlns="" id="{87AA800C-FA80-E210-964F-3B8AA8E82656}"/>
                </a:ext>
              </a:extLst>
            </p:cNvPr>
            <p:cNvSpPr/>
            <p:nvPr/>
          </p:nvSpPr>
          <p:spPr>
            <a:xfrm>
              <a:off x="4149518" y="3832407"/>
              <a:ext cx="69503" cy="45840"/>
            </a:xfrm>
            <a:custGeom>
              <a:avLst/>
              <a:gdLst/>
              <a:ahLst/>
              <a:cxnLst/>
              <a:rect l="l" t="t" r="r" b="b"/>
              <a:pathLst>
                <a:path w="1263" h="833" extrusionOk="0">
                  <a:moveTo>
                    <a:pt x="1042" y="1"/>
                  </a:moveTo>
                  <a:cubicBezTo>
                    <a:pt x="998" y="1"/>
                    <a:pt x="954" y="27"/>
                    <a:pt x="928" y="66"/>
                  </a:cubicBezTo>
                  <a:cubicBezTo>
                    <a:pt x="870" y="142"/>
                    <a:pt x="899" y="238"/>
                    <a:pt x="861" y="324"/>
                  </a:cubicBezTo>
                  <a:cubicBezTo>
                    <a:pt x="823" y="410"/>
                    <a:pt x="746" y="496"/>
                    <a:pt x="651" y="506"/>
                  </a:cubicBezTo>
                  <a:cubicBezTo>
                    <a:pt x="637" y="507"/>
                    <a:pt x="625" y="508"/>
                    <a:pt x="613" y="508"/>
                  </a:cubicBezTo>
                  <a:cubicBezTo>
                    <a:pt x="416" y="508"/>
                    <a:pt x="365" y="299"/>
                    <a:pt x="230" y="200"/>
                  </a:cubicBezTo>
                  <a:cubicBezTo>
                    <a:pt x="217" y="192"/>
                    <a:pt x="202" y="188"/>
                    <a:pt x="188" y="188"/>
                  </a:cubicBezTo>
                  <a:cubicBezTo>
                    <a:pt x="153" y="188"/>
                    <a:pt x="120" y="211"/>
                    <a:pt x="106" y="238"/>
                  </a:cubicBezTo>
                  <a:cubicBezTo>
                    <a:pt x="1" y="372"/>
                    <a:pt x="125" y="572"/>
                    <a:pt x="230" y="678"/>
                  </a:cubicBezTo>
                  <a:cubicBezTo>
                    <a:pt x="329" y="776"/>
                    <a:pt x="476" y="833"/>
                    <a:pt x="623" y="833"/>
                  </a:cubicBezTo>
                  <a:cubicBezTo>
                    <a:pt x="661" y="833"/>
                    <a:pt x="699" y="829"/>
                    <a:pt x="737" y="821"/>
                  </a:cubicBezTo>
                  <a:cubicBezTo>
                    <a:pt x="909" y="783"/>
                    <a:pt x="1052" y="668"/>
                    <a:pt x="1138" y="506"/>
                  </a:cubicBezTo>
                  <a:cubicBezTo>
                    <a:pt x="1214" y="353"/>
                    <a:pt x="1262" y="123"/>
                    <a:pt x="1100" y="18"/>
                  </a:cubicBezTo>
                  <a:cubicBezTo>
                    <a:pt x="1082" y="6"/>
                    <a:pt x="1062" y="1"/>
                    <a:pt x="10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22;p46">
              <a:extLst>
                <a:ext uri="{FF2B5EF4-FFF2-40B4-BE49-F238E27FC236}">
                  <a16:creationId xmlns:a16="http://schemas.microsoft.com/office/drawing/2014/main" xmlns="" id="{7DFD0DDE-F573-2998-3B65-3E1E4D98AC32}"/>
                </a:ext>
              </a:extLst>
            </p:cNvPr>
            <p:cNvSpPr/>
            <p:nvPr/>
          </p:nvSpPr>
          <p:spPr>
            <a:xfrm>
              <a:off x="3897155" y="3417925"/>
              <a:ext cx="481733" cy="742025"/>
            </a:xfrm>
            <a:custGeom>
              <a:avLst/>
              <a:gdLst/>
              <a:ahLst/>
              <a:cxnLst/>
              <a:rect l="l" t="t" r="r" b="b"/>
              <a:pathLst>
                <a:path w="8754" h="13484" extrusionOk="0">
                  <a:moveTo>
                    <a:pt x="2770" y="359"/>
                  </a:moveTo>
                  <a:cubicBezTo>
                    <a:pt x="4080" y="359"/>
                    <a:pt x="5553" y="855"/>
                    <a:pt x="6469" y="1378"/>
                  </a:cubicBezTo>
                  <a:cubicBezTo>
                    <a:pt x="7024" y="1750"/>
                    <a:pt x="7454" y="2295"/>
                    <a:pt x="7683" y="2925"/>
                  </a:cubicBezTo>
                  <a:cubicBezTo>
                    <a:pt x="8056" y="4034"/>
                    <a:pt x="8094" y="5257"/>
                    <a:pt x="8122" y="6442"/>
                  </a:cubicBezTo>
                  <a:cubicBezTo>
                    <a:pt x="8142" y="6996"/>
                    <a:pt x="8161" y="7569"/>
                    <a:pt x="8208" y="8133"/>
                  </a:cubicBezTo>
                  <a:cubicBezTo>
                    <a:pt x="8208" y="8448"/>
                    <a:pt x="8237" y="8783"/>
                    <a:pt x="8256" y="9098"/>
                  </a:cubicBezTo>
                  <a:cubicBezTo>
                    <a:pt x="8323" y="10101"/>
                    <a:pt x="8390" y="11124"/>
                    <a:pt x="7826" y="11936"/>
                  </a:cubicBezTo>
                  <a:cubicBezTo>
                    <a:pt x="7007" y="12887"/>
                    <a:pt x="5642" y="13123"/>
                    <a:pt x="4495" y="13123"/>
                  </a:cubicBezTo>
                  <a:cubicBezTo>
                    <a:pt x="3728" y="13123"/>
                    <a:pt x="3059" y="13018"/>
                    <a:pt x="2714" y="12949"/>
                  </a:cubicBezTo>
                  <a:cubicBezTo>
                    <a:pt x="1902" y="12729"/>
                    <a:pt x="994" y="12108"/>
                    <a:pt x="841" y="11028"/>
                  </a:cubicBezTo>
                  <a:cubicBezTo>
                    <a:pt x="832" y="10111"/>
                    <a:pt x="880" y="9175"/>
                    <a:pt x="937" y="8267"/>
                  </a:cubicBezTo>
                  <a:cubicBezTo>
                    <a:pt x="1032" y="6690"/>
                    <a:pt x="1128" y="5066"/>
                    <a:pt x="851" y="3470"/>
                  </a:cubicBezTo>
                  <a:cubicBezTo>
                    <a:pt x="822" y="3241"/>
                    <a:pt x="774" y="3002"/>
                    <a:pt x="727" y="2773"/>
                  </a:cubicBezTo>
                  <a:cubicBezTo>
                    <a:pt x="555" y="1999"/>
                    <a:pt x="402" y="1263"/>
                    <a:pt x="1071" y="756"/>
                  </a:cubicBezTo>
                  <a:cubicBezTo>
                    <a:pt x="1546" y="474"/>
                    <a:pt x="2139" y="359"/>
                    <a:pt x="2770" y="359"/>
                  </a:cubicBezTo>
                  <a:close/>
                  <a:moveTo>
                    <a:pt x="2762" y="0"/>
                  </a:moveTo>
                  <a:cubicBezTo>
                    <a:pt x="2077" y="0"/>
                    <a:pt x="1422" y="129"/>
                    <a:pt x="880" y="451"/>
                  </a:cubicBezTo>
                  <a:lnTo>
                    <a:pt x="870" y="460"/>
                  </a:lnTo>
                  <a:cubicBezTo>
                    <a:pt x="0" y="1110"/>
                    <a:pt x="201" y="2027"/>
                    <a:pt x="373" y="2839"/>
                  </a:cubicBezTo>
                  <a:cubicBezTo>
                    <a:pt x="421" y="3078"/>
                    <a:pt x="469" y="3298"/>
                    <a:pt x="497" y="3518"/>
                  </a:cubicBezTo>
                  <a:cubicBezTo>
                    <a:pt x="765" y="5085"/>
                    <a:pt x="669" y="6690"/>
                    <a:pt x="583" y="8238"/>
                  </a:cubicBezTo>
                  <a:cubicBezTo>
                    <a:pt x="526" y="9165"/>
                    <a:pt x="469" y="10111"/>
                    <a:pt x="488" y="11047"/>
                  </a:cubicBezTo>
                  <a:lnTo>
                    <a:pt x="488" y="11067"/>
                  </a:lnTo>
                  <a:cubicBezTo>
                    <a:pt x="631" y="12118"/>
                    <a:pt x="1443" y="12978"/>
                    <a:pt x="2628" y="13302"/>
                  </a:cubicBezTo>
                  <a:lnTo>
                    <a:pt x="2638" y="13302"/>
                  </a:lnTo>
                  <a:cubicBezTo>
                    <a:pt x="2991" y="13369"/>
                    <a:pt x="3679" y="13484"/>
                    <a:pt x="4482" y="13484"/>
                  </a:cubicBezTo>
                  <a:cubicBezTo>
                    <a:pt x="5714" y="13484"/>
                    <a:pt x="7196" y="13226"/>
                    <a:pt x="8103" y="12165"/>
                  </a:cubicBezTo>
                  <a:lnTo>
                    <a:pt x="8113" y="12146"/>
                  </a:lnTo>
                  <a:cubicBezTo>
                    <a:pt x="8753" y="11239"/>
                    <a:pt x="8686" y="10140"/>
                    <a:pt x="8610" y="9079"/>
                  </a:cubicBezTo>
                  <a:cubicBezTo>
                    <a:pt x="8591" y="8745"/>
                    <a:pt x="8571" y="8429"/>
                    <a:pt x="8571" y="8124"/>
                  </a:cubicBezTo>
                  <a:lnTo>
                    <a:pt x="8571" y="8104"/>
                  </a:lnTo>
                  <a:cubicBezTo>
                    <a:pt x="8514" y="7550"/>
                    <a:pt x="8505" y="6986"/>
                    <a:pt x="8485" y="6432"/>
                  </a:cubicBezTo>
                  <a:cubicBezTo>
                    <a:pt x="8447" y="5219"/>
                    <a:pt x="8409" y="3977"/>
                    <a:pt x="8017" y="2801"/>
                  </a:cubicBezTo>
                  <a:cubicBezTo>
                    <a:pt x="7759" y="2104"/>
                    <a:pt x="7282" y="1492"/>
                    <a:pt x="6660" y="1081"/>
                  </a:cubicBezTo>
                  <a:cubicBezTo>
                    <a:pt x="5743" y="558"/>
                    <a:pt x="4189" y="0"/>
                    <a:pt x="2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2623;p46">
            <a:extLst>
              <a:ext uri="{FF2B5EF4-FFF2-40B4-BE49-F238E27FC236}">
                <a16:creationId xmlns:a16="http://schemas.microsoft.com/office/drawing/2014/main" xmlns="" id="{BF26846C-3CFF-A51E-2130-076751977CBF}"/>
              </a:ext>
            </a:extLst>
          </p:cNvPr>
          <p:cNvGrpSpPr/>
          <p:nvPr/>
        </p:nvGrpSpPr>
        <p:grpSpPr>
          <a:xfrm>
            <a:off x="8310840" y="265451"/>
            <a:ext cx="155400" cy="155400"/>
            <a:chOff x="1666623" y="2623621"/>
            <a:chExt cx="155400" cy="155400"/>
          </a:xfrm>
        </p:grpSpPr>
        <p:sp>
          <p:nvSpPr>
            <p:cNvPr id="28" name="Google Shape;2624;p46">
              <a:extLst>
                <a:ext uri="{FF2B5EF4-FFF2-40B4-BE49-F238E27FC236}">
                  <a16:creationId xmlns:a16="http://schemas.microsoft.com/office/drawing/2014/main" xmlns="" id="{CC03B135-6C7E-AFA3-1B6C-45EDD1E1C284}"/>
                </a:ext>
              </a:extLst>
            </p:cNvPr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625;p46">
              <a:extLst>
                <a:ext uri="{FF2B5EF4-FFF2-40B4-BE49-F238E27FC236}">
                  <a16:creationId xmlns:a16="http://schemas.microsoft.com/office/drawing/2014/main" xmlns="" id="{FAEA8645-0C5E-C72B-A282-D26CB2C0A891}"/>
                </a:ext>
              </a:extLst>
            </p:cNvPr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2626;p46">
            <a:extLst>
              <a:ext uri="{FF2B5EF4-FFF2-40B4-BE49-F238E27FC236}">
                <a16:creationId xmlns:a16="http://schemas.microsoft.com/office/drawing/2014/main" xmlns="" id="{7DB56AE3-4860-A504-5B0B-FFD2D8366AC5}"/>
              </a:ext>
            </a:extLst>
          </p:cNvPr>
          <p:cNvGrpSpPr/>
          <p:nvPr/>
        </p:nvGrpSpPr>
        <p:grpSpPr>
          <a:xfrm rot="-5085004" flipH="1">
            <a:off x="7750536" y="489729"/>
            <a:ext cx="450607" cy="494088"/>
            <a:chOff x="1584644" y="2497374"/>
            <a:chExt cx="450609" cy="494091"/>
          </a:xfrm>
        </p:grpSpPr>
        <p:sp>
          <p:nvSpPr>
            <p:cNvPr id="31" name="Google Shape;2627;p46">
              <a:extLst>
                <a:ext uri="{FF2B5EF4-FFF2-40B4-BE49-F238E27FC236}">
                  <a16:creationId xmlns:a16="http://schemas.microsoft.com/office/drawing/2014/main" xmlns="" id="{E00A32C4-CE7A-F1BA-963B-32F24A8178AD}"/>
                </a:ext>
              </a:extLst>
            </p:cNvPr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2628;p46">
              <a:extLst>
                <a:ext uri="{FF2B5EF4-FFF2-40B4-BE49-F238E27FC236}">
                  <a16:creationId xmlns:a16="http://schemas.microsoft.com/office/drawing/2014/main" xmlns="" id="{58C6F73D-156B-7B23-4E62-9EC5F7DF714F}"/>
                </a:ext>
              </a:extLst>
            </p:cNvPr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5" name="Google Shape;2629;p46">
            <a:extLst>
              <a:ext uri="{FF2B5EF4-FFF2-40B4-BE49-F238E27FC236}">
                <a16:creationId xmlns:a16="http://schemas.microsoft.com/office/drawing/2014/main" xmlns="" id="{5F38BF78-A092-F7E6-BA7F-D8620A91CC31}"/>
              </a:ext>
            </a:extLst>
          </p:cNvPr>
          <p:cNvGrpSpPr/>
          <p:nvPr/>
        </p:nvGrpSpPr>
        <p:grpSpPr>
          <a:xfrm>
            <a:off x="2139617" y="623469"/>
            <a:ext cx="155400" cy="155400"/>
            <a:chOff x="1666623" y="2623621"/>
            <a:chExt cx="155400" cy="155400"/>
          </a:xfrm>
        </p:grpSpPr>
        <p:sp>
          <p:nvSpPr>
            <p:cNvPr id="1027" name="Google Shape;2630;p46">
              <a:extLst>
                <a:ext uri="{FF2B5EF4-FFF2-40B4-BE49-F238E27FC236}">
                  <a16:creationId xmlns:a16="http://schemas.microsoft.com/office/drawing/2014/main" xmlns="" id="{26204FB3-6711-53BD-97E6-517C3D5B2FB4}"/>
                </a:ext>
              </a:extLst>
            </p:cNvPr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2631;p46">
              <a:extLst>
                <a:ext uri="{FF2B5EF4-FFF2-40B4-BE49-F238E27FC236}">
                  <a16:creationId xmlns:a16="http://schemas.microsoft.com/office/drawing/2014/main" xmlns="" id="{70F53853-7ACA-69DE-948F-7F9EEE5CC34B}"/>
                </a:ext>
              </a:extLst>
            </p:cNvPr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9" name="Google Shape;2632;p46">
            <a:extLst>
              <a:ext uri="{FF2B5EF4-FFF2-40B4-BE49-F238E27FC236}">
                <a16:creationId xmlns:a16="http://schemas.microsoft.com/office/drawing/2014/main" xmlns="" id="{C811BF8B-82CF-1344-708B-E622035C4804}"/>
              </a:ext>
            </a:extLst>
          </p:cNvPr>
          <p:cNvGrpSpPr/>
          <p:nvPr/>
        </p:nvGrpSpPr>
        <p:grpSpPr>
          <a:xfrm>
            <a:off x="8474950" y="892736"/>
            <a:ext cx="155400" cy="155400"/>
            <a:chOff x="1666623" y="2623621"/>
            <a:chExt cx="155400" cy="155400"/>
          </a:xfrm>
        </p:grpSpPr>
        <p:sp>
          <p:nvSpPr>
            <p:cNvPr id="1030" name="Google Shape;2633;p46">
              <a:extLst>
                <a:ext uri="{FF2B5EF4-FFF2-40B4-BE49-F238E27FC236}">
                  <a16:creationId xmlns:a16="http://schemas.microsoft.com/office/drawing/2014/main" xmlns="" id="{B3470641-4B41-47B4-560A-ABC5FDB71E57}"/>
                </a:ext>
              </a:extLst>
            </p:cNvPr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2634;p46">
              <a:extLst>
                <a:ext uri="{FF2B5EF4-FFF2-40B4-BE49-F238E27FC236}">
                  <a16:creationId xmlns:a16="http://schemas.microsoft.com/office/drawing/2014/main" xmlns="" id="{F4A13D9E-4BFF-44FC-37BB-6C36CC33580B}"/>
                </a:ext>
              </a:extLst>
            </p:cNvPr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2" name="Google Shape;2635;p46">
            <a:extLst>
              <a:ext uri="{FF2B5EF4-FFF2-40B4-BE49-F238E27FC236}">
                <a16:creationId xmlns:a16="http://schemas.microsoft.com/office/drawing/2014/main" xmlns="" id="{78279D5F-1C7C-42B4-1DAC-D44DC78FB851}"/>
              </a:ext>
            </a:extLst>
          </p:cNvPr>
          <p:cNvGrpSpPr/>
          <p:nvPr/>
        </p:nvGrpSpPr>
        <p:grpSpPr>
          <a:xfrm rot="-5085004" flipH="1">
            <a:off x="1253098" y="3363679"/>
            <a:ext cx="450607" cy="494088"/>
            <a:chOff x="1584644" y="2497374"/>
            <a:chExt cx="450609" cy="494091"/>
          </a:xfrm>
        </p:grpSpPr>
        <p:sp>
          <p:nvSpPr>
            <p:cNvPr id="1033" name="Google Shape;2636;p46">
              <a:extLst>
                <a:ext uri="{FF2B5EF4-FFF2-40B4-BE49-F238E27FC236}">
                  <a16:creationId xmlns:a16="http://schemas.microsoft.com/office/drawing/2014/main" xmlns="" id="{21B6F109-4F1D-71F3-BAA6-5922F223C892}"/>
                </a:ext>
              </a:extLst>
            </p:cNvPr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2637;p46">
              <a:extLst>
                <a:ext uri="{FF2B5EF4-FFF2-40B4-BE49-F238E27FC236}">
                  <a16:creationId xmlns:a16="http://schemas.microsoft.com/office/drawing/2014/main" xmlns="" id="{0889FDAC-D8F6-42C0-678E-9232CE16244F}"/>
                </a:ext>
              </a:extLst>
            </p:cNvPr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5" name="Google Shape;2638;p46">
            <a:extLst>
              <a:ext uri="{FF2B5EF4-FFF2-40B4-BE49-F238E27FC236}">
                <a16:creationId xmlns:a16="http://schemas.microsoft.com/office/drawing/2014/main" xmlns="" id="{56E5EA08-AD9E-BC35-C09A-F63F80576588}"/>
              </a:ext>
            </a:extLst>
          </p:cNvPr>
          <p:cNvGrpSpPr/>
          <p:nvPr/>
        </p:nvGrpSpPr>
        <p:grpSpPr>
          <a:xfrm>
            <a:off x="3199803" y="970436"/>
            <a:ext cx="155400" cy="155400"/>
            <a:chOff x="1666623" y="2623621"/>
            <a:chExt cx="155400" cy="155400"/>
          </a:xfrm>
        </p:grpSpPr>
        <p:sp>
          <p:nvSpPr>
            <p:cNvPr id="1036" name="Google Shape;2639;p46">
              <a:extLst>
                <a:ext uri="{FF2B5EF4-FFF2-40B4-BE49-F238E27FC236}">
                  <a16:creationId xmlns:a16="http://schemas.microsoft.com/office/drawing/2014/main" xmlns="" id="{FBEBE4F6-E53C-58D1-AFC9-59E00AD34FC5}"/>
                </a:ext>
              </a:extLst>
            </p:cNvPr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2640;p46">
              <a:extLst>
                <a:ext uri="{FF2B5EF4-FFF2-40B4-BE49-F238E27FC236}">
                  <a16:creationId xmlns:a16="http://schemas.microsoft.com/office/drawing/2014/main" xmlns="" id="{430E0DAD-3941-0BD2-EC22-7C4399703EE8}"/>
                </a:ext>
              </a:extLst>
            </p:cNvPr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8" name="Google Shape;2641;p46">
            <a:extLst>
              <a:ext uri="{FF2B5EF4-FFF2-40B4-BE49-F238E27FC236}">
                <a16:creationId xmlns:a16="http://schemas.microsoft.com/office/drawing/2014/main" xmlns="" id="{875BD948-A897-41E9-66E1-A80A23097A89}"/>
              </a:ext>
            </a:extLst>
          </p:cNvPr>
          <p:cNvGrpSpPr/>
          <p:nvPr/>
        </p:nvGrpSpPr>
        <p:grpSpPr>
          <a:xfrm>
            <a:off x="1056367" y="4318855"/>
            <a:ext cx="155400" cy="155400"/>
            <a:chOff x="1666623" y="2623621"/>
            <a:chExt cx="155400" cy="155400"/>
          </a:xfrm>
        </p:grpSpPr>
        <p:sp>
          <p:nvSpPr>
            <p:cNvPr id="1039" name="Google Shape;2642;p46">
              <a:extLst>
                <a:ext uri="{FF2B5EF4-FFF2-40B4-BE49-F238E27FC236}">
                  <a16:creationId xmlns:a16="http://schemas.microsoft.com/office/drawing/2014/main" xmlns="" id="{06F40598-3E00-7DCD-FBB4-B1757C2D39E3}"/>
                </a:ext>
              </a:extLst>
            </p:cNvPr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2643;p46">
              <a:extLst>
                <a:ext uri="{FF2B5EF4-FFF2-40B4-BE49-F238E27FC236}">
                  <a16:creationId xmlns:a16="http://schemas.microsoft.com/office/drawing/2014/main" xmlns="" id="{4D799EF2-AC82-0035-ACEF-5E7B35FDD63A}"/>
                </a:ext>
              </a:extLst>
            </p:cNvPr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1" name="Title 2">
            <a:extLst>
              <a:ext uri="{FF2B5EF4-FFF2-40B4-BE49-F238E27FC236}">
                <a16:creationId xmlns:a16="http://schemas.microsoft.com/office/drawing/2014/main" xmlns="" id="{EFA0878F-10E0-56D8-4573-FF4B35C29204}"/>
              </a:ext>
            </a:extLst>
          </p:cNvPr>
          <p:cNvSpPr txBox="1">
            <a:spLocks/>
          </p:cNvSpPr>
          <p:nvPr/>
        </p:nvSpPr>
        <p:spPr>
          <a:xfrm>
            <a:off x="4133039" y="1396745"/>
            <a:ext cx="4177801" cy="125297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383838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can</a:t>
            </a:r>
            <a:r>
              <a:rPr lang="en-US" sz="4000" dirty="0">
                <a:solidFill>
                  <a:srgbClr val="383838"/>
                </a:solidFill>
                <a:latin typeface="Comic Sans MS" panose="030F0702030302020204" pitchFamily="66" charset="0"/>
              </a:rPr>
              <a:t> ...........</a:t>
            </a:r>
          </a:p>
        </p:txBody>
      </p:sp>
      <p:pic>
        <p:nvPicPr>
          <p:cNvPr id="1043" name="Picture 2" descr="Boy Face Stock Illustrations – 137,548 Boy Face Stock Illustrations,  Vectors &amp; Clipart - Dreamstime">
            <a:extLst>
              <a:ext uri="{FF2B5EF4-FFF2-40B4-BE49-F238E27FC236}">
                <a16:creationId xmlns:a16="http://schemas.microsoft.com/office/drawing/2014/main" xmlns="" id="{000C68DD-5471-38B7-EE11-4A4086D40C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6" t="7570" r="9057" b="3541"/>
          <a:stretch/>
        </p:blipFill>
        <p:spPr bwMode="auto">
          <a:xfrm>
            <a:off x="4513670" y="1354672"/>
            <a:ext cx="406540" cy="44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Beautiful young girl smiling face cartoon in black and white Stock Vector |  Adobe Stock">
            <a:extLst>
              <a:ext uri="{FF2B5EF4-FFF2-40B4-BE49-F238E27FC236}">
                <a16:creationId xmlns:a16="http://schemas.microsoft.com/office/drawing/2014/main" xmlns="" id="{27CB234A-1598-B0E9-8043-107B99649E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9" t="9781" r="10774" b="9943"/>
          <a:stretch/>
        </p:blipFill>
        <p:spPr bwMode="auto">
          <a:xfrm>
            <a:off x="4498793" y="1852920"/>
            <a:ext cx="436293" cy="44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1045">
            <a:extLst>
              <a:ext uri="{FF2B5EF4-FFF2-40B4-BE49-F238E27FC236}">
                <a16:creationId xmlns:a16="http://schemas.microsoft.com/office/drawing/2014/main" xmlns="" id="{BADF6BBC-EA03-E816-C759-67D2091930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69" b="90583" l="9057" r="93962">
                        <a14:foregroundMark x1="20755" y1="37220" x2="9057" y2="49776"/>
                        <a14:foregroundMark x1="13585" y1="48430" x2="10566" y2="54709"/>
                        <a14:foregroundMark x1="12453" y1="57399" x2="41887" y2="90583"/>
                        <a14:foregroundMark x1="41887" y1="90583" x2="41887" y2="90583"/>
                        <a14:foregroundMark x1="90189" y1="25112" x2="87925" y2="42152"/>
                        <a14:foregroundMark x1="93585" y1="29148" x2="93962" y2="29596"/>
                        <a14:foregroundMark x1="75094" y1="17489" x2="45660" y2="520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2146" y="1398456"/>
            <a:ext cx="806332" cy="699557"/>
          </a:xfrm>
          <a:prstGeom prst="rect">
            <a:avLst/>
          </a:prstGeom>
        </p:spPr>
      </p:pic>
      <p:pic>
        <p:nvPicPr>
          <p:cNvPr id="105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2394B781-440C-963A-300E-D05E15B3A0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03975" y="2859896"/>
            <a:ext cx="667818" cy="67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" descr="Boy Face Stock Illustrations – 137,548 Boy Face Stock Illustrations,  Vectors &amp; Clipart - Dreamstime">
            <a:extLst>
              <a:ext uri="{FF2B5EF4-FFF2-40B4-BE49-F238E27FC236}">
                <a16:creationId xmlns:a16="http://schemas.microsoft.com/office/drawing/2014/main" xmlns="" id="{875E076D-49F9-A5CC-EB1F-FE1623354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6" t="7570" r="9057" b="3541"/>
          <a:stretch/>
        </p:blipFill>
        <p:spPr bwMode="auto">
          <a:xfrm>
            <a:off x="4586877" y="2717194"/>
            <a:ext cx="406540" cy="44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" descr="Beautiful young girl smiling face cartoon in black and white Stock Vector |  Adobe Stock">
            <a:extLst>
              <a:ext uri="{FF2B5EF4-FFF2-40B4-BE49-F238E27FC236}">
                <a16:creationId xmlns:a16="http://schemas.microsoft.com/office/drawing/2014/main" xmlns="" id="{E9E5CD50-9B75-F6FD-936F-371FE0F547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9" t="9781" r="10774" b="9943"/>
          <a:stretch/>
        </p:blipFill>
        <p:spPr bwMode="auto">
          <a:xfrm>
            <a:off x="4572000" y="3215442"/>
            <a:ext cx="436293" cy="44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" name="Title 2">
            <a:extLst>
              <a:ext uri="{FF2B5EF4-FFF2-40B4-BE49-F238E27FC236}">
                <a16:creationId xmlns:a16="http://schemas.microsoft.com/office/drawing/2014/main" xmlns="" id="{06099F31-A209-F762-14C7-AA36F5B3A4FE}"/>
              </a:ext>
            </a:extLst>
          </p:cNvPr>
          <p:cNvSpPr txBox="1">
            <a:spLocks/>
          </p:cNvSpPr>
          <p:nvPr/>
        </p:nvSpPr>
        <p:spPr>
          <a:xfrm>
            <a:off x="4308478" y="2735339"/>
            <a:ext cx="4177801" cy="125297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383838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can’t</a:t>
            </a:r>
            <a:r>
              <a:rPr lang="en-US" sz="4000" dirty="0">
                <a:solidFill>
                  <a:srgbClr val="383838"/>
                </a:solidFill>
                <a:latin typeface="Comic Sans MS" panose="030F0702030302020204" pitchFamily="66" charset="0"/>
              </a:rPr>
              <a:t> ...........</a:t>
            </a:r>
          </a:p>
        </p:txBody>
      </p:sp>
    </p:spTree>
    <p:extLst>
      <p:ext uri="{BB962C8B-B14F-4D97-AF65-F5344CB8AC3E}">
        <p14:creationId xmlns:p14="http://schemas.microsoft.com/office/powerpoint/2010/main" val="200247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1" grpId="0"/>
      <p:bldP spid="10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5"/>
          <p:cNvGrpSpPr/>
          <p:nvPr/>
        </p:nvGrpSpPr>
        <p:grpSpPr>
          <a:xfrm rot="1675903">
            <a:off x="7522588" y="3571077"/>
            <a:ext cx="1322660" cy="1416625"/>
            <a:chOff x="3516247" y="2841168"/>
            <a:chExt cx="2042858" cy="1997710"/>
          </a:xfrm>
        </p:grpSpPr>
        <p:sp>
          <p:nvSpPr>
            <p:cNvPr id="1500" name="Google Shape;1500;p35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1" name="Google Shape;1501;p35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2" name="Google Shape;1502;p35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3" name="Google Shape;1503;p35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4" name="Google Shape;1504;p35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5" name="Google Shape;1505;p35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6" name="Google Shape;1506;p35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7" name="Google Shape;1507;p35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8" name="Google Shape;1508;p35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9" name="Google Shape;1509;p35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0" name="Google Shape;1510;p35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1" name="Google Shape;1511;p35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2" name="Google Shape;1512;p35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3" name="Google Shape;1513;p35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4" name="Google Shape;1514;p35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5" name="Google Shape;1515;p35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6" name="Google Shape;1516;p35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7" name="Google Shape;1517;p35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8" name="Google Shape;1518;p35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9" name="Google Shape;1519;p35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0" name="Google Shape;1520;p35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1" name="Google Shape;1521;p35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2" name="Google Shape;1522;p35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3" name="Google Shape;1523;p35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4" name="Google Shape;1524;p35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5" name="Google Shape;1525;p35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6" name="Google Shape;1526;p35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7" name="Google Shape;1527;p35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8" name="Google Shape;1528;p35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9" name="Google Shape;1529;p35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0" name="Google Shape;1530;p35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1" name="Google Shape;1531;p35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2" name="Google Shape;1532;p35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3" name="Google Shape;1533;p35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4" name="Google Shape;1534;p35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5" name="Google Shape;1535;p35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6" name="Google Shape;1536;p35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7" name="Google Shape;1537;p35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8" name="Google Shape;1538;p35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9" name="Google Shape;1539;p35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0" name="Google Shape;1540;p35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1" name="Google Shape;1541;p35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2" name="Google Shape;1542;p35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3" name="Google Shape;1543;p35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4" name="Google Shape;1544;p35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5" name="Google Shape;1545;p35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6" name="Google Shape;1546;p35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7" name="Google Shape;1547;p35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8" name="Google Shape;1548;p35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9" name="Google Shape;1549;p35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0" name="Google Shape;1550;p35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1" name="Google Shape;1551;p35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2" name="Google Shape;1552;p35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3" name="Google Shape;1553;p35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4" name="Google Shape;1554;p35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5" name="Google Shape;1555;p35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6" name="Google Shape;1556;p35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7" name="Google Shape;1557;p35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8" name="Google Shape;1558;p35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9" name="Google Shape;1559;p35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0" name="Google Shape;1560;p35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1" name="Google Shape;1561;p35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2" name="Google Shape;1562;p35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3" name="Google Shape;1563;p35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4" name="Google Shape;1564;p35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5" name="Google Shape;1565;p35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6" name="Google Shape;1566;p35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7" name="Google Shape;1567;p35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8" name="Google Shape;1568;p35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9" name="Google Shape;1569;p35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0" name="Google Shape;1570;p35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1" name="Google Shape;1571;p35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2" name="Google Shape;1572;p35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3" name="Google Shape;1573;p35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4" name="Google Shape;1574;p35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5" name="Google Shape;1575;p35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6" name="Google Shape;1576;p35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7" name="Google Shape;1577;p35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8" name="Google Shape;1578;p35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9" name="Google Shape;1579;p35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0" name="Google Shape;1580;p35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1" name="Google Shape;1581;p35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2" name="Google Shape;1582;p35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3" name="Google Shape;1583;p35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4" name="Google Shape;1584;p35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5" name="Google Shape;1585;p35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6" name="Google Shape;1586;p35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7" name="Google Shape;1587;p35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8" name="Google Shape;1588;p35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9" name="Google Shape;1589;p35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0" name="Google Shape;1590;p35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1" name="Google Shape;1591;p35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2" name="Google Shape;1592;p35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3" name="Google Shape;1593;p35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4" name="Google Shape;1594;p35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5" name="Google Shape;1595;p35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596" name="Google Shape;1596;p35"/>
          <p:cNvGrpSpPr/>
          <p:nvPr/>
        </p:nvGrpSpPr>
        <p:grpSpPr>
          <a:xfrm>
            <a:off x="8032308" y="1324561"/>
            <a:ext cx="990988" cy="1116074"/>
            <a:chOff x="1498727" y="197147"/>
            <a:chExt cx="769520" cy="866652"/>
          </a:xfrm>
        </p:grpSpPr>
        <p:sp>
          <p:nvSpPr>
            <p:cNvPr id="1597" name="Google Shape;1597;p35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8" name="Google Shape;1598;p35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9" name="Google Shape;1599;p35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0" name="Google Shape;1600;p35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2" name="Google Shape;1602;p35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3" name="Google Shape;1603;p35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4" name="Google Shape;1604;p35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5" name="Google Shape;1605;p35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6" name="Google Shape;1606;p35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7" name="Google Shape;1607;p35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8" name="Google Shape;1608;p35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9" name="Google Shape;1609;p35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0" name="Google Shape;1610;p35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1" name="Google Shape;1611;p35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2" name="Google Shape;1612;p35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3" name="Google Shape;1613;p35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4" name="Google Shape;1614;p35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5" name="Google Shape;1615;p35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6" name="Google Shape;1616;p35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7" name="Google Shape;1617;p35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8" name="Google Shape;1618;p35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9" name="Google Shape;1619;p35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0" name="Google Shape;1620;p35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1" name="Google Shape;1621;p35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2" name="Google Shape;1622;p35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3" name="Google Shape;1623;p35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4" name="Google Shape;1624;p35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5" name="Google Shape;1625;p35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6" name="Google Shape;1626;p35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7" name="Google Shape;1627;p35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8" name="Google Shape;1628;p35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9" name="Google Shape;1629;p35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0" name="Google Shape;1630;p35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1" name="Google Shape;1631;p35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2" name="Google Shape;1632;p35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3" name="Google Shape;1633;p35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4" name="Google Shape;1634;p35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5" name="Google Shape;1635;p35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6" name="Google Shape;1636;p35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7" name="Google Shape;1637;p35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8" name="Google Shape;1638;p35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9" name="Google Shape;1639;p35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0" name="Google Shape;1640;p35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1" name="Google Shape;1641;p35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2" name="Google Shape;1642;p35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3" name="Google Shape;1643;p35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4" name="Google Shape;1644;p35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5" name="Google Shape;1645;p35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6" name="Google Shape;1646;p35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7" name="Google Shape;1647;p35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8" name="Google Shape;1648;p35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9" name="Google Shape;1649;p35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0" name="Google Shape;1650;p35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1" name="Google Shape;1651;p35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2" name="Google Shape;1652;p35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3" name="Google Shape;1653;p35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4" name="Google Shape;1654;p35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5" name="Google Shape;1655;p35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6" name="Google Shape;1656;p35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7" name="Google Shape;1657;p35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8" name="Google Shape;1658;p35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9" name="Google Shape;1659;p35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0" name="Google Shape;1660;p35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1" name="Google Shape;1661;p35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2" name="Google Shape;1662;p35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3" name="Google Shape;1663;p35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4" name="Google Shape;1664;p35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5" name="Google Shape;1665;p35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6" name="Google Shape;1666;p35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7" name="Google Shape;1667;p35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8" name="Google Shape;1668;p35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9" name="Google Shape;1669;p35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0" name="Google Shape;1670;p35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1" name="Google Shape;1671;p35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2" name="Google Shape;1672;p35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3" name="Google Shape;1673;p35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4" name="Google Shape;1674;p35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5" name="Google Shape;1675;p35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6" name="Google Shape;1676;p35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7" name="Google Shape;1677;p35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8" name="Google Shape;1678;p35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9" name="Google Shape;1679;p35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0" name="Google Shape;1680;p35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1" name="Google Shape;1681;p35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2" name="Google Shape;1682;p35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3" name="Google Shape;1683;p35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4" name="Google Shape;1684;p35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5" name="Google Shape;1685;p35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6" name="Google Shape;1686;p35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7" name="Google Shape;1687;p35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8" name="Google Shape;1688;p35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9" name="Google Shape;1689;p35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0" name="Google Shape;1690;p35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1" name="Google Shape;1691;p35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2" name="Google Shape;1692;p35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3" name="Google Shape;1693;p35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4" name="Google Shape;1694;p35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5" name="Google Shape;1695;p35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6" name="Google Shape;1696;p35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7" name="Google Shape;1697;p35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8" name="Google Shape;1698;p35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9" name="Google Shape;1699;p35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0" name="Google Shape;1700;p35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1" name="Google Shape;1701;p35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2" name="Google Shape;1702;p35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3" name="Google Shape;1703;p35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4" name="Google Shape;1704;p35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5" name="Google Shape;1705;p35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6" name="Google Shape;1706;p35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7" name="Google Shape;1707;p35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8" name="Google Shape;1708;p35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9" name="Google Shape;1709;p35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0" name="Google Shape;1710;p35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1" name="Google Shape;1711;p35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12" name="Google Shape;1712;p35"/>
          <p:cNvGrpSpPr/>
          <p:nvPr/>
        </p:nvGrpSpPr>
        <p:grpSpPr>
          <a:xfrm rot="-395583">
            <a:off x="316516" y="482861"/>
            <a:ext cx="608463" cy="655643"/>
            <a:chOff x="2904293" y="162850"/>
            <a:chExt cx="514066" cy="553927"/>
          </a:xfrm>
        </p:grpSpPr>
        <p:sp>
          <p:nvSpPr>
            <p:cNvPr id="1713" name="Google Shape;1713;p35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8" name="Google Shape;1718;p35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9" name="Google Shape;1719;p35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22" name="Google Shape;1722;p35"/>
          <p:cNvGrpSpPr/>
          <p:nvPr/>
        </p:nvGrpSpPr>
        <p:grpSpPr>
          <a:xfrm>
            <a:off x="140564" y="3443287"/>
            <a:ext cx="1225942" cy="1517919"/>
            <a:chOff x="4386880" y="1514533"/>
            <a:chExt cx="743550" cy="867442"/>
          </a:xfrm>
        </p:grpSpPr>
        <p:sp>
          <p:nvSpPr>
            <p:cNvPr id="1723" name="Google Shape;1723;p35"/>
            <p:cNvSpPr/>
            <p:nvPr/>
          </p:nvSpPr>
          <p:spPr>
            <a:xfrm>
              <a:off x="4391159" y="1518779"/>
              <a:ext cx="734926" cy="859016"/>
            </a:xfrm>
            <a:custGeom>
              <a:avLst/>
              <a:gdLst/>
              <a:ahLst/>
              <a:cxnLst/>
              <a:rect l="l" t="t" r="r" b="b"/>
              <a:pathLst>
                <a:path w="22328" h="26098" extrusionOk="0">
                  <a:moveTo>
                    <a:pt x="15887" y="0"/>
                  </a:moveTo>
                  <a:cubicBezTo>
                    <a:pt x="15817" y="0"/>
                    <a:pt x="15745" y="10"/>
                    <a:pt x="15674" y="29"/>
                  </a:cubicBezTo>
                  <a:lnTo>
                    <a:pt x="615" y="4190"/>
                  </a:lnTo>
                  <a:cubicBezTo>
                    <a:pt x="446" y="4237"/>
                    <a:pt x="305" y="4333"/>
                    <a:pt x="204" y="4461"/>
                  </a:cubicBezTo>
                  <a:cubicBezTo>
                    <a:pt x="165" y="4509"/>
                    <a:pt x="133" y="4562"/>
                    <a:pt x="107" y="4618"/>
                  </a:cubicBezTo>
                  <a:cubicBezTo>
                    <a:pt x="22" y="4785"/>
                    <a:pt x="0" y="4985"/>
                    <a:pt x="54" y="5180"/>
                  </a:cubicBezTo>
                  <a:lnTo>
                    <a:pt x="5668" y="25506"/>
                  </a:lnTo>
                  <a:cubicBezTo>
                    <a:pt x="5766" y="25863"/>
                    <a:pt x="6091" y="26097"/>
                    <a:pt x="6443" y="26097"/>
                  </a:cubicBezTo>
                  <a:cubicBezTo>
                    <a:pt x="6514" y="26097"/>
                    <a:pt x="6586" y="26088"/>
                    <a:pt x="6657" y="26068"/>
                  </a:cubicBezTo>
                  <a:lnTo>
                    <a:pt x="21715" y="21909"/>
                  </a:lnTo>
                  <a:cubicBezTo>
                    <a:pt x="21867" y="21866"/>
                    <a:pt x="21997" y="21785"/>
                    <a:pt x="22096" y="21674"/>
                  </a:cubicBezTo>
                  <a:cubicBezTo>
                    <a:pt x="22158" y="21607"/>
                    <a:pt x="22205" y="21530"/>
                    <a:pt x="22242" y="21447"/>
                  </a:cubicBezTo>
                  <a:cubicBezTo>
                    <a:pt x="22311" y="21286"/>
                    <a:pt x="22328" y="21100"/>
                    <a:pt x="22277" y="20919"/>
                  </a:cubicBezTo>
                  <a:lnTo>
                    <a:pt x="16663" y="592"/>
                  </a:lnTo>
                  <a:cubicBezTo>
                    <a:pt x="16565" y="234"/>
                    <a:pt x="16240" y="0"/>
                    <a:pt x="158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4" name="Google Shape;1724;p35"/>
            <p:cNvSpPr/>
            <p:nvPr/>
          </p:nvSpPr>
          <p:spPr>
            <a:xfrm>
              <a:off x="4559189" y="1718276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8" y="0"/>
                  </a:moveTo>
                  <a:cubicBezTo>
                    <a:pt x="1156" y="0"/>
                    <a:pt x="604" y="323"/>
                    <a:pt x="359" y="741"/>
                  </a:cubicBezTo>
                  <a:cubicBezTo>
                    <a:pt x="1" y="1354"/>
                    <a:pt x="555" y="1814"/>
                    <a:pt x="1261" y="1814"/>
                  </a:cubicBezTo>
                  <a:cubicBezTo>
                    <a:pt x="1588" y="1814"/>
                    <a:pt x="1948" y="1715"/>
                    <a:pt x="2265" y="1488"/>
                  </a:cubicBezTo>
                  <a:cubicBezTo>
                    <a:pt x="3123" y="873"/>
                    <a:pt x="2807" y="204"/>
                    <a:pt x="2179" y="50"/>
                  </a:cubicBezTo>
                  <a:cubicBezTo>
                    <a:pt x="2041" y="16"/>
                    <a:pt x="1903" y="0"/>
                    <a:pt x="1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5" name="Google Shape;1725;p35"/>
            <p:cNvSpPr/>
            <p:nvPr/>
          </p:nvSpPr>
          <p:spPr>
            <a:xfrm>
              <a:off x="4734395" y="1669891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7" y="1"/>
                  </a:moveTo>
                  <a:cubicBezTo>
                    <a:pt x="1156" y="1"/>
                    <a:pt x="602" y="324"/>
                    <a:pt x="358" y="742"/>
                  </a:cubicBezTo>
                  <a:cubicBezTo>
                    <a:pt x="1" y="1355"/>
                    <a:pt x="554" y="1814"/>
                    <a:pt x="1259" y="1814"/>
                  </a:cubicBezTo>
                  <a:cubicBezTo>
                    <a:pt x="1586" y="1814"/>
                    <a:pt x="1946" y="1715"/>
                    <a:pt x="2264" y="1488"/>
                  </a:cubicBezTo>
                  <a:cubicBezTo>
                    <a:pt x="3122" y="874"/>
                    <a:pt x="2805" y="205"/>
                    <a:pt x="2178" y="50"/>
                  </a:cubicBezTo>
                  <a:cubicBezTo>
                    <a:pt x="2040" y="17"/>
                    <a:pt x="1902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6" name="Google Shape;1726;p35"/>
            <p:cNvSpPr/>
            <p:nvPr/>
          </p:nvSpPr>
          <p:spPr>
            <a:xfrm>
              <a:off x="4651713" y="1681148"/>
              <a:ext cx="76429" cy="53026"/>
            </a:xfrm>
            <a:custGeom>
              <a:avLst/>
              <a:gdLst/>
              <a:ahLst/>
              <a:cxnLst/>
              <a:rect l="l" t="t" r="r" b="b"/>
              <a:pathLst>
                <a:path w="2322" h="1611" extrusionOk="0">
                  <a:moveTo>
                    <a:pt x="2095" y="1"/>
                  </a:moveTo>
                  <a:cubicBezTo>
                    <a:pt x="2081" y="1"/>
                    <a:pt x="2068" y="3"/>
                    <a:pt x="2054" y="7"/>
                  </a:cubicBezTo>
                  <a:cubicBezTo>
                    <a:pt x="1986" y="31"/>
                    <a:pt x="1949" y="105"/>
                    <a:pt x="1971" y="172"/>
                  </a:cubicBezTo>
                  <a:cubicBezTo>
                    <a:pt x="2050" y="405"/>
                    <a:pt x="2030" y="655"/>
                    <a:pt x="1915" y="877"/>
                  </a:cubicBezTo>
                  <a:cubicBezTo>
                    <a:pt x="1801" y="1092"/>
                    <a:pt x="1607" y="1251"/>
                    <a:pt x="1380" y="1316"/>
                  </a:cubicBezTo>
                  <a:cubicBezTo>
                    <a:pt x="1304" y="1338"/>
                    <a:pt x="1225" y="1349"/>
                    <a:pt x="1147" y="1349"/>
                  </a:cubicBezTo>
                  <a:cubicBezTo>
                    <a:pt x="988" y="1349"/>
                    <a:pt x="829" y="1305"/>
                    <a:pt x="688" y="1220"/>
                  </a:cubicBezTo>
                  <a:cubicBezTo>
                    <a:pt x="473" y="1092"/>
                    <a:pt x="325" y="887"/>
                    <a:pt x="272" y="644"/>
                  </a:cubicBezTo>
                  <a:cubicBezTo>
                    <a:pt x="259" y="583"/>
                    <a:pt x="204" y="541"/>
                    <a:pt x="144" y="541"/>
                  </a:cubicBezTo>
                  <a:cubicBezTo>
                    <a:pt x="135" y="541"/>
                    <a:pt x="126" y="542"/>
                    <a:pt x="117" y="544"/>
                  </a:cubicBezTo>
                  <a:cubicBezTo>
                    <a:pt x="46" y="560"/>
                    <a:pt x="1" y="629"/>
                    <a:pt x="17" y="699"/>
                  </a:cubicBezTo>
                  <a:cubicBezTo>
                    <a:pt x="83" y="1010"/>
                    <a:pt x="280" y="1281"/>
                    <a:pt x="554" y="1446"/>
                  </a:cubicBezTo>
                  <a:cubicBezTo>
                    <a:pt x="735" y="1554"/>
                    <a:pt x="941" y="1611"/>
                    <a:pt x="1147" y="1611"/>
                  </a:cubicBezTo>
                  <a:cubicBezTo>
                    <a:pt x="1251" y="1611"/>
                    <a:pt x="1353" y="1597"/>
                    <a:pt x="1452" y="1568"/>
                  </a:cubicBezTo>
                  <a:cubicBezTo>
                    <a:pt x="1747" y="1484"/>
                    <a:pt x="2000" y="1277"/>
                    <a:pt x="2146" y="999"/>
                  </a:cubicBezTo>
                  <a:cubicBezTo>
                    <a:pt x="2295" y="714"/>
                    <a:pt x="2321" y="393"/>
                    <a:pt x="2219" y="90"/>
                  </a:cubicBezTo>
                  <a:cubicBezTo>
                    <a:pt x="2201" y="36"/>
                    <a:pt x="2150" y="1"/>
                    <a:pt x="20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7" name="Google Shape;1727;p35"/>
            <p:cNvSpPr/>
            <p:nvPr/>
          </p:nvSpPr>
          <p:spPr>
            <a:xfrm>
              <a:off x="4546978" y="1667850"/>
              <a:ext cx="88113" cy="43250"/>
            </a:xfrm>
            <a:custGeom>
              <a:avLst/>
              <a:gdLst/>
              <a:ahLst/>
              <a:cxnLst/>
              <a:rect l="l" t="t" r="r" b="b"/>
              <a:pathLst>
                <a:path w="2677" h="1314" extrusionOk="0">
                  <a:moveTo>
                    <a:pt x="1668" y="1"/>
                  </a:moveTo>
                  <a:cubicBezTo>
                    <a:pt x="1628" y="1"/>
                    <a:pt x="1587" y="4"/>
                    <a:pt x="1547" y="9"/>
                  </a:cubicBezTo>
                  <a:cubicBezTo>
                    <a:pt x="1295" y="42"/>
                    <a:pt x="1077" y="183"/>
                    <a:pt x="923" y="384"/>
                  </a:cubicBezTo>
                  <a:lnTo>
                    <a:pt x="369" y="122"/>
                  </a:lnTo>
                  <a:cubicBezTo>
                    <a:pt x="351" y="113"/>
                    <a:pt x="332" y="109"/>
                    <a:pt x="313" y="109"/>
                  </a:cubicBezTo>
                  <a:cubicBezTo>
                    <a:pt x="264" y="109"/>
                    <a:pt x="217" y="137"/>
                    <a:pt x="194" y="185"/>
                  </a:cubicBezTo>
                  <a:cubicBezTo>
                    <a:pt x="163" y="250"/>
                    <a:pt x="192" y="326"/>
                    <a:pt x="257" y="358"/>
                  </a:cubicBezTo>
                  <a:lnTo>
                    <a:pt x="789" y="610"/>
                  </a:lnTo>
                  <a:cubicBezTo>
                    <a:pt x="770" y="651"/>
                    <a:pt x="753" y="695"/>
                    <a:pt x="740" y="739"/>
                  </a:cubicBezTo>
                  <a:lnTo>
                    <a:pt x="145" y="698"/>
                  </a:lnTo>
                  <a:cubicBezTo>
                    <a:pt x="142" y="697"/>
                    <a:pt x="138" y="697"/>
                    <a:pt x="134" y="697"/>
                  </a:cubicBezTo>
                  <a:cubicBezTo>
                    <a:pt x="67" y="697"/>
                    <a:pt x="11" y="750"/>
                    <a:pt x="6" y="819"/>
                  </a:cubicBezTo>
                  <a:cubicBezTo>
                    <a:pt x="1" y="890"/>
                    <a:pt x="55" y="953"/>
                    <a:pt x="126" y="958"/>
                  </a:cubicBezTo>
                  <a:lnTo>
                    <a:pt x="687" y="997"/>
                  </a:lnTo>
                  <a:cubicBezTo>
                    <a:pt x="679" y="1059"/>
                    <a:pt x="678" y="1124"/>
                    <a:pt x="682" y="1189"/>
                  </a:cubicBezTo>
                  <a:cubicBezTo>
                    <a:pt x="685" y="1258"/>
                    <a:pt x="742" y="1314"/>
                    <a:pt x="811" y="1314"/>
                  </a:cubicBezTo>
                  <a:lnTo>
                    <a:pt x="818" y="1314"/>
                  </a:lnTo>
                  <a:cubicBezTo>
                    <a:pt x="890" y="1309"/>
                    <a:pt x="945" y="1249"/>
                    <a:pt x="942" y="1176"/>
                  </a:cubicBezTo>
                  <a:cubicBezTo>
                    <a:pt x="918" y="719"/>
                    <a:pt x="1199" y="321"/>
                    <a:pt x="1583" y="270"/>
                  </a:cubicBezTo>
                  <a:cubicBezTo>
                    <a:pt x="1611" y="266"/>
                    <a:pt x="1640" y="264"/>
                    <a:pt x="1669" y="264"/>
                  </a:cubicBezTo>
                  <a:cubicBezTo>
                    <a:pt x="1961" y="264"/>
                    <a:pt x="2252" y="458"/>
                    <a:pt x="2410" y="770"/>
                  </a:cubicBezTo>
                  <a:cubicBezTo>
                    <a:pt x="2434" y="815"/>
                    <a:pt x="2479" y="841"/>
                    <a:pt x="2527" y="841"/>
                  </a:cubicBezTo>
                  <a:cubicBezTo>
                    <a:pt x="2547" y="841"/>
                    <a:pt x="2567" y="836"/>
                    <a:pt x="2586" y="826"/>
                  </a:cubicBezTo>
                  <a:cubicBezTo>
                    <a:pt x="2650" y="793"/>
                    <a:pt x="2676" y="715"/>
                    <a:pt x="2642" y="651"/>
                  </a:cubicBezTo>
                  <a:cubicBezTo>
                    <a:pt x="2438" y="250"/>
                    <a:pt x="2058" y="1"/>
                    <a:pt x="1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8" name="Google Shape;1728;p35"/>
            <p:cNvSpPr/>
            <p:nvPr/>
          </p:nvSpPr>
          <p:spPr>
            <a:xfrm>
              <a:off x="4731663" y="1606629"/>
              <a:ext cx="79951" cy="59313"/>
            </a:xfrm>
            <a:custGeom>
              <a:avLst/>
              <a:gdLst/>
              <a:ahLst/>
              <a:cxnLst/>
              <a:rect l="l" t="t" r="r" b="b"/>
              <a:pathLst>
                <a:path w="2429" h="1802" extrusionOk="0">
                  <a:moveTo>
                    <a:pt x="1825" y="1"/>
                  </a:moveTo>
                  <a:cubicBezTo>
                    <a:pt x="1783" y="1"/>
                    <a:pt x="1742" y="21"/>
                    <a:pt x="1717" y="58"/>
                  </a:cubicBezTo>
                  <a:lnTo>
                    <a:pt x="1375" y="568"/>
                  </a:lnTo>
                  <a:cubicBezTo>
                    <a:pt x="1254" y="521"/>
                    <a:pt x="1126" y="495"/>
                    <a:pt x="1000" y="495"/>
                  </a:cubicBezTo>
                  <a:cubicBezTo>
                    <a:pt x="879" y="495"/>
                    <a:pt x="760" y="518"/>
                    <a:pt x="647" y="567"/>
                  </a:cubicBezTo>
                  <a:cubicBezTo>
                    <a:pt x="248" y="738"/>
                    <a:pt x="1" y="1184"/>
                    <a:pt x="36" y="1679"/>
                  </a:cubicBezTo>
                  <a:cubicBezTo>
                    <a:pt x="42" y="1748"/>
                    <a:pt x="100" y="1801"/>
                    <a:pt x="168" y="1801"/>
                  </a:cubicBezTo>
                  <a:lnTo>
                    <a:pt x="177" y="1801"/>
                  </a:lnTo>
                  <a:cubicBezTo>
                    <a:pt x="249" y="1796"/>
                    <a:pt x="303" y="1733"/>
                    <a:pt x="298" y="1662"/>
                  </a:cubicBezTo>
                  <a:cubicBezTo>
                    <a:pt x="271" y="1279"/>
                    <a:pt x="454" y="935"/>
                    <a:pt x="750" y="807"/>
                  </a:cubicBezTo>
                  <a:cubicBezTo>
                    <a:pt x="831" y="773"/>
                    <a:pt x="917" y="757"/>
                    <a:pt x="1003" y="757"/>
                  </a:cubicBezTo>
                  <a:cubicBezTo>
                    <a:pt x="1297" y="757"/>
                    <a:pt x="1601" y="945"/>
                    <a:pt x="1766" y="1257"/>
                  </a:cubicBezTo>
                  <a:cubicBezTo>
                    <a:pt x="1790" y="1302"/>
                    <a:pt x="1835" y="1327"/>
                    <a:pt x="1882" y="1327"/>
                  </a:cubicBezTo>
                  <a:cubicBezTo>
                    <a:pt x="1903" y="1327"/>
                    <a:pt x="1923" y="1322"/>
                    <a:pt x="1942" y="1312"/>
                  </a:cubicBezTo>
                  <a:cubicBezTo>
                    <a:pt x="2006" y="1279"/>
                    <a:pt x="2031" y="1199"/>
                    <a:pt x="1998" y="1135"/>
                  </a:cubicBezTo>
                  <a:cubicBezTo>
                    <a:pt x="1967" y="1077"/>
                    <a:pt x="1933" y="1023"/>
                    <a:pt x="1894" y="972"/>
                  </a:cubicBezTo>
                  <a:lnTo>
                    <a:pt x="2354" y="652"/>
                  </a:lnTo>
                  <a:cubicBezTo>
                    <a:pt x="2414" y="611"/>
                    <a:pt x="2429" y="530"/>
                    <a:pt x="2387" y="470"/>
                  </a:cubicBezTo>
                  <a:cubicBezTo>
                    <a:pt x="2362" y="433"/>
                    <a:pt x="2321" y="414"/>
                    <a:pt x="2280" y="414"/>
                  </a:cubicBezTo>
                  <a:cubicBezTo>
                    <a:pt x="2254" y="414"/>
                    <a:pt x="2228" y="421"/>
                    <a:pt x="2205" y="436"/>
                  </a:cubicBezTo>
                  <a:lnTo>
                    <a:pt x="1716" y="777"/>
                  </a:lnTo>
                  <a:cubicBezTo>
                    <a:pt x="1681" y="747"/>
                    <a:pt x="1644" y="718"/>
                    <a:pt x="1606" y="691"/>
                  </a:cubicBezTo>
                  <a:lnTo>
                    <a:pt x="1934" y="204"/>
                  </a:lnTo>
                  <a:cubicBezTo>
                    <a:pt x="1973" y="144"/>
                    <a:pt x="1957" y="63"/>
                    <a:pt x="1898" y="23"/>
                  </a:cubicBezTo>
                  <a:cubicBezTo>
                    <a:pt x="1875" y="8"/>
                    <a:pt x="1850" y="1"/>
                    <a:pt x="1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9" name="Google Shape;1729;p35"/>
            <p:cNvSpPr/>
            <p:nvPr/>
          </p:nvSpPr>
          <p:spPr>
            <a:xfrm>
              <a:off x="4391192" y="1670681"/>
              <a:ext cx="727290" cy="707047"/>
            </a:xfrm>
            <a:custGeom>
              <a:avLst/>
              <a:gdLst/>
              <a:ahLst/>
              <a:cxnLst/>
              <a:rect l="l" t="t" r="r" b="b"/>
              <a:pathLst>
                <a:path w="22096" h="21481" extrusionOk="0">
                  <a:moveTo>
                    <a:pt x="107" y="1"/>
                  </a:moveTo>
                  <a:cubicBezTo>
                    <a:pt x="23" y="169"/>
                    <a:pt x="0" y="368"/>
                    <a:pt x="54" y="564"/>
                  </a:cubicBezTo>
                  <a:lnTo>
                    <a:pt x="5668" y="20890"/>
                  </a:lnTo>
                  <a:cubicBezTo>
                    <a:pt x="5766" y="21245"/>
                    <a:pt x="6090" y="21480"/>
                    <a:pt x="6443" y="21480"/>
                  </a:cubicBezTo>
                  <a:cubicBezTo>
                    <a:pt x="6514" y="21480"/>
                    <a:pt x="6586" y="21471"/>
                    <a:pt x="6657" y="21451"/>
                  </a:cubicBezTo>
                  <a:lnTo>
                    <a:pt x="21715" y="17293"/>
                  </a:lnTo>
                  <a:cubicBezTo>
                    <a:pt x="21867" y="17250"/>
                    <a:pt x="21997" y="17167"/>
                    <a:pt x="22096" y="17058"/>
                  </a:cubicBezTo>
                  <a:cubicBezTo>
                    <a:pt x="21445" y="16409"/>
                    <a:pt x="20699" y="16174"/>
                    <a:pt x="19877" y="16174"/>
                  </a:cubicBezTo>
                  <a:cubicBezTo>
                    <a:pt x="19140" y="16174"/>
                    <a:pt x="18342" y="16363"/>
                    <a:pt x="17497" y="16610"/>
                  </a:cubicBezTo>
                  <a:cubicBezTo>
                    <a:pt x="12623" y="18028"/>
                    <a:pt x="10894" y="18631"/>
                    <a:pt x="9798" y="18631"/>
                  </a:cubicBezTo>
                  <a:cubicBezTo>
                    <a:pt x="9428" y="18631"/>
                    <a:pt x="9130" y="18562"/>
                    <a:pt x="8807" y="18432"/>
                  </a:cubicBezTo>
                  <a:cubicBezTo>
                    <a:pt x="6906" y="17663"/>
                    <a:pt x="6506" y="15480"/>
                    <a:pt x="5997" y="13732"/>
                  </a:cubicBezTo>
                  <a:cubicBezTo>
                    <a:pt x="5267" y="11220"/>
                    <a:pt x="4460" y="8728"/>
                    <a:pt x="3693" y="6228"/>
                  </a:cubicBezTo>
                  <a:cubicBezTo>
                    <a:pt x="3108" y="4318"/>
                    <a:pt x="2511" y="384"/>
                    <a:pt x="1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0" name="Google Shape;1730;p35"/>
            <p:cNvSpPr/>
            <p:nvPr/>
          </p:nvSpPr>
          <p:spPr>
            <a:xfrm>
              <a:off x="4896567" y="1580758"/>
              <a:ext cx="87258" cy="285998"/>
            </a:xfrm>
            <a:custGeom>
              <a:avLst/>
              <a:gdLst/>
              <a:ahLst/>
              <a:cxnLst/>
              <a:rect l="l" t="t" r="r" b="b"/>
              <a:pathLst>
                <a:path w="2651" h="8689" extrusionOk="0">
                  <a:moveTo>
                    <a:pt x="164" y="0"/>
                  </a:moveTo>
                  <a:cubicBezTo>
                    <a:pt x="155" y="0"/>
                    <a:pt x="146" y="1"/>
                    <a:pt x="137" y="3"/>
                  </a:cubicBezTo>
                  <a:cubicBezTo>
                    <a:pt x="56" y="18"/>
                    <a:pt x="1" y="94"/>
                    <a:pt x="16" y="176"/>
                  </a:cubicBezTo>
                  <a:cubicBezTo>
                    <a:pt x="144" y="894"/>
                    <a:pt x="303" y="1604"/>
                    <a:pt x="473" y="2312"/>
                  </a:cubicBezTo>
                  <a:cubicBezTo>
                    <a:pt x="641" y="3019"/>
                    <a:pt x="828" y="3721"/>
                    <a:pt x="1017" y="4423"/>
                  </a:cubicBezTo>
                  <a:lnTo>
                    <a:pt x="1315" y="5473"/>
                  </a:lnTo>
                  <a:cubicBezTo>
                    <a:pt x="1420" y="5821"/>
                    <a:pt x="1520" y="6172"/>
                    <a:pt x="1631" y="6517"/>
                  </a:cubicBezTo>
                  <a:cubicBezTo>
                    <a:pt x="1846" y="7212"/>
                    <a:pt x="2072" y="7904"/>
                    <a:pt x="2330" y="8587"/>
                  </a:cubicBezTo>
                  <a:cubicBezTo>
                    <a:pt x="2353" y="8648"/>
                    <a:pt x="2412" y="8688"/>
                    <a:pt x="2478" y="8688"/>
                  </a:cubicBezTo>
                  <a:cubicBezTo>
                    <a:pt x="2487" y="8688"/>
                    <a:pt x="2497" y="8687"/>
                    <a:pt x="2506" y="8686"/>
                  </a:cubicBezTo>
                  <a:cubicBezTo>
                    <a:pt x="2593" y="8670"/>
                    <a:pt x="2650" y="8588"/>
                    <a:pt x="2634" y="8502"/>
                  </a:cubicBezTo>
                  <a:cubicBezTo>
                    <a:pt x="2504" y="7783"/>
                    <a:pt x="2345" y="7073"/>
                    <a:pt x="2172" y="6366"/>
                  </a:cubicBezTo>
                  <a:cubicBezTo>
                    <a:pt x="2089" y="6013"/>
                    <a:pt x="1995" y="5662"/>
                    <a:pt x="1906" y="5310"/>
                  </a:cubicBezTo>
                  <a:lnTo>
                    <a:pt x="1623" y="4256"/>
                  </a:lnTo>
                  <a:cubicBezTo>
                    <a:pt x="1427" y="3556"/>
                    <a:pt x="1226" y="2857"/>
                    <a:pt x="1006" y="2164"/>
                  </a:cubicBezTo>
                  <a:cubicBezTo>
                    <a:pt x="790" y="1470"/>
                    <a:pt x="563" y="778"/>
                    <a:pt x="303" y="96"/>
                  </a:cubicBezTo>
                  <a:cubicBezTo>
                    <a:pt x="281" y="38"/>
                    <a:pt x="225" y="0"/>
                    <a:pt x="16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1" name="Google Shape;1731;p35"/>
            <p:cNvSpPr/>
            <p:nvPr/>
          </p:nvSpPr>
          <p:spPr>
            <a:xfrm>
              <a:off x="4689072" y="1792071"/>
              <a:ext cx="254565" cy="238601"/>
            </a:xfrm>
            <a:custGeom>
              <a:avLst/>
              <a:gdLst/>
              <a:ahLst/>
              <a:cxnLst/>
              <a:rect l="l" t="t" r="r" b="b"/>
              <a:pathLst>
                <a:path w="7734" h="7249" extrusionOk="0">
                  <a:moveTo>
                    <a:pt x="4360" y="0"/>
                  </a:moveTo>
                  <a:cubicBezTo>
                    <a:pt x="4175" y="0"/>
                    <a:pt x="3977" y="78"/>
                    <a:pt x="3789" y="233"/>
                  </a:cubicBezTo>
                  <a:cubicBezTo>
                    <a:pt x="3529" y="449"/>
                    <a:pt x="3395" y="675"/>
                    <a:pt x="3295" y="827"/>
                  </a:cubicBezTo>
                  <a:cubicBezTo>
                    <a:pt x="3282" y="847"/>
                    <a:pt x="3274" y="856"/>
                    <a:pt x="3259" y="856"/>
                  </a:cubicBezTo>
                  <a:cubicBezTo>
                    <a:pt x="3228" y="856"/>
                    <a:pt x="3167" y="815"/>
                    <a:pt x="2969" y="734"/>
                  </a:cubicBezTo>
                  <a:cubicBezTo>
                    <a:pt x="2718" y="631"/>
                    <a:pt x="2464" y="572"/>
                    <a:pt x="2241" y="572"/>
                  </a:cubicBezTo>
                  <a:cubicBezTo>
                    <a:pt x="1826" y="572"/>
                    <a:pt x="1518" y="775"/>
                    <a:pt x="1528" y="1275"/>
                  </a:cubicBezTo>
                  <a:cubicBezTo>
                    <a:pt x="1538" y="1871"/>
                    <a:pt x="1879" y="2274"/>
                    <a:pt x="1846" y="2329"/>
                  </a:cubicBezTo>
                  <a:cubicBezTo>
                    <a:pt x="1844" y="2333"/>
                    <a:pt x="1836" y="2335"/>
                    <a:pt x="1822" y="2335"/>
                  </a:cubicBezTo>
                  <a:cubicBezTo>
                    <a:pt x="1746" y="2335"/>
                    <a:pt x="1501" y="2285"/>
                    <a:pt x="1213" y="2285"/>
                  </a:cubicBezTo>
                  <a:cubicBezTo>
                    <a:pt x="938" y="2285"/>
                    <a:pt x="624" y="2330"/>
                    <a:pt x="383" y="2510"/>
                  </a:cubicBezTo>
                  <a:cubicBezTo>
                    <a:pt x="0" y="2795"/>
                    <a:pt x="81" y="3247"/>
                    <a:pt x="400" y="3588"/>
                  </a:cubicBezTo>
                  <a:cubicBezTo>
                    <a:pt x="703" y="3913"/>
                    <a:pt x="1010" y="4058"/>
                    <a:pt x="1282" y="4196"/>
                  </a:cubicBezTo>
                  <a:cubicBezTo>
                    <a:pt x="1274" y="4269"/>
                    <a:pt x="1213" y="4310"/>
                    <a:pt x="1178" y="4367"/>
                  </a:cubicBezTo>
                  <a:cubicBezTo>
                    <a:pt x="633" y="5262"/>
                    <a:pt x="907" y="6073"/>
                    <a:pt x="1650" y="6073"/>
                  </a:cubicBezTo>
                  <a:cubicBezTo>
                    <a:pt x="1753" y="6073"/>
                    <a:pt x="1865" y="6058"/>
                    <a:pt x="1985" y="6024"/>
                  </a:cubicBezTo>
                  <a:cubicBezTo>
                    <a:pt x="2270" y="5945"/>
                    <a:pt x="2431" y="5764"/>
                    <a:pt x="2479" y="5764"/>
                  </a:cubicBezTo>
                  <a:cubicBezTo>
                    <a:pt x="2481" y="5764"/>
                    <a:pt x="2483" y="5764"/>
                    <a:pt x="2484" y="5765"/>
                  </a:cubicBezTo>
                  <a:cubicBezTo>
                    <a:pt x="2516" y="5781"/>
                    <a:pt x="2479" y="5776"/>
                    <a:pt x="2453" y="6083"/>
                  </a:cubicBezTo>
                  <a:cubicBezTo>
                    <a:pt x="2398" y="6748"/>
                    <a:pt x="2779" y="7249"/>
                    <a:pt x="3285" y="7249"/>
                  </a:cubicBezTo>
                  <a:cubicBezTo>
                    <a:pt x="3362" y="7249"/>
                    <a:pt x="3442" y="7237"/>
                    <a:pt x="3524" y="7213"/>
                  </a:cubicBezTo>
                  <a:cubicBezTo>
                    <a:pt x="3920" y="7095"/>
                    <a:pt x="4228" y="6696"/>
                    <a:pt x="4362" y="6301"/>
                  </a:cubicBezTo>
                  <a:cubicBezTo>
                    <a:pt x="4390" y="6218"/>
                    <a:pt x="4401" y="6169"/>
                    <a:pt x="4422" y="6169"/>
                  </a:cubicBezTo>
                  <a:cubicBezTo>
                    <a:pt x="4429" y="6169"/>
                    <a:pt x="4438" y="6174"/>
                    <a:pt x="4448" y="6186"/>
                  </a:cubicBezTo>
                  <a:cubicBezTo>
                    <a:pt x="4592" y="6337"/>
                    <a:pt x="4813" y="6614"/>
                    <a:pt x="5213" y="6767"/>
                  </a:cubicBezTo>
                  <a:cubicBezTo>
                    <a:pt x="5344" y="6818"/>
                    <a:pt x="5471" y="6842"/>
                    <a:pt x="5589" y="6842"/>
                  </a:cubicBezTo>
                  <a:cubicBezTo>
                    <a:pt x="6078" y="6842"/>
                    <a:pt x="6424" y="6429"/>
                    <a:pt x="6353" y="5755"/>
                  </a:cubicBezTo>
                  <a:cubicBezTo>
                    <a:pt x="6328" y="5518"/>
                    <a:pt x="6179" y="5144"/>
                    <a:pt x="6054" y="4881"/>
                  </a:cubicBezTo>
                  <a:cubicBezTo>
                    <a:pt x="6043" y="4859"/>
                    <a:pt x="6054" y="4852"/>
                    <a:pt x="6083" y="4852"/>
                  </a:cubicBezTo>
                  <a:cubicBezTo>
                    <a:pt x="6135" y="4852"/>
                    <a:pt x="6247" y="4874"/>
                    <a:pt x="6405" y="4874"/>
                  </a:cubicBezTo>
                  <a:cubicBezTo>
                    <a:pt x="6548" y="4874"/>
                    <a:pt x="6728" y="4856"/>
                    <a:pt x="6937" y="4787"/>
                  </a:cubicBezTo>
                  <a:cubicBezTo>
                    <a:pt x="7734" y="4526"/>
                    <a:pt x="7723" y="3574"/>
                    <a:pt x="6686" y="3055"/>
                  </a:cubicBezTo>
                  <a:cubicBezTo>
                    <a:pt x="6603" y="3014"/>
                    <a:pt x="6568" y="3018"/>
                    <a:pt x="6659" y="2927"/>
                  </a:cubicBezTo>
                  <a:cubicBezTo>
                    <a:pt x="6810" y="2776"/>
                    <a:pt x="6921" y="2599"/>
                    <a:pt x="6995" y="2399"/>
                  </a:cubicBezTo>
                  <a:cubicBezTo>
                    <a:pt x="7268" y="1670"/>
                    <a:pt x="6757" y="1123"/>
                    <a:pt x="6037" y="1123"/>
                  </a:cubicBezTo>
                  <a:cubicBezTo>
                    <a:pt x="5869" y="1123"/>
                    <a:pt x="5689" y="1153"/>
                    <a:pt x="5505" y="1218"/>
                  </a:cubicBezTo>
                  <a:cubicBezTo>
                    <a:pt x="5298" y="1291"/>
                    <a:pt x="5215" y="1352"/>
                    <a:pt x="5182" y="1352"/>
                  </a:cubicBezTo>
                  <a:cubicBezTo>
                    <a:pt x="5162" y="1352"/>
                    <a:pt x="5160" y="1330"/>
                    <a:pt x="5160" y="1276"/>
                  </a:cubicBezTo>
                  <a:cubicBezTo>
                    <a:pt x="5160" y="432"/>
                    <a:pt x="4796" y="0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2" name="Google Shape;1732;p35"/>
            <p:cNvSpPr/>
            <p:nvPr/>
          </p:nvSpPr>
          <p:spPr>
            <a:xfrm>
              <a:off x="4783834" y="1882291"/>
              <a:ext cx="74487" cy="59642"/>
            </a:xfrm>
            <a:custGeom>
              <a:avLst/>
              <a:gdLst/>
              <a:ahLst/>
              <a:cxnLst/>
              <a:rect l="l" t="t" r="r" b="b"/>
              <a:pathLst>
                <a:path w="2263" h="1812" extrusionOk="0">
                  <a:moveTo>
                    <a:pt x="1106" y="0"/>
                  </a:moveTo>
                  <a:cubicBezTo>
                    <a:pt x="753" y="0"/>
                    <a:pt x="393" y="188"/>
                    <a:pt x="252" y="513"/>
                  </a:cubicBezTo>
                  <a:cubicBezTo>
                    <a:pt x="1" y="1096"/>
                    <a:pt x="477" y="1811"/>
                    <a:pt x="1106" y="1811"/>
                  </a:cubicBezTo>
                  <a:cubicBezTo>
                    <a:pt x="1116" y="1811"/>
                    <a:pt x="1126" y="1811"/>
                    <a:pt x="1135" y="1811"/>
                  </a:cubicBezTo>
                  <a:cubicBezTo>
                    <a:pt x="1907" y="1784"/>
                    <a:pt x="2263" y="842"/>
                    <a:pt x="1734" y="262"/>
                  </a:cubicBezTo>
                  <a:cubicBezTo>
                    <a:pt x="1571" y="82"/>
                    <a:pt x="1340" y="0"/>
                    <a:pt x="1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3" name="Google Shape;1733;p35"/>
            <p:cNvSpPr/>
            <p:nvPr/>
          </p:nvSpPr>
          <p:spPr>
            <a:xfrm>
              <a:off x="4818756" y="1811985"/>
              <a:ext cx="21658" cy="59839"/>
            </a:xfrm>
            <a:custGeom>
              <a:avLst/>
              <a:gdLst/>
              <a:ahLst/>
              <a:cxnLst/>
              <a:rect l="l" t="t" r="r" b="b"/>
              <a:pathLst>
                <a:path w="658" h="1818" extrusionOk="0">
                  <a:moveTo>
                    <a:pt x="470" y="0"/>
                  </a:moveTo>
                  <a:cubicBezTo>
                    <a:pt x="423" y="0"/>
                    <a:pt x="378" y="25"/>
                    <a:pt x="354" y="70"/>
                  </a:cubicBezTo>
                  <a:cubicBezTo>
                    <a:pt x="124" y="515"/>
                    <a:pt x="1" y="1227"/>
                    <a:pt x="55" y="1698"/>
                  </a:cubicBezTo>
                  <a:cubicBezTo>
                    <a:pt x="65" y="1775"/>
                    <a:pt x="128" y="1817"/>
                    <a:pt x="191" y="1817"/>
                  </a:cubicBezTo>
                  <a:cubicBezTo>
                    <a:pt x="238" y="1817"/>
                    <a:pt x="284" y="1794"/>
                    <a:pt x="309" y="1745"/>
                  </a:cubicBezTo>
                  <a:cubicBezTo>
                    <a:pt x="538" y="1301"/>
                    <a:pt x="657" y="586"/>
                    <a:pt x="601" y="116"/>
                  </a:cubicBezTo>
                  <a:cubicBezTo>
                    <a:pt x="594" y="74"/>
                    <a:pt x="570" y="36"/>
                    <a:pt x="532" y="15"/>
                  </a:cubicBezTo>
                  <a:cubicBezTo>
                    <a:pt x="512" y="5"/>
                    <a:pt x="491" y="0"/>
                    <a:pt x="47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4" name="Google Shape;1734;p35"/>
            <p:cNvSpPr/>
            <p:nvPr/>
          </p:nvSpPr>
          <p:spPr>
            <a:xfrm>
              <a:off x="4757568" y="1830121"/>
              <a:ext cx="40617" cy="46213"/>
            </a:xfrm>
            <a:custGeom>
              <a:avLst/>
              <a:gdLst/>
              <a:ahLst/>
              <a:cxnLst/>
              <a:rect l="l" t="t" r="r" b="b"/>
              <a:pathLst>
                <a:path w="1234" h="1404" extrusionOk="0">
                  <a:moveTo>
                    <a:pt x="133" y="0"/>
                  </a:moveTo>
                  <a:cubicBezTo>
                    <a:pt x="122" y="0"/>
                    <a:pt x="112" y="2"/>
                    <a:pt x="103" y="5"/>
                  </a:cubicBezTo>
                  <a:cubicBezTo>
                    <a:pt x="35" y="32"/>
                    <a:pt x="0" y="107"/>
                    <a:pt x="27" y="175"/>
                  </a:cubicBezTo>
                  <a:cubicBezTo>
                    <a:pt x="126" y="432"/>
                    <a:pt x="275" y="646"/>
                    <a:pt x="435" y="851"/>
                  </a:cubicBezTo>
                  <a:cubicBezTo>
                    <a:pt x="793" y="1282"/>
                    <a:pt x="999" y="1404"/>
                    <a:pt x="1109" y="1404"/>
                  </a:cubicBezTo>
                  <a:cubicBezTo>
                    <a:pt x="1218" y="1404"/>
                    <a:pt x="1234" y="1285"/>
                    <a:pt x="1211" y="1227"/>
                  </a:cubicBezTo>
                  <a:cubicBezTo>
                    <a:pt x="1004" y="692"/>
                    <a:pt x="356" y="0"/>
                    <a:pt x="13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5" name="Google Shape;1735;p35"/>
            <p:cNvSpPr/>
            <p:nvPr/>
          </p:nvSpPr>
          <p:spPr>
            <a:xfrm>
              <a:off x="4713593" y="1891738"/>
              <a:ext cx="62012" cy="18301"/>
            </a:xfrm>
            <a:custGeom>
              <a:avLst/>
              <a:gdLst/>
              <a:ahLst/>
              <a:cxnLst/>
              <a:rect l="l" t="t" r="r" b="b"/>
              <a:pathLst>
                <a:path w="1884" h="556" extrusionOk="0">
                  <a:moveTo>
                    <a:pt x="429" y="0"/>
                  </a:moveTo>
                  <a:cubicBezTo>
                    <a:pt x="324" y="0"/>
                    <a:pt x="224" y="6"/>
                    <a:pt x="133" y="19"/>
                  </a:cubicBezTo>
                  <a:cubicBezTo>
                    <a:pt x="91" y="25"/>
                    <a:pt x="53" y="50"/>
                    <a:pt x="33" y="89"/>
                  </a:cubicBezTo>
                  <a:cubicBezTo>
                    <a:pt x="1" y="155"/>
                    <a:pt x="26" y="232"/>
                    <a:pt x="91" y="264"/>
                  </a:cubicBezTo>
                  <a:cubicBezTo>
                    <a:pt x="455" y="445"/>
                    <a:pt x="997" y="555"/>
                    <a:pt x="1440" y="555"/>
                  </a:cubicBezTo>
                  <a:cubicBezTo>
                    <a:pt x="1541" y="555"/>
                    <a:pt x="1637" y="550"/>
                    <a:pt x="1724" y="538"/>
                  </a:cubicBezTo>
                  <a:cubicBezTo>
                    <a:pt x="1856" y="519"/>
                    <a:pt x="1884" y="342"/>
                    <a:pt x="1766" y="283"/>
                  </a:cubicBezTo>
                  <a:cubicBezTo>
                    <a:pt x="1410" y="107"/>
                    <a:pt x="874" y="0"/>
                    <a:pt x="42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6" name="Google Shape;1736;p35"/>
            <p:cNvSpPr/>
            <p:nvPr/>
          </p:nvSpPr>
          <p:spPr>
            <a:xfrm>
              <a:off x="4731203" y="1932124"/>
              <a:ext cx="49570" cy="40222"/>
            </a:xfrm>
            <a:custGeom>
              <a:avLst/>
              <a:gdLst/>
              <a:ahLst/>
              <a:cxnLst/>
              <a:rect l="l" t="t" r="r" b="b"/>
              <a:pathLst>
                <a:path w="1506" h="1222" extrusionOk="0">
                  <a:moveTo>
                    <a:pt x="1332" y="0"/>
                  </a:moveTo>
                  <a:cubicBezTo>
                    <a:pt x="1315" y="0"/>
                    <a:pt x="1298" y="4"/>
                    <a:pt x="1280" y="11"/>
                  </a:cubicBezTo>
                  <a:cubicBezTo>
                    <a:pt x="719" y="242"/>
                    <a:pt x="1" y="952"/>
                    <a:pt x="77" y="1141"/>
                  </a:cubicBezTo>
                  <a:cubicBezTo>
                    <a:pt x="98" y="1191"/>
                    <a:pt x="148" y="1221"/>
                    <a:pt x="199" y="1221"/>
                  </a:cubicBezTo>
                  <a:cubicBezTo>
                    <a:pt x="216" y="1221"/>
                    <a:pt x="232" y="1218"/>
                    <a:pt x="248" y="1212"/>
                  </a:cubicBezTo>
                  <a:cubicBezTo>
                    <a:pt x="687" y="1035"/>
                    <a:pt x="1206" y="593"/>
                    <a:pt x="1446" y="208"/>
                  </a:cubicBezTo>
                  <a:cubicBezTo>
                    <a:pt x="1506" y="111"/>
                    <a:pt x="1431" y="0"/>
                    <a:pt x="133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7" name="Google Shape;1737;p35"/>
            <p:cNvSpPr/>
            <p:nvPr/>
          </p:nvSpPr>
          <p:spPr>
            <a:xfrm>
              <a:off x="4862336" y="1910400"/>
              <a:ext cx="61650" cy="19749"/>
            </a:xfrm>
            <a:custGeom>
              <a:avLst/>
              <a:gdLst/>
              <a:ahLst/>
              <a:cxnLst/>
              <a:rect l="l" t="t" r="r" b="b"/>
              <a:pathLst>
                <a:path w="1873" h="600" extrusionOk="0">
                  <a:moveTo>
                    <a:pt x="351" y="1"/>
                  </a:moveTo>
                  <a:cubicBezTo>
                    <a:pt x="287" y="1"/>
                    <a:pt x="225" y="4"/>
                    <a:pt x="166" y="9"/>
                  </a:cubicBezTo>
                  <a:cubicBezTo>
                    <a:pt x="32" y="22"/>
                    <a:pt x="0" y="199"/>
                    <a:pt x="114" y="261"/>
                  </a:cubicBezTo>
                  <a:cubicBezTo>
                    <a:pt x="493" y="469"/>
                    <a:pt x="1082" y="600"/>
                    <a:pt x="1542" y="600"/>
                  </a:cubicBezTo>
                  <a:cubicBezTo>
                    <a:pt x="1610" y="600"/>
                    <a:pt x="1675" y="597"/>
                    <a:pt x="1736" y="591"/>
                  </a:cubicBezTo>
                  <a:cubicBezTo>
                    <a:pt x="1777" y="588"/>
                    <a:pt x="1816" y="563"/>
                    <a:pt x="1838" y="523"/>
                  </a:cubicBezTo>
                  <a:cubicBezTo>
                    <a:pt x="1873" y="461"/>
                    <a:pt x="1849" y="381"/>
                    <a:pt x="1786" y="346"/>
                  </a:cubicBezTo>
                  <a:cubicBezTo>
                    <a:pt x="1403" y="136"/>
                    <a:pt x="811" y="1"/>
                    <a:pt x="35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8" name="Google Shape;1738;p35"/>
            <p:cNvSpPr/>
            <p:nvPr/>
          </p:nvSpPr>
          <p:spPr>
            <a:xfrm>
              <a:off x="4858452" y="1849113"/>
              <a:ext cx="50590" cy="38675"/>
            </a:xfrm>
            <a:custGeom>
              <a:avLst/>
              <a:gdLst/>
              <a:ahLst/>
              <a:cxnLst/>
              <a:rect l="l" t="t" r="r" b="b"/>
              <a:pathLst>
                <a:path w="1537" h="1175" extrusionOk="0">
                  <a:moveTo>
                    <a:pt x="1346" y="0"/>
                  </a:moveTo>
                  <a:cubicBezTo>
                    <a:pt x="1331" y="0"/>
                    <a:pt x="1316" y="3"/>
                    <a:pt x="1301" y="8"/>
                  </a:cubicBezTo>
                  <a:cubicBezTo>
                    <a:pt x="865" y="164"/>
                    <a:pt x="324" y="580"/>
                    <a:pt x="63" y="962"/>
                  </a:cubicBezTo>
                  <a:cubicBezTo>
                    <a:pt x="0" y="1058"/>
                    <a:pt x="74" y="1174"/>
                    <a:pt x="174" y="1174"/>
                  </a:cubicBezTo>
                  <a:cubicBezTo>
                    <a:pt x="189" y="1174"/>
                    <a:pt x="205" y="1172"/>
                    <a:pt x="222" y="1166"/>
                  </a:cubicBezTo>
                  <a:cubicBezTo>
                    <a:pt x="792" y="960"/>
                    <a:pt x="1537" y="276"/>
                    <a:pt x="1470" y="88"/>
                  </a:cubicBezTo>
                  <a:cubicBezTo>
                    <a:pt x="1450" y="34"/>
                    <a:pt x="1400" y="0"/>
                    <a:pt x="1346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9" name="Google Shape;1739;p35"/>
            <p:cNvSpPr/>
            <p:nvPr/>
          </p:nvSpPr>
          <p:spPr>
            <a:xfrm>
              <a:off x="4793050" y="1954671"/>
              <a:ext cx="23830" cy="58622"/>
            </a:xfrm>
            <a:custGeom>
              <a:avLst/>
              <a:gdLst/>
              <a:ahLst/>
              <a:cxnLst/>
              <a:rect l="l" t="t" r="r" b="b"/>
              <a:pathLst>
                <a:path w="724" h="1781" extrusionOk="0">
                  <a:moveTo>
                    <a:pt x="582" y="1"/>
                  </a:moveTo>
                  <a:cubicBezTo>
                    <a:pt x="540" y="1"/>
                    <a:pt x="498" y="20"/>
                    <a:pt x="470" y="62"/>
                  </a:cubicBezTo>
                  <a:cubicBezTo>
                    <a:pt x="203" y="470"/>
                    <a:pt x="1" y="1164"/>
                    <a:pt x="7" y="1650"/>
                  </a:cubicBezTo>
                  <a:cubicBezTo>
                    <a:pt x="7" y="1692"/>
                    <a:pt x="29" y="1733"/>
                    <a:pt x="66" y="1759"/>
                  </a:cubicBezTo>
                  <a:cubicBezTo>
                    <a:pt x="88" y="1773"/>
                    <a:pt x="112" y="1780"/>
                    <a:pt x="137" y="1780"/>
                  </a:cubicBezTo>
                  <a:cubicBezTo>
                    <a:pt x="180" y="1780"/>
                    <a:pt x="222" y="1760"/>
                    <a:pt x="247" y="1722"/>
                  </a:cubicBezTo>
                  <a:cubicBezTo>
                    <a:pt x="516" y="1314"/>
                    <a:pt x="723" y="622"/>
                    <a:pt x="718" y="134"/>
                  </a:cubicBezTo>
                  <a:cubicBezTo>
                    <a:pt x="716" y="51"/>
                    <a:pt x="649" y="1"/>
                    <a:pt x="58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0" name="Google Shape;1740;p35"/>
            <p:cNvSpPr/>
            <p:nvPr/>
          </p:nvSpPr>
          <p:spPr>
            <a:xfrm>
              <a:off x="4839427" y="1953486"/>
              <a:ext cx="36239" cy="49438"/>
            </a:xfrm>
            <a:custGeom>
              <a:avLst/>
              <a:gdLst/>
              <a:ahLst/>
              <a:cxnLst/>
              <a:rect l="l" t="t" r="r" b="b"/>
              <a:pathLst>
                <a:path w="1101" h="1502" extrusionOk="0">
                  <a:moveTo>
                    <a:pt x="122" y="0"/>
                  </a:moveTo>
                  <a:cubicBezTo>
                    <a:pt x="26" y="0"/>
                    <a:pt x="1" y="108"/>
                    <a:pt x="16" y="167"/>
                  </a:cubicBezTo>
                  <a:cubicBezTo>
                    <a:pt x="168" y="730"/>
                    <a:pt x="752" y="1502"/>
                    <a:pt x="969" y="1502"/>
                  </a:cubicBezTo>
                  <a:cubicBezTo>
                    <a:pt x="976" y="1502"/>
                    <a:pt x="983" y="1501"/>
                    <a:pt x="989" y="1499"/>
                  </a:cubicBezTo>
                  <a:cubicBezTo>
                    <a:pt x="1059" y="1480"/>
                    <a:pt x="1101" y="1409"/>
                    <a:pt x="1081" y="1339"/>
                  </a:cubicBezTo>
                  <a:cubicBezTo>
                    <a:pt x="1009" y="1074"/>
                    <a:pt x="885" y="845"/>
                    <a:pt x="746" y="624"/>
                  </a:cubicBezTo>
                  <a:cubicBezTo>
                    <a:pt x="423" y="135"/>
                    <a:pt x="228" y="0"/>
                    <a:pt x="1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1" name="Google Shape;1741;p35"/>
            <p:cNvSpPr/>
            <p:nvPr/>
          </p:nvSpPr>
          <p:spPr>
            <a:xfrm>
              <a:off x="4854239" y="2026195"/>
              <a:ext cx="125143" cy="80477"/>
            </a:xfrm>
            <a:custGeom>
              <a:avLst/>
              <a:gdLst/>
              <a:ahLst/>
              <a:cxnLst/>
              <a:rect l="l" t="t" r="r" b="b"/>
              <a:pathLst>
                <a:path w="3802" h="2445" extrusionOk="0">
                  <a:moveTo>
                    <a:pt x="2737" y="0"/>
                  </a:moveTo>
                  <a:cubicBezTo>
                    <a:pt x="2440" y="0"/>
                    <a:pt x="2130" y="91"/>
                    <a:pt x="1870" y="187"/>
                  </a:cubicBezTo>
                  <a:cubicBezTo>
                    <a:pt x="561" y="669"/>
                    <a:pt x="19" y="2121"/>
                    <a:pt x="1" y="2201"/>
                  </a:cubicBezTo>
                  <a:lnTo>
                    <a:pt x="1" y="2205"/>
                  </a:lnTo>
                  <a:cubicBezTo>
                    <a:pt x="491" y="2336"/>
                    <a:pt x="1024" y="2445"/>
                    <a:pt x="1549" y="2445"/>
                  </a:cubicBezTo>
                  <a:cubicBezTo>
                    <a:pt x="1876" y="2445"/>
                    <a:pt x="2201" y="2402"/>
                    <a:pt x="2509" y="2297"/>
                  </a:cubicBezTo>
                  <a:cubicBezTo>
                    <a:pt x="3313" y="2025"/>
                    <a:pt x="3802" y="1259"/>
                    <a:pt x="3668" y="667"/>
                  </a:cubicBezTo>
                  <a:cubicBezTo>
                    <a:pt x="3626" y="483"/>
                    <a:pt x="3525" y="317"/>
                    <a:pt x="3355" y="188"/>
                  </a:cubicBezTo>
                  <a:cubicBezTo>
                    <a:pt x="3174" y="51"/>
                    <a:pt x="2959" y="0"/>
                    <a:pt x="27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2" name="Google Shape;1742;p35"/>
            <p:cNvSpPr/>
            <p:nvPr/>
          </p:nvSpPr>
          <p:spPr>
            <a:xfrm>
              <a:off x="4692363" y="2066450"/>
              <a:ext cx="136433" cy="114083"/>
            </a:xfrm>
            <a:custGeom>
              <a:avLst/>
              <a:gdLst/>
              <a:ahLst/>
              <a:cxnLst/>
              <a:rect l="l" t="t" r="r" b="b"/>
              <a:pathLst>
                <a:path w="4145" h="3466" extrusionOk="0">
                  <a:moveTo>
                    <a:pt x="1261" y="0"/>
                  </a:moveTo>
                  <a:cubicBezTo>
                    <a:pt x="1123" y="0"/>
                    <a:pt x="985" y="24"/>
                    <a:pt x="851" y="79"/>
                  </a:cubicBezTo>
                  <a:cubicBezTo>
                    <a:pt x="613" y="177"/>
                    <a:pt x="443" y="340"/>
                    <a:pt x="339" y="541"/>
                  </a:cubicBezTo>
                  <a:cubicBezTo>
                    <a:pt x="0" y="1188"/>
                    <a:pt x="335" y="2231"/>
                    <a:pt x="1186" y="2797"/>
                  </a:cubicBezTo>
                  <a:cubicBezTo>
                    <a:pt x="2032" y="3362"/>
                    <a:pt x="3133" y="3466"/>
                    <a:pt x="4122" y="3466"/>
                  </a:cubicBezTo>
                  <a:cubicBezTo>
                    <a:pt x="4127" y="3466"/>
                    <a:pt x="4133" y="3466"/>
                    <a:pt x="4138" y="3466"/>
                  </a:cubicBezTo>
                  <a:cubicBezTo>
                    <a:pt x="4138" y="3466"/>
                    <a:pt x="4138" y="3465"/>
                    <a:pt x="4139" y="3461"/>
                  </a:cubicBezTo>
                  <a:cubicBezTo>
                    <a:pt x="4144" y="3363"/>
                    <a:pt x="3959" y="1504"/>
                    <a:pt x="2582" y="537"/>
                  </a:cubicBezTo>
                  <a:cubicBezTo>
                    <a:pt x="2214" y="277"/>
                    <a:pt x="1734" y="0"/>
                    <a:pt x="1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3" name="Google Shape;1743;p35"/>
            <p:cNvSpPr/>
            <p:nvPr/>
          </p:nvSpPr>
          <p:spPr>
            <a:xfrm>
              <a:off x="4854239" y="2048116"/>
              <a:ext cx="125143" cy="58556"/>
            </a:xfrm>
            <a:custGeom>
              <a:avLst/>
              <a:gdLst/>
              <a:ahLst/>
              <a:cxnLst/>
              <a:rect l="l" t="t" r="r" b="b"/>
              <a:pathLst>
                <a:path w="3802" h="1779" extrusionOk="0">
                  <a:moveTo>
                    <a:pt x="3668" y="1"/>
                  </a:moveTo>
                  <a:lnTo>
                    <a:pt x="3668" y="1"/>
                  </a:lnTo>
                  <a:cubicBezTo>
                    <a:pt x="2387" y="113"/>
                    <a:pt x="770" y="1046"/>
                    <a:pt x="1" y="1535"/>
                  </a:cubicBezTo>
                  <a:lnTo>
                    <a:pt x="1" y="1539"/>
                  </a:lnTo>
                  <a:cubicBezTo>
                    <a:pt x="491" y="1670"/>
                    <a:pt x="1024" y="1779"/>
                    <a:pt x="1549" y="1779"/>
                  </a:cubicBezTo>
                  <a:cubicBezTo>
                    <a:pt x="1876" y="1779"/>
                    <a:pt x="2201" y="1736"/>
                    <a:pt x="2509" y="1631"/>
                  </a:cubicBezTo>
                  <a:cubicBezTo>
                    <a:pt x="3313" y="1359"/>
                    <a:pt x="3802" y="593"/>
                    <a:pt x="3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4" name="Google Shape;1744;p35"/>
            <p:cNvSpPr/>
            <p:nvPr/>
          </p:nvSpPr>
          <p:spPr>
            <a:xfrm>
              <a:off x="4692363" y="2084257"/>
              <a:ext cx="136235" cy="96276"/>
            </a:xfrm>
            <a:custGeom>
              <a:avLst/>
              <a:gdLst/>
              <a:ahLst/>
              <a:cxnLst/>
              <a:rect l="l" t="t" r="r" b="b"/>
              <a:pathLst>
                <a:path w="4139" h="2925" extrusionOk="0">
                  <a:moveTo>
                    <a:pt x="339" y="1"/>
                  </a:moveTo>
                  <a:cubicBezTo>
                    <a:pt x="0" y="647"/>
                    <a:pt x="335" y="1690"/>
                    <a:pt x="1186" y="2256"/>
                  </a:cubicBezTo>
                  <a:cubicBezTo>
                    <a:pt x="2032" y="2821"/>
                    <a:pt x="3133" y="2925"/>
                    <a:pt x="4122" y="2925"/>
                  </a:cubicBezTo>
                  <a:cubicBezTo>
                    <a:pt x="4127" y="2925"/>
                    <a:pt x="4133" y="2925"/>
                    <a:pt x="4138" y="2925"/>
                  </a:cubicBezTo>
                  <a:cubicBezTo>
                    <a:pt x="4138" y="2925"/>
                    <a:pt x="4138" y="2924"/>
                    <a:pt x="4139" y="2920"/>
                  </a:cubicBezTo>
                  <a:cubicBezTo>
                    <a:pt x="3394" y="2113"/>
                    <a:pt x="1798" y="525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5" name="Google Shape;1745;p35"/>
            <p:cNvSpPr/>
            <p:nvPr/>
          </p:nvSpPr>
          <p:spPr>
            <a:xfrm>
              <a:off x="4478284" y="1824986"/>
              <a:ext cx="209274" cy="248772"/>
            </a:xfrm>
            <a:custGeom>
              <a:avLst/>
              <a:gdLst/>
              <a:ahLst/>
              <a:cxnLst/>
              <a:rect l="l" t="t" r="r" b="b"/>
              <a:pathLst>
                <a:path w="6358" h="7558" extrusionOk="0">
                  <a:moveTo>
                    <a:pt x="2506" y="1"/>
                  </a:moveTo>
                  <a:cubicBezTo>
                    <a:pt x="1581" y="1"/>
                    <a:pt x="963" y="966"/>
                    <a:pt x="316" y="1248"/>
                  </a:cubicBezTo>
                  <a:cubicBezTo>
                    <a:pt x="96" y="1334"/>
                    <a:pt x="0" y="1541"/>
                    <a:pt x="181" y="1631"/>
                  </a:cubicBezTo>
                  <a:cubicBezTo>
                    <a:pt x="226" y="1651"/>
                    <a:pt x="276" y="1661"/>
                    <a:pt x="330" y="1661"/>
                  </a:cubicBezTo>
                  <a:cubicBezTo>
                    <a:pt x="844" y="1661"/>
                    <a:pt x="1744" y="800"/>
                    <a:pt x="2290" y="725"/>
                  </a:cubicBezTo>
                  <a:cubicBezTo>
                    <a:pt x="2328" y="717"/>
                    <a:pt x="2368" y="714"/>
                    <a:pt x="2407" y="714"/>
                  </a:cubicBezTo>
                  <a:cubicBezTo>
                    <a:pt x="2607" y="714"/>
                    <a:pt x="2807" y="808"/>
                    <a:pt x="2887" y="928"/>
                  </a:cubicBezTo>
                  <a:cubicBezTo>
                    <a:pt x="2981" y="1060"/>
                    <a:pt x="2969" y="1238"/>
                    <a:pt x="2838" y="1452"/>
                  </a:cubicBezTo>
                  <a:cubicBezTo>
                    <a:pt x="2531" y="1928"/>
                    <a:pt x="1575" y="2289"/>
                    <a:pt x="1367" y="3154"/>
                  </a:cubicBezTo>
                  <a:cubicBezTo>
                    <a:pt x="1190" y="3765"/>
                    <a:pt x="1722" y="4636"/>
                    <a:pt x="2502" y="4636"/>
                  </a:cubicBezTo>
                  <a:cubicBezTo>
                    <a:pt x="2623" y="4636"/>
                    <a:pt x="2749" y="4615"/>
                    <a:pt x="2880" y="4569"/>
                  </a:cubicBezTo>
                  <a:cubicBezTo>
                    <a:pt x="3050" y="4510"/>
                    <a:pt x="3754" y="3945"/>
                    <a:pt x="4088" y="3945"/>
                  </a:cubicBezTo>
                  <a:cubicBezTo>
                    <a:pt x="4165" y="3945"/>
                    <a:pt x="4223" y="3974"/>
                    <a:pt x="4250" y="4047"/>
                  </a:cubicBezTo>
                  <a:cubicBezTo>
                    <a:pt x="4359" y="4338"/>
                    <a:pt x="3675" y="4734"/>
                    <a:pt x="3481" y="4869"/>
                  </a:cubicBezTo>
                  <a:cubicBezTo>
                    <a:pt x="3004" y="5197"/>
                    <a:pt x="2593" y="5582"/>
                    <a:pt x="2567" y="6196"/>
                  </a:cubicBezTo>
                  <a:cubicBezTo>
                    <a:pt x="2533" y="7052"/>
                    <a:pt x="3238" y="7558"/>
                    <a:pt x="4131" y="7558"/>
                  </a:cubicBezTo>
                  <a:cubicBezTo>
                    <a:pt x="4765" y="7558"/>
                    <a:pt x="5494" y="7303"/>
                    <a:pt x="6121" y="6738"/>
                  </a:cubicBezTo>
                  <a:cubicBezTo>
                    <a:pt x="6357" y="6511"/>
                    <a:pt x="6334" y="6294"/>
                    <a:pt x="6142" y="6294"/>
                  </a:cubicBezTo>
                  <a:cubicBezTo>
                    <a:pt x="6069" y="6294"/>
                    <a:pt x="5971" y="6326"/>
                    <a:pt x="5854" y="6401"/>
                  </a:cubicBezTo>
                  <a:cubicBezTo>
                    <a:pt x="5322" y="6759"/>
                    <a:pt x="4798" y="6899"/>
                    <a:pt x="4372" y="6899"/>
                  </a:cubicBezTo>
                  <a:cubicBezTo>
                    <a:pt x="3463" y="6899"/>
                    <a:pt x="2993" y="6264"/>
                    <a:pt x="3812" y="5751"/>
                  </a:cubicBezTo>
                  <a:cubicBezTo>
                    <a:pt x="4118" y="5561"/>
                    <a:pt x="4474" y="5407"/>
                    <a:pt x="4779" y="5109"/>
                  </a:cubicBezTo>
                  <a:cubicBezTo>
                    <a:pt x="5482" y="4441"/>
                    <a:pt x="5319" y="3223"/>
                    <a:pt x="4434" y="2955"/>
                  </a:cubicBezTo>
                  <a:cubicBezTo>
                    <a:pt x="4313" y="2916"/>
                    <a:pt x="4197" y="2899"/>
                    <a:pt x="4085" y="2899"/>
                  </a:cubicBezTo>
                  <a:cubicBezTo>
                    <a:pt x="3408" y="2899"/>
                    <a:pt x="2889" y="3520"/>
                    <a:pt x="2484" y="3621"/>
                  </a:cubicBezTo>
                  <a:cubicBezTo>
                    <a:pt x="2482" y="3620"/>
                    <a:pt x="2481" y="3620"/>
                    <a:pt x="2478" y="3620"/>
                  </a:cubicBezTo>
                  <a:cubicBezTo>
                    <a:pt x="2477" y="3621"/>
                    <a:pt x="2476" y="3621"/>
                    <a:pt x="2475" y="3621"/>
                  </a:cubicBezTo>
                  <a:cubicBezTo>
                    <a:pt x="2455" y="3621"/>
                    <a:pt x="2397" y="3551"/>
                    <a:pt x="2389" y="3541"/>
                  </a:cubicBezTo>
                  <a:cubicBezTo>
                    <a:pt x="2340" y="3440"/>
                    <a:pt x="2258" y="3375"/>
                    <a:pt x="2471" y="3106"/>
                  </a:cubicBezTo>
                  <a:cubicBezTo>
                    <a:pt x="2827" y="2658"/>
                    <a:pt x="3295" y="2459"/>
                    <a:pt x="3601" y="1879"/>
                  </a:cubicBezTo>
                  <a:cubicBezTo>
                    <a:pt x="4042" y="1023"/>
                    <a:pt x="3631" y="236"/>
                    <a:pt x="2836" y="41"/>
                  </a:cubicBezTo>
                  <a:cubicBezTo>
                    <a:pt x="2721" y="13"/>
                    <a:pt x="2611" y="1"/>
                    <a:pt x="2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6" name="Google Shape;1746;p35"/>
            <p:cNvSpPr/>
            <p:nvPr/>
          </p:nvSpPr>
          <p:spPr>
            <a:xfrm>
              <a:off x="4883928" y="2151337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1" y="0"/>
                    <a:pt x="493" y="7"/>
                    <a:pt x="447" y="20"/>
                  </a:cubicBezTo>
                  <a:cubicBezTo>
                    <a:pt x="166" y="98"/>
                    <a:pt x="1" y="388"/>
                    <a:pt x="77" y="669"/>
                  </a:cubicBezTo>
                  <a:cubicBezTo>
                    <a:pt x="142" y="902"/>
                    <a:pt x="355" y="1056"/>
                    <a:pt x="586" y="1056"/>
                  </a:cubicBezTo>
                  <a:cubicBezTo>
                    <a:pt x="632" y="1056"/>
                    <a:pt x="680" y="1050"/>
                    <a:pt x="726" y="1037"/>
                  </a:cubicBezTo>
                  <a:cubicBezTo>
                    <a:pt x="1007" y="960"/>
                    <a:pt x="1172" y="669"/>
                    <a:pt x="1096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7" name="Google Shape;1747;p35"/>
            <p:cNvSpPr/>
            <p:nvPr/>
          </p:nvSpPr>
          <p:spPr>
            <a:xfrm>
              <a:off x="4978394" y="2093210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0" y="0"/>
                    <a:pt x="493" y="6"/>
                    <a:pt x="446" y="19"/>
                  </a:cubicBezTo>
                  <a:cubicBezTo>
                    <a:pt x="166" y="96"/>
                    <a:pt x="0" y="388"/>
                    <a:pt x="78" y="668"/>
                  </a:cubicBezTo>
                  <a:cubicBezTo>
                    <a:pt x="143" y="902"/>
                    <a:pt x="355" y="1056"/>
                    <a:pt x="586" y="1056"/>
                  </a:cubicBezTo>
                  <a:cubicBezTo>
                    <a:pt x="633" y="1056"/>
                    <a:pt x="680" y="1050"/>
                    <a:pt x="727" y="1037"/>
                  </a:cubicBezTo>
                  <a:cubicBezTo>
                    <a:pt x="1008" y="960"/>
                    <a:pt x="1173" y="668"/>
                    <a:pt x="1095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8" name="Google Shape;1748;p35"/>
            <p:cNvSpPr/>
            <p:nvPr/>
          </p:nvSpPr>
          <p:spPr>
            <a:xfrm>
              <a:off x="4946960" y="2158513"/>
              <a:ext cx="44139" cy="39761"/>
            </a:xfrm>
            <a:custGeom>
              <a:avLst/>
              <a:gdLst/>
              <a:ahLst/>
              <a:cxnLst/>
              <a:rect l="l" t="t" r="r" b="b"/>
              <a:pathLst>
                <a:path w="1341" h="1208" extrusionOk="0">
                  <a:moveTo>
                    <a:pt x="669" y="0"/>
                  </a:moveTo>
                  <a:cubicBezTo>
                    <a:pt x="617" y="0"/>
                    <a:pt x="563" y="7"/>
                    <a:pt x="510" y="22"/>
                  </a:cubicBezTo>
                  <a:cubicBezTo>
                    <a:pt x="190" y="110"/>
                    <a:pt x="1" y="444"/>
                    <a:pt x="89" y="764"/>
                  </a:cubicBezTo>
                  <a:cubicBezTo>
                    <a:pt x="163" y="1032"/>
                    <a:pt x="406" y="1207"/>
                    <a:pt x="671" y="1207"/>
                  </a:cubicBezTo>
                  <a:cubicBezTo>
                    <a:pt x="723" y="1207"/>
                    <a:pt x="777" y="1200"/>
                    <a:pt x="831" y="1186"/>
                  </a:cubicBezTo>
                  <a:cubicBezTo>
                    <a:pt x="1153" y="1096"/>
                    <a:pt x="1340" y="764"/>
                    <a:pt x="1252" y="444"/>
                  </a:cubicBezTo>
                  <a:cubicBezTo>
                    <a:pt x="1179" y="176"/>
                    <a:pt x="934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9" name="Google Shape;1749;p35"/>
            <p:cNvSpPr/>
            <p:nvPr/>
          </p:nvSpPr>
          <p:spPr>
            <a:xfrm>
              <a:off x="4386880" y="1514533"/>
              <a:ext cx="743550" cy="867442"/>
            </a:xfrm>
            <a:custGeom>
              <a:avLst/>
              <a:gdLst/>
              <a:ahLst/>
              <a:cxnLst/>
              <a:rect l="l" t="t" r="r" b="b"/>
              <a:pathLst>
                <a:path w="22590" h="26354" extrusionOk="0">
                  <a:moveTo>
                    <a:pt x="16018" y="260"/>
                  </a:moveTo>
                  <a:cubicBezTo>
                    <a:pt x="16314" y="260"/>
                    <a:pt x="16586" y="456"/>
                    <a:pt x="16668" y="755"/>
                  </a:cubicBezTo>
                  <a:lnTo>
                    <a:pt x="22282" y="21081"/>
                  </a:lnTo>
                  <a:cubicBezTo>
                    <a:pt x="22324" y="21229"/>
                    <a:pt x="22313" y="21384"/>
                    <a:pt x="22252" y="21523"/>
                  </a:cubicBezTo>
                  <a:cubicBezTo>
                    <a:pt x="22219" y="21597"/>
                    <a:pt x="22180" y="21660"/>
                    <a:pt x="22130" y="21714"/>
                  </a:cubicBezTo>
                  <a:cubicBezTo>
                    <a:pt x="22047" y="21808"/>
                    <a:pt x="21936" y="21877"/>
                    <a:pt x="21811" y="21911"/>
                  </a:cubicBezTo>
                  <a:lnTo>
                    <a:pt x="6754" y="26070"/>
                  </a:lnTo>
                  <a:cubicBezTo>
                    <a:pt x="6695" y="26087"/>
                    <a:pt x="6634" y="26095"/>
                    <a:pt x="6574" y="26095"/>
                  </a:cubicBezTo>
                  <a:cubicBezTo>
                    <a:pt x="6459" y="26095"/>
                    <a:pt x="6345" y="26065"/>
                    <a:pt x="6243" y="26007"/>
                  </a:cubicBezTo>
                  <a:cubicBezTo>
                    <a:pt x="6086" y="25917"/>
                    <a:pt x="5974" y="25772"/>
                    <a:pt x="5925" y="25598"/>
                  </a:cubicBezTo>
                  <a:lnTo>
                    <a:pt x="312" y="5274"/>
                  </a:lnTo>
                  <a:cubicBezTo>
                    <a:pt x="268" y="5115"/>
                    <a:pt x="284" y="4947"/>
                    <a:pt x="356" y="4801"/>
                  </a:cubicBezTo>
                  <a:cubicBezTo>
                    <a:pt x="377" y="4754"/>
                    <a:pt x="405" y="4711"/>
                    <a:pt x="439" y="4669"/>
                  </a:cubicBezTo>
                  <a:cubicBezTo>
                    <a:pt x="526" y="4561"/>
                    <a:pt x="643" y="4483"/>
                    <a:pt x="780" y="4444"/>
                  </a:cubicBezTo>
                  <a:lnTo>
                    <a:pt x="15839" y="285"/>
                  </a:lnTo>
                  <a:cubicBezTo>
                    <a:pt x="15897" y="269"/>
                    <a:pt x="15958" y="260"/>
                    <a:pt x="16018" y="260"/>
                  </a:cubicBezTo>
                  <a:close/>
                  <a:moveTo>
                    <a:pt x="16020" y="0"/>
                  </a:moveTo>
                  <a:cubicBezTo>
                    <a:pt x="15937" y="0"/>
                    <a:pt x="15853" y="11"/>
                    <a:pt x="15769" y="35"/>
                  </a:cubicBezTo>
                  <a:lnTo>
                    <a:pt x="712" y="4192"/>
                  </a:lnTo>
                  <a:cubicBezTo>
                    <a:pt x="521" y="4245"/>
                    <a:pt x="356" y="4354"/>
                    <a:pt x="234" y="4506"/>
                  </a:cubicBezTo>
                  <a:cubicBezTo>
                    <a:pt x="190" y="4562"/>
                    <a:pt x="151" y="4625"/>
                    <a:pt x="122" y="4686"/>
                  </a:cubicBezTo>
                  <a:cubicBezTo>
                    <a:pt x="22" y="4889"/>
                    <a:pt x="0" y="5122"/>
                    <a:pt x="61" y="5343"/>
                  </a:cubicBezTo>
                  <a:lnTo>
                    <a:pt x="5674" y="25667"/>
                  </a:lnTo>
                  <a:cubicBezTo>
                    <a:pt x="5790" y="26081"/>
                    <a:pt x="6166" y="26353"/>
                    <a:pt x="6575" y="26353"/>
                  </a:cubicBezTo>
                  <a:cubicBezTo>
                    <a:pt x="6658" y="26353"/>
                    <a:pt x="6742" y="26343"/>
                    <a:pt x="6824" y="26319"/>
                  </a:cubicBezTo>
                  <a:lnTo>
                    <a:pt x="21882" y="22160"/>
                  </a:lnTo>
                  <a:cubicBezTo>
                    <a:pt x="22053" y="22114"/>
                    <a:pt x="22208" y="22020"/>
                    <a:pt x="22326" y="21888"/>
                  </a:cubicBezTo>
                  <a:cubicBezTo>
                    <a:pt x="22393" y="21814"/>
                    <a:pt x="22448" y="21725"/>
                    <a:pt x="22494" y="21626"/>
                  </a:cubicBezTo>
                  <a:cubicBezTo>
                    <a:pt x="22575" y="21433"/>
                    <a:pt x="22590" y="21215"/>
                    <a:pt x="22533" y="21011"/>
                  </a:cubicBezTo>
                  <a:lnTo>
                    <a:pt x="16920" y="686"/>
                  </a:lnTo>
                  <a:cubicBezTo>
                    <a:pt x="16806" y="274"/>
                    <a:pt x="16430" y="0"/>
                    <a:pt x="16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0" name="Google Shape;1750;p35"/>
            <p:cNvSpPr/>
            <p:nvPr/>
          </p:nvSpPr>
          <p:spPr>
            <a:xfrm>
              <a:off x="4688347" y="1787759"/>
              <a:ext cx="295873" cy="459197"/>
            </a:xfrm>
            <a:custGeom>
              <a:avLst/>
              <a:gdLst/>
              <a:ahLst/>
              <a:cxnLst/>
              <a:rect l="l" t="t" r="r" b="b"/>
              <a:pathLst>
                <a:path w="8989" h="13951" extrusionOk="0">
                  <a:moveTo>
                    <a:pt x="4383" y="265"/>
                  </a:moveTo>
                  <a:cubicBezTo>
                    <a:pt x="4457" y="265"/>
                    <a:pt x="4528" y="280"/>
                    <a:pt x="4595" y="311"/>
                  </a:cubicBezTo>
                  <a:cubicBezTo>
                    <a:pt x="4880" y="447"/>
                    <a:pt x="5052" y="858"/>
                    <a:pt x="5052" y="1410"/>
                  </a:cubicBezTo>
                  <a:cubicBezTo>
                    <a:pt x="5052" y="1465"/>
                    <a:pt x="5052" y="1548"/>
                    <a:pt x="5125" y="1593"/>
                  </a:cubicBezTo>
                  <a:cubicBezTo>
                    <a:pt x="5150" y="1609"/>
                    <a:pt x="5176" y="1616"/>
                    <a:pt x="5200" y="1616"/>
                  </a:cubicBezTo>
                  <a:cubicBezTo>
                    <a:pt x="5246" y="1616"/>
                    <a:pt x="5291" y="1594"/>
                    <a:pt x="5337" y="1572"/>
                  </a:cubicBezTo>
                  <a:cubicBezTo>
                    <a:pt x="5385" y="1549"/>
                    <a:pt x="5460" y="1514"/>
                    <a:pt x="5569" y="1474"/>
                  </a:cubicBezTo>
                  <a:cubicBezTo>
                    <a:pt x="5734" y="1416"/>
                    <a:pt x="5901" y="1387"/>
                    <a:pt x="6058" y="1387"/>
                  </a:cubicBezTo>
                  <a:cubicBezTo>
                    <a:pt x="6339" y="1387"/>
                    <a:pt x="6592" y="1477"/>
                    <a:pt x="6761" y="1650"/>
                  </a:cubicBezTo>
                  <a:cubicBezTo>
                    <a:pt x="6969" y="1861"/>
                    <a:pt x="7016" y="2159"/>
                    <a:pt x="6895" y="2485"/>
                  </a:cubicBezTo>
                  <a:cubicBezTo>
                    <a:pt x="6825" y="2673"/>
                    <a:pt x="6723" y="2835"/>
                    <a:pt x="6588" y="2966"/>
                  </a:cubicBezTo>
                  <a:cubicBezTo>
                    <a:pt x="6545" y="3008"/>
                    <a:pt x="6481" y="3072"/>
                    <a:pt x="6497" y="3159"/>
                  </a:cubicBezTo>
                  <a:cubicBezTo>
                    <a:pt x="6512" y="3241"/>
                    <a:pt x="6580" y="3272"/>
                    <a:pt x="6619" y="3290"/>
                  </a:cubicBezTo>
                  <a:lnTo>
                    <a:pt x="6648" y="3303"/>
                  </a:lnTo>
                  <a:cubicBezTo>
                    <a:pt x="7226" y="3594"/>
                    <a:pt x="7410" y="3990"/>
                    <a:pt x="7390" y="4264"/>
                  </a:cubicBezTo>
                  <a:cubicBezTo>
                    <a:pt x="7372" y="4508"/>
                    <a:pt x="7198" y="4703"/>
                    <a:pt x="6915" y="4795"/>
                  </a:cubicBezTo>
                  <a:cubicBezTo>
                    <a:pt x="6724" y="4858"/>
                    <a:pt x="6558" y="4874"/>
                    <a:pt x="6426" y="4874"/>
                  </a:cubicBezTo>
                  <a:cubicBezTo>
                    <a:pt x="6331" y="4874"/>
                    <a:pt x="6254" y="4866"/>
                    <a:pt x="6197" y="4860"/>
                  </a:cubicBezTo>
                  <a:cubicBezTo>
                    <a:pt x="6164" y="4856"/>
                    <a:pt x="6132" y="4852"/>
                    <a:pt x="6102" y="4852"/>
                  </a:cubicBezTo>
                  <a:cubicBezTo>
                    <a:pt x="6046" y="4852"/>
                    <a:pt x="5999" y="4865"/>
                    <a:pt x="5963" y="4914"/>
                  </a:cubicBezTo>
                  <a:cubicBezTo>
                    <a:pt x="5953" y="4929"/>
                    <a:pt x="5936" y="4959"/>
                    <a:pt x="5936" y="4997"/>
                  </a:cubicBezTo>
                  <a:cubicBezTo>
                    <a:pt x="5936" y="5018"/>
                    <a:pt x="5942" y="5042"/>
                    <a:pt x="5953" y="5067"/>
                  </a:cubicBezTo>
                  <a:cubicBezTo>
                    <a:pt x="6079" y="5329"/>
                    <a:pt x="6218" y="5685"/>
                    <a:pt x="6242" y="5902"/>
                  </a:cubicBezTo>
                  <a:cubicBezTo>
                    <a:pt x="6279" y="6268"/>
                    <a:pt x="6185" y="6567"/>
                    <a:pt x="5979" y="6726"/>
                  </a:cubicBezTo>
                  <a:cubicBezTo>
                    <a:pt x="5875" y="6805"/>
                    <a:pt x="5749" y="6845"/>
                    <a:pt x="5609" y="6845"/>
                  </a:cubicBezTo>
                  <a:cubicBezTo>
                    <a:pt x="5505" y="6845"/>
                    <a:pt x="5393" y="6823"/>
                    <a:pt x="5278" y="6779"/>
                  </a:cubicBezTo>
                  <a:cubicBezTo>
                    <a:pt x="4997" y="6671"/>
                    <a:pt x="4814" y="6498"/>
                    <a:pt x="4678" y="6355"/>
                  </a:cubicBezTo>
                  <a:cubicBezTo>
                    <a:pt x="4656" y="6332"/>
                    <a:pt x="4635" y="6311"/>
                    <a:pt x="4617" y="6291"/>
                  </a:cubicBezTo>
                  <a:lnTo>
                    <a:pt x="4561" y="6230"/>
                  </a:lnTo>
                  <a:cubicBezTo>
                    <a:pt x="4521" y="6185"/>
                    <a:pt x="4477" y="6173"/>
                    <a:pt x="4444" y="6173"/>
                  </a:cubicBezTo>
                  <a:cubicBezTo>
                    <a:pt x="4431" y="6173"/>
                    <a:pt x="4420" y="6174"/>
                    <a:pt x="4412" y="6177"/>
                  </a:cubicBezTo>
                  <a:cubicBezTo>
                    <a:pt x="4394" y="6182"/>
                    <a:pt x="4378" y="6187"/>
                    <a:pt x="4366" y="6197"/>
                  </a:cubicBezTo>
                  <a:cubicBezTo>
                    <a:pt x="4314" y="6230"/>
                    <a:pt x="4295" y="6290"/>
                    <a:pt x="4276" y="6349"/>
                  </a:cubicBezTo>
                  <a:lnTo>
                    <a:pt x="4261" y="6394"/>
                  </a:lnTo>
                  <a:cubicBezTo>
                    <a:pt x="4148" y="6729"/>
                    <a:pt x="3869" y="7115"/>
                    <a:pt x="3510" y="7224"/>
                  </a:cubicBezTo>
                  <a:cubicBezTo>
                    <a:pt x="3442" y="7244"/>
                    <a:pt x="3375" y="7253"/>
                    <a:pt x="3309" y="7253"/>
                  </a:cubicBezTo>
                  <a:cubicBezTo>
                    <a:pt x="3166" y="7253"/>
                    <a:pt x="3032" y="7206"/>
                    <a:pt x="2917" y="7113"/>
                  </a:cubicBezTo>
                  <a:cubicBezTo>
                    <a:pt x="2690" y="6929"/>
                    <a:pt x="2573" y="6599"/>
                    <a:pt x="2605" y="6229"/>
                  </a:cubicBezTo>
                  <a:cubicBezTo>
                    <a:pt x="2617" y="6077"/>
                    <a:pt x="2633" y="6008"/>
                    <a:pt x="2640" y="5974"/>
                  </a:cubicBezTo>
                  <a:cubicBezTo>
                    <a:pt x="2649" y="5938"/>
                    <a:pt x="2670" y="5836"/>
                    <a:pt x="2563" y="5783"/>
                  </a:cubicBezTo>
                  <a:cubicBezTo>
                    <a:pt x="2541" y="5772"/>
                    <a:pt x="2520" y="5767"/>
                    <a:pt x="2500" y="5767"/>
                  </a:cubicBezTo>
                  <a:cubicBezTo>
                    <a:pt x="2442" y="5767"/>
                    <a:pt x="2389" y="5805"/>
                    <a:pt x="2334" y="5845"/>
                  </a:cubicBezTo>
                  <a:cubicBezTo>
                    <a:pt x="2254" y="5902"/>
                    <a:pt x="2135" y="5989"/>
                    <a:pt x="1970" y="6034"/>
                  </a:cubicBezTo>
                  <a:cubicBezTo>
                    <a:pt x="1862" y="6064"/>
                    <a:pt x="1761" y="6079"/>
                    <a:pt x="1668" y="6079"/>
                  </a:cubicBezTo>
                  <a:cubicBezTo>
                    <a:pt x="1457" y="6079"/>
                    <a:pt x="1288" y="6003"/>
                    <a:pt x="1176" y="5854"/>
                  </a:cubicBezTo>
                  <a:cubicBezTo>
                    <a:pt x="958" y="5566"/>
                    <a:pt x="1010" y="5061"/>
                    <a:pt x="1310" y="4568"/>
                  </a:cubicBezTo>
                  <a:cubicBezTo>
                    <a:pt x="1319" y="4556"/>
                    <a:pt x="1330" y="4544"/>
                    <a:pt x="1340" y="4533"/>
                  </a:cubicBezTo>
                  <a:cubicBezTo>
                    <a:pt x="1374" y="4488"/>
                    <a:pt x="1424" y="4432"/>
                    <a:pt x="1433" y="4343"/>
                  </a:cubicBezTo>
                  <a:cubicBezTo>
                    <a:pt x="1438" y="4288"/>
                    <a:pt x="1409" y="4236"/>
                    <a:pt x="1361" y="4212"/>
                  </a:cubicBezTo>
                  <a:lnTo>
                    <a:pt x="1324" y="4195"/>
                  </a:lnTo>
                  <a:cubicBezTo>
                    <a:pt x="1060" y="4063"/>
                    <a:pt x="791" y="3927"/>
                    <a:pt x="517" y="3631"/>
                  </a:cubicBezTo>
                  <a:cubicBezTo>
                    <a:pt x="352" y="3454"/>
                    <a:pt x="265" y="3253"/>
                    <a:pt x="281" y="3081"/>
                  </a:cubicBezTo>
                  <a:cubicBezTo>
                    <a:pt x="292" y="2952"/>
                    <a:pt x="360" y="2839"/>
                    <a:pt x="483" y="2750"/>
                  </a:cubicBezTo>
                  <a:cubicBezTo>
                    <a:pt x="695" y="2590"/>
                    <a:pt x="978" y="2549"/>
                    <a:pt x="1232" y="2549"/>
                  </a:cubicBezTo>
                  <a:cubicBezTo>
                    <a:pt x="1415" y="2549"/>
                    <a:pt x="1582" y="2570"/>
                    <a:pt x="1698" y="2585"/>
                  </a:cubicBezTo>
                  <a:cubicBezTo>
                    <a:pt x="1756" y="2592"/>
                    <a:pt x="1804" y="2598"/>
                    <a:pt x="1843" y="2598"/>
                  </a:cubicBezTo>
                  <a:cubicBezTo>
                    <a:pt x="1908" y="2598"/>
                    <a:pt x="1950" y="2582"/>
                    <a:pt x="1980" y="2527"/>
                  </a:cubicBezTo>
                  <a:cubicBezTo>
                    <a:pt x="2025" y="2449"/>
                    <a:pt x="1988" y="2375"/>
                    <a:pt x="1925" y="2255"/>
                  </a:cubicBezTo>
                  <a:cubicBezTo>
                    <a:pt x="1835" y="2080"/>
                    <a:pt x="1686" y="1787"/>
                    <a:pt x="1680" y="1406"/>
                  </a:cubicBezTo>
                  <a:cubicBezTo>
                    <a:pt x="1674" y="1186"/>
                    <a:pt x="1740" y="1026"/>
                    <a:pt x="1873" y="937"/>
                  </a:cubicBezTo>
                  <a:cubicBezTo>
                    <a:pt x="1969" y="871"/>
                    <a:pt x="2104" y="838"/>
                    <a:pt x="2262" y="838"/>
                  </a:cubicBezTo>
                  <a:cubicBezTo>
                    <a:pt x="2459" y="838"/>
                    <a:pt x="2694" y="889"/>
                    <a:pt x="2940" y="989"/>
                  </a:cubicBezTo>
                  <a:cubicBezTo>
                    <a:pt x="3031" y="1026"/>
                    <a:pt x="3091" y="1054"/>
                    <a:pt x="3134" y="1072"/>
                  </a:cubicBezTo>
                  <a:cubicBezTo>
                    <a:pt x="3180" y="1094"/>
                    <a:pt x="3232" y="1118"/>
                    <a:pt x="3284" y="1118"/>
                  </a:cubicBezTo>
                  <a:cubicBezTo>
                    <a:pt x="3333" y="1118"/>
                    <a:pt x="3381" y="1097"/>
                    <a:pt x="3424" y="1033"/>
                  </a:cubicBezTo>
                  <a:lnTo>
                    <a:pt x="3457" y="984"/>
                  </a:lnTo>
                  <a:cubicBezTo>
                    <a:pt x="3554" y="836"/>
                    <a:pt x="3676" y="649"/>
                    <a:pt x="3894" y="469"/>
                  </a:cubicBezTo>
                  <a:cubicBezTo>
                    <a:pt x="4056" y="334"/>
                    <a:pt x="4226" y="265"/>
                    <a:pt x="4383" y="265"/>
                  </a:cubicBezTo>
                  <a:close/>
                  <a:moveTo>
                    <a:pt x="7780" y="7378"/>
                  </a:moveTo>
                  <a:cubicBezTo>
                    <a:pt x="7998" y="7378"/>
                    <a:pt x="8177" y="7432"/>
                    <a:pt x="8319" y="7539"/>
                  </a:cubicBezTo>
                  <a:cubicBezTo>
                    <a:pt x="8457" y="7642"/>
                    <a:pt x="8545" y="7778"/>
                    <a:pt x="8581" y="7942"/>
                  </a:cubicBezTo>
                  <a:cubicBezTo>
                    <a:pt x="8593" y="7995"/>
                    <a:pt x="8599" y="8050"/>
                    <a:pt x="8599" y="8108"/>
                  </a:cubicBezTo>
                  <a:cubicBezTo>
                    <a:pt x="8598" y="8581"/>
                    <a:pt x="8194" y="9183"/>
                    <a:pt x="7507" y="9419"/>
                  </a:cubicBezTo>
                  <a:cubicBezTo>
                    <a:pt x="7208" y="9521"/>
                    <a:pt x="6895" y="9560"/>
                    <a:pt x="6582" y="9560"/>
                  </a:cubicBezTo>
                  <a:cubicBezTo>
                    <a:pt x="6104" y="9560"/>
                    <a:pt x="5629" y="9467"/>
                    <a:pt x="5214" y="9362"/>
                  </a:cubicBezTo>
                  <a:cubicBezTo>
                    <a:pt x="5362" y="9008"/>
                    <a:pt x="5884" y="7950"/>
                    <a:pt x="6957" y="7556"/>
                  </a:cubicBezTo>
                  <a:cubicBezTo>
                    <a:pt x="7277" y="7437"/>
                    <a:pt x="7550" y="7378"/>
                    <a:pt x="7780" y="7378"/>
                  </a:cubicBezTo>
                  <a:close/>
                  <a:moveTo>
                    <a:pt x="1382" y="8599"/>
                  </a:moveTo>
                  <a:cubicBezTo>
                    <a:pt x="1729" y="8599"/>
                    <a:pt x="2140" y="8770"/>
                    <a:pt x="2628" y="9112"/>
                  </a:cubicBezTo>
                  <a:cubicBezTo>
                    <a:pt x="3779" y="9919"/>
                    <a:pt x="4059" y="11376"/>
                    <a:pt x="4116" y="11804"/>
                  </a:cubicBezTo>
                  <a:cubicBezTo>
                    <a:pt x="3685" y="11796"/>
                    <a:pt x="3206" y="11772"/>
                    <a:pt x="2731" y="11679"/>
                  </a:cubicBezTo>
                  <a:cubicBezTo>
                    <a:pt x="2257" y="11588"/>
                    <a:pt x="1789" y="11427"/>
                    <a:pt x="1380" y="11156"/>
                  </a:cubicBezTo>
                  <a:cubicBezTo>
                    <a:pt x="538" y="10596"/>
                    <a:pt x="284" y="9624"/>
                    <a:pt x="575" y="9070"/>
                  </a:cubicBezTo>
                  <a:cubicBezTo>
                    <a:pt x="672" y="8886"/>
                    <a:pt x="821" y="8750"/>
                    <a:pt x="1022" y="8667"/>
                  </a:cubicBezTo>
                  <a:cubicBezTo>
                    <a:pt x="1134" y="8623"/>
                    <a:pt x="1252" y="8599"/>
                    <a:pt x="1382" y="8599"/>
                  </a:cubicBezTo>
                  <a:close/>
                  <a:moveTo>
                    <a:pt x="4383" y="0"/>
                  </a:moveTo>
                  <a:cubicBezTo>
                    <a:pt x="4166" y="0"/>
                    <a:pt x="3940" y="90"/>
                    <a:pt x="3729" y="266"/>
                  </a:cubicBezTo>
                  <a:cubicBezTo>
                    <a:pt x="3482" y="469"/>
                    <a:pt x="3344" y="678"/>
                    <a:pt x="3245" y="835"/>
                  </a:cubicBezTo>
                  <a:cubicBezTo>
                    <a:pt x="3199" y="813"/>
                    <a:pt x="3135" y="783"/>
                    <a:pt x="3042" y="745"/>
                  </a:cubicBezTo>
                  <a:cubicBezTo>
                    <a:pt x="2761" y="631"/>
                    <a:pt x="2496" y="574"/>
                    <a:pt x="2265" y="574"/>
                  </a:cubicBezTo>
                  <a:cubicBezTo>
                    <a:pt x="2053" y="574"/>
                    <a:pt x="1870" y="622"/>
                    <a:pt x="1729" y="719"/>
                  </a:cubicBezTo>
                  <a:cubicBezTo>
                    <a:pt x="1583" y="819"/>
                    <a:pt x="1411" y="1018"/>
                    <a:pt x="1420" y="1410"/>
                  </a:cubicBezTo>
                  <a:cubicBezTo>
                    <a:pt x="1427" y="1809"/>
                    <a:pt x="1571" y="2124"/>
                    <a:pt x="1667" y="2317"/>
                  </a:cubicBezTo>
                  <a:cubicBezTo>
                    <a:pt x="1549" y="2303"/>
                    <a:pt x="1398" y="2287"/>
                    <a:pt x="1233" y="2287"/>
                  </a:cubicBezTo>
                  <a:cubicBezTo>
                    <a:pt x="938" y="2287"/>
                    <a:pt x="598" y="2337"/>
                    <a:pt x="326" y="2538"/>
                  </a:cubicBezTo>
                  <a:cubicBezTo>
                    <a:pt x="145" y="2673"/>
                    <a:pt x="40" y="2852"/>
                    <a:pt x="22" y="3056"/>
                  </a:cubicBezTo>
                  <a:cubicBezTo>
                    <a:pt x="1" y="3306"/>
                    <a:pt x="107" y="3575"/>
                    <a:pt x="326" y="3809"/>
                  </a:cubicBezTo>
                  <a:cubicBezTo>
                    <a:pt x="601" y="4102"/>
                    <a:pt x="875" y="4256"/>
                    <a:pt x="1123" y="4384"/>
                  </a:cubicBezTo>
                  <a:cubicBezTo>
                    <a:pt x="1111" y="4400"/>
                    <a:pt x="1099" y="4415"/>
                    <a:pt x="1088" y="4432"/>
                  </a:cubicBezTo>
                  <a:cubicBezTo>
                    <a:pt x="726" y="5025"/>
                    <a:pt x="681" y="5630"/>
                    <a:pt x="969" y="6011"/>
                  </a:cubicBezTo>
                  <a:cubicBezTo>
                    <a:pt x="1130" y="6226"/>
                    <a:pt x="1376" y="6338"/>
                    <a:pt x="1670" y="6338"/>
                  </a:cubicBezTo>
                  <a:cubicBezTo>
                    <a:pt x="1787" y="6338"/>
                    <a:pt x="1911" y="6320"/>
                    <a:pt x="2040" y="6284"/>
                  </a:cubicBezTo>
                  <a:cubicBezTo>
                    <a:pt x="2166" y="6248"/>
                    <a:pt x="2268" y="6197"/>
                    <a:pt x="2349" y="6147"/>
                  </a:cubicBezTo>
                  <a:lnTo>
                    <a:pt x="2349" y="6147"/>
                  </a:lnTo>
                  <a:cubicBezTo>
                    <a:pt x="2348" y="6166"/>
                    <a:pt x="2347" y="6184"/>
                    <a:pt x="2343" y="6204"/>
                  </a:cubicBezTo>
                  <a:cubicBezTo>
                    <a:pt x="2305" y="6661"/>
                    <a:pt x="2457" y="7075"/>
                    <a:pt x="2752" y="7314"/>
                  </a:cubicBezTo>
                  <a:cubicBezTo>
                    <a:pt x="2915" y="7444"/>
                    <a:pt x="3104" y="7513"/>
                    <a:pt x="3304" y="7513"/>
                  </a:cubicBezTo>
                  <a:cubicBezTo>
                    <a:pt x="3396" y="7513"/>
                    <a:pt x="3489" y="7498"/>
                    <a:pt x="3582" y="7470"/>
                  </a:cubicBezTo>
                  <a:cubicBezTo>
                    <a:pt x="4019" y="7341"/>
                    <a:pt x="4322" y="6926"/>
                    <a:pt x="4468" y="6575"/>
                  </a:cubicBezTo>
                  <a:lnTo>
                    <a:pt x="4468" y="6575"/>
                  </a:lnTo>
                  <a:cubicBezTo>
                    <a:pt x="4775" y="7778"/>
                    <a:pt x="5133" y="9928"/>
                    <a:pt x="4348" y="11572"/>
                  </a:cubicBezTo>
                  <a:cubicBezTo>
                    <a:pt x="4235" y="10933"/>
                    <a:pt x="3844" y="9644"/>
                    <a:pt x="2778" y="8895"/>
                  </a:cubicBezTo>
                  <a:cubicBezTo>
                    <a:pt x="2558" y="8741"/>
                    <a:pt x="1981" y="8336"/>
                    <a:pt x="1376" y="8336"/>
                  </a:cubicBezTo>
                  <a:cubicBezTo>
                    <a:pt x="1225" y="8336"/>
                    <a:pt x="1071" y="8362"/>
                    <a:pt x="921" y="8423"/>
                  </a:cubicBezTo>
                  <a:cubicBezTo>
                    <a:pt x="666" y="8527"/>
                    <a:pt x="466" y="8708"/>
                    <a:pt x="343" y="8944"/>
                  </a:cubicBezTo>
                  <a:cubicBezTo>
                    <a:pt x="244" y="9134"/>
                    <a:pt x="198" y="9347"/>
                    <a:pt x="198" y="9572"/>
                  </a:cubicBezTo>
                  <a:cubicBezTo>
                    <a:pt x="198" y="10219"/>
                    <a:pt x="590" y="10942"/>
                    <a:pt x="1236" y="11371"/>
                  </a:cubicBezTo>
                  <a:cubicBezTo>
                    <a:pt x="2096" y="11944"/>
                    <a:pt x="3179" y="12050"/>
                    <a:pt x="4069" y="12059"/>
                  </a:cubicBezTo>
                  <a:cubicBezTo>
                    <a:pt x="3511" y="12889"/>
                    <a:pt x="2635" y="13438"/>
                    <a:pt x="1466" y="13694"/>
                  </a:cubicBezTo>
                  <a:cubicBezTo>
                    <a:pt x="1396" y="13710"/>
                    <a:pt x="1351" y="13779"/>
                    <a:pt x="1367" y="13849"/>
                  </a:cubicBezTo>
                  <a:cubicBezTo>
                    <a:pt x="1379" y="13912"/>
                    <a:pt x="1433" y="13951"/>
                    <a:pt x="1494" y="13951"/>
                  </a:cubicBezTo>
                  <a:cubicBezTo>
                    <a:pt x="1503" y="13951"/>
                    <a:pt x="1513" y="13951"/>
                    <a:pt x="1522" y="13949"/>
                  </a:cubicBezTo>
                  <a:cubicBezTo>
                    <a:pt x="2907" y="13647"/>
                    <a:pt x="3905" y="12950"/>
                    <a:pt x="4486" y="11875"/>
                  </a:cubicBezTo>
                  <a:cubicBezTo>
                    <a:pt x="4869" y="11167"/>
                    <a:pt x="5032" y="10364"/>
                    <a:pt x="5074" y="9592"/>
                  </a:cubicBezTo>
                  <a:cubicBezTo>
                    <a:pt x="5521" y="9709"/>
                    <a:pt x="6048" y="9818"/>
                    <a:pt x="6581" y="9818"/>
                  </a:cubicBezTo>
                  <a:cubicBezTo>
                    <a:pt x="6919" y="9818"/>
                    <a:pt x="7260" y="9775"/>
                    <a:pt x="7588" y="9662"/>
                  </a:cubicBezTo>
                  <a:cubicBezTo>
                    <a:pt x="8417" y="9380"/>
                    <a:pt x="8989" y="8564"/>
                    <a:pt x="8832" y="7881"/>
                  </a:cubicBezTo>
                  <a:cubicBezTo>
                    <a:pt x="8786" y="7661"/>
                    <a:pt x="8661" y="7470"/>
                    <a:pt x="8475" y="7330"/>
                  </a:cubicBezTo>
                  <a:cubicBezTo>
                    <a:pt x="8264" y="7170"/>
                    <a:pt x="8014" y="7117"/>
                    <a:pt x="7773" y="7117"/>
                  </a:cubicBezTo>
                  <a:cubicBezTo>
                    <a:pt x="7390" y="7117"/>
                    <a:pt x="7027" y="7251"/>
                    <a:pt x="6866" y="7310"/>
                  </a:cubicBezTo>
                  <a:cubicBezTo>
                    <a:pt x="5925" y="7657"/>
                    <a:pt x="5350" y="8496"/>
                    <a:pt x="5085" y="9010"/>
                  </a:cubicBezTo>
                  <a:cubicBezTo>
                    <a:pt x="5077" y="8561"/>
                    <a:pt x="5033" y="8135"/>
                    <a:pt x="4979" y="7762"/>
                  </a:cubicBezTo>
                  <a:cubicBezTo>
                    <a:pt x="4927" y="7414"/>
                    <a:pt x="4863" y="7093"/>
                    <a:pt x="4796" y="6809"/>
                  </a:cubicBezTo>
                  <a:lnTo>
                    <a:pt x="4796" y="6809"/>
                  </a:lnTo>
                  <a:cubicBezTo>
                    <a:pt x="4905" y="6889"/>
                    <a:pt x="5034" y="6964"/>
                    <a:pt x="5188" y="7024"/>
                  </a:cubicBezTo>
                  <a:cubicBezTo>
                    <a:pt x="5332" y="7079"/>
                    <a:pt x="5475" y="7106"/>
                    <a:pt x="5610" y="7106"/>
                  </a:cubicBezTo>
                  <a:cubicBezTo>
                    <a:pt x="5808" y="7106"/>
                    <a:pt x="5991" y="7048"/>
                    <a:pt x="6141" y="6933"/>
                  </a:cubicBezTo>
                  <a:cubicBezTo>
                    <a:pt x="6418" y="6718"/>
                    <a:pt x="6551" y="6332"/>
                    <a:pt x="6503" y="5875"/>
                  </a:cubicBezTo>
                  <a:cubicBezTo>
                    <a:pt x="6480" y="5645"/>
                    <a:pt x="6361" y="5333"/>
                    <a:pt x="6273" y="5129"/>
                  </a:cubicBezTo>
                  <a:lnTo>
                    <a:pt x="6273" y="5129"/>
                  </a:lnTo>
                  <a:cubicBezTo>
                    <a:pt x="6318" y="5132"/>
                    <a:pt x="6371" y="5135"/>
                    <a:pt x="6430" y="5135"/>
                  </a:cubicBezTo>
                  <a:cubicBezTo>
                    <a:pt x="6583" y="5135"/>
                    <a:pt x="6778" y="5117"/>
                    <a:pt x="7001" y="5044"/>
                  </a:cubicBezTo>
                  <a:cubicBezTo>
                    <a:pt x="7384" y="4917"/>
                    <a:pt x="7629" y="4634"/>
                    <a:pt x="7653" y="4284"/>
                  </a:cubicBezTo>
                  <a:cubicBezTo>
                    <a:pt x="7688" y="3842"/>
                    <a:pt x="7370" y="3391"/>
                    <a:pt x="6823" y="3098"/>
                  </a:cubicBezTo>
                  <a:cubicBezTo>
                    <a:pt x="6959" y="2950"/>
                    <a:pt x="7066" y="2774"/>
                    <a:pt x="7141" y="2575"/>
                  </a:cubicBezTo>
                  <a:cubicBezTo>
                    <a:pt x="7298" y="2155"/>
                    <a:pt x="7229" y="1749"/>
                    <a:pt x="6948" y="1466"/>
                  </a:cubicBezTo>
                  <a:cubicBezTo>
                    <a:pt x="6729" y="1243"/>
                    <a:pt x="6409" y="1125"/>
                    <a:pt x="6058" y="1125"/>
                  </a:cubicBezTo>
                  <a:cubicBezTo>
                    <a:pt x="5872" y="1125"/>
                    <a:pt x="5677" y="1158"/>
                    <a:pt x="5484" y="1226"/>
                  </a:cubicBezTo>
                  <a:cubicBezTo>
                    <a:pt x="5413" y="1252"/>
                    <a:pt x="5358" y="1274"/>
                    <a:pt x="5311" y="1294"/>
                  </a:cubicBezTo>
                  <a:cubicBezTo>
                    <a:pt x="5287" y="685"/>
                    <a:pt x="5070" y="244"/>
                    <a:pt x="4705" y="72"/>
                  </a:cubicBezTo>
                  <a:cubicBezTo>
                    <a:pt x="4603" y="24"/>
                    <a:pt x="4494" y="0"/>
                    <a:pt x="43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51" name="Google Shape;1751;p35"/>
          <p:cNvGrpSpPr/>
          <p:nvPr/>
        </p:nvGrpSpPr>
        <p:grpSpPr>
          <a:xfrm>
            <a:off x="6498291" y="367582"/>
            <a:ext cx="652573" cy="429607"/>
            <a:chOff x="7292379" y="2966507"/>
            <a:chExt cx="652573" cy="429607"/>
          </a:xfrm>
        </p:grpSpPr>
        <p:sp>
          <p:nvSpPr>
            <p:cNvPr id="1752" name="Google Shape;1752;p35"/>
            <p:cNvSpPr/>
            <p:nvPr/>
          </p:nvSpPr>
          <p:spPr>
            <a:xfrm>
              <a:off x="7297151" y="2970852"/>
              <a:ext cx="165398" cy="149006"/>
            </a:xfrm>
            <a:custGeom>
              <a:avLst/>
              <a:gdLst/>
              <a:ahLst/>
              <a:cxnLst/>
              <a:rect l="l" t="t" r="r" b="b"/>
              <a:pathLst>
                <a:path w="5025" h="4527" extrusionOk="0">
                  <a:moveTo>
                    <a:pt x="773" y="1"/>
                  </a:moveTo>
                  <a:cubicBezTo>
                    <a:pt x="560" y="1"/>
                    <a:pt x="357" y="444"/>
                    <a:pt x="292" y="584"/>
                  </a:cubicBezTo>
                  <a:cubicBezTo>
                    <a:pt x="0" y="1214"/>
                    <a:pt x="5" y="1890"/>
                    <a:pt x="220" y="2540"/>
                  </a:cubicBezTo>
                  <a:cubicBezTo>
                    <a:pt x="265" y="2675"/>
                    <a:pt x="330" y="2807"/>
                    <a:pt x="409" y="2932"/>
                  </a:cubicBezTo>
                  <a:cubicBezTo>
                    <a:pt x="708" y="3415"/>
                    <a:pt x="1222" y="3818"/>
                    <a:pt x="1691" y="4066"/>
                  </a:cubicBezTo>
                  <a:cubicBezTo>
                    <a:pt x="2243" y="4357"/>
                    <a:pt x="2859" y="4527"/>
                    <a:pt x="3484" y="4527"/>
                  </a:cubicBezTo>
                  <a:cubicBezTo>
                    <a:pt x="3605" y="4527"/>
                    <a:pt x="3727" y="4520"/>
                    <a:pt x="3848" y="4507"/>
                  </a:cubicBezTo>
                  <a:cubicBezTo>
                    <a:pt x="4213" y="4467"/>
                    <a:pt x="4710" y="4365"/>
                    <a:pt x="4937" y="4038"/>
                  </a:cubicBezTo>
                  <a:cubicBezTo>
                    <a:pt x="5024" y="3913"/>
                    <a:pt x="4825" y="3126"/>
                    <a:pt x="4377" y="2381"/>
                  </a:cubicBezTo>
                  <a:cubicBezTo>
                    <a:pt x="3974" y="1706"/>
                    <a:pt x="3371" y="1064"/>
                    <a:pt x="2595" y="970"/>
                  </a:cubicBezTo>
                  <a:cubicBezTo>
                    <a:pt x="2554" y="964"/>
                    <a:pt x="2502" y="962"/>
                    <a:pt x="2446" y="962"/>
                  </a:cubicBezTo>
                  <a:cubicBezTo>
                    <a:pt x="2203" y="962"/>
                    <a:pt x="1878" y="1011"/>
                    <a:pt x="1983" y="1103"/>
                  </a:cubicBezTo>
                  <a:cubicBezTo>
                    <a:pt x="2312" y="1391"/>
                    <a:pt x="2722" y="1721"/>
                    <a:pt x="2782" y="2190"/>
                  </a:cubicBezTo>
                  <a:cubicBezTo>
                    <a:pt x="2735" y="2206"/>
                    <a:pt x="2676" y="2214"/>
                    <a:pt x="2607" y="2214"/>
                  </a:cubicBezTo>
                  <a:cubicBezTo>
                    <a:pt x="2209" y="2214"/>
                    <a:pt x="1507" y="1936"/>
                    <a:pt x="1187" y="1227"/>
                  </a:cubicBezTo>
                  <a:cubicBezTo>
                    <a:pt x="905" y="603"/>
                    <a:pt x="1030" y="194"/>
                    <a:pt x="908" y="66"/>
                  </a:cubicBezTo>
                  <a:cubicBezTo>
                    <a:pt x="863" y="20"/>
                    <a:pt x="818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3" name="Google Shape;1753;p35"/>
            <p:cNvSpPr/>
            <p:nvPr/>
          </p:nvSpPr>
          <p:spPr>
            <a:xfrm>
              <a:off x="7308968" y="3001792"/>
              <a:ext cx="108093" cy="100588"/>
            </a:xfrm>
            <a:custGeom>
              <a:avLst/>
              <a:gdLst/>
              <a:ahLst/>
              <a:cxnLst/>
              <a:rect l="l" t="t" r="r" b="b"/>
              <a:pathLst>
                <a:path w="3284" h="3056" extrusionOk="0">
                  <a:moveTo>
                    <a:pt x="191" y="1"/>
                  </a:moveTo>
                  <a:cubicBezTo>
                    <a:pt x="148" y="1"/>
                    <a:pt x="105" y="29"/>
                    <a:pt x="102" y="84"/>
                  </a:cubicBezTo>
                  <a:cubicBezTo>
                    <a:pt x="1" y="1647"/>
                    <a:pt x="1056" y="3056"/>
                    <a:pt x="2835" y="3056"/>
                  </a:cubicBezTo>
                  <a:cubicBezTo>
                    <a:pt x="2947" y="3056"/>
                    <a:pt x="3061" y="3050"/>
                    <a:pt x="3179" y="3039"/>
                  </a:cubicBezTo>
                  <a:cubicBezTo>
                    <a:pt x="3224" y="3033"/>
                    <a:pt x="3261" y="2999"/>
                    <a:pt x="3264" y="2952"/>
                  </a:cubicBezTo>
                  <a:cubicBezTo>
                    <a:pt x="3283" y="2754"/>
                    <a:pt x="2947" y="2926"/>
                    <a:pt x="2087" y="2616"/>
                  </a:cubicBezTo>
                  <a:cubicBezTo>
                    <a:pt x="391" y="1955"/>
                    <a:pt x="395" y="307"/>
                    <a:pt x="280" y="78"/>
                  </a:cubicBezTo>
                  <a:cubicBezTo>
                    <a:pt x="273" y="26"/>
                    <a:pt x="232" y="1"/>
                    <a:pt x="19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4" name="Google Shape;1754;p35"/>
            <p:cNvSpPr/>
            <p:nvPr/>
          </p:nvSpPr>
          <p:spPr>
            <a:xfrm>
              <a:off x="7343660" y="3044582"/>
              <a:ext cx="91372" cy="38609"/>
            </a:xfrm>
            <a:custGeom>
              <a:avLst/>
              <a:gdLst/>
              <a:ahLst/>
              <a:cxnLst/>
              <a:rect l="l" t="t" r="r" b="b"/>
              <a:pathLst>
                <a:path w="2776" h="1173" extrusionOk="0">
                  <a:moveTo>
                    <a:pt x="102" y="0"/>
                  </a:moveTo>
                  <a:cubicBezTo>
                    <a:pt x="83" y="0"/>
                    <a:pt x="64" y="6"/>
                    <a:pt x="48" y="18"/>
                  </a:cubicBezTo>
                  <a:cubicBezTo>
                    <a:pt x="8" y="49"/>
                    <a:pt x="0" y="104"/>
                    <a:pt x="31" y="145"/>
                  </a:cubicBezTo>
                  <a:cubicBezTo>
                    <a:pt x="472" y="726"/>
                    <a:pt x="1269" y="1173"/>
                    <a:pt x="2070" y="1173"/>
                  </a:cubicBezTo>
                  <a:cubicBezTo>
                    <a:pt x="2285" y="1173"/>
                    <a:pt x="2500" y="1141"/>
                    <a:pt x="2709" y="1070"/>
                  </a:cubicBezTo>
                  <a:cubicBezTo>
                    <a:pt x="2746" y="1057"/>
                    <a:pt x="2774" y="1023"/>
                    <a:pt x="2774" y="981"/>
                  </a:cubicBezTo>
                  <a:cubicBezTo>
                    <a:pt x="2775" y="891"/>
                    <a:pt x="2738" y="874"/>
                    <a:pt x="2645" y="874"/>
                  </a:cubicBezTo>
                  <a:cubicBezTo>
                    <a:pt x="2587" y="874"/>
                    <a:pt x="2508" y="881"/>
                    <a:pt x="2403" y="881"/>
                  </a:cubicBezTo>
                  <a:cubicBezTo>
                    <a:pt x="2031" y="881"/>
                    <a:pt x="1340" y="795"/>
                    <a:pt x="157" y="18"/>
                  </a:cubicBezTo>
                  <a:lnTo>
                    <a:pt x="151" y="14"/>
                  </a:lnTo>
                  <a:cubicBezTo>
                    <a:pt x="137" y="5"/>
                    <a:pt x="120" y="0"/>
                    <a:pt x="10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5" name="Google Shape;1755;p35"/>
            <p:cNvSpPr/>
            <p:nvPr/>
          </p:nvSpPr>
          <p:spPr>
            <a:xfrm>
              <a:off x="7382928" y="3016110"/>
              <a:ext cx="40058" cy="46015"/>
            </a:xfrm>
            <a:custGeom>
              <a:avLst/>
              <a:gdLst/>
              <a:ahLst/>
              <a:cxnLst/>
              <a:rect l="l" t="t" r="r" b="b"/>
              <a:pathLst>
                <a:path w="1217" h="1398" extrusionOk="0">
                  <a:moveTo>
                    <a:pt x="190" y="1"/>
                  </a:moveTo>
                  <a:cubicBezTo>
                    <a:pt x="147" y="1"/>
                    <a:pt x="116" y="10"/>
                    <a:pt x="102" y="28"/>
                  </a:cubicBezTo>
                  <a:cubicBezTo>
                    <a:pt x="1" y="155"/>
                    <a:pt x="271" y="152"/>
                    <a:pt x="636" y="681"/>
                  </a:cubicBezTo>
                  <a:cubicBezTo>
                    <a:pt x="881" y="1033"/>
                    <a:pt x="974" y="1384"/>
                    <a:pt x="1085" y="1397"/>
                  </a:cubicBezTo>
                  <a:cubicBezTo>
                    <a:pt x="1090" y="1398"/>
                    <a:pt x="1095" y="1398"/>
                    <a:pt x="1100" y="1398"/>
                  </a:cubicBezTo>
                  <a:cubicBezTo>
                    <a:pt x="1217" y="1398"/>
                    <a:pt x="1189" y="1234"/>
                    <a:pt x="1179" y="1107"/>
                  </a:cubicBezTo>
                  <a:cubicBezTo>
                    <a:pt x="1019" y="287"/>
                    <a:pt x="426" y="1"/>
                    <a:pt x="19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6" name="Google Shape;1756;p35"/>
            <p:cNvSpPr/>
            <p:nvPr/>
          </p:nvSpPr>
          <p:spPr>
            <a:xfrm>
              <a:off x="7310581" y="3049190"/>
              <a:ext cx="151969" cy="70669"/>
            </a:xfrm>
            <a:custGeom>
              <a:avLst/>
              <a:gdLst/>
              <a:ahLst/>
              <a:cxnLst/>
              <a:rect l="l" t="t" r="r" b="b"/>
              <a:pathLst>
                <a:path w="4617" h="2147" extrusionOk="0">
                  <a:moveTo>
                    <a:pt x="3969" y="1"/>
                  </a:moveTo>
                  <a:cubicBezTo>
                    <a:pt x="3784" y="41"/>
                    <a:pt x="3606" y="123"/>
                    <a:pt x="3453" y="243"/>
                  </a:cubicBezTo>
                  <a:cubicBezTo>
                    <a:pt x="3122" y="505"/>
                    <a:pt x="2893" y="941"/>
                    <a:pt x="2495" y="1055"/>
                  </a:cubicBezTo>
                  <a:cubicBezTo>
                    <a:pt x="2428" y="1074"/>
                    <a:pt x="2360" y="1083"/>
                    <a:pt x="2292" y="1083"/>
                  </a:cubicBezTo>
                  <a:cubicBezTo>
                    <a:pt x="2149" y="1083"/>
                    <a:pt x="2006" y="1045"/>
                    <a:pt x="1874" y="990"/>
                  </a:cubicBezTo>
                  <a:cubicBezTo>
                    <a:pt x="1683" y="909"/>
                    <a:pt x="1507" y="792"/>
                    <a:pt x="1321" y="695"/>
                  </a:cubicBezTo>
                  <a:cubicBezTo>
                    <a:pt x="1057" y="558"/>
                    <a:pt x="762" y="463"/>
                    <a:pt x="464" y="463"/>
                  </a:cubicBezTo>
                  <a:cubicBezTo>
                    <a:pt x="381" y="463"/>
                    <a:pt x="299" y="470"/>
                    <a:pt x="217" y="486"/>
                  </a:cubicBezTo>
                  <a:cubicBezTo>
                    <a:pt x="143" y="501"/>
                    <a:pt x="71" y="522"/>
                    <a:pt x="1" y="552"/>
                  </a:cubicBezTo>
                  <a:cubicBezTo>
                    <a:pt x="300" y="1035"/>
                    <a:pt x="814" y="1438"/>
                    <a:pt x="1283" y="1686"/>
                  </a:cubicBezTo>
                  <a:cubicBezTo>
                    <a:pt x="1835" y="1977"/>
                    <a:pt x="2451" y="2147"/>
                    <a:pt x="3076" y="2147"/>
                  </a:cubicBezTo>
                  <a:cubicBezTo>
                    <a:pt x="3197" y="2147"/>
                    <a:pt x="3319" y="2140"/>
                    <a:pt x="3440" y="2127"/>
                  </a:cubicBezTo>
                  <a:cubicBezTo>
                    <a:pt x="3805" y="2087"/>
                    <a:pt x="4302" y="1985"/>
                    <a:pt x="4529" y="1658"/>
                  </a:cubicBezTo>
                  <a:cubicBezTo>
                    <a:pt x="4616" y="1533"/>
                    <a:pt x="4417" y="746"/>
                    <a:pt x="396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7" name="Google Shape;1757;p35"/>
            <p:cNvSpPr/>
            <p:nvPr/>
          </p:nvSpPr>
          <p:spPr>
            <a:xfrm>
              <a:off x="7493785" y="3113209"/>
              <a:ext cx="443135" cy="278658"/>
            </a:xfrm>
            <a:custGeom>
              <a:avLst/>
              <a:gdLst/>
              <a:ahLst/>
              <a:cxnLst/>
              <a:rect l="l" t="t" r="r" b="b"/>
              <a:pathLst>
                <a:path w="13463" h="8466" extrusionOk="0">
                  <a:moveTo>
                    <a:pt x="968" y="0"/>
                  </a:moveTo>
                  <a:cubicBezTo>
                    <a:pt x="966" y="65"/>
                    <a:pt x="946" y="130"/>
                    <a:pt x="912" y="190"/>
                  </a:cubicBezTo>
                  <a:lnTo>
                    <a:pt x="139" y="1501"/>
                  </a:lnTo>
                  <a:cubicBezTo>
                    <a:pt x="104" y="1560"/>
                    <a:pt x="57" y="1609"/>
                    <a:pt x="0" y="1642"/>
                  </a:cubicBezTo>
                  <a:lnTo>
                    <a:pt x="85" y="1693"/>
                  </a:lnTo>
                  <a:cubicBezTo>
                    <a:pt x="494" y="1938"/>
                    <a:pt x="899" y="2178"/>
                    <a:pt x="1302" y="2417"/>
                  </a:cubicBezTo>
                  <a:cubicBezTo>
                    <a:pt x="8367" y="6581"/>
                    <a:pt x="12252" y="8466"/>
                    <a:pt x="13149" y="8466"/>
                  </a:cubicBezTo>
                  <a:cubicBezTo>
                    <a:pt x="13247" y="8466"/>
                    <a:pt x="13310" y="8443"/>
                    <a:pt x="13337" y="8398"/>
                  </a:cubicBezTo>
                  <a:cubicBezTo>
                    <a:pt x="13462" y="8184"/>
                    <a:pt x="12764" y="7510"/>
                    <a:pt x="11176" y="6377"/>
                  </a:cubicBezTo>
                  <a:cubicBezTo>
                    <a:pt x="9379" y="5092"/>
                    <a:pt x="6441" y="3221"/>
                    <a:pt x="2275" y="765"/>
                  </a:cubicBezTo>
                  <a:cubicBezTo>
                    <a:pt x="1843" y="512"/>
                    <a:pt x="1407" y="257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8" name="Google Shape;1758;p35"/>
            <p:cNvSpPr/>
            <p:nvPr/>
          </p:nvSpPr>
          <p:spPr>
            <a:xfrm>
              <a:off x="7428284" y="3072625"/>
              <a:ext cx="97659" cy="96836"/>
            </a:xfrm>
            <a:custGeom>
              <a:avLst/>
              <a:gdLst/>
              <a:ahLst/>
              <a:cxnLst/>
              <a:rect l="l" t="t" r="r" b="b"/>
              <a:pathLst>
                <a:path w="2967" h="2942" extrusionOk="0">
                  <a:moveTo>
                    <a:pt x="1199" y="1"/>
                  </a:moveTo>
                  <a:cubicBezTo>
                    <a:pt x="1112" y="1"/>
                    <a:pt x="1026" y="28"/>
                    <a:pt x="955" y="79"/>
                  </a:cubicBezTo>
                  <a:cubicBezTo>
                    <a:pt x="907" y="112"/>
                    <a:pt x="867" y="156"/>
                    <a:pt x="835" y="209"/>
                  </a:cubicBezTo>
                  <a:lnTo>
                    <a:pt x="62" y="1519"/>
                  </a:lnTo>
                  <a:cubicBezTo>
                    <a:pt x="30" y="1572"/>
                    <a:pt x="11" y="1629"/>
                    <a:pt x="6" y="1687"/>
                  </a:cubicBezTo>
                  <a:cubicBezTo>
                    <a:pt x="5" y="1697"/>
                    <a:pt x="5" y="1710"/>
                    <a:pt x="5" y="1721"/>
                  </a:cubicBezTo>
                  <a:cubicBezTo>
                    <a:pt x="1" y="1869"/>
                    <a:pt x="74" y="2013"/>
                    <a:pt x="210" y="2093"/>
                  </a:cubicBezTo>
                  <a:lnTo>
                    <a:pt x="1552" y="2885"/>
                  </a:lnTo>
                  <a:cubicBezTo>
                    <a:pt x="1618" y="2923"/>
                    <a:pt x="1691" y="2942"/>
                    <a:pt x="1762" y="2942"/>
                  </a:cubicBezTo>
                  <a:cubicBezTo>
                    <a:pt x="1842" y="2942"/>
                    <a:pt x="1920" y="2919"/>
                    <a:pt x="1988" y="2876"/>
                  </a:cubicBezTo>
                  <a:cubicBezTo>
                    <a:pt x="2042" y="2842"/>
                    <a:pt x="2091" y="2794"/>
                    <a:pt x="2126" y="2735"/>
                  </a:cubicBezTo>
                  <a:lnTo>
                    <a:pt x="2899" y="1424"/>
                  </a:lnTo>
                  <a:cubicBezTo>
                    <a:pt x="2935" y="1364"/>
                    <a:pt x="2953" y="1299"/>
                    <a:pt x="2956" y="1234"/>
                  </a:cubicBezTo>
                  <a:cubicBezTo>
                    <a:pt x="2967" y="1084"/>
                    <a:pt x="2892" y="932"/>
                    <a:pt x="2753" y="850"/>
                  </a:cubicBezTo>
                  <a:lnTo>
                    <a:pt x="1410" y="59"/>
                  </a:lnTo>
                  <a:cubicBezTo>
                    <a:pt x="1344" y="20"/>
                    <a:pt x="1271" y="1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9" name="Google Shape;1759;p35"/>
            <p:cNvSpPr/>
            <p:nvPr/>
          </p:nvSpPr>
          <p:spPr>
            <a:xfrm>
              <a:off x="7496550" y="3158500"/>
              <a:ext cx="440337" cy="233367"/>
            </a:xfrm>
            <a:custGeom>
              <a:avLst/>
              <a:gdLst/>
              <a:ahLst/>
              <a:cxnLst/>
              <a:rect l="l" t="t" r="r" b="b"/>
              <a:pathLst>
                <a:path w="13378" h="7090" extrusionOk="0">
                  <a:moveTo>
                    <a:pt x="688" y="0"/>
                  </a:moveTo>
                  <a:cubicBezTo>
                    <a:pt x="447" y="0"/>
                    <a:pt x="217" y="92"/>
                    <a:pt x="0" y="317"/>
                  </a:cubicBezTo>
                  <a:cubicBezTo>
                    <a:pt x="409" y="562"/>
                    <a:pt x="814" y="802"/>
                    <a:pt x="1217" y="1041"/>
                  </a:cubicBezTo>
                  <a:cubicBezTo>
                    <a:pt x="8282" y="5205"/>
                    <a:pt x="12166" y="7090"/>
                    <a:pt x="13063" y="7090"/>
                  </a:cubicBezTo>
                  <a:cubicBezTo>
                    <a:pt x="13162" y="7090"/>
                    <a:pt x="13225" y="7067"/>
                    <a:pt x="13252" y="7022"/>
                  </a:cubicBezTo>
                  <a:cubicBezTo>
                    <a:pt x="13377" y="6808"/>
                    <a:pt x="12678" y="6134"/>
                    <a:pt x="11091" y="5001"/>
                  </a:cubicBezTo>
                  <a:cubicBezTo>
                    <a:pt x="8226" y="4458"/>
                    <a:pt x="5938" y="3105"/>
                    <a:pt x="2990" y="1280"/>
                  </a:cubicBezTo>
                  <a:cubicBezTo>
                    <a:pt x="2191" y="785"/>
                    <a:pt x="1394" y="0"/>
                    <a:pt x="6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0" name="Google Shape;1760;p35"/>
            <p:cNvSpPr/>
            <p:nvPr/>
          </p:nvSpPr>
          <p:spPr>
            <a:xfrm>
              <a:off x="7428284" y="3092308"/>
              <a:ext cx="97659" cy="77153"/>
            </a:xfrm>
            <a:custGeom>
              <a:avLst/>
              <a:gdLst/>
              <a:ahLst/>
              <a:cxnLst/>
              <a:rect l="l" t="t" r="r" b="b"/>
              <a:pathLst>
                <a:path w="2967" h="2344" extrusionOk="0">
                  <a:moveTo>
                    <a:pt x="2327" y="0"/>
                  </a:moveTo>
                  <a:cubicBezTo>
                    <a:pt x="1983" y="224"/>
                    <a:pt x="1909" y="717"/>
                    <a:pt x="1533" y="929"/>
                  </a:cubicBezTo>
                  <a:cubicBezTo>
                    <a:pt x="1222" y="1105"/>
                    <a:pt x="766" y="1052"/>
                    <a:pt x="359" y="1069"/>
                  </a:cubicBezTo>
                  <a:cubicBezTo>
                    <a:pt x="238" y="1077"/>
                    <a:pt x="118" y="1093"/>
                    <a:pt x="5" y="1123"/>
                  </a:cubicBezTo>
                  <a:cubicBezTo>
                    <a:pt x="1" y="1271"/>
                    <a:pt x="74" y="1415"/>
                    <a:pt x="210" y="1495"/>
                  </a:cubicBezTo>
                  <a:lnTo>
                    <a:pt x="1552" y="2287"/>
                  </a:lnTo>
                  <a:cubicBezTo>
                    <a:pt x="1618" y="2325"/>
                    <a:pt x="1691" y="2344"/>
                    <a:pt x="1762" y="2344"/>
                  </a:cubicBezTo>
                  <a:cubicBezTo>
                    <a:pt x="1842" y="2344"/>
                    <a:pt x="1920" y="2321"/>
                    <a:pt x="1988" y="2278"/>
                  </a:cubicBezTo>
                  <a:cubicBezTo>
                    <a:pt x="2042" y="2244"/>
                    <a:pt x="2091" y="2196"/>
                    <a:pt x="2126" y="2137"/>
                  </a:cubicBezTo>
                  <a:lnTo>
                    <a:pt x="2899" y="826"/>
                  </a:lnTo>
                  <a:cubicBezTo>
                    <a:pt x="2935" y="766"/>
                    <a:pt x="2953" y="701"/>
                    <a:pt x="2956" y="636"/>
                  </a:cubicBezTo>
                  <a:cubicBezTo>
                    <a:pt x="2967" y="486"/>
                    <a:pt x="2892" y="334"/>
                    <a:pt x="2753" y="252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1" name="Google Shape;1761;p35"/>
            <p:cNvSpPr/>
            <p:nvPr/>
          </p:nvSpPr>
          <p:spPr>
            <a:xfrm>
              <a:off x="7292379" y="2966507"/>
              <a:ext cx="652573" cy="429607"/>
            </a:xfrm>
            <a:custGeom>
              <a:avLst/>
              <a:gdLst/>
              <a:ahLst/>
              <a:cxnLst/>
              <a:rect l="l" t="t" r="r" b="b"/>
              <a:pathLst>
                <a:path w="19826" h="13052" extrusionOk="0">
                  <a:moveTo>
                    <a:pt x="917" y="262"/>
                  </a:moveTo>
                  <a:cubicBezTo>
                    <a:pt x="923" y="262"/>
                    <a:pt x="936" y="266"/>
                    <a:pt x="957" y="289"/>
                  </a:cubicBezTo>
                  <a:cubicBezTo>
                    <a:pt x="975" y="310"/>
                    <a:pt x="985" y="418"/>
                    <a:pt x="992" y="506"/>
                  </a:cubicBezTo>
                  <a:cubicBezTo>
                    <a:pt x="1010" y="710"/>
                    <a:pt x="1037" y="1024"/>
                    <a:pt x="1212" y="1412"/>
                  </a:cubicBezTo>
                  <a:cubicBezTo>
                    <a:pt x="1557" y="2176"/>
                    <a:pt x="2295" y="2475"/>
                    <a:pt x="2747" y="2475"/>
                  </a:cubicBezTo>
                  <a:cubicBezTo>
                    <a:pt x="2832" y="2475"/>
                    <a:pt x="2907" y="2464"/>
                    <a:pt x="2968" y="2444"/>
                  </a:cubicBezTo>
                  <a:cubicBezTo>
                    <a:pt x="3026" y="2426"/>
                    <a:pt x="3065" y="2367"/>
                    <a:pt x="3057" y="2305"/>
                  </a:cubicBezTo>
                  <a:cubicBezTo>
                    <a:pt x="2996" y="1845"/>
                    <a:pt x="2643" y="1511"/>
                    <a:pt x="2334" y="1240"/>
                  </a:cubicBezTo>
                  <a:cubicBezTo>
                    <a:pt x="2409" y="1229"/>
                    <a:pt x="2503" y="1222"/>
                    <a:pt x="2589" y="1222"/>
                  </a:cubicBezTo>
                  <a:cubicBezTo>
                    <a:pt x="2638" y="1222"/>
                    <a:pt x="2684" y="1224"/>
                    <a:pt x="2723" y="1229"/>
                  </a:cubicBezTo>
                  <a:cubicBezTo>
                    <a:pt x="3553" y="1332"/>
                    <a:pt x="4136" y="2119"/>
                    <a:pt x="4411" y="2580"/>
                  </a:cubicBezTo>
                  <a:lnTo>
                    <a:pt x="4411" y="2581"/>
                  </a:lnTo>
                  <a:cubicBezTo>
                    <a:pt x="4590" y="2880"/>
                    <a:pt x="4723" y="3176"/>
                    <a:pt x="4816" y="3431"/>
                  </a:cubicBezTo>
                  <a:lnTo>
                    <a:pt x="4201" y="4479"/>
                  </a:lnTo>
                  <a:cubicBezTo>
                    <a:pt x="4130" y="4490"/>
                    <a:pt x="4057" y="4500"/>
                    <a:pt x="3979" y="4508"/>
                  </a:cubicBezTo>
                  <a:cubicBezTo>
                    <a:pt x="3862" y="4521"/>
                    <a:pt x="3744" y="4527"/>
                    <a:pt x="3625" y="4527"/>
                  </a:cubicBezTo>
                  <a:cubicBezTo>
                    <a:pt x="3044" y="4527"/>
                    <a:pt x="2452" y="4376"/>
                    <a:pt x="1895" y="4082"/>
                  </a:cubicBezTo>
                  <a:cubicBezTo>
                    <a:pt x="1376" y="3808"/>
                    <a:pt x="916" y="3402"/>
                    <a:pt x="663" y="2992"/>
                  </a:cubicBezTo>
                  <a:cubicBezTo>
                    <a:pt x="589" y="2874"/>
                    <a:pt x="528" y="2753"/>
                    <a:pt x="489" y="2630"/>
                  </a:cubicBezTo>
                  <a:cubicBezTo>
                    <a:pt x="271" y="1978"/>
                    <a:pt x="294" y="1335"/>
                    <a:pt x="555" y="768"/>
                  </a:cubicBezTo>
                  <a:cubicBezTo>
                    <a:pt x="760" y="320"/>
                    <a:pt x="882" y="268"/>
                    <a:pt x="911" y="262"/>
                  </a:cubicBezTo>
                  <a:close/>
                  <a:moveTo>
                    <a:pt x="5326" y="3354"/>
                  </a:moveTo>
                  <a:cubicBezTo>
                    <a:pt x="5378" y="3354"/>
                    <a:pt x="5427" y="3369"/>
                    <a:pt x="5473" y="3395"/>
                  </a:cubicBezTo>
                  <a:lnTo>
                    <a:pt x="6815" y="4185"/>
                  </a:lnTo>
                  <a:cubicBezTo>
                    <a:pt x="6907" y="4240"/>
                    <a:pt x="6963" y="4342"/>
                    <a:pt x="6954" y="4453"/>
                  </a:cubicBezTo>
                  <a:cubicBezTo>
                    <a:pt x="6953" y="4497"/>
                    <a:pt x="6938" y="4543"/>
                    <a:pt x="6916" y="4582"/>
                  </a:cubicBezTo>
                  <a:lnTo>
                    <a:pt x="6145" y="5891"/>
                  </a:lnTo>
                  <a:cubicBezTo>
                    <a:pt x="6122" y="5933"/>
                    <a:pt x="6089" y="5965"/>
                    <a:pt x="6049" y="5991"/>
                  </a:cubicBezTo>
                  <a:cubicBezTo>
                    <a:pt x="6049" y="5991"/>
                    <a:pt x="6048" y="5991"/>
                    <a:pt x="6048" y="5992"/>
                  </a:cubicBezTo>
                  <a:cubicBezTo>
                    <a:pt x="6001" y="6021"/>
                    <a:pt x="5948" y="6036"/>
                    <a:pt x="5895" y="6036"/>
                  </a:cubicBezTo>
                  <a:cubicBezTo>
                    <a:pt x="5845" y="6036"/>
                    <a:pt x="5794" y="6023"/>
                    <a:pt x="5749" y="5997"/>
                  </a:cubicBezTo>
                  <a:lnTo>
                    <a:pt x="4406" y="5205"/>
                  </a:lnTo>
                  <a:cubicBezTo>
                    <a:pt x="4317" y="5152"/>
                    <a:pt x="4263" y="5054"/>
                    <a:pt x="4267" y="4949"/>
                  </a:cubicBezTo>
                  <a:cubicBezTo>
                    <a:pt x="4267" y="4947"/>
                    <a:pt x="4268" y="4926"/>
                    <a:pt x="4268" y="4922"/>
                  </a:cubicBezTo>
                  <a:cubicBezTo>
                    <a:pt x="4271" y="4884"/>
                    <a:pt x="4284" y="4847"/>
                    <a:pt x="4305" y="4810"/>
                  </a:cubicBezTo>
                  <a:lnTo>
                    <a:pt x="4363" y="4711"/>
                  </a:lnTo>
                  <a:lnTo>
                    <a:pt x="4555" y="4383"/>
                  </a:lnTo>
                  <a:lnTo>
                    <a:pt x="4922" y="3762"/>
                  </a:lnTo>
                  <a:lnTo>
                    <a:pt x="5077" y="3498"/>
                  </a:lnTo>
                  <a:cubicBezTo>
                    <a:pt x="5085" y="3486"/>
                    <a:pt x="5093" y="3474"/>
                    <a:pt x="5102" y="3464"/>
                  </a:cubicBezTo>
                  <a:cubicBezTo>
                    <a:pt x="5118" y="3442"/>
                    <a:pt x="5138" y="3423"/>
                    <a:pt x="5160" y="3407"/>
                  </a:cubicBezTo>
                  <a:cubicBezTo>
                    <a:pt x="5209" y="3373"/>
                    <a:pt x="5268" y="3354"/>
                    <a:pt x="5326" y="3354"/>
                  </a:cubicBezTo>
                  <a:close/>
                  <a:moveTo>
                    <a:pt x="7170" y="4660"/>
                  </a:moveTo>
                  <a:cubicBezTo>
                    <a:pt x="7558" y="4885"/>
                    <a:pt x="7944" y="5110"/>
                    <a:pt x="8327" y="5336"/>
                  </a:cubicBezTo>
                  <a:cubicBezTo>
                    <a:pt x="12244" y="7645"/>
                    <a:pt x="15319" y="9582"/>
                    <a:pt x="17218" y="10939"/>
                  </a:cubicBezTo>
                  <a:cubicBezTo>
                    <a:pt x="19156" y="12321"/>
                    <a:pt x="19326" y="12711"/>
                    <a:pt x="19337" y="12786"/>
                  </a:cubicBezTo>
                  <a:cubicBezTo>
                    <a:pt x="19317" y="12795"/>
                    <a:pt x="19287" y="12800"/>
                    <a:pt x="19247" y="12800"/>
                  </a:cubicBezTo>
                  <a:cubicBezTo>
                    <a:pt x="18626" y="12800"/>
                    <a:pt x="15612" y="11549"/>
                    <a:pt x="7486" y="6761"/>
                  </a:cubicBezTo>
                  <a:cubicBezTo>
                    <a:pt x="7105" y="6535"/>
                    <a:pt x="6720" y="6310"/>
                    <a:pt x="6335" y="6077"/>
                  </a:cubicBezTo>
                  <a:cubicBezTo>
                    <a:pt x="6347" y="6060"/>
                    <a:pt x="6359" y="6043"/>
                    <a:pt x="6369" y="6024"/>
                  </a:cubicBezTo>
                  <a:lnTo>
                    <a:pt x="7141" y="4715"/>
                  </a:lnTo>
                  <a:cubicBezTo>
                    <a:pt x="7151" y="4697"/>
                    <a:pt x="7161" y="4678"/>
                    <a:pt x="7170" y="4660"/>
                  </a:cubicBezTo>
                  <a:close/>
                  <a:moveTo>
                    <a:pt x="919" y="1"/>
                  </a:moveTo>
                  <a:cubicBezTo>
                    <a:pt x="900" y="1"/>
                    <a:pt x="883" y="3"/>
                    <a:pt x="868" y="6"/>
                  </a:cubicBezTo>
                  <a:cubicBezTo>
                    <a:pt x="628" y="45"/>
                    <a:pt x="447" y="377"/>
                    <a:pt x="318" y="661"/>
                  </a:cubicBezTo>
                  <a:cubicBezTo>
                    <a:pt x="28" y="1287"/>
                    <a:pt x="1" y="1997"/>
                    <a:pt x="241" y="2713"/>
                  </a:cubicBezTo>
                  <a:cubicBezTo>
                    <a:pt x="288" y="2856"/>
                    <a:pt x="357" y="2997"/>
                    <a:pt x="442" y="3131"/>
                  </a:cubicBezTo>
                  <a:cubicBezTo>
                    <a:pt x="720" y="3582"/>
                    <a:pt x="1207" y="4014"/>
                    <a:pt x="1773" y="4312"/>
                  </a:cubicBezTo>
                  <a:cubicBezTo>
                    <a:pt x="2369" y="4626"/>
                    <a:pt x="3004" y="4788"/>
                    <a:pt x="3626" y="4788"/>
                  </a:cubicBezTo>
                  <a:cubicBezTo>
                    <a:pt x="3754" y="4788"/>
                    <a:pt x="3882" y="4782"/>
                    <a:pt x="4007" y="4768"/>
                  </a:cubicBezTo>
                  <a:lnTo>
                    <a:pt x="4041" y="4763"/>
                  </a:lnTo>
                  <a:lnTo>
                    <a:pt x="4041" y="4763"/>
                  </a:lnTo>
                  <a:cubicBezTo>
                    <a:pt x="4023" y="4806"/>
                    <a:pt x="4013" y="4851"/>
                    <a:pt x="4011" y="4891"/>
                  </a:cubicBezTo>
                  <a:cubicBezTo>
                    <a:pt x="4007" y="4911"/>
                    <a:pt x="4007" y="4932"/>
                    <a:pt x="4009" y="4939"/>
                  </a:cubicBezTo>
                  <a:cubicBezTo>
                    <a:pt x="4001" y="5140"/>
                    <a:pt x="4106" y="5327"/>
                    <a:pt x="4277" y="5428"/>
                  </a:cubicBezTo>
                  <a:lnTo>
                    <a:pt x="5618" y="6219"/>
                  </a:lnTo>
                  <a:cubicBezTo>
                    <a:pt x="5706" y="6271"/>
                    <a:pt x="5800" y="6295"/>
                    <a:pt x="5896" y="6295"/>
                  </a:cubicBezTo>
                  <a:cubicBezTo>
                    <a:pt x="5970" y="6295"/>
                    <a:pt x="6048" y="6279"/>
                    <a:pt x="6117" y="6248"/>
                  </a:cubicBezTo>
                  <a:lnTo>
                    <a:pt x="6137" y="6261"/>
                  </a:lnTo>
                  <a:cubicBezTo>
                    <a:pt x="6547" y="6505"/>
                    <a:pt x="6952" y="6746"/>
                    <a:pt x="7356" y="6984"/>
                  </a:cubicBezTo>
                  <a:cubicBezTo>
                    <a:pt x="11040" y="9156"/>
                    <a:pt x="14106" y="10850"/>
                    <a:pt x="16220" y="11884"/>
                  </a:cubicBezTo>
                  <a:cubicBezTo>
                    <a:pt x="18145" y="12822"/>
                    <a:pt x="18937" y="13052"/>
                    <a:pt x="19283" y="13052"/>
                  </a:cubicBezTo>
                  <a:cubicBezTo>
                    <a:pt x="19284" y="13052"/>
                    <a:pt x="19286" y="13052"/>
                    <a:pt x="19287" y="13052"/>
                  </a:cubicBezTo>
                  <a:cubicBezTo>
                    <a:pt x="19488" y="13052"/>
                    <a:pt x="19534" y="12974"/>
                    <a:pt x="19567" y="12918"/>
                  </a:cubicBezTo>
                  <a:cubicBezTo>
                    <a:pt x="19651" y="12778"/>
                    <a:pt x="19826" y="12481"/>
                    <a:pt x="17370" y="10727"/>
                  </a:cubicBezTo>
                  <a:cubicBezTo>
                    <a:pt x="16417" y="10045"/>
                    <a:pt x="15171" y="9221"/>
                    <a:pt x="13671" y="8277"/>
                  </a:cubicBezTo>
                  <a:cubicBezTo>
                    <a:pt x="12173" y="7332"/>
                    <a:pt x="10421" y="6267"/>
                    <a:pt x="8460" y="5112"/>
                  </a:cubicBezTo>
                  <a:cubicBezTo>
                    <a:pt x="8049" y="4870"/>
                    <a:pt x="7634" y="4628"/>
                    <a:pt x="7215" y="4381"/>
                  </a:cubicBezTo>
                  <a:cubicBezTo>
                    <a:pt x="7199" y="4208"/>
                    <a:pt x="7100" y="4050"/>
                    <a:pt x="6949" y="3961"/>
                  </a:cubicBezTo>
                  <a:lnTo>
                    <a:pt x="5607" y="3170"/>
                  </a:lnTo>
                  <a:cubicBezTo>
                    <a:pt x="5521" y="3119"/>
                    <a:pt x="5425" y="3094"/>
                    <a:pt x="5328" y="3094"/>
                  </a:cubicBezTo>
                  <a:cubicBezTo>
                    <a:pt x="5217" y="3094"/>
                    <a:pt x="5105" y="3128"/>
                    <a:pt x="5012" y="3195"/>
                  </a:cubicBezTo>
                  <a:cubicBezTo>
                    <a:pt x="5011" y="3197"/>
                    <a:pt x="5010" y="3197"/>
                    <a:pt x="5006" y="3198"/>
                  </a:cubicBezTo>
                  <a:cubicBezTo>
                    <a:pt x="4904" y="2941"/>
                    <a:pt x="4772" y="2676"/>
                    <a:pt x="4634" y="2447"/>
                  </a:cubicBezTo>
                  <a:cubicBezTo>
                    <a:pt x="4270" y="1833"/>
                    <a:pt x="3648" y="1082"/>
                    <a:pt x="2755" y="971"/>
                  </a:cubicBezTo>
                  <a:cubicBezTo>
                    <a:pt x="2753" y="971"/>
                    <a:pt x="2676" y="964"/>
                    <a:pt x="2571" y="964"/>
                  </a:cubicBezTo>
                  <a:cubicBezTo>
                    <a:pt x="2366" y="964"/>
                    <a:pt x="2056" y="989"/>
                    <a:pt x="1990" y="1135"/>
                  </a:cubicBezTo>
                  <a:cubicBezTo>
                    <a:pt x="1965" y="1188"/>
                    <a:pt x="1967" y="1267"/>
                    <a:pt x="2042" y="1333"/>
                  </a:cubicBezTo>
                  <a:lnTo>
                    <a:pt x="2098" y="1383"/>
                  </a:lnTo>
                  <a:cubicBezTo>
                    <a:pt x="2369" y="1618"/>
                    <a:pt x="2672" y="1883"/>
                    <a:pt x="2772" y="2215"/>
                  </a:cubicBezTo>
                  <a:cubicBezTo>
                    <a:pt x="2765" y="2216"/>
                    <a:pt x="2756" y="2216"/>
                    <a:pt x="2749" y="2216"/>
                  </a:cubicBezTo>
                  <a:cubicBezTo>
                    <a:pt x="2406" y="2216"/>
                    <a:pt x="1751" y="1970"/>
                    <a:pt x="1451" y="1305"/>
                  </a:cubicBezTo>
                  <a:cubicBezTo>
                    <a:pt x="1293" y="958"/>
                    <a:pt x="1270" y="683"/>
                    <a:pt x="1252" y="481"/>
                  </a:cubicBezTo>
                  <a:cubicBezTo>
                    <a:pt x="1238" y="316"/>
                    <a:pt x="1227" y="193"/>
                    <a:pt x="1144" y="108"/>
                  </a:cubicBezTo>
                  <a:cubicBezTo>
                    <a:pt x="1066" y="25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62" name="Google Shape;1762;p35"/>
          <p:cNvGrpSpPr/>
          <p:nvPr/>
        </p:nvGrpSpPr>
        <p:grpSpPr>
          <a:xfrm>
            <a:off x="4235185" y="45615"/>
            <a:ext cx="673640" cy="846806"/>
            <a:chOff x="6453542" y="2996394"/>
            <a:chExt cx="540859" cy="679892"/>
          </a:xfrm>
        </p:grpSpPr>
        <p:sp>
          <p:nvSpPr>
            <p:cNvPr id="1763" name="Google Shape;1763;p35"/>
            <p:cNvSpPr/>
            <p:nvPr/>
          </p:nvSpPr>
          <p:spPr>
            <a:xfrm>
              <a:off x="6458150" y="3000706"/>
              <a:ext cx="531972" cy="671269"/>
            </a:xfrm>
            <a:custGeom>
              <a:avLst/>
              <a:gdLst/>
              <a:ahLst/>
              <a:cxnLst/>
              <a:rect l="l" t="t" r="r" b="b"/>
              <a:pathLst>
                <a:path w="16162" h="20394" extrusionOk="0">
                  <a:moveTo>
                    <a:pt x="5931" y="1"/>
                  </a:moveTo>
                  <a:cubicBezTo>
                    <a:pt x="5329" y="1"/>
                    <a:pt x="4774" y="393"/>
                    <a:pt x="4595" y="999"/>
                  </a:cubicBezTo>
                  <a:lnTo>
                    <a:pt x="146" y="16003"/>
                  </a:lnTo>
                  <a:cubicBezTo>
                    <a:pt x="128" y="16064"/>
                    <a:pt x="114" y="16124"/>
                    <a:pt x="107" y="16187"/>
                  </a:cubicBezTo>
                  <a:cubicBezTo>
                    <a:pt x="1" y="16864"/>
                    <a:pt x="411" y="17534"/>
                    <a:pt x="1087" y="17735"/>
                  </a:cubicBezTo>
                  <a:lnTo>
                    <a:pt x="9863" y="20336"/>
                  </a:lnTo>
                  <a:cubicBezTo>
                    <a:pt x="9995" y="20375"/>
                    <a:pt x="10128" y="20394"/>
                    <a:pt x="10259" y="20394"/>
                  </a:cubicBezTo>
                  <a:cubicBezTo>
                    <a:pt x="10861" y="20394"/>
                    <a:pt x="11416" y="20002"/>
                    <a:pt x="11595" y="19395"/>
                  </a:cubicBezTo>
                  <a:lnTo>
                    <a:pt x="16045" y="4392"/>
                  </a:lnTo>
                  <a:cubicBezTo>
                    <a:pt x="16162" y="3999"/>
                    <a:pt x="16096" y="3596"/>
                    <a:pt x="15899" y="3273"/>
                  </a:cubicBezTo>
                  <a:cubicBezTo>
                    <a:pt x="15726" y="2988"/>
                    <a:pt x="15450" y="2762"/>
                    <a:pt x="15104" y="2660"/>
                  </a:cubicBezTo>
                  <a:lnTo>
                    <a:pt x="6328" y="59"/>
                  </a:lnTo>
                  <a:cubicBezTo>
                    <a:pt x="6196" y="19"/>
                    <a:pt x="6062" y="1"/>
                    <a:pt x="5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4" name="Google Shape;1764;p35"/>
            <p:cNvSpPr/>
            <p:nvPr/>
          </p:nvSpPr>
          <p:spPr>
            <a:xfrm>
              <a:off x="6458150" y="3108404"/>
              <a:ext cx="531972" cy="563571"/>
            </a:xfrm>
            <a:custGeom>
              <a:avLst/>
              <a:gdLst/>
              <a:ahLst/>
              <a:cxnLst/>
              <a:rect l="l" t="t" r="r" b="b"/>
              <a:pathLst>
                <a:path w="16162" h="17122" extrusionOk="0">
                  <a:moveTo>
                    <a:pt x="15899" y="1"/>
                  </a:moveTo>
                  <a:cubicBezTo>
                    <a:pt x="14871" y="117"/>
                    <a:pt x="14025" y="793"/>
                    <a:pt x="13544" y="1599"/>
                  </a:cubicBezTo>
                  <a:cubicBezTo>
                    <a:pt x="12289" y="3695"/>
                    <a:pt x="11379" y="7203"/>
                    <a:pt x="10610" y="9516"/>
                  </a:cubicBezTo>
                  <a:cubicBezTo>
                    <a:pt x="10024" y="11282"/>
                    <a:pt x="9547" y="13892"/>
                    <a:pt x="7377" y="13892"/>
                  </a:cubicBezTo>
                  <a:cubicBezTo>
                    <a:pt x="7156" y="13892"/>
                    <a:pt x="6917" y="13865"/>
                    <a:pt x="6659" y="13807"/>
                  </a:cubicBezTo>
                  <a:cubicBezTo>
                    <a:pt x="5132" y="13465"/>
                    <a:pt x="3319" y="12706"/>
                    <a:pt x="1568" y="12706"/>
                  </a:cubicBezTo>
                  <a:cubicBezTo>
                    <a:pt x="1073" y="12706"/>
                    <a:pt x="584" y="12767"/>
                    <a:pt x="107" y="12915"/>
                  </a:cubicBezTo>
                  <a:cubicBezTo>
                    <a:pt x="1" y="13592"/>
                    <a:pt x="411" y="14262"/>
                    <a:pt x="1087" y="14463"/>
                  </a:cubicBezTo>
                  <a:lnTo>
                    <a:pt x="9863" y="17064"/>
                  </a:lnTo>
                  <a:cubicBezTo>
                    <a:pt x="9995" y="17103"/>
                    <a:pt x="10128" y="17122"/>
                    <a:pt x="10259" y="17122"/>
                  </a:cubicBezTo>
                  <a:cubicBezTo>
                    <a:pt x="10861" y="17122"/>
                    <a:pt x="11416" y="16730"/>
                    <a:pt x="11595" y="16123"/>
                  </a:cubicBezTo>
                  <a:lnTo>
                    <a:pt x="16045" y="1120"/>
                  </a:lnTo>
                  <a:cubicBezTo>
                    <a:pt x="16162" y="727"/>
                    <a:pt x="16096" y="324"/>
                    <a:pt x="1589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5" name="Google Shape;1765;p35"/>
            <p:cNvSpPr/>
            <p:nvPr/>
          </p:nvSpPr>
          <p:spPr>
            <a:xfrm>
              <a:off x="6618248" y="3072987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0"/>
                  </a:moveTo>
                  <a:cubicBezTo>
                    <a:pt x="1107" y="0"/>
                    <a:pt x="378" y="517"/>
                    <a:pt x="140" y="1315"/>
                  </a:cubicBezTo>
                  <a:cubicBezTo>
                    <a:pt x="1" y="1787"/>
                    <a:pt x="59" y="2268"/>
                    <a:pt x="268" y="2675"/>
                  </a:cubicBezTo>
                  <a:cubicBezTo>
                    <a:pt x="488" y="3106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9"/>
                    <a:pt x="3148" y="490"/>
                  </a:cubicBezTo>
                  <a:cubicBezTo>
                    <a:pt x="2948" y="303"/>
                    <a:pt x="2702" y="160"/>
                    <a:pt x="2422" y="77"/>
                  </a:cubicBezTo>
                  <a:cubicBezTo>
                    <a:pt x="2248" y="25"/>
                    <a:pt x="2072" y="0"/>
                    <a:pt x="18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6" name="Google Shape;1766;p35"/>
            <p:cNvSpPr/>
            <p:nvPr/>
          </p:nvSpPr>
          <p:spPr>
            <a:xfrm>
              <a:off x="6627036" y="3089115"/>
              <a:ext cx="118527" cy="104801"/>
            </a:xfrm>
            <a:custGeom>
              <a:avLst/>
              <a:gdLst/>
              <a:ahLst/>
              <a:cxnLst/>
              <a:rect l="l" t="t" r="r" b="b"/>
              <a:pathLst>
                <a:path w="3601" h="3184" extrusionOk="0">
                  <a:moveTo>
                    <a:pt x="2881" y="0"/>
                  </a:moveTo>
                  <a:cubicBezTo>
                    <a:pt x="2684" y="880"/>
                    <a:pt x="2123" y="2225"/>
                    <a:pt x="508" y="2225"/>
                  </a:cubicBezTo>
                  <a:cubicBezTo>
                    <a:pt x="349" y="2225"/>
                    <a:pt x="181" y="2212"/>
                    <a:pt x="1" y="2185"/>
                  </a:cubicBezTo>
                  <a:lnTo>
                    <a:pt x="1" y="2185"/>
                  </a:lnTo>
                  <a:cubicBezTo>
                    <a:pt x="221" y="2616"/>
                    <a:pt x="612" y="2958"/>
                    <a:pt x="1112" y="3107"/>
                  </a:cubicBezTo>
                  <a:cubicBezTo>
                    <a:pt x="1286" y="3159"/>
                    <a:pt x="1462" y="3183"/>
                    <a:pt x="1634" y="3183"/>
                  </a:cubicBezTo>
                  <a:cubicBezTo>
                    <a:pt x="2427" y="3183"/>
                    <a:pt x="3157" y="2666"/>
                    <a:pt x="3394" y="1869"/>
                  </a:cubicBezTo>
                  <a:cubicBezTo>
                    <a:pt x="3600" y="1176"/>
                    <a:pt x="3378" y="459"/>
                    <a:pt x="2881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7" name="Google Shape;1767;p35"/>
            <p:cNvSpPr/>
            <p:nvPr/>
          </p:nvSpPr>
          <p:spPr>
            <a:xfrm>
              <a:off x="6566539" y="3247502"/>
              <a:ext cx="127249" cy="120930"/>
            </a:xfrm>
            <a:custGeom>
              <a:avLst/>
              <a:gdLst/>
              <a:ahLst/>
              <a:cxnLst/>
              <a:rect l="l" t="t" r="r" b="b"/>
              <a:pathLst>
                <a:path w="3866" h="3674" extrusionOk="0">
                  <a:moveTo>
                    <a:pt x="1899" y="1"/>
                  </a:moveTo>
                  <a:cubicBezTo>
                    <a:pt x="1106" y="1"/>
                    <a:pt x="377" y="517"/>
                    <a:pt x="140" y="1316"/>
                  </a:cubicBezTo>
                  <a:cubicBezTo>
                    <a:pt x="0" y="1788"/>
                    <a:pt x="59" y="2269"/>
                    <a:pt x="268" y="2674"/>
                  </a:cubicBezTo>
                  <a:cubicBezTo>
                    <a:pt x="487" y="3105"/>
                    <a:pt x="878" y="3449"/>
                    <a:pt x="1378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3" y="3157"/>
                    <a:pt x="3660" y="2359"/>
                  </a:cubicBezTo>
                  <a:cubicBezTo>
                    <a:pt x="3866" y="1667"/>
                    <a:pt x="3644" y="950"/>
                    <a:pt x="3147" y="491"/>
                  </a:cubicBezTo>
                  <a:cubicBezTo>
                    <a:pt x="2948" y="303"/>
                    <a:pt x="2701" y="160"/>
                    <a:pt x="2422" y="77"/>
                  </a:cubicBezTo>
                  <a:cubicBezTo>
                    <a:pt x="2248" y="26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8" name="Google Shape;1768;p35"/>
            <p:cNvSpPr/>
            <p:nvPr/>
          </p:nvSpPr>
          <p:spPr>
            <a:xfrm>
              <a:off x="6514764" y="3422050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9" y="1"/>
                  </a:moveTo>
                  <a:cubicBezTo>
                    <a:pt x="1107" y="1"/>
                    <a:pt x="378" y="517"/>
                    <a:pt x="140" y="1315"/>
                  </a:cubicBezTo>
                  <a:cubicBezTo>
                    <a:pt x="1" y="1787"/>
                    <a:pt x="60" y="2269"/>
                    <a:pt x="268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8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6" y="1666"/>
                    <a:pt x="3645" y="949"/>
                    <a:pt x="3148" y="491"/>
                  </a:cubicBezTo>
                  <a:cubicBezTo>
                    <a:pt x="2948" y="302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9" name="Google Shape;1769;p35"/>
            <p:cNvSpPr/>
            <p:nvPr/>
          </p:nvSpPr>
          <p:spPr>
            <a:xfrm>
              <a:off x="6523585" y="3438178"/>
              <a:ext cx="118461" cy="104801"/>
            </a:xfrm>
            <a:custGeom>
              <a:avLst/>
              <a:gdLst/>
              <a:ahLst/>
              <a:cxnLst/>
              <a:rect l="l" t="t" r="r" b="b"/>
              <a:pathLst>
                <a:path w="3599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7" y="2225"/>
                  </a:cubicBezTo>
                  <a:cubicBezTo>
                    <a:pt x="348" y="2225"/>
                    <a:pt x="180" y="2212"/>
                    <a:pt x="0" y="2184"/>
                  </a:cubicBezTo>
                  <a:lnTo>
                    <a:pt x="0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0" y="3183"/>
                    <a:pt x="1633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8" y="1176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0" name="Google Shape;1770;p35"/>
            <p:cNvSpPr/>
            <p:nvPr/>
          </p:nvSpPr>
          <p:spPr>
            <a:xfrm>
              <a:off x="6809319" y="3129634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900" y="1"/>
                  </a:moveTo>
                  <a:cubicBezTo>
                    <a:pt x="1108" y="1"/>
                    <a:pt x="378" y="517"/>
                    <a:pt x="141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8" y="3449"/>
                    <a:pt x="1379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4" y="3156"/>
                    <a:pt x="3661" y="2359"/>
                  </a:cubicBezTo>
                  <a:cubicBezTo>
                    <a:pt x="3867" y="1667"/>
                    <a:pt x="3645" y="949"/>
                    <a:pt x="3148" y="491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9" y="25"/>
                    <a:pt x="2073" y="1"/>
                    <a:pt x="1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1" name="Google Shape;1771;p35"/>
            <p:cNvSpPr/>
            <p:nvPr/>
          </p:nvSpPr>
          <p:spPr>
            <a:xfrm>
              <a:off x="6818141" y="3145762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0" y="2959"/>
                    <a:pt x="1111" y="3108"/>
                  </a:cubicBezTo>
                  <a:cubicBezTo>
                    <a:pt x="1285" y="3159"/>
                    <a:pt x="1460" y="3184"/>
                    <a:pt x="1633" y="3184"/>
                  </a:cubicBezTo>
                  <a:cubicBezTo>
                    <a:pt x="2425" y="3184"/>
                    <a:pt x="3156" y="2666"/>
                    <a:pt x="3393" y="1869"/>
                  </a:cubicBezTo>
                  <a:cubicBezTo>
                    <a:pt x="3599" y="1177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2" name="Google Shape;1772;p35"/>
            <p:cNvSpPr/>
            <p:nvPr/>
          </p:nvSpPr>
          <p:spPr>
            <a:xfrm>
              <a:off x="6757610" y="3304148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8" y="0"/>
                  </a:moveTo>
                  <a:cubicBezTo>
                    <a:pt x="1106" y="0"/>
                    <a:pt x="376" y="517"/>
                    <a:pt x="140" y="1315"/>
                  </a:cubicBezTo>
                  <a:cubicBezTo>
                    <a:pt x="0" y="1787"/>
                    <a:pt x="59" y="2269"/>
                    <a:pt x="267" y="2675"/>
                  </a:cubicBezTo>
                  <a:cubicBezTo>
                    <a:pt x="487" y="3106"/>
                    <a:pt x="878" y="3448"/>
                    <a:pt x="1378" y="3597"/>
                  </a:cubicBezTo>
                  <a:cubicBezTo>
                    <a:pt x="1552" y="3649"/>
                    <a:pt x="1728" y="3673"/>
                    <a:pt x="1901" y="3673"/>
                  </a:cubicBezTo>
                  <a:cubicBezTo>
                    <a:pt x="2693" y="3673"/>
                    <a:pt x="3423" y="3156"/>
                    <a:pt x="3660" y="2360"/>
                  </a:cubicBezTo>
                  <a:cubicBezTo>
                    <a:pt x="3867" y="1666"/>
                    <a:pt x="3644" y="949"/>
                    <a:pt x="3146" y="490"/>
                  </a:cubicBezTo>
                  <a:cubicBezTo>
                    <a:pt x="2947" y="303"/>
                    <a:pt x="2702" y="160"/>
                    <a:pt x="2422" y="77"/>
                  </a:cubicBezTo>
                  <a:cubicBezTo>
                    <a:pt x="2247" y="25"/>
                    <a:pt x="2071" y="0"/>
                    <a:pt x="1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3" name="Google Shape;1773;p35"/>
            <p:cNvSpPr/>
            <p:nvPr/>
          </p:nvSpPr>
          <p:spPr>
            <a:xfrm>
              <a:off x="6705835" y="3478729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1"/>
                  </a:moveTo>
                  <a:cubicBezTo>
                    <a:pt x="1106" y="1"/>
                    <a:pt x="378" y="518"/>
                    <a:pt x="140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2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8"/>
                    <a:pt x="3148" y="490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4" name="Google Shape;1774;p35"/>
            <p:cNvSpPr/>
            <p:nvPr/>
          </p:nvSpPr>
          <p:spPr>
            <a:xfrm>
              <a:off x="6714656" y="349485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0"/>
                  </a:moveTo>
                  <a:cubicBezTo>
                    <a:pt x="2683" y="880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9" y="1176"/>
                    <a:pt x="3377" y="458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5" name="Google Shape;1775;p35"/>
            <p:cNvSpPr/>
            <p:nvPr/>
          </p:nvSpPr>
          <p:spPr>
            <a:xfrm>
              <a:off x="6575327" y="3263663"/>
              <a:ext cx="118461" cy="104768"/>
            </a:xfrm>
            <a:custGeom>
              <a:avLst/>
              <a:gdLst/>
              <a:ahLst/>
              <a:cxnLst/>
              <a:rect l="l" t="t" r="r" b="b"/>
              <a:pathLst>
                <a:path w="3599" h="3183" extrusionOk="0">
                  <a:moveTo>
                    <a:pt x="2880" y="0"/>
                  </a:moveTo>
                  <a:cubicBezTo>
                    <a:pt x="2684" y="878"/>
                    <a:pt x="2122" y="2224"/>
                    <a:pt x="509" y="2224"/>
                  </a:cubicBezTo>
                  <a:cubicBezTo>
                    <a:pt x="350" y="2224"/>
                    <a:pt x="181" y="2211"/>
                    <a:pt x="1" y="2183"/>
                  </a:cubicBezTo>
                  <a:lnTo>
                    <a:pt x="1" y="2183"/>
                  </a:lnTo>
                  <a:cubicBezTo>
                    <a:pt x="220" y="2614"/>
                    <a:pt x="611" y="2958"/>
                    <a:pt x="1111" y="3107"/>
                  </a:cubicBezTo>
                  <a:cubicBezTo>
                    <a:pt x="1286" y="3158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8"/>
                  </a:cubicBezTo>
                  <a:cubicBezTo>
                    <a:pt x="3599" y="1176"/>
                    <a:pt x="3377" y="459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6" name="Google Shape;1776;p35"/>
            <p:cNvSpPr/>
            <p:nvPr/>
          </p:nvSpPr>
          <p:spPr>
            <a:xfrm>
              <a:off x="6766398" y="332027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79" y="0"/>
                  </a:moveTo>
                  <a:cubicBezTo>
                    <a:pt x="2684" y="880"/>
                    <a:pt x="2121" y="2225"/>
                    <a:pt x="507" y="2225"/>
                  </a:cubicBezTo>
                  <a:cubicBezTo>
                    <a:pt x="349" y="2225"/>
                    <a:pt x="180" y="2212"/>
                    <a:pt x="0" y="2185"/>
                  </a:cubicBezTo>
                  <a:lnTo>
                    <a:pt x="0" y="2185"/>
                  </a:lnTo>
                  <a:cubicBezTo>
                    <a:pt x="220" y="2616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70"/>
                  </a:cubicBezTo>
                  <a:cubicBezTo>
                    <a:pt x="3600" y="1176"/>
                    <a:pt x="3377" y="459"/>
                    <a:pt x="287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7" name="Google Shape;1777;p35"/>
            <p:cNvSpPr/>
            <p:nvPr/>
          </p:nvSpPr>
          <p:spPr>
            <a:xfrm>
              <a:off x="6642111" y="3092571"/>
              <a:ext cx="60959" cy="44797"/>
            </a:xfrm>
            <a:custGeom>
              <a:avLst/>
              <a:gdLst/>
              <a:ahLst/>
              <a:cxnLst/>
              <a:rect l="l" t="t" r="r" b="b"/>
              <a:pathLst>
                <a:path w="1852" h="1361" extrusionOk="0">
                  <a:moveTo>
                    <a:pt x="1202" y="0"/>
                  </a:moveTo>
                  <a:cubicBezTo>
                    <a:pt x="932" y="0"/>
                    <a:pt x="626" y="74"/>
                    <a:pt x="415" y="258"/>
                  </a:cubicBezTo>
                  <a:cubicBezTo>
                    <a:pt x="91" y="556"/>
                    <a:pt x="0" y="846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9"/>
                  </a:cubicBezTo>
                  <a:lnTo>
                    <a:pt x="332" y="1269"/>
                  </a:lnTo>
                  <a:cubicBezTo>
                    <a:pt x="433" y="1124"/>
                    <a:pt x="378" y="1103"/>
                    <a:pt x="692" y="758"/>
                  </a:cubicBezTo>
                  <a:cubicBezTo>
                    <a:pt x="1240" y="351"/>
                    <a:pt x="1685" y="468"/>
                    <a:pt x="1769" y="299"/>
                  </a:cubicBezTo>
                  <a:cubicBezTo>
                    <a:pt x="1851" y="129"/>
                    <a:pt x="1559" y="0"/>
                    <a:pt x="1202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8" name="Google Shape;1778;p35"/>
            <p:cNvSpPr/>
            <p:nvPr/>
          </p:nvSpPr>
          <p:spPr>
            <a:xfrm>
              <a:off x="6833183" y="3149185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1" y="1"/>
                  </a:moveTo>
                  <a:cubicBezTo>
                    <a:pt x="932" y="1"/>
                    <a:pt x="624" y="75"/>
                    <a:pt x="414" y="260"/>
                  </a:cubicBezTo>
                  <a:cubicBezTo>
                    <a:pt x="92" y="558"/>
                    <a:pt x="0" y="846"/>
                    <a:pt x="50" y="1234"/>
                  </a:cubicBezTo>
                  <a:cubicBezTo>
                    <a:pt x="61" y="1314"/>
                    <a:pt x="128" y="1361"/>
                    <a:pt x="195" y="1361"/>
                  </a:cubicBezTo>
                  <a:cubicBezTo>
                    <a:pt x="239" y="1361"/>
                    <a:pt x="282" y="1342"/>
                    <a:pt x="312" y="1299"/>
                  </a:cubicBezTo>
                  <a:lnTo>
                    <a:pt x="332" y="1270"/>
                  </a:lnTo>
                  <a:cubicBezTo>
                    <a:pt x="433" y="1126"/>
                    <a:pt x="379" y="1104"/>
                    <a:pt x="693" y="760"/>
                  </a:cubicBezTo>
                  <a:cubicBezTo>
                    <a:pt x="1241" y="351"/>
                    <a:pt x="1684" y="468"/>
                    <a:pt x="1767" y="299"/>
                  </a:cubicBezTo>
                  <a:cubicBezTo>
                    <a:pt x="1850" y="129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9" name="Google Shape;1779;p35"/>
            <p:cNvSpPr/>
            <p:nvPr/>
          </p:nvSpPr>
          <p:spPr>
            <a:xfrm>
              <a:off x="6590402" y="3267086"/>
              <a:ext cx="60893" cy="44797"/>
            </a:xfrm>
            <a:custGeom>
              <a:avLst/>
              <a:gdLst/>
              <a:ahLst/>
              <a:cxnLst/>
              <a:rect l="l" t="t" r="r" b="b"/>
              <a:pathLst>
                <a:path w="1850" h="1361" extrusionOk="0">
                  <a:moveTo>
                    <a:pt x="1201" y="1"/>
                  </a:moveTo>
                  <a:cubicBezTo>
                    <a:pt x="931" y="1"/>
                    <a:pt x="625" y="74"/>
                    <a:pt x="415" y="259"/>
                  </a:cubicBezTo>
                  <a:cubicBezTo>
                    <a:pt x="90" y="557"/>
                    <a:pt x="0" y="845"/>
                    <a:pt x="49" y="1233"/>
                  </a:cubicBezTo>
                  <a:cubicBezTo>
                    <a:pt x="59" y="1313"/>
                    <a:pt x="127" y="1361"/>
                    <a:pt x="195" y="1361"/>
                  </a:cubicBezTo>
                  <a:cubicBezTo>
                    <a:pt x="238" y="1361"/>
                    <a:pt x="281" y="1342"/>
                    <a:pt x="311" y="1299"/>
                  </a:cubicBezTo>
                  <a:lnTo>
                    <a:pt x="331" y="1270"/>
                  </a:lnTo>
                  <a:cubicBezTo>
                    <a:pt x="432" y="1125"/>
                    <a:pt x="378" y="1104"/>
                    <a:pt x="692" y="759"/>
                  </a:cubicBezTo>
                  <a:cubicBezTo>
                    <a:pt x="1240" y="350"/>
                    <a:pt x="1683" y="470"/>
                    <a:pt x="1767" y="299"/>
                  </a:cubicBezTo>
                  <a:cubicBezTo>
                    <a:pt x="1850" y="130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0" name="Google Shape;1780;p35"/>
            <p:cNvSpPr/>
            <p:nvPr/>
          </p:nvSpPr>
          <p:spPr>
            <a:xfrm>
              <a:off x="6538627" y="3441601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2" y="1"/>
                  </a:moveTo>
                  <a:cubicBezTo>
                    <a:pt x="932" y="1"/>
                    <a:pt x="625" y="74"/>
                    <a:pt x="414" y="259"/>
                  </a:cubicBezTo>
                  <a:cubicBezTo>
                    <a:pt x="91" y="557"/>
                    <a:pt x="1" y="846"/>
                    <a:pt x="51" y="1234"/>
                  </a:cubicBezTo>
                  <a:cubicBezTo>
                    <a:pt x="61" y="1314"/>
                    <a:pt x="128" y="1361"/>
                    <a:pt x="196" y="1361"/>
                  </a:cubicBezTo>
                  <a:cubicBezTo>
                    <a:pt x="239" y="1361"/>
                    <a:pt x="283" y="1342"/>
                    <a:pt x="312" y="1299"/>
                  </a:cubicBezTo>
                  <a:lnTo>
                    <a:pt x="332" y="1270"/>
                  </a:lnTo>
                  <a:cubicBezTo>
                    <a:pt x="434" y="1126"/>
                    <a:pt x="378" y="1104"/>
                    <a:pt x="692" y="760"/>
                  </a:cubicBezTo>
                  <a:cubicBezTo>
                    <a:pt x="1240" y="352"/>
                    <a:pt x="1685" y="469"/>
                    <a:pt x="1767" y="299"/>
                  </a:cubicBezTo>
                  <a:cubicBezTo>
                    <a:pt x="1850" y="129"/>
                    <a:pt x="1558" y="1"/>
                    <a:pt x="120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1" name="Google Shape;1781;p35"/>
            <p:cNvSpPr/>
            <p:nvPr/>
          </p:nvSpPr>
          <p:spPr>
            <a:xfrm>
              <a:off x="6781440" y="332373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1"/>
                  </a:moveTo>
                  <a:cubicBezTo>
                    <a:pt x="933" y="1"/>
                    <a:pt x="626" y="74"/>
                    <a:pt x="416" y="259"/>
                  </a:cubicBezTo>
                  <a:cubicBezTo>
                    <a:pt x="91" y="557"/>
                    <a:pt x="1" y="846"/>
                    <a:pt x="50" y="1234"/>
                  </a:cubicBezTo>
                  <a:cubicBezTo>
                    <a:pt x="61" y="1313"/>
                    <a:pt x="128" y="1361"/>
                    <a:pt x="196" y="1361"/>
                  </a:cubicBezTo>
                  <a:cubicBezTo>
                    <a:pt x="239" y="1361"/>
                    <a:pt x="283" y="1341"/>
                    <a:pt x="313" y="1299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2" y="759"/>
                  </a:cubicBezTo>
                  <a:cubicBezTo>
                    <a:pt x="1240" y="351"/>
                    <a:pt x="1685" y="469"/>
                    <a:pt x="1768" y="299"/>
                  </a:cubicBezTo>
                  <a:cubicBezTo>
                    <a:pt x="1850" y="129"/>
                    <a:pt x="1559" y="1"/>
                    <a:pt x="12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2" name="Google Shape;1782;p35"/>
            <p:cNvSpPr/>
            <p:nvPr/>
          </p:nvSpPr>
          <p:spPr>
            <a:xfrm>
              <a:off x="6729698" y="349831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0"/>
                  </a:moveTo>
                  <a:cubicBezTo>
                    <a:pt x="933" y="0"/>
                    <a:pt x="626" y="74"/>
                    <a:pt x="416" y="259"/>
                  </a:cubicBezTo>
                  <a:cubicBezTo>
                    <a:pt x="92" y="557"/>
                    <a:pt x="0" y="845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8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3" y="759"/>
                  </a:cubicBezTo>
                  <a:cubicBezTo>
                    <a:pt x="1241" y="350"/>
                    <a:pt x="1685" y="468"/>
                    <a:pt x="1769" y="298"/>
                  </a:cubicBezTo>
                  <a:cubicBezTo>
                    <a:pt x="1851" y="129"/>
                    <a:pt x="1559" y="0"/>
                    <a:pt x="1203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3" name="Google Shape;1783;p35"/>
            <p:cNvSpPr/>
            <p:nvPr/>
          </p:nvSpPr>
          <p:spPr>
            <a:xfrm>
              <a:off x="6453542" y="2996394"/>
              <a:ext cx="540859" cy="679892"/>
            </a:xfrm>
            <a:custGeom>
              <a:avLst/>
              <a:gdLst/>
              <a:ahLst/>
              <a:cxnLst/>
              <a:rect l="l" t="t" r="r" b="b"/>
              <a:pathLst>
                <a:path w="16432" h="20656" extrusionOk="0">
                  <a:moveTo>
                    <a:pt x="6072" y="262"/>
                  </a:moveTo>
                  <a:cubicBezTo>
                    <a:pt x="6190" y="262"/>
                    <a:pt x="6311" y="279"/>
                    <a:pt x="6431" y="313"/>
                  </a:cubicBezTo>
                  <a:lnTo>
                    <a:pt x="15207" y="2914"/>
                  </a:lnTo>
                  <a:cubicBezTo>
                    <a:pt x="15507" y="3004"/>
                    <a:pt x="15764" y="3200"/>
                    <a:pt x="15927" y="3471"/>
                  </a:cubicBezTo>
                  <a:cubicBezTo>
                    <a:pt x="16112" y="3775"/>
                    <a:pt x="16160" y="4145"/>
                    <a:pt x="16059" y="4486"/>
                  </a:cubicBezTo>
                  <a:lnTo>
                    <a:pt x="11611" y="19489"/>
                  </a:lnTo>
                  <a:cubicBezTo>
                    <a:pt x="11515" y="19813"/>
                    <a:pt x="11298" y="20080"/>
                    <a:pt x="11001" y="20240"/>
                  </a:cubicBezTo>
                  <a:cubicBezTo>
                    <a:pt x="10814" y="20343"/>
                    <a:pt x="10609" y="20394"/>
                    <a:pt x="10401" y="20394"/>
                  </a:cubicBezTo>
                  <a:cubicBezTo>
                    <a:pt x="10281" y="20394"/>
                    <a:pt x="10159" y="20377"/>
                    <a:pt x="10040" y="20341"/>
                  </a:cubicBezTo>
                  <a:lnTo>
                    <a:pt x="1264" y="17740"/>
                  </a:lnTo>
                  <a:cubicBezTo>
                    <a:pt x="660" y="17561"/>
                    <a:pt x="279" y="16958"/>
                    <a:pt x="376" y="16334"/>
                  </a:cubicBezTo>
                  <a:cubicBezTo>
                    <a:pt x="382" y="16283"/>
                    <a:pt x="393" y="16229"/>
                    <a:pt x="412" y="16170"/>
                  </a:cubicBezTo>
                  <a:lnTo>
                    <a:pt x="4860" y="1166"/>
                  </a:lnTo>
                  <a:cubicBezTo>
                    <a:pt x="5022" y="616"/>
                    <a:pt x="5526" y="262"/>
                    <a:pt x="6072" y="262"/>
                  </a:cubicBezTo>
                  <a:close/>
                  <a:moveTo>
                    <a:pt x="6074" y="0"/>
                  </a:moveTo>
                  <a:cubicBezTo>
                    <a:pt x="5416" y="0"/>
                    <a:pt x="4807" y="429"/>
                    <a:pt x="4610" y="1092"/>
                  </a:cubicBezTo>
                  <a:lnTo>
                    <a:pt x="162" y="16095"/>
                  </a:lnTo>
                  <a:cubicBezTo>
                    <a:pt x="141" y="16169"/>
                    <a:pt x="126" y="16235"/>
                    <a:pt x="117" y="16296"/>
                  </a:cubicBezTo>
                  <a:cubicBezTo>
                    <a:pt x="0" y="17046"/>
                    <a:pt x="461" y="17774"/>
                    <a:pt x="1190" y="17990"/>
                  </a:cubicBezTo>
                  <a:lnTo>
                    <a:pt x="9966" y="20591"/>
                  </a:lnTo>
                  <a:cubicBezTo>
                    <a:pt x="10110" y="20634"/>
                    <a:pt x="10255" y="20655"/>
                    <a:pt x="10400" y="20655"/>
                  </a:cubicBezTo>
                  <a:cubicBezTo>
                    <a:pt x="10650" y="20655"/>
                    <a:pt x="10899" y="20594"/>
                    <a:pt x="11126" y="20471"/>
                  </a:cubicBezTo>
                  <a:cubicBezTo>
                    <a:pt x="11483" y="20277"/>
                    <a:pt x="11744" y="19955"/>
                    <a:pt x="11860" y="19564"/>
                  </a:cubicBezTo>
                  <a:lnTo>
                    <a:pt x="16308" y="4559"/>
                  </a:lnTo>
                  <a:cubicBezTo>
                    <a:pt x="16432" y="4148"/>
                    <a:pt x="16374" y="3703"/>
                    <a:pt x="16151" y="3334"/>
                  </a:cubicBezTo>
                  <a:cubicBezTo>
                    <a:pt x="15953" y="3010"/>
                    <a:pt x="15644" y="2773"/>
                    <a:pt x="15281" y="2664"/>
                  </a:cubicBezTo>
                  <a:lnTo>
                    <a:pt x="6505" y="63"/>
                  </a:lnTo>
                  <a:cubicBezTo>
                    <a:pt x="6362" y="21"/>
                    <a:pt x="6217" y="0"/>
                    <a:pt x="60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4" name="Google Shape;1784;p35"/>
            <p:cNvSpPr/>
            <p:nvPr/>
          </p:nvSpPr>
          <p:spPr>
            <a:xfrm>
              <a:off x="6648563" y="3091485"/>
              <a:ext cx="152166" cy="489676"/>
            </a:xfrm>
            <a:custGeom>
              <a:avLst/>
              <a:gdLst/>
              <a:ahLst/>
              <a:cxnLst/>
              <a:rect l="l" t="t" r="r" b="b"/>
              <a:pathLst>
                <a:path w="4623" h="14877" extrusionOk="0">
                  <a:moveTo>
                    <a:pt x="4478" y="1"/>
                  </a:moveTo>
                  <a:cubicBezTo>
                    <a:pt x="4422" y="1"/>
                    <a:pt x="4369" y="37"/>
                    <a:pt x="4353" y="93"/>
                  </a:cubicBezTo>
                  <a:lnTo>
                    <a:pt x="20" y="14710"/>
                  </a:lnTo>
                  <a:cubicBezTo>
                    <a:pt x="0" y="14779"/>
                    <a:pt x="39" y="14851"/>
                    <a:pt x="108" y="14871"/>
                  </a:cubicBezTo>
                  <a:cubicBezTo>
                    <a:pt x="120" y="14876"/>
                    <a:pt x="133" y="14877"/>
                    <a:pt x="145" y="14877"/>
                  </a:cubicBezTo>
                  <a:cubicBezTo>
                    <a:pt x="201" y="14877"/>
                    <a:pt x="253" y="14839"/>
                    <a:pt x="270" y="14784"/>
                  </a:cubicBezTo>
                  <a:lnTo>
                    <a:pt x="4603" y="168"/>
                  </a:lnTo>
                  <a:cubicBezTo>
                    <a:pt x="4623" y="99"/>
                    <a:pt x="4584" y="25"/>
                    <a:pt x="4516" y="6"/>
                  </a:cubicBezTo>
                  <a:cubicBezTo>
                    <a:pt x="4503" y="2"/>
                    <a:pt x="4490" y="1"/>
                    <a:pt x="4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5" name="Google Shape;1785;p35"/>
            <p:cNvSpPr/>
            <p:nvPr/>
          </p:nvSpPr>
          <p:spPr>
            <a:xfrm>
              <a:off x="6614035" y="3068741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31" y="261"/>
                  </a:moveTo>
                  <a:cubicBezTo>
                    <a:pt x="2191" y="261"/>
                    <a:pt x="2354" y="283"/>
                    <a:pt x="2515" y="331"/>
                  </a:cubicBezTo>
                  <a:cubicBezTo>
                    <a:pt x="2771" y="407"/>
                    <a:pt x="2996" y="535"/>
                    <a:pt x="3188" y="715"/>
                  </a:cubicBezTo>
                  <a:cubicBezTo>
                    <a:pt x="3668" y="1157"/>
                    <a:pt x="3851" y="1822"/>
                    <a:pt x="3664" y="2449"/>
                  </a:cubicBezTo>
                  <a:cubicBezTo>
                    <a:pt x="3444" y="3189"/>
                    <a:pt x="2764" y="3670"/>
                    <a:pt x="2029" y="3670"/>
                  </a:cubicBezTo>
                  <a:cubicBezTo>
                    <a:pt x="1868" y="3670"/>
                    <a:pt x="1705" y="3647"/>
                    <a:pt x="1544" y="3599"/>
                  </a:cubicBezTo>
                  <a:cubicBezTo>
                    <a:pt x="1092" y="3465"/>
                    <a:pt x="726" y="3161"/>
                    <a:pt x="512" y="2742"/>
                  </a:cubicBezTo>
                  <a:cubicBezTo>
                    <a:pt x="311" y="2353"/>
                    <a:pt x="270" y="1904"/>
                    <a:pt x="395" y="1481"/>
                  </a:cubicBezTo>
                  <a:cubicBezTo>
                    <a:pt x="614" y="741"/>
                    <a:pt x="1295" y="261"/>
                    <a:pt x="2031" y="261"/>
                  </a:cubicBezTo>
                  <a:close/>
                  <a:moveTo>
                    <a:pt x="2030" y="1"/>
                  </a:moveTo>
                  <a:cubicBezTo>
                    <a:pt x="1182" y="1"/>
                    <a:pt x="397" y="555"/>
                    <a:pt x="145" y="1408"/>
                  </a:cubicBezTo>
                  <a:cubicBezTo>
                    <a:pt x="0" y="1895"/>
                    <a:pt x="49" y="2412"/>
                    <a:pt x="281" y="2863"/>
                  </a:cubicBezTo>
                  <a:cubicBezTo>
                    <a:pt x="524" y="3338"/>
                    <a:pt x="958" y="3698"/>
                    <a:pt x="1471" y="3852"/>
                  </a:cubicBezTo>
                  <a:cubicBezTo>
                    <a:pt x="1657" y="3906"/>
                    <a:pt x="1845" y="3933"/>
                    <a:pt x="2028" y="3933"/>
                  </a:cubicBezTo>
                  <a:cubicBezTo>
                    <a:pt x="2876" y="3933"/>
                    <a:pt x="3661" y="3379"/>
                    <a:pt x="3913" y="2525"/>
                  </a:cubicBezTo>
                  <a:cubicBezTo>
                    <a:pt x="4128" y="1801"/>
                    <a:pt x="3918" y="1034"/>
                    <a:pt x="3364" y="525"/>
                  </a:cubicBezTo>
                  <a:cubicBezTo>
                    <a:pt x="3142" y="317"/>
                    <a:pt x="2882" y="168"/>
                    <a:pt x="2588" y="82"/>
                  </a:cubicBezTo>
                  <a:cubicBezTo>
                    <a:pt x="2402" y="27"/>
                    <a:pt x="2215" y="1"/>
                    <a:pt x="2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6" name="Google Shape;1786;p35"/>
            <p:cNvSpPr/>
            <p:nvPr/>
          </p:nvSpPr>
          <p:spPr>
            <a:xfrm>
              <a:off x="6562260" y="3243256"/>
              <a:ext cx="135906" cy="129488"/>
            </a:xfrm>
            <a:custGeom>
              <a:avLst/>
              <a:gdLst/>
              <a:ahLst/>
              <a:cxnLst/>
              <a:rect l="l" t="t" r="r" b="b"/>
              <a:pathLst>
                <a:path w="4129" h="3934" extrusionOk="0">
                  <a:moveTo>
                    <a:pt x="2027" y="259"/>
                  </a:moveTo>
                  <a:cubicBezTo>
                    <a:pt x="2191" y="259"/>
                    <a:pt x="2355" y="284"/>
                    <a:pt x="2516" y="332"/>
                  </a:cubicBezTo>
                  <a:cubicBezTo>
                    <a:pt x="2771" y="407"/>
                    <a:pt x="2998" y="536"/>
                    <a:pt x="3189" y="716"/>
                  </a:cubicBezTo>
                  <a:cubicBezTo>
                    <a:pt x="3669" y="1157"/>
                    <a:pt x="3851" y="1822"/>
                    <a:pt x="3665" y="2450"/>
                  </a:cubicBezTo>
                  <a:cubicBezTo>
                    <a:pt x="3446" y="3190"/>
                    <a:pt x="2765" y="3671"/>
                    <a:pt x="2029" y="3671"/>
                  </a:cubicBezTo>
                  <a:cubicBezTo>
                    <a:pt x="1869" y="3671"/>
                    <a:pt x="1706" y="3648"/>
                    <a:pt x="1546" y="3600"/>
                  </a:cubicBezTo>
                  <a:cubicBezTo>
                    <a:pt x="1093" y="3466"/>
                    <a:pt x="727" y="3163"/>
                    <a:pt x="512" y="2743"/>
                  </a:cubicBezTo>
                  <a:cubicBezTo>
                    <a:pt x="312" y="2353"/>
                    <a:pt x="270" y="1904"/>
                    <a:pt x="396" y="1482"/>
                  </a:cubicBezTo>
                  <a:cubicBezTo>
                    <a:pt x="525" y="1045"/>
                    <a:pt x="818" y="685"/>
                    <a:pt x="1218" y="467"/>
                  </a:cubicBezTo>
                  <a:cubicBezTo>
                    <a:pt x="1470" y="330"/>
                    <a:pt x="1749" y="259"/>
                    <a:pt x="2027" y="259"/>
                  </a:cubicBezTo>
                  <a:close/>
                  <a:moveTo>
                    <a:pt x="2027" y="1"/>
                  </a:moveTo>
                  <a:cubicBezTo>
                    <a:pt x="1704" y="1"/>
                    <a:pt x="1385" y="81"/>
                    <a:pt x="1093" y="239"/>
                  </a:cubicBezTo>
                  <a:cubicBezTo>
                    <a:pt x="632" y="489"/>
                    <a:pt x="295" y="904"/>
                    <a:pt x="146" y="1408"/>
                  </a:cubicBezTo>
                  <a:cubicBezTo>
                    <a:pt x="1" y="1896"/>
                    <a:pt x="51" y="2413"/>
                    <a:pt x="282" y="2864"/>
                  </a:cubicBezTo>
                  <a:cubicBezTo>
                    <a:pt x="527" y="3346"/>
                    <a:pt x="951" y="3697"/>
                    <a:pt x="1472" y="3851"/>
                  </a:cubicBezTo>
                  <a:cubicBezTo>
                    <a:pt x="1658" y="3907"/>
                    <a:pt x="1846" y="3933"/>
                    <a:pt x="2030" y="3933"/>
                  </a:cubicBezTo>
                  <a:cubicBezTo>
                    <a:pt x="2878" y="3933"/>
                    <a:pt x="3663" y="3380"/>
                    <a:pt x="3915" y="2526"/>
                  </a:cubicBezTo>
                  <a:cubicBezTo>
                    <a:pt x="4129" y="1802"/>
                    <a:pt x="3919" y="1035"/>
                    <a:pt x="3366" y="525"/>
                  </a:cubicBezTo>
                  <a:cubicBezTo>
                    <a:pt x="3144" y="318"/>
                    <a:pt x="2883" y="169"/>
                    <a:pt x="2589" y="83"/>
                  </a:cubicBezTo>
                  <a:cubicBezTo>
                    <a:pt x="2404" y="28"/>
                    <a:pt x="2215" y="1"/>
                    <a:pt x="2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7" name="Google Shape;1787;p35"/>
            <p:cNvSpPr/>
            <p:nvPr/>
          </p:nvSpPr>
          <p:spPr>
            <a:xfrm>
              <a:off x="6510551" y="3417836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9" y="259"/>
                  </a:moveTo>
                  <a:cubicBezTo>
                    <a:pt x="2189" y="259"/>
                    <a:pt x="2353" y="281"/>
                    <a:pt x="2513" y="329"/>
                  </a:cubicBezTo>
                  <a:cubicBezTo>
                    <a:pt x="2769" y="406"/>
                    <a:pt x="2995" y="535"/>
                    <a:pt x="3187" y="714"/>
                  </a:cubicBezTo>
                  <a:cubicBezTo>
                    <a:pt x="3668" y="1158"/>
                    <a:pt x="3851" y="1823"/>
                    <a:pt x="3664" y="2451"/>
                  </a:cubicBezTo>
                  <a:cubicBezTo>
                    <a:pt x="3535" y="2887"/>
                    <a:pt x="3242" y="3248"/>
                    <a:pt x="2842" y="3465"/>
                  </a:cubicBezTo>
                  <a:cubicBezTo>
                    <a:pt x="2590" y="3602"/>
                    <a:pt x="2313" y="3672"/>
                    <a:pt x="2033" y="3672"/>
                  </a:cubicBezTo>
                  <a:cubicBezTo>
                    <a:pt x="1870" y="3672"/>
                    <a:pt x="1705" y="3648"/>
                    <a:pt x="1544" y="3600"/>
                  </a:cubicBezTo>
                  <a:cubicBezTo>
                    <a:pt x="1092" y="3466"/>
                    <a:pt x="726" y="3161"/>
                    <a:pt x="512" y="2742"/>
                  </a:cubicBezTo>
                  <a:cubicBezTo>
                    <a:pt x="310" y="2351"/>
                    <a:pt x="268" y="1903"/>
                    <a:pt x="394" y="1480"/>
                  </a:cubicBezTo>
                  <a:cubicBezTo>
                    <a:pt x="613" y="739"/>
                    <a:pt x="1294" y="259"/>
                    <a:pt x="2029" y="259"/>
                  </a:cubicBezTo>
                  <a:close/>
                  <a:moveTo>
                    <a:pt x="2030" y="0"/>
                  </a:moveTo>
                  <a:cubicBezTo>
                    <a:pt x="1182" y="0"/>
                    <a:pt x="397" y="554"/>
                    <a:pt x="145" y="1407"/>
                  </a:cubicBezTo>
                  <a:cubicBezTo>
                    <a:pt x="0" y="1895"/>
                    <a:pt x="49" y="2411"/>
                    <a:pt x="281" y="2861"/>
                  </a:cubicBezTo>
                  <a:cubicBezTo>
                    <a:pt x="523" y="3338"/>
                    <a:pt x="957" y="3699"/>
                    <a:pt x="1471" y="3850"/>
                  </a:cubicBezTo>
                  <a:cubicBezTo>
                    <a:pt x="1656" y="3904"/>
                    <a:pt x="1845" y="3933"/>
                    <a:pt x="2032" y="3933"/>
                  </a:cubicBezTo>
                  <a:cubicBezTo>
                    <a:pt x="2356" y="3933"/>
                    <a:pt x="2676" y="3851"/>
                    <a:pt x="2968" y="3693"/>
                  </a:cubicBezTo>
                  <a:cubicBezTo>
                    <a:pt x="3428" y="3443"/>
                    <a:pt x="3766" y="3028"/>
                    <a:pt x="3914" y="2524"/>
                  </a:cubicBezTo>
                  <a:cubicBezTo>
                    <a:pt x="4128" y="1801"/>
                    <a:pt x="3918" y="1034"/>
                    <a:pt x="3364" y="524"/>
                  </a:cubicBezTo>
                  <a:cubicBezTo>
                    <a:pt x="3144" y="317"/>
                    <a:pt x="2882" y="168"/>
                    <a:pt x="2588" y="81"/>
                  </a:cubicBezTo>
                  <a:cubicBezTo>
                    <a:pt x="2402" y="26"/>
                    <a:pt x="2215" y="0"/>
                    <a:pt x="2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8" name="Google Shape;1788;p35"/>
            <p:cNvSpPr/>
            <p:nvPr/>
          </p:nvSpPr>
          <p:spPr>
            <a:xfrm>
              <a:off x="6805139" y="3125388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6" y="258"/>
                  </a:moveTo>
                  <a:cubicBezTo>
                    <a:pt x="2187" y="258"/>
                    <a:pt x="2352" y="282"/>
                    <a:pt x="2514" y="329"/>
                  </a:cubicBezTo>
                  <a:cubicBezTo>
                    <a:pt x="2769" y="405"/>
                    <a:pt x="2995" y="535"/>
                    <a:pt x="3187" y="713"/>
                  </a:cubicBezTo>
                  <a:cubicBezTo>
                    <a:pt x="3667" y="1158"/>
                    <a:pt x="3849" y="1823"/>
                    <a:pt x="3663" y="2451"/>
                  </a:cubicBezTo>
                  <a:cubicBezTo>
                    <a:pt x="3533" y="2887"/>
                    <a:pt x="3241" y="3247"/>
                    <a:pt x="2842" y="3464"/>
                  </a:cubicBezTo>
                  <a:cubicBezTo>
                    <a:pt x="2589" y="3602"/>
                    <a:pt x="2312" y="3671"/>
                    <a:pt x="2032" y="3671"/>
                  </a:cubicBezTo>
                  <a:cubicBezTo>
                    <a:pt x="1869" y="3671"/>
                    <a:pt x="1705" y="3648"/>
                    <a:pt x="1544" y="3600"/>
                  </a:cubicBezTo>
                  <a:cubicBezTo>
                    <a:pt x="1092" y="3466"/>
                    <a:pt x="727" y="3163"/>
                    <a:pt x="512" y="2742"/>
                  </a:cubicBezTo>
                  <a:cubicBezTo>
                    <a:pt x="310" y="2351"/>
                    <a:pt x="269" y="1903"/>
                    <a:pt x="394" y="1480"/>
                  </a:cubicBezTo>
                  <a:cubicBezTo>
                    <a:pt x="523" y="1042"/>
                    <a:pt x="816" y="684"/>
                    <a:pt x="1216" y="466"/>
                  </a:cubicBezTo>
                  <a:cubicBezTo>
                    <a:pt x="1468" y="328"/>
                    <a:pt x="1746" y="258"/>
                    <a:pt x="2026" y="258"/>
                  </a:cubicBezTo>
                  <a:close/>
                  <a:moveTo>
                    <a:pt x="2025" y="0"/>
                  </a:moveTo>
                  <a:cubicBezTo>
                    <a:pt x="1702" y="0"/>
                    <a:pt x="1384" y="80"/>
                    <a:pt x="1093" y="239"/>
                  </a:cubicBezTo>
                  <a:cubicBezTo>
                    <a:pt x="631" y="489"/>
                    <a:pt x="295" y="904"/>
                    <a:pt x="146" y="1408"/>
                  </a:cubicBezTo>
                  <a:cubicBezTo>
                    <a:pt x="0" y="1894"/>
                    <a:pt x="49" y="2413"/>
                    <a:pt x="282" y="2863"/>
                  </a:cubicBezTo>
                  <a:cubicBezTo>
                    <a:pt x="528" y="3346"/>
                    <a:pt x="951" y="3697"/>
                    <a:pt x="1473" y="3851"/>
                  </a:cubicBezTo>
                  <a:cubicBezTo>
                    <a:pt x="1658" y="3905"/>
                    <a:pt x="1846" y="3933"/>
                    <a:pt x="2034" y="3933"/>
                  </a:cubicBezTo>
                  <a:cubicBezTo>
                    <a:pt x="2357" y="3933"/>
                    <a:pt x="2678" y="3852"/>
                    <a:pt x="2968" y="3694"/>
                  </a:cubicBezTo>
                  <a:cubicBezTo>
                    <a:pt x="3430" y="3445"/>
                    <a:pt x="3766" y="3029"/>
                    <a:pt x="3915" y="2525"/>
                  </a:cubicBezTo>
                  <a:cubicBezTo>
                    <a:pt x="4128" y="1801"/>
                    <a:pt x="3917" y="1034"/>
                    <a:pt x="3365" y="525"/>
                  </a:cubicBezTo>
                  <a:cubicBezTo>
                    <a:pt x="3143" y="318"/>
                    <a:pt x="2882" y="169"/>
                    <a:pt x="2589" y="83"/>
                  </a:cubicBezTo>
                  <a:cubicBezTo>
                    <a:pt x="2403" y="28"/>
                    <a:pt x="2213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9" name="Google Shape;1789;p35"/>
            <p:cNvSpPr/>
            <p:nvPr/>
          </p:nvSpPr>
          <p:spPr>
            <a:xfrm>
              <a:off x="6753364" y="3299902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25" y="260"/>
                  </a:moveTo>
                  <a:cubicBezTo>
                    <a:pt x="2189" y="260"/>
                    <a:pt x="2353" y="283"/>
                    <a:pt x="2514" y="331"/>
                  </a:cubicBezTo>
                  <a:cubicBezTo>
                    <a:pt x="2769" y="407"/>
                    <a:pt x="2996" y="536"/>
                    <a:pt x="3187" y="715"/>
                  </a:cubicBezTo>
                  <a:cubicBezTo>
                    <a:pt x="3668" y="1158"/>
                    <a:pt x="3850" y="1824"/>
                    <a:pt x="3664" y="2452"/>
                  </a:cubicBezTo>
                  <a:cubicBezTo>
                    <a:pt x="3444" y="3192"/>
                    <a:pt x="2763" y="3672"/>
                    <a:pt x="2028" y="3672"/>
                  </a:cubicBezTo>
                  <a:cubicBezTo>
                    <a:pt x="1868" y="3672"/>
                    <a:pt x="1705" y="3649"/>
                    <a:pt x="1544" y="3602"/>
                  </a:cubicBezTo>
                  <a:cubicBezTo>
                    <a:pt x="1092" y="3468"/>
                    <a:pt x="726" y="3164"/>
                    <a:pt x="512" y="2744"/>
                  </a:cubicBezTo>
                  <a:cubicBezTo>
                    <a:pt x="310" y="2353"/>
                    <a:pt x="269" y="1905"/>
                    <a:pt x="394" y="1481"/>
                  </a:cubicBezTo>
                  <a:cubicBezTo>
                    <a:pt x="523" y="1044"/>
                    <a:pt x="816" y="685"/>
                    <a:pt x="1216" y="467"/>
                  </a:cubicBezTo>
                  <a:cubicBezTo>
                    <a:pt x="1469" y="330"/>
                    <a:pt x="1746" y="260"/>
                    <a:pt x="2025" y="260"/>
                  </a:cubicBezTo>
                  <a:close/>
                  <a:moveTo>
                    <a:pt x="2027" y="0"/>
                  </a:moveTo>
                  <a:cubicBezTo>
                    <a:pt x="1704" y="0"/>
                    <a:pt x="1384" y="81"/>
                    <a:pt x="1092" y="240"/>
                  </a:cubicBezTo>
                  <a:cubicBezTo>
                    <a:pt x="630" y="490"/>
                    <a:pt x="294" y="905"/>
                    <a:pt x="145" y="1409"/>
                  </a:cubicBezTo>
                  <a:cubicBezTo>
                    <a:pt x="1" y="1895"/>
                    <a:pt x="49" y="2412"/>
                    <a:pt x="280" y="2863"/>
                  </a:cubicBezTo>
                  <a:cubicBezTo>
                    <a:pt x="527" y="3346"/>
                    <a:pt x="950" y="3697"/>
                    <a:pt x="1471" y="3852"/>
                  </a:cubicBezTo>
                  <a:cubicBezTo>
                    <a:pt x="1657" y="3906"/>
                    <a:pt x="1844" y="3933"/>
                    <a:pt x="2028" y="3933"/>
                  </a:cubicBezTo>
                  <a:cubicBezTo>
                    <a:pt x="2876" y="3933"/>
                    <a:pt x="3662" y="3379"/>
                    <a:pt x="3914" y="2526"/>
                  </a:cubicBezTo>
                  <a:cubicBezTo>
                    <a:pt x="4130" y="1803"/>
                    <a:pt x="3918" y="1034"/>
                    <a:pt x="3365" y="526"/>
                  </a:cubicBezTo>
                  <a:cubicBezTo>
                    <a:pt x="3144" y="318"/>
                    <a:pt x="2882" y="169"/>
                    <a:pt x="2588" y="82"/>
                  </a:cubicBezTo>
                  <a:cubicBezTo>
                    <a:pt x="2403" y="27"/>
                    <a:pt x="2214" y="0"/>
                    <a:pt x="20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0" name="Google Shape;1790;p35"/>
            <p:cNvSpPr/>
            <p:nvPr/>
          </p:nvSpPr>
          <p:spPr>
            <a:xfrm>
              <a:off x="6701622" y="3474516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31" y="259"/>
                  </a:moveTo>
                  <a:cubicBezTo>
                    <a:pt x="2191" y="259"/>
                    <a:pt x="2353" y="281"/>
                    <a:pt x="2515" y="329"/>
                  </a:cubicBezTo>
                  <a:cubicBezTo>
                    <a:pt x="2771" y="404"/>
                    <a:pt x="2996" y="533"/>
                    <a:pt x="3188" y="713"/>
                  </a:cubicBezTo>
                  <a:cubicBezTo>
                    <a:pt x="3668" y="1158"/>
                    <a:pt x="3850" y="1823"/>
                    <a:pt x="3664" y="2450"/>
                  </a:cubicBezTo>
                  <a:cubicBezTo>
                    <a:pt x="3536" y="2885"/>
                    <a:pt x="3243" y="3246"/>
                    <a:pt x="2844" y="3463"/>
                  </a:cubicBezTo>
                  <a:cubicBezTo>
                    <a:pt x="2590" y="3601"/>
                    <a:pt x="2313" y="3671"/>
                    <a:pt x="2033" y="3671"/>
                  </a:cubicBezTo>
                  <a:cubicBezTo>
                    <a:pt x="1870" y="3671"/>
                    <a:pt x="1706" y="3647"/>
                    <a:pt x="1545" y="3599"/>
                  </a:cubicBezTo>
                  <a:cubicBezTo>
                    <a:pt x="1093" y="3464"/>
                    <a:pt x="728" y="3160"/>
                    <a:pt x="513" y="2741"/>
                  </a:cubicBezTo>
                  <a:cubicBezTo>
                    <a:pt x="311" y="2350"/>
                    <a:pt x="270" y="1902"/>
                    <a:pt x="395" y="1479"/>
                  </a:cubicBezTo>
                  <a:cubicBezTo>
                    <a:pt x="614" y="738"/>
                    <a:pt x="1296" y="259"/>
                    <a:pt x="2031" y="259"/>
                  </a:cubicBezTo>
                  <a:close/>
                  <a:moveTo>
                    <a:pt x="2032" y="0"/>
                  </a:moveTo>
                  <a:cubicBezTo>
                    <a:pt x="1183" y="0"/>
                    <a:pt x="397" y="553"/>
                    <a:pt x="145" y="1408"/>
                  </a:cubicBezTo>
                  <a:cubicBezTo>
                    <a:pt x="0" y="1894"/>
                    <a:pt x="49" y="2411"/>
                    <a:pt x="281" y="2862"/>
                  </a:cubicBezTo>
                  <a:cubicBezTo>
                    <a:pt x="522" y="3339"/>
                    <a:pt x="957" y="3698"/>
                    <a:pt x="1471" y="3850"/>
                  </a:cubicBezTo>
                  <a:cubicBezTo>
                    <a:pt x="1656" y="3905"/>
                    <a:pt x="1845" y="3932"/>
                    <a:pt x="2032" y="3932"/>
                  </a:cubicBezTo>
                  <a:cubicBezTo>
                    <a:pt x="2356" y="3932"/>
                    <a:pt x="2676" y="3851"/>
                    <a:pt x="2967" y="3693"/>
                  </a:cubicBezTo>
                  <a:cubicBezTo>
                    <a:pt x="3429" y="3443"/>
                    <a:pt x="3765" y="3027"/>
                    <a:pt x="3914" y="2525"/>
                  </a:cubicBezTo>
                  <a:cubicBezTo>
                    <a:pt x="4129" y="1799"/>
                    <a:pt x="3919" y="1033"/>
                    <a:pt x="3365" y="525"/>
                  </a:cubicBezTo>
                  <a:cubicBezTo>
                    <a:pt x="3144" y="317"/>
                    <a:pt x="2882" y="168"/>
                    <a:pt x="2589" y="81"/>
                  </a:cubicBezTo>
                  <a:cubicBezTo>
                    <a:pt x="2403" y="26"/>
                    <a:pt x="2216" y="0"/>
                    <a:pt x="2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91" name="Google Shape;1791;p35"/>
          <p:cNvGrpSpPr/>
          <p:nvPr/>
        </p:nvGrpSpPr>
        <p:grpSpPr>
          <a:xfrm>
            <a:off x="4876479" y="276801"/>
            <a:ext cx="201736" cy="526377"/>
            <a:chOff x="4641641" y="852713"/>
            <a:chExt cx="201736" cy="526377"/>
          </a:xfrm>
        </p:grpSpPr>
        <p:sp>
          <p:nvSpPr>
            <p:cNvPr id="1792" name="Google Shape;1792;p3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3" name="Google Shape;1793;p3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4" name="Google Shape;1794;p3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95" name="Google Shape;1795;p35"/>
          <p:cNvGrpSpPr/>
          <p:nvPr/>
        </p:nvGrpSpPr>
        <p:grpSpPr>
          <a:xfrm>
            <a:off x="980788" y="569266"/>
            <a:ext cx="365308" cy="482921"/>
            <a:chOff x="2621290" y="1216686"/>
            <a:chExt cx="247784" cy="327537"/>
          </a:xfrm>
        </p:grpSpPr>
        <p:sp>
          <p:nvSpPr>
            <p:cNvPr id="1796" name="Google Shape;1796;p35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7" name="Google Shape;1797;p35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8" name="Google Shape;1798;p35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9" name="Google Shape;1799;p35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2" name="Google Shape;1802;p35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3" name="Google Shape;1803;p35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4" name="Google Shape;1804;p35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5" name="Google Shape;1805;p35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6" name="Google Shape;1806;p35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07" name="Google Shape;1807;p35"/>
          <p:cNvGrpSpPr/>
          <p:nvPr/>
        </p:nvGrpSpPr>
        <p:grpSpPr>
          <a:xfrm>
            <a:off x="7089401" y="80429"/>
            <a:ext cx="652578" cy="696860"/>
            <a:chOff x="3569800" y="2151666"/>
            <a:chExt cx="394355" cy="421115"/>
          </a:xfrm>
        </p:grpSpPr>
        <p:sp>
          <p:nvSpPr>
            <p:cNvPr id="1808" name="Google Shape;1808;p35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9" name="Google Shape;1809;p35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0" name="Google Shape;1810;p35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1" name="Google Shape;1811;p35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2" name="Google Shape;1812;p35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3" name="Google Shape;1813;p35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4" name="Google Shape;1814;p35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5" name="Google Shape;1815;p35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6" name="Google Shape;1816;p35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7" name="Google Shape;1817;p35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8" name="Google Shape;1818;p35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9" name="Google Shape;1819;p35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0" name="Google Shape;1820;p35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1" name="Google Shape;1821;p35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2" name="Google Shape;1822;p35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3" name="Google Shape;1823;p35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4" name="Google Shape;1824;p35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5" name="Google Shape;1825;p35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6" name="Google Shape;1826;p35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7" name="Google Shape;1827;p35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8" name="Google Shape;1828;p35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9" name="Google Shape;1829;p35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0" name="Google Shape;1830;p35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31" name="Google Shape;1831;p35"/>
          <p:cNvGrpSpPr/>
          <p:nvPr/>
        </p:nvGrpSpPr>
        <p:grpSpPr>
          <a:xfrm>
            <a:off x="280888" y="2010896"/>
            <a:ext cx="936981" cy="788714"/>
            <a:chOff x="1734858" y="1405683"/>
            <a:chExt cx="453964" cy="382110"/>
          </a:xfrm>
        </p:grpSpPr>
        <p:sp>
          <p:nvSpPr>
            <p:cNvPr id="1832" name="Google Shape;1832;p35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3" name="Google Shape;1833;p35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4" name="Google Shape;1834;p35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5" name="Google Shape;1835;p35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6" name="Google Shape;1836;p35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7" name="Google Shape;1837;p35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8" name="Google Shape;1838;p35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9" name="Google Shape;1839;p35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0" name="Google Shape;1840;p35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1" name="Google Shape;1841;p35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2" name="Google Shape;1842;p35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3" name="Google Shape;1843;p35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4" name="Google Shape;1844;p35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5" name="Google Shape;1845;p35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6" name="Google Shape;1846;p35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7" name="Google Shape;1847;p35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8" name="Google Shape;1848;p35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9" name="Google Shape;1849;p35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0" name="Google Shape;1850;p35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1" name="Google Shape;1851;p35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2" name="Google Shape;1852;p35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3" name="Google Shape;1853;p35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4" name="Google Shape;1854;p35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5" name="Google Shape;1855;p35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1857" name="Google Shape;1857;p35"/>
          <p:cNvSpPr txBox="1">
            <a:spLocks noGrp="1"/>
          </p:cNvSpPr>
          <p:nvPr>
            <p:ph type="ctrTitle"/>
          </p:nvPr>
        </p:nvSpPr>
        <p:spPr>
          <a:xfrm>
            <a:off x="1838819" y="1659941"/>
            <a:ext cx="6597452" cy="27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 dirty="0">
                <a:solidFill>
                  <a:srgbClr val="7030A0"/>
                </a:solidFill>
                <a:latin typeface="Comic Sans MS" panose="030F0702030302020204" pitchFamily="66" charset="0"/>
              </a:rPr>
              <a:t>Things we can do</a:t>
            </a:r>
            <a:endParaRPr sz="6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2C3CC4F-7EAB-1DAB-8150-813366D20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ED0973-6F5E-E3D8-09D0-369E7B932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9DA97F5-AD29-3CA6-B5B3-E21295FD05D2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B43EF19-46E2-17F7-4F77-2BDABD8C9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444" y="3176396"/>
            <a:ext cx="4083205" cy="794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300D666-D4D0-86E3-08C6-738371D7A421}"/>
              </a:ext>
            </a:extLst>
          </p:cNvPr>
          <p:cNvSpPr txBox="1"/>
          <p:nvPr/>
        </p:nvSpPr>
        <p:spPr>
          <a:xfrm>
            <a:off x="2977334" y="3219179"/>
            <a:ext cx="3945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  <a:latin typeface="Comic Sans MS" panose="030F0702030302020204" pitchFamily="66" charset="0"/>
              </a:rPr>
              <a:t>Lesson </a:t>
            </a:r>
            <a:r>
              <a:rPr lang="en-US" sz="2800" b="1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  <a:r>
              <a:rPr lang="en-US" sz="2800" b="1" smtClean="0">
                <a:solidFill>
                  <a:schemeClr val="bg1"/>
                </a:solidFill>
                <a:latin typeface="Comic Sans MS" panose="030F0702030302020204" pitchFamily="66" charset="0"/>
              </a:rPr>
              <a:t> + Lesson 2</a:t>
            </a:r>
            <a:endParaRPr lang="en-US" sz="2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Google Shape;1651;p17"/>
          <p:cNvSpPr txBox="1"/>
          <p:nvPr/>
        </p:nvSpPr>
        <p:spPr>
          <a:xfrm>
            <a:off x="1685697" y="1084797"/>
            <a:ext cx="7062613" cy="16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smtClean="0">
                <a:solidFill>
                  <a:srgbClr val="FF0000"/>
                </a:solidFill>
                <a:latin typeface=".VnCooper" pitchFamily="34" charset="0"/>
                <a:ea typeface="Comic Sans MS"/>
                <a:cs typeface="Comic Sans MS"/>
                <a:sym typeface="Comic Sans MS"/>
              </a:rPr>
              <a:t/>
            </a:r>
            <a:br>
              <a:rPr lang="en-US" sz="1400" b="0" i="0" u="none" strike="noStrike" cap="none" smtClean="0">
                <a:solidFill>
                  <a:srgbClr val="FF0000"/>
                </a:solidFill>
                <a:latin typeface=".VnCooper" pitchFamily="34" charset="0"/>
                <a:ea typeface="Comic Sans MS"/>
                <a:cs typeface="Comic Sans MS"/>
                <a:sym typeface="Comic Sans MS"/>
              </a:rPr>
            </a:br>
            <a:r>
              <a:rPr lang="en-US" sz="4000" b="0" i="0" u="none" strike="noStrike" cap="none" smtClean="0">
                <a:solidFill>
                  <a:srgbClr val="FF0000"/>
                </a:solidFill>
                <a:latin typeface=".VnCooper" pitchFamily="34" charset="0"/>
                <a:ea typeface="Comic Sans MS"/>
                <a:cs typeface="Comic Sans MS"/>
                <a:sym typeface="Comic Sans MS"/>
              </a:rPr>
              <a:t>5. </a:t>
            </a:r>
            <a:r>
              <a:rPr lang="en-US" sz="4000" b="1" i="0" u="none" strike="noStrike" cap="none" smtClean="0">
                <a:solidFill>
                  <a:srgbClr val="FF0000"/>
                </a:solidFill>
                <a:latin typeface=".VnCooper" pitchFamily="34" charset="0"/>
                <a:ea typeface="Comic Sans MS"/>
                <a:cs typeface="Comic Sans MS"/>
                <a:sym typeface="Comic Sans MS"/>
              </a:rPr>
              <a:t>Look</a:t>
            </a:r>
            <a:r>
              <a:rPr lang="en-US" sz="4000" b="1" i="0" u="none" strike="noStrike" cap="none" dirty="0">
                <a:solidFill>
                  <a:srgbClr val="FF0000"/>
                </a:solidFill>
                <a:latin typeface=".VnCooper" pitchFamily="34" charset="0"/>
                <a:ea typeface="Comic Sans MS"/>
                <a:cs typeface="Comic Sans MS"/>
                <a:sym typeface="Comic Sans MS"/>
              </a:rPr>
              <a:t>, complete and read.</a:t>
            </a:r>
            <a:endParaRPr sz="4000" b="1" i="0" u="none" strike="noStrike" cap="none" dirty="0">
              <a:solidFill>
                <a:srgbClr val="FF0000"/>
              </a:solidFill>
              <a:latin typeface=".VnCooper" pitchFamily="34" charset="0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323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" name="Google Shape;1658;p18"/>
          <p:cNvPicPr preferRelativeResize="0"/>
          <p:nvPr/>
        </p:nvPicPr>
        <p:blipFill>
          <a:blip r:embed="rId3"/>
          <a:srcRect/>
          <a:stretch/>
        </p:blipFill>
        <p:spPr>
          <a:xfrm>
            <a:off x="0" y="598868"/>
            <a:ext cx="9043147" cy="4504094"/>
          </a:xfrm>
          <a:prstGeom prst="rect">
            <a:avLst/>
          </a:prstGeom>
          <a:noFill/>
          <a:ln>
            <a:noFill/>
          </a:ln>
        </p:spPr>
      </p:pic>
      <p:sp>
        <p:nvSpPr>
          <p:cNvPr id="1660" name="Google Shape;1660;p18"/>
          <p:cNvSpPr txBox="1"/>
          <p:nvPr/>
        </p:nvSpPr>
        <p:spPr>
          <a:xfrm>
            <a:off x="1232967" y="2529089"/>
            <a:ext cx="1720649" cy="53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Yes, I can.</a:t>
            </a:r>
            <a:endParaRPr dirty="0"/>
          </a:p>
        </p:txBody>
      </p:sp>
      <p:sp>
        <p:nvSpPr>
          <p:cNvPr id="1661" name="Google Shape;1661;p18"/>
          <p:cNvSpPr txBox="1"/>
          <p:nvPr/>
        </p:nvSpPr>
        <p:spPr>
          <a:xfrm>
            <a:off x="5907233" y="2480909"/>
            <a:ext cx="1846010" cy="584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No, I can’t</a:t>
            </a:r>
            <a:endParaRPr dirty="0"/>
          </a:p>
        </p:txBody>
      </p:sp>
      <p:sp>
        <p:nvSpPr>
          <p:cNvPr id="1662" name="Google Shape;1662;p18"/>
          <p:cNvSpPr txBox="1"/>
          <p:nvPr/>
        </p:nvSpPr>
        <p:spPr>
          <a:xfrm>
            <a:off x="2441671" y="4216067"/>
            <a:ext cx="1720649" cy="53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ride a horse</a:t>
            </a:r>
            <a:endParaRPr dirty="0"/>
          </a:p>
        </p:txBody>
      </p:sp>
      <p:sp>
        <p:nvSpPr>
          <p:cNvPr id="1663" name="Google Shape;1663;p18"/>
          <p:cNvSpPr txBox="1"/>
          <p:nvPr/>
        </p:nvSpPr>
        <p:spPr>
          <a:xfrm>
            <a:off x="790676" y="4484000"/>
            <a:ext cx="2313596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Yes</a:t>
            </a:r>
            <a:endParaRPr/>
          </a:p>
        </p:txBody>
      </p:sp>
      <p:sp>
        <p:nvSpPr>
          <p:cNvPr id="1664" name="Google Shape;1664;p18"/>
          <p:cNvSpPr txBox="1"/>
          <p:nvPr/>
        </p:nvSpPr>
        <p:spPr>
          <a:xfrm>
            <a:off x="7041368" y="4109085"/>
            <a:ext cx="1925340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play the guitar</a:t>
            </a:r>
            <a:endParaRPr dirty="0"/>
          </a:p>
        </p:txBody>
      </p:sp>
      <p:sp>
        <p:nvSpPr>
          <p:cNvPr id="1665" name="Google Shape;1665;p18"/>
          <p:cNvSpPr txBox="1"/>
          <p:nvPr/>
        </p:nvSpPr>
        <p:spPr>
          <a:xfrm>
            <a:off x="5673440" y="4484000"/>
            <a:ext cx="2313596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9989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673896" y="1427982"/>
            <a:ext cx="7724247" cy="16292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smtClean="0">
                <a:solidFill>
                  <a:srgbClr val="FF0000"/>
                </a:solidFill>
                <a:latin typeface=".VnCooper" pitchFamily="34" charset="0"/>
              </a:rPr>
              <a:t>5. Look</a:t>
            </a:r>
            <a:r>
              <a:rPr lang="en-US" sz="4000" dirty="0">
                <a:solidFill>
                  <a:srgbClr val="FF0000"/>
                </a:solidFill>
                <a:latin typeface=".VnCooper" pitchFamily="34" charset="0"/>
              </a:rPr>
              <a:t>, complete and read.</a:t>
            </a:r>
            <a:endParaRPr sz="4000" dirty="0">
              <a:solidFill>
                <a:srgbClr val="FF0000"/>
              </a:solidFill>
              <a:latin typeface=".VnCooper" pitchFamily="34" charset="0"/>
            </a:endParaRPr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0427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02DA0F-D98F-B90A-B079-761BAD07C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10" y="702674"/>
            <a:ext cx="6226477" cy="434256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D26CA9E5-B1E0-559C-FEC9-00C7DC6B5A21}"/>
              </a:ext>
            </a:extLst>
          </p:cNvPr>
          <p:cNvSpPr/>
          <p:nvPr/>
        </p:nvSpPr>
        <p:spPr>
          <a:xfrm>
            <a:off x="7281828" y="1501752"/>
            <a:ext cx="373769" cy="3409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xmlns="" id="{8189CA7A-64DF-3F49-357C-F9DFDA96F5C0}"/>
              </a:ext>
            </a:extLst>
          </p:cNvPr>
          <p:cNvSpPr txBox="1">
            <a:spLocks/>
          </p:cNvSpPr>
          <p:nvPr/>
        </p:nvSpPr>
        <p:spPr>
          <a:xfrm>
            <a:off x="2298922" y="1238302"/>
            <a:ext cx="1109922" cy="40863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rgbClr val="383838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Yes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xmlns="" id="{EC48C82D-B96F-80CE-C7DB-59224495973B}"/>
              </a:ext>
            </a:extLst>
          </p:cNvPr>
          <p:cNvSpPr txBox="1">
            <a:spLocks/>
          </p:cNvSpPr>
          <p:nvPr/>
        </p:nvSpPr>
        <p:spPr>
          <a:xfrm>
            <a:off x="3480281" y="1238302"/>
            <a:ext cx="1286059" cy="60441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rgbClr val="383838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B3C2FCB3-4770-90DE-69C2-3720A5439313}"/>
              </a:ext>
            </a:extLst>
          </p:cNvPr>
          <p:cNvSpPr/>
          <p:nvPr/>
        </p:nvSpPr>
        <p:spPr>
          <a:xfrm>
            <a:off x="7281828" y="2511275"/>
            <a:ext cx="433839" cy="32564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xmlns="" id="{7FE74106-6AD9-B525-4558-14E9D86139ED}"/>
              </a:ext>
            </a:extLst>
          </p:cNvPr>
          <p:cNvSpPr txBox="1">
            <a:spLocks/>
          </p:cNvSpPr>
          <p:nvPr/>
        </p:nvSpPr>
        <p:spPr>
          <a:xfrm>
            <a:off x="2265108" y="2237645"/>
            <a:ext cx="1286059" cy="60441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rgbClr val="383838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No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xmlns="" id="{30161335-6CA7-1B6F-A2F8-A4F15C1EB28D}"/>
              </a:ext>
            </a:extLst>
          </p:cNvPr>
          <p:cNvSpPr txBox="1">
            <a:spLocks/>
          </p:cNvSpPr>
          <p:nvPr/>
        </p:nvSpPr>
        <p:spPr>
          <a:xfrm>
            <a:off x="3381476" y="2260225"/>
            <a:ext cx="1376515" cy="60441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rgbClr val="383838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can’t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0DA4FA7-3C1B-4063-85B0-310662C8AB11}"/>
              </a:ext>
            </a:extLst>
          </p:cNvPr>
          <p:cNvSpPr/>
          <p:nvPr/>
        </p:nvSpPr>
        <p:spPr>
          <a:xfrm>
            <a:off x="6607708" y="3505479"/>
            <a:ext cx="1047890" cy="3394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xmlns="" id="{44488A43-9923-4305-FBAF-13FA9DC2ED8E}"/>
              </a:ext>
            </a:extLst>
          </p:cNvPr>
          <p:cNvSpPr txBox="1">
            <a:spLocks/>
          </p:cNvSpPr>
          <p:nvPr/>
        </p:nvSpPr>
        <p:spPr>
          <a:xfrm>
            <a:off x="3504699" y="2779975"/>
            <a:ext cx="1286059" cy="60441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rgbClr val="383838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bike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xmlns="" id="{905C410D-6F14-D171-EC29-5E8BD55469CE}"/>
              </a:ext>
            </a:extLst>
          </p:cNvPr>
          <p:cNvSpPr txBox="1">
            <a:spLocks/>
          </p:cNvSpPr>
          <p:nvPr/>
        </p:nvSpPr>
        <p:spPr>
          <a:xfrm>
            <a:off x="2257639" y="3322307"/>
            <a:ext cx="1286059" cy="60441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dirty="0">
                <a:solidFill>
                  <a:srgbClr val="383838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4D3176E2-6202-3B4D-5A20-FD7863F94F59}"/>
              </a:ext>
            </a:extLst>
          </p:cNvPr>
          <p:cNvSpPr/>
          <p:nvPr/>
        </p:nvSpPr>
        <p:spPr>
          <a:xfrm>
            <a:off x="6534288" y="4499683"/>
            <a:ext cx="1181379" cy="3392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xmlns="" id="{4B676A42-2D53-43B9-4C99-146837E8EB63}"/>
              </a:ext>
            </a:extLst>
          </p:cNvPr>
          <p:cNvSpPr txBox="1">
            <a:spLocks/>
          </p:cNvSpPr>
          <p:nvPr/>
        </p:nvSpPr>
        <p:spPr>
          <a:xfrm>
            <a:off x="2163760" y="3803952"/>
            <a:ext cx="1286059" cy="60441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rgbClr val="383838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xmlns="" id="{36522056-B285-ED20-80E1-14D0D6EE11E2}"/>
              </a:ext>
            </a:extLst>
          </p:cNvPr>
          <p:cNvSpPr txBox="1">
            <a:spLocks/>
          </p:cNvSpPr>
          <p:nvPr/>
        </p:nvSpPr>
        <p:spPr>
          <a:xfrm>
            <a:off x="3355939" y="4178694"/>
            <a:ext cx="1286059" cy="60441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but</a:t>
            </a:r>
          </a:p>
        </p:txBody>
      </p:sp>
    </p:spTree>
    <p:extLst>
      <p:ext uri="{BB962C8B-B14F-4D97-AF65-F5344CB8AC3E}">
        <p14:creationId xmlns:p14="http://schemas.microsoft.com/office/powerpoint/2010/main" val="99058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9" grpId="0"/>
      <p:bldP spid="10" grpId="0" animBg="1"/>
      <p:bldP spid="10" grpId="1" animBg="1"/>
      <p:bldP spid="11" grpId="0"/>
      <p:bldP spid="12" grpId="0"/>
      <p:bldP spid="13" grpId="0" animBg="1"/>
      <p:bldP spid="13" grpId="1" animBg="1"/>
      <p:bldP spid="14" grpId="0"/>
      <p:bldP spid="16" grpId="0"/>
      <p:bldP spid="17" grpId="0" animBg="1"/>
      <p:bldP spid="17" grpId="1" animBg="1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640720" y="1040331"/>
            <a:ext cx="5612100" cy="17153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smtClean="0">
                <a:solidFill>
                  <a:srgbClr val="FF0000"/>
                </a:solidFill>
                <a:latin typeface=".VnCooper" pitchFamily="34" charset="0"/>
              </a:rPr>
              <a:t>6. Let’s </a:t>
            </a:r>
            <a:r>
              <a:rPr lang="en-US" sz="4000" dirty="0">
                <a:solidFill>
                  <a:srgbClr val="FF0000"/>
                </a:solidFill>
                <a:latin typeface=".VnCooper" pitchFamily="34" charset="0"/>
              </a:rPr>
              <a:t>sing.</a:t>
            </a:r>
            <a:endParaRPr sz="4000" dirty="0">
              <a:solidFill>
                <a:srgbClr val="FF0000"/>
              </a:solidFill>
              <a:latin typeface=".VnCooper" pitchFamily="34" charset="0"/>
            </a:endParaRPr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8896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6232E4-E4C8-2589-E2BA-AF1E007D33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94" b="1794"/>
          <a:stretch/>
        </p:blipFill>
        <p:spPr>
          <a:xfrm>
            <a:off x="150232" y="527624"/>
            <a:ext cx="8843535" cy="4088252"/>
          </a:xfrm>
          <a:prstGeom prst="rect">
            <a:avLst/>
          </a:prstGeom>
        </p:spPr>
      </p:pic>
      <p:pic>
        <p:nvPicPr>
          <p:cNvPr id="2" name="Track 52">
            <a:hlinkClick r:id="" action="ppaction://media"/>
            <a:extLst>
              <a:ext uri="{FF2B5EF4-FFF2-40B4-BE49-F238E27FC236}">
                <a16:creationId xmlns:a16="http://schemas.microsoft.com/office/drawing/2014/main" xmlns="" id="{A4CD15AA-8384-5EA1-EA75-6B948E5E6E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19031" y="5276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71;p37">
            <a:extLst>
              <a:ext uri="{FF2B5EF4-FFF2-40B4-BE49-F238E27FC236}">
                <a16:creationId xmlns:a16="http://schemas.microsoft.com/office/drawing/2014/main" xmlns="" id="{A5A0D3CD-0539-8C81-DABE-668B3773E2F1}"/>
              </a:ext>
            </a:extLst>
          </p:cNvPr>
          <p:cNvSpPr/>
          <p:nvPr/>
        </p:nvSpPr>
        <p:spPr>
          <a:xfrm>
            <a:off x="3678668" y="1120144"/>
            <a:ext cx="1929175" cy="1260317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765889" y="2661954"/>
            <a:ext cx="5612100" cy="13614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Fun </a:t>
            </a:r>
            <a:r>
              <a:rPr lang="en-US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corner</a:t>
            </a: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/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endParaRPr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58" name="Google Shape;2658;p3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06</a:t>
            </a:r>
            <a:endParaRPr dirty="0"/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9536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8" name="Google Shape;1258;p39"/>
          <p:cNvGrpSpPr/>
          <p:nvPr/>
        </p:nvGrpSpPr>
        <p:grpSpPr>
          <a:xfrm>
            <a:off x="122321" y="141785"/>
            <a:ext cx="942023" cy="791496"/>
            <a:chOff x="781540" y="396966"/>
            <a:chExt cx="942023" cy="791496"/>
          </a:xfrm>
        </p:grpSpPr>
        <p:sp>
          <p:nvSpPr>
            <p:cNvPr id="1259" name="Google Shape;1259;p39"/>
            <p:cNvSpPr/>
            <p:nvPr/>
          </p:nvSpPr>
          <p:spPr>
            <a:xfrm rot="4979947">
              <a:off x="885747" y="437597"/>
              <a:ext cx="710226" cy="71023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71" y="0"/>
                  </a:moveTo>
                  <a:cubicBezTo>
                    <a:pt x="1755" y="0"/>
                    <a:pt x="1641" y="10"/>
                    <a:pt x="1528" y="34"/>
                  </a:cubicBezTo>
                  <a:cubicBezTo>
                    <a:pt x="1445" y="47"/>
                    <a:pt x="1362" y="70"/>
                    <a:pt x="1279" y="100"/>
                  </a:cubicBezTo>
                  <a:cubicBezTo>
                    <a:pt x="1109" y="154"/>
                    <a:pt x="949" y="233"/>
                    <a:pt x="806" y="337"/>
                  </a:cubicBezTo>
                  <a:cubicBezTo>
                    <a:pt x="740" y="380"/>
                    <a:pt x="676" y="429"/>
                    <a:pt x="617" y="483"/>
                  </a:cubicBezTo>
                  <a:cubicBezTo>
                    <a:pt x="237" y="825"/>
                    <a:pt x="1" y="1321"/>
                    <a:pt x="1" y="1874"/>
                  </a:cubicBezTo>
                  <a:cubicBezTo>
                    <a:pt x="1" y="2909"/>
                    <a:pt x="839" y="3744"/>
                    <a:pt x="1871" y="3744"/>
                  </a:cubicBezTo>
                  <a:cubicBezTo>
                    <a:pt x="1987" y="3744"/>
                    <a:pt x="2101" y="3734"/>
                    <a:pt x="2210" y="3714"/>
                  </a:cubicBezTo>
                  <a:cubicBezTo>
                    <a:pt x="2294" y="3701"/>
                    <a:pt x="2377" y="3678"/>
                    <a:pt x="2457" y="3651"/>
                  </a:cubicBezTo>
                  <a:cubicBezTo>
                    <a:pt x="2589" y="3608"/>
                    <a:pt x="2716" y="3548"/>
                    <a:pt x="2836" y="3478"/>
                  </a:cubicBezTo>
                  <a:cubicBezTo>
                    <a:pt x="2909" y="3435"/>
                    <a:pt x="2979" y="3385"/>
                    <a:pt x="3042" y="3335"/>
                  </a:cubicBezTo>
                  <a:cubicBezTo>
                    <a:pt x="3472" y="2992"/>
                    <a:pt x="3744" y="2463"/>
                    <a:pt x="3744" y="1874"/>
                  </a:cubicBezTo>
                  <a:cubicBezTo>
                    <a:pt x="3744" y="839"/>
                    <a:pt x="2906" y="0"/>
                    <a:pt x="1871" y="0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9"/>
            <p:cNvSpPr/>
            <p:nvPr/>
          </p:nvSpPr>
          <p:spPr>
            <a:xfrm rot="4979947">
              <a:off x="1005062" y="334035"/>
              <a:ext cx="494977" cy="888316"/>
            </a:xfrm>
            <a:custGeom>
              <a:avLst/>
              <a:gdLst/>
              <a:ahLst/>
              <a:cxnLst/>
              <a:rect l="l" t="t" r="r" b="b"/>
              <a:pathLst>
                <a:path w="2610" h="4684" extrusionOk="0">
                  <a:moveTo>
                    <a:pt x="321" y="1"/>
                  </a:moveTo>
                  <a:cubicBezTo>
                    <a:pt x="238" y="1"/>
                    <a:pt x="159" y="29"/>
                    <a:pt x="104" y="84"/>
                  </a:cubicBezTo>
                  <a:cubicBezTo>
                    <a:pt x="14" y="174"/>
                    <a:pt x="1" y="294"/>
                    <a:pt x="1" y="394"/>
                  </a:cubicBezTo>
                  <a:cubicBezTo>
                    <a:pt x="7" y="590"/>
                    <a:pt x="38" y="823"/>
                    <a:pt x="118" y="1023"/>
                  </a:cubicBezTo>
                  <a:cubicBezTo>
                    <a:pt x="177" y="969"/>
                    <a:pt x="241" y="920"/>
                    <a:pt x="307" y="877"/>
                  </a:cubicBezTo>
                  <a:cubicBezTo>
                    <a:pt x="261" y="720"/>
                    <a:pt x="237" y="560"/>
                    <a:pt x="237" y="397"/>
                  </a:cubicBezTo>
                  <a:cubicBezTo>
                    <a:pt x="241" y="347"/>
                    <a:pt x="241" y="281"/>
                    <a:pt x="267" y="254"/>
                  </a:cubicBezTo>
                  <a:cubicBezTo>
                    <a:pt x="280" y="243"/>
                    <a:pt x="301" y="237"/>
                    <a:pt x="325" y="237"/>
                  </a:cubicBezTo>
                  <a:cubicBezTo>
                    <a:pt x="342" y="237"/>
                    <a:pt x="360" y="240"/>
                    <a:pt x="377" y="247"/>
                  </a:cubicBezTo>
                  <a:cubicBezTo>
                    <a:pt x="433" y="270"/>
                    <a:pt x="483" y="317"/>
                    <a:pt x="533" y="370"/>
                  </a:cubicBezTo>
                  <a:cubicBezTo>
                    <a:pt x="620" y="454"/>
                    <a:pt x="700" y="547"/>
                    <a:pt x="780" y="640"/>
                  </a:cubicBezTo>
                  <a:cubicBezTo>
                    <a:pt x="1455" y="1436"/>
                    <a:pt x="1951" y="2511"/>
                    <a:pt x="2327" y="3981"/>
                  </a:cubicBezTo>
                  <a:cubicBezTo>
                    <a:pt x="2330" y="3995"/>
                    <a:pt x="2334" y="4008"/>
                    <a:pt x="2337" y="4018"/>
                  </a:cubicBezTo>
                  <a:cubicBezTo>
                    <a:pt x="2370" y="4155"/>
                    <a:pt x="2394" y="4284"/>
                    <a:pt x="2350" y="4391"/>
                  </a:cubicBezTo>
                  <a:cubicBezTo>
                    <a:pt x="2341" y="4421"/>
                    <a:pt x="2315" y="4437"/>
                    <a:pt x="2289" y="4437"/>
                  </a:cubicBezTo>
                  <a:cubicBezTo>
                    <a:pt x="2281" y="4437"/>
                    <a:pt x="2272" y="4435"/>
                    <a:pt x="2264" y="4431"/>
                  </a:cubicBezTo>
                  <a:cubicBezTo>
                    <a:pt x="2144" y="4374"/>
                    <a:pt x="2041" y="4291"/>
                    <a:pt x="1958" y="4191"/>
                  </a:cubicBezTo>
                  <a:cubicBezTo>
                    <a:pt x="1878" y="4218"/>
                    <a:pt x="1795" y="4241"/>
                    <a:pt x="1711" y="4254"/>
                  </a:cubicBezTo>
                  <a:cubicBezTo>
                    <a:pt x="1821" y="4421"/>
                    <a:pt x="1981" y="4557"/>
                    <a:pt x="2161" y="4643"/>
                  </a:cubicBezTo>
                  <a:cubicBezTo>
                    <a:pt x="2201" y="4662"/>
                    <a:pt x="2252" y="4684"/>
                    <a:pt x="2310" y="4684"/>
                  </a:cubicBezTo>
                  <a:cubicBezTo>
                    <a:pt x="2314" y="4684"/>
                    <a:pt x="2319" y="4684"/>
                    <a:pt x="2324" y="4683"/>
                  </a:cubicBezTo>
                  <a:cubicBezTo>
                    <a:pt x="2430" y="4677"/>
                    <a:pt x="2520" y="4600"/>
                    <a:pt x="2570" y="4477"/>
                  </a:cubicBezTo>
                  <a:cubicBezTo>
                    <a:pt x="2600" y="4408"/>
                    <a:pt x="2610" y="4331"/>
                    <a:pt x="2610" y="4258"/>
                  </a:cubicBezTo>
                  <a:cubicBezTo>
                    <a:pt x="2610" y="4144"/>
                    <a:pt x="2583" y="4032"/>
                    <a:pt x="2557" y="3921"/>
                  </a:cubicBezTo>
                  <a:cubicBezTo>
                    <a:pt x="2550" y="3905"/>
                    <a:pt x="2547" y="3892"/>
                    <a:pt x="2543" y="3875"/>
                  </a:cubicBezTo>
                  <a:cubicBezTo>
                    <a:pt x="2170" y="2440"/>
                    <a:pt x="1685" y="1379"/>
                    <a:pt x="1029" y="574"/>
                  </a:cubicBezTo>
                  <a:cubicBezTo>
                    <a:pt x="926" y="444"/>
                    <a:pt x="816" y="321"/>
                    <a:pt x="703" y="204"/>
                  </a:cubicBezTo>
                  <a:cubicBezTo>
                    <a:pt x="637" y="138"/>
                    <a:pt x="563" y="67"/>
                    <a:pt x="463" y="27"/>
                  </a:cubicBezTo>
                  <a:cubicBezTo>
                    <a:pt x="417" y="10"/>
                    <a:pt x="368" y="1"/>
                    <a:pt x="321" y="1"/>
                  </a:cubicBezTo>
                  <a:close/>
                </a:path>
              </a:pathLst>
            </a:custGeom>
            <a:solidFill>
              <a:srgbClr val="4129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61" name="Google Shape;1261;p39"/>
          <p:cNvGrpSpPr/>
          <p:nvPr/>
        </p:nvGrpSpPr>
        <p:grpSpPr>
          <a:xfrm rot="20507544">
            <a:off x="7374323" y="3445403"/>
            <a:ext cx="2122292" cy="1938212"/>
            <a:chOff x="7147816" y="3239663"/>
            <a:chExt cx="2122292" cy="1938212"/>
          </a:xfrm>
        </p:grpSpPr>
        <p:sp>
          <p:nvSpPr>
            <p:cNvPr id="1262" name="Google Shape;1262;p39"/>
            <p:cNvSpPr/>
            <p:nvPr/>
          </p:nvSpPr>
          <p:spPr>
            <a:xfrm>
              <a:off x="7730171" y="4287828"/>
              <a:ext cx="1539937" cy="890047"/>
            </a:xfrm>
            <a:custGeom>
              <a:avLst/>
              <a:gdLst/>
              <a:ahLst/>
              <a:cxnLst/>
              <a:rect l="l" t="t" r="r" b="b"/>
              <a:pathLst>
                <a:path w="20269" h="11715" extrusionOk="0">
                  <a:moveTo>
                    <a:pt x="1638" y="0"/>
                  </a:moveTo>
                  <a:lnTo>
                    <a:pt x="1638" y="0"/>
                  </a:lnTo>
                  <a:cubicBezTo>
                    <a:pt x="0" y="5188"/>
                    <a:pt x="659" y="9029"/>
                    <a:pt x="1884" y="11715"/>
                  </a:cubicBezTo>
                  <a:lnTo>
                    <a:pt x="20269" y="11715"/>
                  </a:lnTo>
                  <a:lnTo>
                    <a:pt x="19204" y="2739"/>
                  </a:lnTo>
                  <a:cubicBezTo>
                    <a:pt x="16221" y="4519"/>
                    <a:pt x="13892" y="5166"/>
                    <a:pt x="12083" y="5166"/>
                  </a:cubicBezTo>
                  <a:cubicBezTo>
                    <a:pt x="7276" y="5166"/>
                    <a:pt x="6134" y="602"/>
                    <a:pt x="6134" y="602"/>
                  </a:cubicBezTo>
                  <a:lnTo>
                    <a:pt x="16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9"/>
            <p:cNvSpPr/>
            <p:nvPr/>
          </p:nvSpPr>
          <p:spPr>
            <a:xfrm>
              <a:off x="8103593" y="4001018"/>
              <a:ext cx="436704" cy="572776"/>
            </a:xfrm>
            <a:custGeom>
              <a:avLst/>
              <a:gdLst/>
              <a:ahLst/>
              <a:cxnLst/>
              <a:rect l="l" t="t" r="r" b="b"/>
              <a:pathLst>
                <a:path w="5748" h="7539" extrusionOk="0">
                  <a:moveTo>
                    <a:pt x="1" y="1"/>
                  </a:moveTo>
                  <a:lnTo>
                    <a:pt x="976" y="2789"/>
                  </a:lnTo>
                  <a:cubicBezTo>
                    <a:pt x="4001" y="2789"/>
                    <a:pt x="4417" y="7439"/>
                    <a:pt x="4930" y="7536"/>
                  </a:cubicBezTo>
                  <a:cubicBezTo>
                    <a:pt x="4940" y="7538"/>
                    <a:pt x="4950" y="7539"/>
                    <a:pt x="4960" y="7539"/>
                  </a:cubicBezTo>
                  <a:cubicBezTo>
                    <a:pt x="5455" y="7539"/>
                    <a:pt x="5747" y="5113"/>
                    <a:pt x="4664" y="2789"/>
                  </a:cubicBezTo>
                  <a:cubicBezTo>
                    <a:pt x="3562" y="41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9"/>
            <p:cNvSpPr/>
            <p:nvPr/>
          </p:nvSpPr>
          <p:spPr>
            <a:xfrm>
              <a:off x="7353863" y="4363120"/>
              <a:ext cx="351840" cy="668200"/>
            </a:xfrm>
            <a:custGeom>
              <a:avLst/>
              <a:gdLst/>
              <a:ahLst/>
              <a:cxnLst/>
              <a:rect l="l" t="t" r="r" b="b"/>
              <a:pathLst>
                <a:path w="4631" h="8795" extrusionOk="0">
                  <a:moveTo>
                    <a:pt x="2078" y="0"/>
                  </a:moveTo>
                  <a:cubicBezTo>
                    <a:pt x="2078" y="0"/>
                    <a:pt x="1" y="2919"/>
                    <a:pt x="1019" y="5329"/>
                  </a:cubicBezTo>
                  <a:cubicBezTo>
                    <a:pt x="1913" y="7444"/>
                    <a:pt x="3602" y="8795"/>
                    <a:pt x="4186" y="8795"/>
                  </a:cubicBezTo>
                  <a:cubicBezTo>
                    <a:pt x="4267" y="8795"/>
                    <a:pt x="4327" y="8768"/>
                    <a:pt x="4361" y="8714"/>
                  </a:cubicBezTo>
                  <a:cubicBezTo>
                    <a:pt x="4631" y="8268"/>
                    <a:pt x="1465" y="4836"/>
                    <a:pt x="3492" y="2596"/>
                  </a:cubicBezTo>
                  <a:lnTo>
                    <a:pt x="20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9"/>
            <p:cNvSpPr/>
            <p:nvPr/>
          </p:nvSpPr>
          <p:spPr>
            <a:xfrm>
              <a:off x="7147816" y="3239663"/>
              <a:ext cx="1103233" cy="1430229"/>
            </a:xfrm>
            <a:custGeom>
              <a:avLst/>
              <a:gdLst/>
              <a:ahLst/>
              <a:cxnLst/>
              <a:rect l="l" t="t" r="r" b="b"/>
              <a:pathLst>
                <a:path w="14521" h="18825" extrusionOk="0">
                  <a:moveTo>
                    <a:pt x="796" y="1"/>
                  </a:moveTo>
                  <a:cubicBezTo>
                    <a:pt x="796" y="1"/>
                    <a:pt x="0" y="4264"/>
                    <a:pt x="646" y="8477"/>
                  </a:cubicBezTo>
                  <a:cubicBezTo>
                    <a:pt x="873" y="9952"/>
                    <a:pt x="1278" y="11416"/>
                    <a:pt x="1954" y="12691"/>
                  </a:cubicBezTo>
                  <a:cubicBezTo>
                    <a:pt x="3238" y="15110"/>
                    <a:pt x="4770" y="16635"/>
                    <a:pt x="5997" y="17557"/>
                  </a:cubicBezTo>
                  <a:cubicBezTo>
                    <a:pt x="7266" y="18512"/>
                    <a:pt x="8208" y="18824"/>
                    <a:pt x="8208" y="18824"/>
                  </a:cubicBezTo>
                  <a:lnTo>
                    <a:pt x="14521" y="15666"/>
                  </a:lnTo>
                  <a:cubicBezTo>
                    <a:pt x="14521" y="15666"/>
                    <a:pt x="14384" y="14681"/>
                    <a:pt x="14062" y="13247"/>
                  </a:cubicBezTo>
                  <a:cubicBezTo>
                    <a:pt x="13606" y="11230"/>
                    <a:pt x="12781" y="8321"/>
                    <a:pt x="11453" y="6015"/>
                  </a:cubicBezTo>
                  <a:cubicBezTo>
                    <a:pt x="10790" y="4870"/>
                    <a:pt x="9908" y="3935"/>
                    <a:pt x="8930" y="3179"/>
                  </a:cubicBezTo>
                  <a:cubicBezTo>
                    <a:pt x="5458" y="483"/>
                    <a:pt x="796" y="1"/>
                    <a:pt x="796" y="1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6" name="Google Shape;1266;p39"/>
            <p:cNvSpPr/>
            <p:nvPr/>
          </p:nvSpPr>
          <p:spPr>
            <a:xfrm>
              <a:off x="7448453" y="3724162"/>
              <a:ext cx="461244" cy="461244"/>
            </a:xfrm>
            <a:custGeom>
              <a:avLst/>
              <a:gdLst/>
              <a:ahLst/>
              <a:cxnLst/>
              <a:rect l="l" t="t" r="r" b="b"/>
              <a:pathLst>
                <a:path w="6071" h="6071" extrusionOk="0">
                  <a:moveTo>
                    <a:pt x="3036" y="0"/>
                  </a:moveTo>
                  <a:cubicBezTo>
                    <a:pt x="1358" y="0"/>
                    <a:pt x="0" y="1358"/>
                    <a:pt x="0" y="3035"/>
                  </a:cubicBezTo>
                  <a:cubicBezTo>
                    <a:pt x="0" y="4713"/>
                    <a:pt x="1358" y="6071"/>
                    <a:pt x="3036" y="6071"/>
                  </a:cubicBezTo>
                  <a:cubicBezTo>
                    <a:pt x="4713" y="6071"/>
                    <a:pt x="6071" y="4713"/>
                    <a:pt x="6071" y="3035"/>
                  </a:cubicBezTo>
                  <a:cubicBezTo>
                    <a:pt x="6071" y="1358"/>
                    <a:pt x="4713" y="0"/>
                    <a:pt x="3036" y="0"/>
                  </a:cubicBezTo>
                  <a:close/>
                </a:path>
              </a:pathLst>
            </a:custGeom>
            <a:solidFill>
              <a:srgbClr val="4129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9"/>
            <p:cNvSpPr/>
            <p:nvPr/>
          </p:nvSpPr>
          <p:spPr>
            <a:xfrm>
              <a:off x="7537496" y="3807356"/>
              <a:ext cx="294631" cy="294859"/>
            </a:xfrm>
            <a:custGeom>
              <a:avLst/>
              <a:gdLst/>
              <a:ahLst/>
              <a:cxnLst/>
              <a:rect l="l" t="t" r="r" b="b"/>
              <a:pathLst>
                <a:path w="3878" h="3881" extrusionOk="0">
                  <a:moveTo>
                    <a:pt x="1937" y="0"/>
                  </a:moveTo>
                  <a:cubicBezTo>
                    <a:pt x="1215" y="0"/>
                    <a:pt x="586" y="396"/>
                    <a:pt x="253" y="982"/>
                  </a:cubicBezTo>
                  <a:cubicBezTo>
                    <a:pt x="90" y="1265"/>
                    <a:pt x="0" y="1591"/>
                    <a:pt x="0" y="1940"/>
                  </a:cubicBezTo>
                  <a:cubicBezTo>
                    <a:pt x="0" y="2047"/>
                    <a:pt x="7" y="2151"/>
                    <a:pt x="23" y="2250"/>
                  </a:cubicBezTo>
                  <a:cubicBezTo>
                    <a:pt x="169" y="3175"/>
                    <a:pt x="972" y="3881"/>
                    <a:pt x="1937" y="3881"/>
                  </a:cubicBezTo>
                  <a:cubicBezTo>
                    <a:pt x="2516" y="3881"/>
                    <a:pt x="3032" y="3628"/>
                    <a:pt x="3389" y="3229"/>
                  </a:cubicBezTo>
                  <a:cubicBezTo>
                    <a:pt x="3684" y="2896"/>
                    <a:pt x="3868" y="2456"/>
                    <a:pt x="3877" y="1977"/>
                  </a:cubicBezTo>
                  <a:lnTo>
                    <a:pt x="3877" y="1940"/>
                  </a:lnTo>
                  <a:cubicBezTo>
                    <a:pt x="3877" y="869"/>
                    <a:pt x="3009" y="0"/>
                    <a:pt x="1937" y="0"/>
                  </a:cubicBezTo>
                  <a:close/>
                </a:path>
              </a:pathLst>
            </a:custGeom>
            <a:solidFill>
              <a:srgbClr val="97C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9"/>
            <p:cNvSpPr/>
            <p:nvPr/>
          </p:nvSpPr>
          <p:spPr>
            <a:xfrm>
              <a:off x="7147816" y="3239663"/>
              <a:ext cx="678457" cy="644116"/>
            </a:xfrm>
            <a:custGeom>
              <a:avLst/>
              <a:gdLst/>
              <a:ahLst/>
              <a:cxnLst/>
              <a:rect l="l" t="t" r="r" b="b"/>
              <a:pathLst>
                <a:path w="8930" h="8478" extrusionOk="0">
                  <a:moveTo>
                    <a:pt x="796" y="1"/>
                  </a:moveTo>
                  <a:cubicBezTo>
                    <a:pt x="796" y="1"/>
                    <a:pt x="0" y="4264"/>
                    <a:pt x="646" y="8477"/>
                  </a:cubicBezTo>
                  <a:cubicBezTo>
                    <a:pt x="1635" y="7210"/>
                    <a:pt x="4280" y="4380"/>
                    <a:pt x="8930" y="3179"/>
                  </a:cubicBezTo>
                  <a:cubicBezTo>
                    <a:pt x="5458" y="483"/>
                    <a:pt x="796" y="1"/>
                    <a:pt x="796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9"/>
            <p:cNvSpPr/>
            <p:nvPr/>
          </p:nvSpPr>
          <p:spPr>
            <a:xfrm>
              <a:off x="7603443" y="4246041"/>
              <a:ext cx="647611" cy="423865"/>
            </a:xfrm>
            <a:custGeom>
              <a:avLst/>
              <a:gdLst/>
              <a:ahLst/>
              <a:cxnLst/>
              <a:rect l="l" t="t" r="r" b="b"/>
              <a:pathLst>
                <a:path w="8524" h="5579" extrusionOk="0">
                  <a:moveTo>
                    <a:pt x="8065" y="1"/>
                  </a:moveTo>
                  <a:lnTo>
                    <a:pt x="0" y="4311"/>
                  </a:lnTo>
                  <a:cubicBezTo>
                    <a:pt x="1269" y="5266"/>
                    <a:pt x="2211" y="5578"/>
                    <a:pt x="2211" y="5578"/>
                  </a:cubicBezTo>
                  <a:lnTo>
                    <a:pt x="8524" y="2420"/>
                  </a:lnTo>
                  <a:cubicBezTo>
                    <a:pt x="8524" y="2420"/>
                    <a:pt x="8387" y="1435"/>
                    <a:pt x="8065" y="1"/>
                  </a:cubicBezTo>
                  <a:close/>
                </a:path>
              </a:pathLst>
            </a:custGeom>
            <a:solidFill>
              <a:srgbClr val="4129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9"/>
            <p:cNvSpPr/>
            <p:nvPr/>
          </p:nvSpPr>
          <p:spPr>
            <a:xfrm>
              <a:off x="7744607" y="4246041"/>
              <a:ext cx="362553" cy="483581"/>
            </a:xfrm>
            <a:custGeom>
              <a:avLst/>
              <a:gdLst/>
              <a:ahLst/>
              <a:cxnLst/>
              <a:rect l="l" t="t" r="r" b="b"/>
              <a:pathLst>
                <a:path w="4772" h="6365" extrusionOk="0">
                  <a:moveTo>
                    <a:pt x="1305" y="1"/>
                  </a:moveTo>
                  <a:cubicBezTo>
                    <a:pt x="0" y="1"/>
                    <a:pt x="2275" y="3710"/>
                    <a:pt x="4213" y="6254"/>
                  </a:cubicBezTo>
                  <a:cubicBezTo>
                    <a:pt x="4273" y="6332"/>
                    <a:pt x="4353" y="6365"/>
                    <a:pt x="4431" y="6365"/>
                  </a:cubicBezTo>
                  <a:cubicBezTo>
                    <a:pt x="4605" y="6365"/>
                    <a:pt x="4771" y="6201"/>
                    <a:pt x="4703" y="5994"/>
                  </a:cubicBezTo>
                  <a:cubicBezTo>
                    <a:pt x="3997" y="3871"/>
                    <a:pt x="2580" y="104"/>
                    <a:pt x="1371" y="4"/>
                  </a:cubicBezTo>
                  <a:cubicBezTo>
                    <a:pt x="1348" y="2"/>
                    <a:pt x="1326" y="1"/>
                    <a:pt x="1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1" name="Google Shape;1271;p39"/>
            <p:cNvSpPr/>
            <p:nvPr/>
          </p:nvSpPr>
          <p:spPr>
            <a:xfrm>
              <a:off x="7537496" y="3881888"/>
              <a:ext cx="294631" cy="170792"/>
            </a:xfrm>
            <a:custGeom>
              <a:avLst/>
              <a:gdLst/>
              <a:ahLst/>
              <a:cxnLst/>
              <a:rect l="l" t="t" r="r" b="b"/>
              <a:pathLst>
                <a:path w="3878" h="2248" extrusionOk="0">
                  <a:moveTo>
                    <a:pt x="253" y="1"/>
                  </a:moveTo>
                  <a:cubicBezTo>
                    <a:pt x="90" y="284"/>
                    <a:pt x="0" y="610"/>
                    <a:pt x="0" y="959"/>
                  </a:cubicBezTo>
                  <a:cubicBezTo>
                    <a:pt x="0" y="1066"/>
                    <a:pt x="7" y="1170"/>
                    <a:pt x="23" y="1269"/>
                  </a:cubicBezTo>
                  <a:lnTo>
                    <a:pt x="3389" y="2248"/>
                  </a:lnTo>
                  <a:cubicBezTo>
                    <a:pt x="3684" y="1915"/>
                    <a:pt x="3868" y="1475"/>
                    <a:pt x="3877" y="996"/>
                  </a:cubicBezTo>
                  <a:lnTo>
                    <a:pt x="253" y="1"/>
                  </a:lnTo>
                  <a:close/>
                </a:path>
              </a:pathLst>
            </a:custGeom>
            <a:solidFill>
              <a:srgbClr val="CEE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" name="Content Placeholder 6">
            <a:extLst>
              <a:ext uri="{FF2B5EF4-FFF2-40B4-BE49-F238E27FC236}">
                <a16:creationId xmlns:a16="http://schemas.microsoft.com/office/drawing/2014/main" xmlns="" id="{63F24EE4-0487-48E5-800E-64692AA664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16"/>
          <a:stretch/>
        </p:blipFill>
        <p:spPr>
          <a:xfrm>
            <a:off x="842962" y="475689"/>
            <a:ext cx="7458075" cy="3119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5CB0125-D3AC-4EAA-805B-8C88E3954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38546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383" y="2574203"/>
            <a:ext cx="3239234" cy="221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4930"/>
            <a:ext cx="18288000" cy="5138546"/>
            <a:chOff x="-19812000" y="181103"/>
            <a:chExt cx="24384000" cy="68513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3231160"/>
            <a:ext cx="2280557" cy="1557620"/>
          </a:xfrm>
          <a:prstGeom prst="rect">
            <a:avLst/>
          </a:prstGeom>
        </p:spPr>
      </p:pic>
      <p:pic>
        <p:nvPicPr>
          <p:cNvPr id="5124" name="Picture 4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168" y="1669495"/>
            <a:ext cx="1561664" cy="156166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383" y="3564295"/>
            <a:ext cx="2643144" cy="1224485"/>
          </a:xfrm>
          <a:prstGeom prst="rect">
            <a:avLst/>
          </a:prstGeom>
        </p:spPr>
      </p:pic>
      <p:pic>
        <p:nvPicPr>
          <p:cNvPr id="11" name="c1">
            <a:hlinkClick r:id="rId6" action="ppaction://hlinksldjump"/>
            <a:extLst>
              <a:ext uri="{FF2B5EF4-FFF2-40B4-BE49-F238E27FC236}">
                <a16:creationId xmlns:a16="http://schemas.microsoft.com/office/drawing/2014/main" xmlns="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 rot="21432056">
            <a:off x="14852870" y="3734252"/>
            <a:ext cx="488390" cy="79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1 -2.22222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1174"/>
            <a:ext cx="9144000" cy="437812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OBJECTIVES.</a:t>
            </a:r>
          </a:p>
          <a:p>
            <a:r>
              <a:rPr lang="en-US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By </a:t>
            </a:r>
            <a:r>
              <a:rPr lang="en-US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end of the lesson, pupils will be able to:</a:t>
            </a:r>
          </a:p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Language.</a:t>
            </a:r>
          </a:p>
          <a:p>
            <a:pPr lvl="0"/>
            <a:r>
              <a:rPr lang="en-US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Complete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four gapped exchanges with the help of picture cues.</a:t>
            </a:r>
          </a:p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- Practise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the target vocabulary and sentence patterns by playing the game </a:t>
            </a:r>
            <a:r>
              <a:rPr lang="en-US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Can </a:t>
            </a:r>
            <a:r>
              <a:rPr lang="en-US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you </a:t>
            </a:r>
            <a:r>
              <a:rPr lang="en-US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...?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Complete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four gapped exchanges with the help of picture cues.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Sing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the song </a:t>
            </a:r>
            <a:r>
              <a:rPr lang="en-US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Things they can do</a:t>
            </a:r>
            <a:r>
              <a:rPr lang="en-US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with the correct pronunciation, rhythm and melody.</a:t>
            </a:r>
            <a:endParaRPr lang="en-US" i="1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Competences</a:t>
            </a:r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- Communication and collaboration: work in pairs and groups to complete the learning tasks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Self-control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&amp; independent learning: perform listening tasks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General competencies.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- Listening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: listen and number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- Critical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thinking: read and match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- Oral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communication: let’s play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- Self-control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&amp; independent learning: perform listening tasks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- Communication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and collaboration: work in pairs or groups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- Sociability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: talk to each other, say good words to others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Attributes.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- Show pride in what they can do and great respect for other people’s abilities by using appropriate gestures and intonation when asking and answering about abilities.</a:t>
            </a:r>
          </a:p>
        </p:txBody>
      </p:sp>
    </p:spTree>
    <p:extLst>
      <p:ext uri="{BB962C8B-B14F-4D97-AF65-F5344CB8AC3E}">
        <p14:creationId xmlns:p14="http://schemas.microsoft.com/office/powerpoint/2010/main" val="28494001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-49178" y="4954"/>
            <a:ext cx="18288000" cy="513854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3231160"/>
            <a:ext cx="2280557" cy="1557620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508" y="3663614"/>
            <a:ext cx="2643144" cy="12244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33762" y="204273"/>
            <a:ext cx="7875638" cy="3174424"/>
          </a:xfrm>
          <a:prstGeom prst="rect">
            <a:avLst/>
          </a:prstGeom>
          <a:solidFill>
            <a:schemeClr val="accent2">
              <a:lumMod val="90000"/>
              <a:lumOff val="1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0" name="Rectangle 19"/>
          <p:cNvSpPr/>
          <p:nvPr/>
        </p:nvSpPr>
        <p:spPr>
          <a:xfrm>
            <a:off x="4904050" y="3958539"/>
            <a:ext cx="3512852" cy="452005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EFAF4"/>
                </a:solidFill>
                <a:latin typeface="Comic Sans MS" panose="030F0702030302020204" pitchFamily="66" charset="0"/>
              </a:rPr>
              <a:t>Yes, she can.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63707" y="3982446"/>
            <a:ext cx="3512852" cy="452005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No, she can’t.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55138" y="373130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829246" y="3572059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1906" y="2692593"/>
            <a:ext cx="3003230" cy="2372868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4856804" y="3512257"/>
            <a:ext cx="930785" cy="1037598"/>
          </a:xfrm>
          <a:prstGeom prst="rect">
            <a:avLst/>
          </a:prstGeom>
        </p:spPr>
      </p:pic>
      <p:sp>
        <p:nvSpPr>
          <p:cNvPr id="4" name="Google Shape;1159;p27">
            <a:extLst>
              <a:ext uri="{FF2B5EF4-FFF2-40B4-BE49-F238E27FC236}">
                <a16:creationId xmlns:a16="http://schemas.microsoft.com/office/drawing/2014/main" xmlns="" id="{DE239305-86FB-49AF-96F5-895565504945}"/>
              </a:ext>
            </a:extLst>
          </p:cNvPr>
          <p:cNvSpPr/>
          <p:nvPr/>
        </p:nvSpPr>
        <p:spPr>
          <a:xfrm>
            <a:off x="945293" y="244149"/>
            <a:ext cx="7452575" cy="711410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rgbClr val="CEF3EA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dirty="0">
                <a:solidFill>
                  <a:srgbClr val="399795"/>
                </a:solidFill>
                <a:latin typeface="Comic Sans MS" panose="030F0702030302020204" pitchFamily="66" charset="0"/>
              </a:rPr>
              <a:t>Can she play football?</a:t>
            </a:r>
            <a:endParaRPr sz="5000" b="1" dirty="0">
              <a:solidFill>
                <a:srgbClr val="399795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CE67A89-5344-C382-90D1-A47F9566F4AC}"/>
              </a:ext>
            </a:extLst>
          </p:cNvPr>
          <p:cNvGrpSpPr/>
          <p:nvPr/>
        </p:nvGrpSpPr>
        <p:grpSpPr>
          <a:xfrm>
            <a:off x="2967996" y="1125406"/>
            <a:ext cx="3103734" cy="2210236"/>
            <a:chOff x="2967996" y="1125406"/>
            <a:chExt cx="3103734" cy="221023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F2731FD5-361A-AA8F-9D9C-8318544AE054}"/>
                </a:ext>
              </a:extLst>
            </p:cNvPr>
            <p:cNvSpPr/>
            <p:nvPr/>
          </p:nvSpPr>
          <p:spPr>
            <a:xfrm>
              <a:off x="2967996" y="1125406"/>
              <a:ext cx="3103734" cy="22102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5" name="Picture 4" descr="Sports Summer Soccer Girl Vector Illustration Stock Vector Image by  ©MisterElements #11082041">
              <a:extLst>
                <a:ext uri="{FF2B5EF4-FFF2-40B4-BE49-F238E27FC236}">
                  <a16:creationId xmlns:a16="http://schemas.microsoft.com/office/drawing/2014/main" xmlns="" id="{11152C9B-1430-C2C2-192C-2BCF611D1F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6708" y="1303768"/>
              <a:ext cx="2862085" cy="1882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-1 1.35802E-6 " pathEditMode="relative" rAng="0" ptsTypes="AA">
                                      <p:cBhvr>
                                        <p:cTn id="4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-49178" y="4954"/>
            <a:ext cx="18288000" cy="513854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3231160"/>
            <a:ext cx="2280557" cy="1557620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413153" y="2998168"/>
            <a:ext cx="2395207" cy="188993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33762" y="204273"/>
            <a:ext cx="7875638" cy="3174424"/>
          </a:xfrm>
          <a:prstGeom prst="rect">
            <a:avLst/>
          </a:prstGeom>
          <a:solidFill>
            <a:schemeClr val="accent2">
              <a:lumMod val="90000"/>
              <a:lumOff val="1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0" name="Rectangle 19"/>
          <p:cNvSpPr/>
          <p:nvPr/>
        </p:nvSpPr>
        <p:spPr>
          <a:xfrm>
            <a:off x="728185" y="3721994"/>
            <a:ext cx="3512852" cy="452005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EFAF4"/>
                </a:solidFill>
                <a:latin typeface="Comic Sans MS" panose="030F0702030302020204" pitchFamily="66" charset="0"/>
              </a:rPr>
              <a:t>No, he can’t.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148891" y="3741861"/>
            <a:ext cx="3512852" cy="452005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Yes, he can.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228369" y="3463954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765223" y="3365114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4230193" y="2692593"/>
            <a:ext cx="1866655" cy="2372868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4895336" y="3512257"/>
            <a:ext cx="853720" cy="1037598"/>
          </a:xfrm>
          <a:prstGeom prst="rect">
            <a:avLst/>
          </a:prstGeom>
        </p:spPr>
      </p:pic>
      <p:sp>
        <p:nvSpPr>
          <p:cNvPr id="4" name="Google Shape;1159;p27">
            <a:extLst>
              <a:ext uri="{FF2B5EF4-FFF2-40B4-BE49-F238E27FC236}">
                <a16:creationId xmlns:a16="http://schemas.microsoft.com/office/drawing/2014/main" xmlns="" id="{DE239305-86FB-49AF-96F5-895565504945}"/>
              </a:ext>
            </a:extLst>
          </p:cNvPr>
          <p:cNvSpPr/>
          <p:nvPr/>
        </p:nvSpPr>
        <p:spPr>
          <a:xfrm>
            <a:off x="945293" y="244149"/>
            <a:ext cx="7452575" cy="711410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rgbClr val="CEF3EA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dirty="0">
                <a:solidFill>
                  <a:srgbClr val="399795"/>
                </a:solidFill>
                <a:latin typeface="Comic Sans MS" panose="030F0702030302020204" pitchFamily="66" charset="0"/>
              </a:rPr>
              <a:t>Can he ride a horse?</a:t>
            </a:r>
            <a:endParaRPr sz="5500" b="1" dirty="0">
              <a:solidFill>
                <a:srgbClr val="399795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F391DC5-24AD-4997-F07D-65055E172B32}"/>
              </a:ext>
            </a:extLst>
          </p:cNvPr>
          <p:cNvGrpSpPr/>
          <p:nvPr/>
        </p:nvGrpSpPr>
        <p:grpSpPr>
          <a:xfrm>
            <a:off x="3375864" y="1154878"/>
            <a:ext cx="3103734" cy="2210236"/>
            <a:chOff x="3119713" y="1168461"/>
            <a:chExt cx="3103734" cy="221023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AB5C024F-758D-797D-D471-ADC4288EB551}"/>
                </a:ext>
              </a:extLst>
            </p:cNvPr>
            <p:cNvSpPr/>
            <p:nvPr/>
          </p:nvSpPr>
          <p:spPr>
            <a:xfrm>
              <a:off x="3119713" y="1168461"/>
              <a:ext cx="3103734" cy="22102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5" name="Picture 4" descr="Rider Falling From His Horse Stock Illustration - Download Image Now - Horse,  Falling, Saddle - iStock">
              <a:extLst>
                <a:ext uri="{FF2B5EF4-FFF2-40B4-BE49-F238E27FC236}">
                  <a16:creationId xmlns:a16="http://schemas.microsoft.com/office/drawing/2014/main" xmlns="" id="{9A4710AA-5B8F-D538-A5D5-AF66F52893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75" y="1259155"/>
              <a:ext cx="2260188" cy="1863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0526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-1 1.35802E-6 " pathEditMode="relative" rAng="0" ptsTypes="AA">
                                      <p:cBhvr>
                                        <p:cTn id="4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26807"/>
            <a:ext cx="18288000" cy="513854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3231160"/>
            <a:ext cx="2280557" cy="1557620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864987" y="2998168"/>
            <a:ext cx="1491538" cy="188993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33762" y="204273"/>
            <a:ext cx="7875638" cy="3174424"/>
          </a:xfrm>
          <a:prstGeom prst="rect">
            <a:avLst/>
          </a:prstGeom>
          <a:solidFill>
            <a:schemeClr val="accent2">
              <a:lumMod val="90000"/>
              <a:lumOff val="1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0" name="Rectangle 19"/>
          <p:cNvSpPr/>
          <p:nvPr/>
        </p:nvSpPr>
        <p:spPr>
          <a:xfrm>
            <a:off x="4770500" y="3743968"/>
            <a:ext cx="3512852" cy="452005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EFAF4"/>
                </a:solidFill>
                <a:latin typeface="Comic Sans MS" panose="030F0702030302020204" pitchFamily="66" charset="0"/>
              </a:rPr>
              <a:t>Yes, he can.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15224" y="3733393"/>
            <a:ext cx="3512852" cy="452005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No, he can’t.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00713" y="3478100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805813" y="3405422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4551901" y="3088392"/>
            <a:ext cx="1866655" cy="1763157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4895336" y="3538526"/>
            <a:ext cx="853720" cy="985060"/>
          </a:xfrm>
          <a:prstGeom prst="rect">
            <a:avLst/>
          </a:prstGeom>
        </p:spPr>
      </p:pic>
      <p:sp>
        <p:nvSpPr>
          <p:cNvPr id="4" name="Google Shape;1159;p27">
            <a:extLst>
              <a:ext uri="{FF2B5EF4-FFF2-40B4-BE49-F238E27FC236}">
                <a16:creationId xmlns:a16="http://schemas.microsoft.com/office/drawing/2014/main" xmlns="" id="{DE239305-86FB-49AF-96F5-895565504945}"/>
              </a:ext>
            </a:extLst>
          </p:cNvPr>
          <p:cNvSpPr/>
          <p:nvPr/>
        </p:nvSpPr>
        <p:spPr>
          <a:xfrm>
            <a:off x="945293" y="244149"/>
            <a:ext cx="7452575" cy="711410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rgbClr val="CEF3EA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dirty="0">
                <a:solidFill>
                  <a:srgbClr val="399795"/>
                </a:solidFill>
                <a:latin typeface="Comic Sans MS" panose="030F0702030302020204" pitchFamily="66" charset="0"/>
              </a:rPr>
              <a:t>Can he ride a bike?</a:t>
            </a:r>
            <a:endParaRPr sz="5500" b="1" dirty="0">
              <a:solidFill>
                <a:srgbClr val="399795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955642F-473F-B615-501B-CF6A924DF1D5}"/>
              </a:ext>
            </a:extLst>
          </p:cNvPr>
          <p:cNvGrpSpPr/>
          <p:nvPr/>
        </p:nvGrpSpPr>
        <p:grpSpPr>
          <a:xfrm>
            <a:off x="3419383" y="1073245"/>
            <a:ext cx="3103734" cy="2210236"/>
            <a:chOff x="3119713" y="1168461"/>
            <a:chExt cx="3103734" cy="221023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E496EBD9-0134-6DFD-2C0E-28C9548C9653}"/>
                </a:ext>
              </a:extLst>
            </p:cNvPr>
            <p:cNvSpPr/>
            <p:nvPr/>
          </p:nvSpPr>
          <p:spPr>
            <a:xfrm>
              <a:off x="3119713" y="1168461"/>
              <a:ext cx="3103734" cy="22102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5" name="Picture 2" descr="9,808 Child Riding Bike Illustrations &amp; Clip Art - iStock">
              <a:extLst>
                <a:ext uri="{FF2B5EF4-FFF2-40B4-BE49-F238E27FC236}">
                  <a16:creationId xmlns:a16="http://schemas.microsoft.com/office/drawing/2014/main" xmlns="" id="{F87EA92E-B010-76F4-A21F-52CB8304B2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22" t="14716" r="20447" b="15062"/>
            <a:stretch/>
          </p:blipFill>
          <p:spPr bwMode="auto">
            <a:xfrm>
              <a:off x="3963806" y="1244336"/>
              <a:ext cx="1619055" cy="2058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8064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-1 1.35802E-6 " pathEditMode="relative" rAng="0" ptsTypes="AA">
                                      <p:cBhvr>
                                        <p:cTn id="4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93827E-6 L -1 -4.93827E-6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-49178" y="4954"/>
            <a:ext cx="18288000" cy="513854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3231160"/>
            <a:ext cx="2280557" cy="1557620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864986" y="3183780"/>
            <a:ext cx="1649054" cy="155762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33762" y="204273"/>
            <a:ext cx="7875638" cy="3174424"/>
          </a:xfrm>
          <a:prstGeom prst="rect">
            <a:avLst/>
          </a:prstGeom>
          <a:solidFill>
            <a:schemeClr val="accent2">
              <a:lumMod val="90000"/>
              <a:lumOff val="1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0" name="Rectangle 19"/>
          <p:cNvSpPr/>
          <p:nvPr/>
        </p:nvSpPr>
        <p:spPr>
          <a:xfrm>
            <a:off x="706840" y="3651093"/>
            <a:ext cx="3512852" cy="452005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EFAF4"/>
                </a:solidFill>
                <a:latin typeface="Comic Sans MS" panose="030F0702030302020204" pitchFamily="66" charset="0"/>
              </a:rPr>
              <a:t>Yes, she can.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096548" y="3681995"/>
            <a:ext cx="3512852" cy="452005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No, she can’t.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97868" y="3397983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707630" y="3302466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4112750" y="2922211"/>
            <a:ext cx="2893970" cy="2095518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4944777" y="3251438"/>
            <a:ext cx="806607" cy="985060"/>
          </a:xfrm>
          <a:prstGeom prst="rect">
            <a:avLst/>
          </a:prstGeom>
        </p:spPr>
      </p:pic>
      <p:sp>
        <p:nvSpPr>
          <p:cNvPr id="4" name="Google Shape;1159;p27">
            <a:extLst>
              <a:ext uri="{FF2B5EF4-FFF2-40B4-BE49-F238E27FC236}">
                <a16:creationId xmlns:a16="http://schemas.microsoft.com/office/drawing/2014/main" xmlns="" id="{DE239305-86FB-49AF-96F5-895565504945}"/>
              </a:ext>
            </a:extLst>
          </p:cNvPr>
          <p:cNvSpPr/>
          <p:nvPr/>
        </p:nvSpPr>
        <p:spPr>
          <a:xfrm>
            <a:off x="945293" y="244149"/>
            <a:ext cx="7452575" cy="711410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rgbClr val="CEF3EA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 b="1" dirty="0">
                <a:solidFill>
                  <a:srgbClr val="399795"/>
                </a:solidFill>
                <a:latin typeface="Comic Sans MS" panose="030F0702030302020204" pitchFamily="66" charset="0"/>
              </a:rPr>
              <a:t>Can she play badminton?</a:t>
            </a:r>
            <a:endParaRPr sz="4700" b="1" dirty="0">
              <a:solidFill>
                <a:srgbClr val="399795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26069BA-2F8B-35BC-962F-3B7FCA75C601}"/>
              </a:ext>
            </a:extLst>
          </p:cNvPr>
          <p:cNvGrpSpPr/>
          <p:nvPr/>
        </p:nvGrpSpPr>
        <p:grpSpPr>
          <a:xfrm>
            <a:off x="3216467" y="1069659"/>
            <a:ext cx="3103734" cy="2210236"/>
            <a:chOff x="3119713" y="1168461"/>
            <a:chExt cx="3103734" cy="221023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B79AFE1A-8230-4738-6A0F-AF3CBFD501FA}"/>
                </a:ext>
              </a:extLst>
            </p:cNvPr>
            <p:cNvSpPr/>
            <p:nvPr/>
          </p:nvSpPr>
          <p:spPr>
            <a:xfrm>
              <a:off x="3119713" y="1168461"/>
              <a:ext cx="3103734" cy="22102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5" name="Picture 2" descr="Happy Cute Kid Girl Play Train Badminton Stock Vector - Illustration of  healthy, cartoon: 160914288">
              <a:extLst>
                <a:ext uri="{FF2B5EF4-FFF2-40B4-BE49-F238E27FC236}">
                  <a16:creationId xmlns:a16="http://schemas.microsoft.com/office/drawing/2014/main" xmlns="" id="{5C035C63-CE00-0ADA-B054-859713A39E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3" t="11469" r="13527" b="12258"/>
            <a:stretch/>
          </p:blipFill>
          <p:spPr bwMode="auto">
            <a:xfrm>
              <a:off x="3580907" y="1168461"/>
              <a:ext cx="2288241" cy="2205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769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-1 1.35802E-6 " pathEditMode="relative" rAng="0" ptsTypes="AA">
                                      <p:cBhvr>
                                        <p:cTn id="4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58025E-6 L -1 -3.58025E-6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-49178" y="4954"/>
            <a:ext cx="18288000" cy="513854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3231160"/>
            <a:ext cx="2280557" cy="1557620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480130" y="3305805"/>
            <a:ext cx="2458314" cy="178033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33762" y="204273"/>
            <a:ext cx="7875638" cy="3174424"/>
          </a:xfrm>
          <a:prstGeom prst="rect">
            <a:avLst/>
          </a:prstGeom>
          <a:solidFill>
            <a:schemeClr val="accent2">
              <a:lumMod val="90000"/>
              <a:lumOff val="1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0" name="Rectangle 19"/>
          <p:cNvSpPr/>
          <p:nvPr/>
        </p:nvSpPr>
        <p:spPr>
          <a:xfrm>
            <a:off x="4770500" y="3743968"/>
            <a:ext cx="3512852" cy="452005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EFAF4"/>
                </a:solidFill>
                <a:latin typeface="Comic Sans MS" panose="030F0702030302020204" pitchFamily="66" charset="0"/>
              </a:rPr>
              <a:t>No, she can’t.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15224" y="3733393"/>
            <a:ext cx="3512852" cy="452005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Yes, she can.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00713" y="3478100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830485" y="3378095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4394094" y="2878836"/>
            <a:ext cx="1949608" cy="1949608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4979284" y="3305008"/>
            <a:ext cx="853192" cy="1078564"/>
          </a:xfrm>
          <a:prstGeom prst="rect">
            <a:avLst/>
          </a:prstGeom>
        </p:spPr>
      </p:pic>
      <p:sp>
        <p:nvSpPr>
          <p:cNvPr id="4" name="Google Shape;1159;p27">
            <a:extLst>
              <a:ext uri="{FF2B5EF4-FFF2-40B4-BE49-F238E27FC236}">
                <a16:creationId xmlns:a16="http://schemas.microsoft.com/office/drawing/2014/main" xmlns="" id="{DE239305-86FB-49AF-96F5-895565504945}"/>
              </a:ext>
            </a:extLst>
          </p:cNvPr>
          <p:cNvSpPr/>
          <p:nvPr/>
        </p:nvSpPr>
        <p:spPr>
          <a:xfrm>
            <a:off x="945293" y="244149"/>
            <a:ext cx="7452575" cy="711410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rgbClr val="CEF3EA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dirty="0">
                <a:solidFill>
                  <a:srgbClr val="399795"/>
                </a:solidFill>
                <a:latin typeface="Comic Sans MS" panose="030F0702030302020204" pitchFamily="66" charset="0"/>
              </a:rPr>
              <a:t>Can she cook?</a:t>
            </a:r>
            <a:endParaRPr sz="5500" b="1" dirty="0">
              <a:solidFill>
                <a:srgbClr val="399795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BAB2DD9-51A2-C546-EDD7-FBBC8F23894F}"/>
              </a:ext>
            </a:extLst>
          </p:cNvPr>
          <p:cNvGrpSpPr/>
          <p:nvPr/>
        </p:nvGrpSpPr>
        <p:grpSpPr>
          <a:xfrm>
            <a:off x="3267551" y="1167859"/>
            <a:ext cx="3103734" cy="2210236"/>
            <a:chOff x="3119713" y="1168461"/>
            <a:chExt cx="3103734" cy="221023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EF237752-DDB0-5FD6-7246-97BD983846D7}"/>
                </a:ext>
              </a:extLst>
            </p:cNvPr>
            <p:cNvSpPr/>
            <p:nvPr/>
          </p:nvSpPr>
          <p:spPr>
            <a:xfrm>
              <a:off x="3119713" y="1168461"/>
              <a:ext cx="3103734" cy="22102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5" name="Picture 4" descr="271 Cooking Disaster Illustrations &amp; Clip Art - iStock">
              <a:extLst>
                <a:ext uri="{FF2B5EF4-FFF2-40B4-BE49-F238E27FC236}">
                  <a16:creationId xmlns:a16="http://schemas.microsoft.com/office/drawing/2014/main" xmlns="" id="{B3DC86A9-CF0C-3A69-E2A7-F1A189EBC6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9696" y="1168461"/>
              <a:ext cx="2123768" cy="2123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6336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-1 1.35802E-6 " pathEditMode="relative" rAng="0" ptsTypes="AA">
                                      <p:cBhvr>
                                        <p:cTn id="4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22222E-6 L -1 -2.22222E-6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-1 -4.07407E-6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4930"/>
            <a:ext cx="18288000" cy="513854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399" y="2898936"/>
            <a:ext cx="2992745" cy="21113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3231160"/>
            <a:ext cx="2280557" cy="1557620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205453" y="2937566"/>
            <a:ext cx="2180907" cy="218090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06407" y="446524"/>
            <a:ext cx="7875638" cy="2787445"/>
          </a:xfrm>
          <a:prstGeom prst="rect">
            <a:avLst/>
          </a:prstGeom>
          <a:solidFill>
            <a:schemeClr val="accent2">
              <a:lumMod val="90000"/>
              <a:lumOff val="1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0" name="Rectangle 19"/>
          <p:cNvSpPr/>
          <p:nvPr/>
        </p:nvSpPr>
        <p:spPr>
          <a:xfrm>
            <a:off x="4938985" y="3783358"/>
            <a:ext cx="3512852" cy="456033"/>
          </a:xfrm>
          <a:prstGeom prst="rect">
            <a:avLst/>
          </a:prstGeom>
          <a:solidFill>
            <a:schemeClr val="accent2">
              <a:lumMod val="90000"/>
              <a:lumOff val="1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  <a:latin typeface="Berlin Sans FB" panose="020E0602020502020306" pitchFamily="34" charset="77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Yes, he can.</a:t>
            </a:r>
            <a:endParaRPr lang="en-US" sz="4000" dirty="0">
              <a:latin typeface="Comic Sans MS" panose="030F0702030302020204" pitchFamily="66" charset="0"/>
            </a:endParaRPr>
          </a:p>
          <a:p>
            <a:pPr algn="ctr"/>
            <a:endParaRPr lang="en-US" sz="2100" dirty="0">
              <a:latin typeface="Berlin Sans FB" panose="020E0602020502020306" pitchFamily="34" charset="77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45187" y="3701306"/>
            <a:ext cx="3512852" cy="452005"/>
          </a:xfrm>
          <a:prstGeom prst="rect">
            <a:avLst/>
          </a:prstGeom>
          <a:solidFill>
            <a:schemeClr val="accent2">
              <a:lumMod val="90000"/>
              <a:lumOff val="1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No,  he can’t.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69932" y="3535037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21650" y="3535037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171" y="-386871"/>
            <a:ext cx="3638119" cy="363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Google Shape;1159;p27">
            <a:extLst>
              <a:ext uri="{FF2B5EF4-FFF2-40B4-BE49-F238E27FC236}">
                <a16:creationId xmlns:a16="http://schemas.microsoft.com/office/drawing/2014/main" xmlns="" id="{84C799DE-074F-4B54-B1C7-C0AA14752E2D}"/>
              </a:ext>
            </a:extLst>
          </p:cNvPr>
          <p:cNvSpPr/>
          <p:nvPr/>
        </p:nvSpPr>
        <p:spPr>
          <a:xfrm>
            <a:off x="971425" y="57920"/>
            <a:ext cx="7452575" cy="711410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rgbClr val="CEF3EA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dirty="0">
                <a:solidFill>
                  <a:srgbClr val="399795"/>
                </a:solidFill>
                <a:latin typeface="Comic Sans MS" panose="030F0702030302020204" pitchFamily="66" charset="0"/>
              </a:rPr>
              <a:t>Can he roller skate?</a:t>
            </a:r>
            <a:endParaRPr sz="5500" b="1" dirty="0">
              <a:solidFill>
                <a:srgbClr val="399795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060BEB2-FBA2-A74E-EDEB-B14BAEB8B482}"/>
              </a:ext>
            </a:extLst>
          </p:cNvPr>
          <p:cNvGrpSpPr/>
          <p:nvPr/>
        </p:nvGrpSpPr>
        <p:grpSpPr>
          <a:xfrm>
            <a:off x="2998404" y="841551"/>
            <a:ext cx="3103734" cy="2210236"/>
            <a:chOff x="3119713" y="1168461"/>
            <a:chExt cx="3103734" cy="221023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BA174DFD-7333-7CAE-D73C-7546988D30F8}"/>
                </a:ext>
              </a:extLst>
            </p:cNvPr>
            <p:cNvSpPr/>
            <p:nvPr/>
          </p:nvSpPr>
          <p:spPr>
            <a:xfrm>
              <a:off x="3119713" y="1168461"/>
              <a:ext cx="3103734" cy="22102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Picture 6" descr="779 Boy Roller Skating Illustrations &amp; Clip Art - iStock">
              <a:extLst>
                <a:ext uri="{FF2B5EF4-FFF2-40B4-BE49-F238E27FC236}">
                  <a16:creationId xmlns:a16="http://schemas.microsoft.com/office/drawing/2014/main" xmlns="" id="{0863D8A1-1BE1-97F8-B0C6-46AC57261F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37" t="2753" r="23505" b="3197"/>
            <a:stretch/>
          </p:blipFill>
          <p:spPr bwMode="auto">
            <a:xfrm>
              <a:off x="4164943" y="1168461"/>
              <a:ext cx="1157555" cy="2095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720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2657;p39">
            <a:extLst>
              <a:ext uri="{FF2B5EF4-FFF2-40B4-BE49-F238E27FC236}">
                <a16:creationId xmlns:a16="http://schemas.microsoft.com/office/drawing/2014/main" xmlns="" id="{D0A3F2CB-3A3B-ADDD-509A-E0CAEDBCB0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30071" y="1375890"/>
            <a:ext cx="5613400" cy="16944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Warm-up</a:t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Guessing game</a:t>
            </a:r>
            <a:endParaRPr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wimmer Clipart Images – Browse 2,150 Stock Photos, Vectors, and Video |  Adobe Stock">
            <a:extLst>
              <a:ext uri="{FF2B5EF4-FFF2-40B4-BE49-F238E27FC236}">
                <a16:creationId xmlns:a16="http://schemas.microsoft.com/office/drawing/2014/main" xmlns="" id="{F5442F81-CCAA-24A6-3B4C-ECA300EB61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 t="11741" r="3537" b="5889"/>
          <a:stretch/>
        </p:blipFill>
        <p:spPr bwMode="auto">
          <a:xfrm>
            <a:off x="890718" y="1332028"/>
            <a:ext cx="3086284" cy="238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7D30E3A-73EB-BED0-247D-1C6D53028593}"/>
              </a:ext>
            </a:extLst>
          </p:cNvPr>
          <p:cNvSpPr/>
          <p:nvPr/>
        </p:nvSpPr>
        <p:spPr>
          <a:xfrm>
            <a:off x="712294" y="847517"/>
            <a:ext cx="1735329" cy="1738993"/>
          </a:xfrm>
          <a:prstGeom prst="rect">
            <a:avLst/>
          </a:prstGeom>
          <a:solidFill>
            <a:srgbClr val="FF66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099E508-FADD-6D8D-4239-33A4B160D429}"/>
              </a:ext>
            </a:extLst>
          </p:cNvPr>
          <p:cNvSpPr/>
          <p:nvPr/>
        </p:nvSpPr>
        <p:spPr>
          <a:xfrm>
            <a:off x="2449331" y="832757"/>
            <a:ext cx="1735329" cy="1738993"/>
          </a:xfrm>
          <a:prstGeom prst="rect">
            <a:avLst/>
          </a:prstGeom>
          <a:solidFill>
            <a:srgbClr val="00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26B2FE3-5A11-4EE3-72EB-CDB442984EA0}"/>
              </a:ext>
            </a:extLst>
          </p:cNvPr>
          <p:cNvSpPr/>
          <p:nvPr/>
        </p:nvSpPr>
        <p:spPr>
          <a:xfrm>
            <a:off x="725725" y="2541453"/>
            <a:ext cx="1735329" cy="1738993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20E7AE0-E478-C41C-5360-FAA3ACF00147}"/>
              </a:ext>
            </a:extLst>
          </p:cNvPr>
          <p:cNvSpPr/>
          <p:nvPr/>
        </p:nvSpPr>
        <p:spPr>
          <a:xfrm>
            <a:off x="2437608" y="2526693"/>
            <a:ext cx="1735329" cy="1738993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9C16223-3B03-E6BE-5261-0F1114F1C107}"/>
              </a:ext>
            </a:extLst>
          </p:cNvPr>
          <p:cNvSpPr/>
          <p:nvPr/>
        </p:nvSpPr>
        <p:spPr>
          <a:xfrm>
            <a:off x="1520389" y="1709633"/>
            <a:ext cx="1735329" cy="1738993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9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xmlns="" id="{14F8F80D-09B5-CFF7-50C3-99BCFA26BC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1978" y="4301021"/>
            <a:ext cx="1289714" cy="725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Google Shape;349;p31">
            <a:extLst>
              <a:ext uri="{FF2B5EF4-FFF2-40B4-BE49-F238E27FC236}">
                <a16:creationId xmlns:a16="http://schemas.microsoft.com/office/drawing/2014/main" xmlns="" id="{6B44E050-66B2-712B-CFFC-7366B33FC7F2}"/>
              </a:ext>
            </a:extLst>
          </p:cNvPr>
          <p:cNvSpPr/>
          <p:nvPr/>
        </p:nvSpPr>
        <p:spPr>
          <a:xfrm rot="329264">
            <a:off x="4476252" y="577209"/>
            <a:ext cx="4333848" cy="3897239"/>
          </a:xfrm>
          <a:custGeom>
            <a:avLst/>
            <a:gdLst/>
            <a:ahLst/>
            <a:cxnLst/>
            <a:rect l="l" t="t" r="r" b="b"/>
            <a:pathLst>
              <a:path w="80302" h="59287" extrusionOk="0">
                <a:moveTo>
                  <a:pt x="31494" y="10911"/>
                </a:moveTo>
                <a:cubicBezTo>
                  <a:pt x="31459" y="10923"/>
                  <a:pt x="31424" y="10935"/>
                  <a:pt x="31389" y="10947"/>
                </a:cubicBezTo>
                <a:cubicBezTo>
                  <a:pt x="31320" y="11004"/>
                  <a:pt x="31277" y="11045"/>
                  <a:pt x="31258" y="11074"/>
                </a:cubicBezTo>
                <a:lnTo>
                  <a:pt x="31258" y="11074"/>
                </a:lnTo>
                <a:cubicBezTo>
                  <a:pt x="31326" y="11026"/>
                  <a:pt x="31406" y="10971"/>
                  <a:pt x="31494" y="10911"/>
                </a:cubicBezTo>
                <a:close/>
                <a:moveTo>
                  <a:pt x="33710" y="10151"/>
                </a:moveTo>
                <a:cubicBezTo>
                  <a:pt x="33500" y="10268"/>
                  <a:pt x="33284" y="10393"/>
                  <a:pt x="33070" y="10522"/>
                </a:cubicBezTo>
                <a:lnTo>
                  <a:pt x="33070" y="10522"/>
                </a:lnTo>
                <a:cubicBezTo>
                  <a:pt x="32821" y="10589"/>
                  <a:pt x="32464" y="10718"/>
                  <a:pt x="32129" y="10836"/>
                </a:cubicBezTo>
                <a:cubicBezTo>
                  <a:pt x="31742" y="10995"/>
                  <a:pt x="31397" y="11127"/>
                  <a:pt x="31284" y="11127"/>
                </a:cubicBezTo>
                <a:cubicBezTo>
                  <a:pt x="31244" y="11127"/>
                  <a:pt x="31233" y="11111"/>
                  <a:pt x="31258" y="11074"/>
                </a:cubicBezTo>
                <a:lnTo>
                  <a:pt x="31258" y="11074"/>
                </a:lnTo>
                <a:cubicBezTo>
                  <a:pt x="31182" y="11127"/>
                  <a:pt x="31119" y="11172"/>
                  <a:pt x="31073" y="11207"/>
                </a:cubicBezTo>
                <a:lnTo>
                  <a:pt x="31073" y="11207"/>
                </a:lnTo>
                <a:cubicBezTo>
                  <a:pt x="30919" y="11268"/>
                  <a:pt x="30766" y="11329"/>
                  <a:pt x="30613" y="11391"/>
                </a:cubicBezTo>
                <a:cubicBezTo>
                  <a:pt x="30985" y="11137"/>
                  <a:pt x="31372" y="10914"/>
                  <a:pt x="31772" y="10723"/>
                </a:cubicBezTo>
                <a:lnTo>
                  <a:pt x="31772" y="10723"/>
                </a:lnTo>
                <a:cubicBezTo>
                  <a:pt x="31672" y="10789"/>
                  <a:pt x="31579" y="10852"/>
                  <a:pt x="31494" y="10911"/>
                </a:cubicBezTo>
                <a:lnTo>
                  <a:pt x="31494" y="10911"/>
                </a:lnTo>
                <a:cubicBezTo>
                  <a:pt x="32136" y="10686"/>
                  <a:pt x="32757" y="10460"/>
                  <a:pt x="33357" y="10200"/>
                </a:cubicBezTo>
                <a:lnTo>
                  <a:pt x="33357" y="10200"/>
                </a:lnTo>
                <a:cubicBezTo>
                  <a:pt x="33475" y="10184"/>
                  <a:pt x="33592" y="10167"/>
                  <a:pt x="33710" y="10151"/>
                </a:cubicBezTo>
                <a:close/>
                <a:moveTo>
                  <a:pt x="31785" y="11312"/>
                </a:moveTo>
                <a:cubicBezTo>
                  <a:pt x="31781" y="11313"/>
                  <a:pt x="31778" y="11314"/>
                  <a:pt x="31774" y="11316"/>
                </a:cubicBezTo>
                <a:lnTo>
                  <a:pt x="31774" y="11316"/>
                </a:lnTo>
                <a:cubicBezTo>
                  <a:pt x="31613" y="11420"/>
                  <a:pt x="31471" y="11514"/>
                  <a:pt x="31357" y="11594"/>
                </a:cubicBezTo>
                <a:lnTo>
                  <a:pt x="31357" y="11594"/>
                </a:lnTo>
                <a:cubicBezTo>
                  <a:pt x="31482" y="11510"/>
                  <a:pt x="31626" y="11414"/>
                  <a:pt x="31785" y="11312"/>
                </a:cubicBezTo>
                <a:close/>
                <a:moveTo>
                  <a:pt x="31357" y="11594"/>
                </a:moveTo>
                <a:cubicBezTo>
                  <a:pt x="31034" y="11813"/>
                  <a:pt x="30842" y="11958"/>
                  <a:pt x="30877" y="11958"/>
                </a:cubicBezTo>
                <a:cubicBezTo>
                  <a:pt x="30892" y="11958"/>
                  <a:pt x="30949" y="11931"/>
                  <a:pt x="31056" y="11871"/>
                </a:cubicBezTo>
                <a:cubicBezTo>
                  <a:pt x="30993" y="11871"/>
                  <a:pt x="31115" y="11764"/>
                  <a:pt x="31357" y="11594"/>
                </a:cubicBezTo>
                <a:close/>
                <a:moveTo>
                  <a:pt x="43220" y="9043"/>
                </a:moveTo>
                <a:cubicBezTo>
                  <a:pt x="43543" y="9043"/>
                  <a:pt x="43867" y="9062"/>
                  <a:pt x="44181" y="9099"/>
                </a:cubicBezTo>
                <a:cubicBezTo>
                  <a:pt x="46473" y="9653"/>
                  <a:pt x="48174" y="10208"/>
                  <a:pt x="49061" y="10430"/>
                </a:cubicBezTo>
                <a:cubicBezTo>
                  <a:pt x="49357" y="10503"/>
                  <a:pt x="49566" y="10540"/>
                  <a:pt x="49675" y="10540"/>
                </a:cubicBezTo>
                <a:cubicBezTo>
                  <a:pt x="49891" y="10540"/>
                  <a:pt x="49702" y="10393"/>
                  <a:pt x="48987" y="10097"/>
                </a:cubicBezTo>
                <a:lnTo>
                  <a:pt x="48987" y="10097"/>
                </a:lnTo>
                <a:cubicBezTo>
                  <a:pt x="49874" y="10319"/>
                  <a:pt x="50762" y="10614"/>
                  <a:pt x="51649" y="10984"/>
                </a:cubicBezTo>
                <a:cubicBezTo>
                  <a:pt x="52056" y="11169"/>
                  <a:pt x="52499" y="11317"/>
                  <a:pt x="52906" y="11502"/>
                </a:cubicBezTo>
                <a:lnTo>
                  <a:pt x="54163" y="12130"/>
                </a:lnTo>
                <a:cubicBezTo>
                  <a:pt x="55679" y="12981"/>
                  <a:pt x="57158" y="13942"/>
                  <a:pt x="58563" y="15014"/>
                </a:cubicBezTo>
                <a:cubicBezTo>
                  <a:pt x="59820" y="15938"/>
                  <a:pt x="60966" y="16973"/>
                  <a:pt x="62075" y="18082"/>
                </a:cubicBezTo>
                <a:cubicBezTo>
                  <a:pt x="62740" y="18711"/>
                  <a:pt x="63258" y="19487"/>
                  <a:pt x="63591" y="20338"/>
                </a:cubicBezTo>
                <a:cubicBezTo>
                  <a:pt x="63960" y="20818"/>
                  <a:pt x="64330" y="21336"/>
                  <a:pt x="64626" y="21853"/>
                </a:cubicBezTo>
                <a:cubicBezTo>
                  <a:pt x="64811" y="22149"/>
                  <a:pt x="64959" y="22482"/>
                  <a:pt x="65106" y="22778"/>
                </a:cubicBezTo>
                <a:lnTo>
                  <a:pt x="65550" y="23776"/>
                </a:lnTo>
                <a:cubicBezTo>
                  <a:pt x="65698" y="24183"/>
                  <a:pt x="65920" y="24737"/>
                  <a:pt x="66252" y="25551"/>
                </a:cubicBezTo>
                <a:cubicBezTo>
                  <a:pt x="66363" y="26105"/>
                  <a:pt x="66511" y="26660"/>
                  <a:pt x="66733" y="27177"/>
                </a:cubicBezTo>
                <a:cubicBezTo>
                  <a:pt x="66881" y="27584"/>
                  <a:pt x="66992" y="28065"/>
                  <a:pt x="67177" y="28582"/>
                </a:cubicBezTo>
                <a:cubicBezTo>
                  <a:pt x="67325" y="29063"/>
                  <a:pt x="67399" y="29580"/>
                  <a:pt x="67546" y="30135"/>
                </a:cubicBezTo>
                <a:lnTo>
                  <a:pt x="67768" y="31688"/>
                </a:lnTo>
                <a:cubicBezTo>
                  <a:pt x="67805" y="32205"/>
                  <a:pt x="67842" y="32686"/>
                  <a:pt x="67879" y="33130"/>
                </a:cubicBezTo>
                <a:cubicBezTo>
                  <a:pt x="67879" y="33721"/>
                  <a:pt x="67842" y="34350"/>
                  <a:pt x="67768" y="34941"/>
                </a:cubicBezTo>
                <a:lnTo>
                  <a:pt x="67768" y="34350"/>
                </a:lnTo>
                <a:cubicBezTo>
                  <a:pt x="67546" y="36124"/>
                  <a:pt x="67029" y="37825"/>
                  <a:pt x="66216" y="39415"/>
                </a:cubicBezTo>
                <a:cubicBezTo>
                  <a:pt x="65439" y="40930"/>
                  <a:pt x="64515" y="42372"/>
                  <a:pt x="63480" y="43740"/>
                </a:cubicBezTo>
                <a:cubicBezTo>
                  <a:pt x="61890" y="45847"/>
                  <a:pt x="59820" y="47511"/>
                  <a:pt x="57453" y="48620"/>
                </a:cubicBezTo>
                <a:lnTo>
                  <a:pt x="56566" y="48990"/>
                </a:lnTo>
                <a:lnTo>
                  <a:pt x="55642" y="49286"/>
                </a:lnTo>
                <a:lnTo>
                  <a:pt x="55161" y="49434"/>
                </a:lnTo>
                <a:lnTo>
                  <a:pt x="54755" y="49508"/>
                </a:lnTo>
                <a:cubicBezTo>
                  <a:pt x="54459" y="49545"/>
                  <a:pt x="54126" y="49618"/>
                  <a:pt x="53793" y="49655"/>
                </a:cubicBezTo>
                <a:cubicBezTo>
                  <a:pt x="52388" y="49803"/>
                  <a:pt x="50910" y="49877"/>
                  <a:pt x="49431" y="49877"/>
                </a:cubicBezTo>
                <a:cubicBezTo>
                  <a:pt x="49023" y="49885"/>
                  <a:pt x="48615" y="49889"/>
                  <a:pt x="48207" y="49889"/>
                </a:cubicBezTo>
                <a:cubicBezTo>
                  <a:pt x="42922" y="49889"/>
                  <a:pt x="37646" y="49225"/>
                  <a:pt x="32498" y="47955"/>
                </a:cubicBezTo>
                <a:lnTo>
                  <a:pt x="32498" y="47955"/>
                </a:lnTo>
                <a:cubicBezTo>
                  <a:pt x="32424" y="48066"/>
                  <a:pt x="32979" y="48177"/>
                  <a:pt x="33570" y="48325"/>
                </a:cubicBezTo>
                <a:cubicBezTo>
                  <a:pt x="34162" y="48472"/>
                  <a:pt x="34827" y="48583"/>
                  <a:pt x="34827" y="48805"/>
                </a:cubicBezTo>
                <a:cubicBezTo>
                  <a:pt x="31759" y="48140"/>
                  <a:pt x="28801" y="47141"/>
                  <a:pt x="25954" y="45810"/>
                </a:cubicBezTo>
                <a:lnTo>
                  <a:pt x="24919" y="45330"/>
                </a:lnTo>
                <a:lnTo>
                  <a:pt x="23958" y="44738"/>
                </a:lnTo>
                <a:cubicBezTo>
                  <a:pt x="23256" y="44406"/>
                  <a:pt x="22664" y="43962"/>
                  <a:pt x="22036" y="43555"/>
                </a:cubicBezTo>
                <a:cubicBezTo>
                  <a:pt x="20815" y="42742"/>
                  <a:pt x="19706" y="41818"/>
                  <a:pt x="18671" y="40782"/>
                </a:cubicBezTo>
                <a:lnTo>
                  <a:pt x="18154" y="40191"/>
                </a:lnTo>
                <a:cubicBezTo>
                  <a:pt x="18006" y="39969"/>
                  <a:pt x="17858" y="39747"/>
                  <a:pt x="17710" y="39525"/>
                </a:cubicBezTo>
                <a:cubicBezTo>
                  <a:pt x="17488" y="39230"/>
                  <a:pt x="17303" y="38897"/>
                  <a:pt x="17118" y="38564"/>
                </a:cubicBezTo>
                <a:cubicBezTo>
                  <a:pt x="16934" y="38158"/>
                  <a:pt x="16675" y="37788"/>
                  <a:pt x="16379" y="37455"/>
                </a:cubicBezTo>
                <a:cubicBezTo>
                  <a:pt x="16157" y="37196"/>
                  <a:pt x="15972" y="36938"/>
                  <a:pt x="15861" y="36642"/>
                </a:cubicBezTo>
                <a:lnTo>
                  <a:pt x="16009" y="36383"/>
                </a:lnTo>
                <a:lnTo>
                  <a:pt x="15824" y="36087"/>
                </a:lnTo>
                <a:cubicBezTo>
                  <a:pt x="15751" y="36013"/>
                  <a:pt x="15714" y="35902"/>
                  <a:pt x="15677" y="35791"/>
                </a:cubicBezTo>
                <a:cubicBezTo>
                  <a:pt x="15603" y="35607"/>
                  <a:pt x="15529" y="35422"/>
                  <a:pt x="15492" y="35274"/>
                </a:cubicBezTo>
                <a:cubicBezTo>
                  <a:pt x="15344" y="34941"/>
                  <a:pt x="15270" y="34608"/>
                  <a:pt x="15233" y="34276"/>
                </a:cubicBezTo>
                <a:cubicBezTo>
                  <a:pt x="15159" y="33573"/>
                  <a:pt x="15011" y="32982"/>
                  <a:pt x="14863" y="32094"/>
                </a:cubicBezTo>
                <a:cubicBezTo>
                  <a:pt x="14752" y="31983"/>
                  <a:pt x="14715" y="31799"/>
                  <a:pt x="14678" y="31651"/>
                </a:cubicBezTo>
                <a:cubicBezTo>
                  <a:pt x="14678" y="31540"/>
                  <a:pt x="14641" y="31392"/>
                  <a:pt x="14604" y="31244"/>
                </a:cubicBezTo>
                <a:cubicBezTo>
                  <a:pt x="14604" y="31096"/>
                  <a:pt x="14604" y="30911"/>
                  <a:pt x="14604" y="30763"/>
                </a:cubicBezTo>
                <a:cubicBezTo>
                  <a:pt x="14752" y="30726"/>
                  <a:pt x="14715" y="30246"/>
                  <a:pt x="14678" y="29765"/>
                </a:cubicBezTo>
                <a:cubicBezTo>
                  <a:pt x="14641" y="29322"/>
                  <a:pt x="14678" y="28989"/>
                  <a:pt x="14789" y="28989"/>
                </a:cubicBezTo>
                <a:cubicBezTo>
                  <a:pt x="14789" y="28693"/>
                  <a:pt x="14826" y="28434"/>
                  <a:pt x="14900" y="28138"/>
                </a:cubicBezTo>
                <a:cubicBezTo>
                  <a:pt x="14900" y="27991"/>
                  <a:pt x="14900" y="27843"/>
                  <a:pt x="14937" y="27695"/>
                </a:cubicBezTo>
                <a:lnTo>
                  <a:pt x="14974" y="27325"/>
                </a:lnTo>
                <a:lnTo>
                  <a:pt x="15085" y="26881"/>
                </a:lnTo>
                <a:cubicBezTo>
                  <a:pt x="15159" y="26512"/>
                  <a:pt x="15233" y="26142"/>
                  <a:pt x="15344" y="25772"/>
                </a:cubicBezTo>
                <a:cubicBezTo>
                  <a:pt x="15492" y="25366"/>
                  <a:pt x="15640" y="24959"/>
                  <a:pt x="15861" y="24515"/>
                </a:cubicBezTo>
                <a:cubicBezTo>
                  <a:pt x="16453" y="23184"/>
                  <a:pt x="17229" y="21964"/>
                  <a:pt x="18080" y="20781"/>
                </a:cubicBezTo>
                <a:cubicBezTo>
                  <a:pt x="18191" y="20707"/>
                  <a:pt x="18265" y="20596"/>
                  <a:pt x="18375" y="20523"/>
                </a:cubicBezTo>
                <a:cubicBezTo>
                  <a:pt x="18924" y="19919"/>
                  <a:pt x="19188" y="19519"/>
                  <a:pt x="19076" y="19519"/>
                </a:cubicBezTo>
                <a:cubicBezTo>
                  <a:pt x="19037" y="19519"/>
                  <a:pt x="18953" y="19567"/>
                  <a:pt x="18819" y="19672"/>
                </a:cubicBezTo>
                <a:cubicBezTo>
                  <a:pt x="19189" y="19339"/>
                  <a:pt x="19485" y="19044"/>
                  <a:pt x="19854" y="18711"/>
                </a:cubicBezTo>
                <a:lnTo>
                  <a:pt x="19854" y="18711"/>
                </a:lnTo>
                <a:lnTo>
                  <a:pt x="19743" y="18822"/>
                </a:lnTo>
                <a:cubicBezTo>
                  <a:pt x="20113" y="18526"/>
                  <a:pt x="20446" y="18193"/>
                  <a:pt x="20815" y="17898"/>
                </a:cubicBezTo>
                <a:cubicBezTo>
                  <a:pt x="20904" y="17827"/>
                  <a:pt x="21027" y="17773"/>
                  <a:pt x="21102" y="17773"/>
                </a:cubicBezTo>
                <a:cubicBezTo>
                  <a:pt x="21184" y="17773"/>
                  <a:pt x="21209" y="17836"/>
                  <a:pt x="21074" y="18009"/>
                </a:cubicBezTo>
                <a:cubicBezTo>
                  <a:pt x="21666" y="17380"/>
                  <a:pt x="22294" y="16862"/>
                  <a:pt x="22960" y="16382"/>
                </a:cubicBezTo>
                <a:lnTo>
                  <a:pt x="22960" y="16382"/>
                </a:lnTo>
                <a:cubicBezTo>
                  <a:pt x="20926" y="17676"/>
                  <a:pt x="18967" y="19155"/>
                  <a:pt x="17155" y="20744"/>
                </a:cubicBezTo>
                <a:cubicBezTo>
                  <a:pt x="17673" y="19968"/>
                  <a:pt x="19004" y="18859"/>
                  <a:pt x="19780" y="18156"/>
                </a:cubicBezTo>
                <a:cubicBezTo>
                  <a:pt x="20815" y="17454"/>
                  <a:pt x="22886" y="15938"/>
                  <a:pt x="24623" y="14940"/>
                </a:cubicBezTo>
                <a:cubicBezTo>
                  <a:pt x="24956" y="14681"/>
                  <a:pt x="25030" y="14274"/>
                  <a:pt x="25954" y="13831"/>
                </a:cubicBezTo>
                <a:cubicBezTo>
                  <a:pt x="26509" y="13757"/>
                  <a:pt x="26916" y="13239"/>
                  <a:pt x="27692" y="12944"/>
                </a:cubicBezTo>
                <a:lnTo>
                  <a:pt x="27692" y="12944"/>
                </a:lnTo>
                <a:cubicBezTo>
                  <a:pt x="26953" y="13535"/>
                  <a:pt x="26139" y="13979"/>
                  <a:pt x="25326" y="14496"/>
                </a:cubicBezTo>
                <a:cubicBezTo>
                  <a:pt x="25337" y="14501"/>
                  <a:pt x="25350" y="14503"/>
                  <a:pt x="25366" y="14503"/>
                </a:cubicBezTo>
                <a:cubicBezTo>
                  <a:pt x="25732" y="14503"/>
                  <a:pt x="27390" y="13339"/>
                  <a:pt x="28099" y="13091"/>
                </a:cubicBezTo>
                <a:cubicBezTo>
                  <a:pt x="28358" y="12833"/>
                  <a:pt x="30021" y="11982"/>
                  <a:pt x="31019" y="11428"/>
                </a:cubicBezTo>
                <a:lnTo>
                  <a:pt x="31019" y="11428"/>
                </a:lnTo>
                <a:cubicBezTo>
                  <a:pt x="30941" y="11532"/>
                  <a:pt x="30949" y="11573"/>
                  <a:pt x="31016" y="11573"/>
                </a:cubicBezTo>
                <a:cubicBezTo>
                  <a:pt x="31134" y="11573"/>
                  <a:pt x="31437" y="11446"/>
                  <a:pt x="31774" y="11316"/>
                </a:cubicBezTo>
                <a:lnTo>
                  <a:pt x="31774" y="11316"/>
                </a:lnTo>
                <a:cubicBezTo>
                  <a:pt x="31870" y="11255"/>
                  <a:pt x="31972" y="11190"/>
                  <a:pt x="32080" y="11123"/>
                </a:cubicBezTo>
                <a:lnTo>
                  <a:pt x="32080" y="11123"/>
                </a:lnTo>
                <a:cubicBezTo>
                  <a:pt x="31977" y="11188"/>
                  <a:pt x="31879" y="11251"/>
                  <a:pt x="31785" y="11312"/>
                </a:cubicBezTo>
                <a:lnTo>
                  <a:pt x="31785" y="11312"/>
                </a:lnTo>
                <a:cubicBezTo>
                  <a:pt x="32065" y="11204"/>
                  <a:pt x="32368" y="11096"/>
                  <a:pt x="32609" y="11058"/>
                </a:cubicBezTo>
                <a:cubicBezTo>
                  <a:pt x="33266" y="10781"/>
                  <a:pt x="33665" y="10537"/>
                  <a:pt x="33441" y="10537"/>
                </a:cubicBezTo>
                <a:cubicBezTo>
                  <a:pt x="33425" y="10537"/>
                  <a:pt x="33407" y="10538"/>
                  <a:pt x="33386" y="10540"/>
                </a:cubicBezTo>
                <a:cubicBezTo>
                  <a:pt x="33403" y="10496"/>
                  <a:pt x="33376" y="10477"/>
                  <a:pt x="33317" y="10477"/>
                </a:cubicBezTo>
                <a:cubicBezTo>
                  <a:pt x="33272" y="10477"/>
                  <a:pt x="33208" y="10488"/>
                  <a:pt x="33130" y="10507"/>
                </a:cubicBezTo>
                <a:lnTo>
                  <a:pt x="33130" y="10507"/>
                </a:lnTo>
                <a:cubicBezTo>
                  <a:pt x="33311" y="10406"/>
                  <a:pt x="33496" y="10305"/>
                  <a:pt x="33681" y="10208"/>
                </a:cubicBezTo>
                <a:cubicBezTo>
                  <a:pt x="33722" y="10184"/>
                  <a:pt x="33762" y="10161"/>
                  <a:pt x="33802" y="10139"/>
                </a:cubicBezTo>
                <a:lnTo>
                  <a:pt x="33802" y="10139"/>
                </a:lnTo>
                <a:cubicBezTo>
                  <a:pt x="34205" y="10085"/>
                  <a:pt x="34608" y="10034"/>
                  <a:pt x="35012" y="9986"/>
                </a:cubicBezTo>
                <a:cubicBezTo>
                  <a:pt x="36861" y="9579"/>
                  <a:pt x="38931" y="9283"/>
                  <a:pt x="40558" y="9099"/>
                </a:cubicBezTo>
                <a:cubicBezTo>
                  <a:pt x="40835" y="9117"/>
                  <a:pt x="41112" y="9126"/>
                  <a:pt x="41394" y="9126"/>
                </a:cubicBezTo>
                <a:cubicBezTo>
                  <a:pt x="41676" y="9126"/>
                  <a:pt x="41963" y="9117"/>
                  <a:pt x="42259" y="9099"/>
                </a:cubicBezTo>
                <a:cubicBezTo>
                  <a:pt x="42573" y="9062"/>
                  <a:pt x="42896" y="9043"/>
                  <a:pt x="43220" y="9043"/>
                </a:cubicBezTo>
                <a:close/>
                <a:moveTo>
                  <a:pt x="25947" y="52928"/>
                </a:moveTo>
                <a:cubicBezTo>
                  <a:pt x="26011" y="52946"/>
                  <a:pt x="26075" y="52965"/>
                  <a:pt x="26139" y="52983"/>
                </a:cubicBezTo>
                <a:cubicBezTo>
                  <a:pt x="26084" y="52964"/>
                  <a:pt x="26020" y="52946"/>
                  <a:pt x="25947" y="52928"/>
                </a:cubicBezTo>
                <a:close/>
                <a:moveTo>
                  <a:pt x="25514" y="11744"/>
                </a:moveTo>
                <a:lnTo>
                  <a:pt x="25514" y="11744"/>
                </a:lnTo>
                <a:cubicBezTo>
                  <a:pt x="25383" y="11822"/>
                  <a:pt x="25247" y="11912"/>
                  <a:pt x="25104" y="12019"/>
                </a:cubicBezTo>
                <a:cubicBezTo>
                  <a:pt x="24766" y="12277"/>
                  <a:pt x="24736" y="12317"/>
                  <a:pt x="24768" y="12317"/>
                </a:cubicBezTo>
                <a:cubicBezTo>
                  <a:pt x="24782" y="12317"/>
                  <a:pt x="24809" y="12309"/>
                  <a:pt x="24826" y="12309"/>
                </a:cubicBezTo>
                <a:cubicBezTo>
                  <a:pt x="24856" y="12309"/>
                  <a:pt x="24850" y="12337"/>
                  <a:pt x="24660" y="12500"/>
                </a:cubicBezTo>
                <a:cubicBezTo>
                  <a:pt x="23440" y="13239"/>
                  <a:pt x="21740" y="14422"/>
                  <a:pt x="20815" y="15125"/>
                </a:cubicBezTo>
                <a:cubicBezTo>
                  <a:pt x="20534" y="15219"/>
                  <a:pt x="19939" y="15521"/>
                  <a:pt x="19694" y="15521"/>
                </a:cubicBezTo>
                <a:cubicBezTo>
                  <a:pt x="19553" y="15521"/>
                  <a:pt x="19528" y="15422"/>
                  <a:pt x="19743" y="15125"/>
                </a:cubicBezTo>
                <a:cubicBezTo>
                  <a:pt x="20210" y="14765"/>
                  <a:pt x="20403" y="14651"/>
                  <a:pt x="20467" y="14651"/>
                </a:cubicBezTo>
                <a:cubicBezTo>
                  <a:pt x="20579" y="14651"/>
                  <a:pt x="20298" y="14999"/>
                  <a:pt x="20392" y="14999"/>
                </a:cubicBezTo>
                <a:cubicBezTo>
                  <a:pt x="20449" y="14999"/>
                  <a:pt x="20644" y="14871"/>
                  <a:pt x="21148" y="14459"/>
                </a:cubicBezTo>
                <a:lnTo>
                  <a:pt x="21148" y="14459"/>
                </a:lnTo>
                <a:cubicBezTo>
                  <a:pt x="21048" y="14495"/>
                  <a:pt x="20983" y="14511"/>
                  <a:pt x="20946" y="14511"/>
                </a:cubicBezTo>
                <a:cubicBezTo>
                  <a:pt x="20793" y="14511"/>
                  <a:pt x="21144" y="14226"/>
                  <a:pt x="21592" y="13868"/>
                </a:cubicBezTo>
                <a:cubicBezTo>
                  <a:pt x="22109" y="13572"/>
                  <a:pt x="22553" y="13165"/>
                  <a:pt x="22997" y="12722"/>
                </a:cubicBezTo>
                <a:lnTo>
                  <a:pt x="22997" y="12722"/>
                </a:lnTo>
                <a:cubicBezTo>
                  <a:pt x="21925" y="13239"/>
                  <a:pt x="20963" y="13942"/>
                  <a:pt x="20076" y="14718"/>
                </a:cubicBezTo>
                <a:lnTo>
                  <a:pt x="20335" y="14607"/>
                </a:lnTo>
                <a:lnTo>
                  <a:pt x="20335" y="14607"/>
                </a:lnTo>
                <a:cubicBezTo>
                  <a:pt x="19448" y="15310"/>
                  <a:pt x="17821" y="16825"/>
                  <a:pt x="16860" y="17528"/>
                </a:cubicBezTo>
                <a:cubicBezTo>
                  <a:pt x="16971" y="17269"/>
                  <a:pt x="16527" y="17528"/>
                  <a:pt x="17118" y="16973"/>
                </a:cubicBezTo>
                <a:lnTo>
                  <a:pt x="17118" y="16973"/>
                </a:lnTo>
                <a:cubicBezTo>
                  <a:pt x="16712" y="17306"/>
                  <a:pt x="16342" y="17676"/>
                  <a:pt x="16009" y="18045"/>
                </a:cubicBezTo>
                <a:cubicBezTo>
                  <a:pt x="15942" y="18136"/>
                  <a:pt x="15874" y="18240"/>
                  <a:pt x="15907" y="18240"/>
                </a:cubicBezTo>
                <a:cubicBezTo>
                  <a:pt x="15928" y="18240"/>
                  <a:pt x="15991" y="18198"/>
                  <a:pt x="16120" y="18082"/>
                </a:cubicBezTo>
                <a:lnTo>
                  <a:pt x="16120" y="18082"/>
                </a:lnTo>
                <a:cubicBezTo>
                  <a:pt x="15898" y="18378"/>
                  <a:pt x="15640" y="18637"/>
                  <a:pt x="15418" y="18896"/>
                </a:cubicBezTo>
                <a:cubicBezTo>
                  <a:pt x="15159" y="19155"/>
                  <a:pt x="14937" y="19376"/>
                  <a:pt x="14715" y="19561"/>
                </a:cubicBezTo>
                <a:cubicBezTo>
                  <a:pt x="13828" y="20633"/>
                  <a:pt x="13089" y="21817"/>
                  <a:pt x="12534" y="23074"/>
                </a:cubicBezTo>
                <a:cubicBezTo>
                  <a:pt x="11979" y="24257"/>
                  <a:pt x="11573" y="25477"/>
                  <a:pt x="11314" y="26734"/>
                </a:cubicBezTo>
                <a:cubicBezTo>
                  <a:pt x="11166" y="27251"/>
                  <a:pt x="11092" y="27584"/>
                  <a:pt x="11018" y="27917"/>
                </a:cubicBezTo>
                <a:cubicBezTo>
                  <a:pt x="11009" y="27951"/>
                  <a:pt x="11000" y="27985"/>
                  <a:pt x="10992" y="28019"/>
                </a:cubicBezTo>
                <a:lnTo>
                  <a:pt x="10992" y="28019"/>
                </a:lnTo>
                <a:cubicBezTo>
                  <a:pt x="11005" y="27879"/>
                  <a:pt x="11030" y="27721"/>
                  <a:pt x="11055" y="27547"/>
                </a:cubicBezTo>
                <a:cubicBezTo>
                  <a:pt x="11203" y="26401"/>
                  <a:pt x="11499" y="25255"/>
                  <a:pt x="11979" y="24183"/>
                </a:cubicBezTo>
                <a:cubicBezTo>
                  <a:pt x="12534" y="22926"/>
                  <a:pt x="13163" y="21706"/>
                  <a:pt x="13939" y="20559"/>
                </a:cubicBezTo>
                <a:lnTo>
                  <a:pt x="13939" y="20559"/>
                </a:lnTo>
                <a:cubicBezTo>
                  <a:pt x="13421" y="21188"/>
                  <a:pt x="12978" y="21853"/>
                  <a:pt x="12608" y="22556"/>
                </a:cubicBezTo>
                <a:cubicBezTo>
                  <a:pt x="11906" y="23887"/>
                  <a:pt x="11388" y="25292"/>
                  <a:pt x="11092" y="26734"/>
                </a:cubicBezTo>
                <a:cubicBezTo>
                  <a:pt x="11055" y="26918"/>
                  <a:pt x="11018" y="27103"/>
                  <a:pt x="10981" y="27325"/>
                </a:cubicBezTo>
                <a:lnTo>
                  <a:pt x="10907" y="27917"/>
                </a:lnTo>
                <a:cubicBezTo>
                  <a:pt x="10870" y="28286"/>
                  <a:pt x="10870" y="28656"/>
                  <a:pt x="10870" y="29026"/>
                </a:cubicBezTo>
                <a:cubicBezTo>
                  <a:pt x="10870" y="29765"/>
                  <a:pt x="10981" y="30468"/>
                  <a:pt x="11018" y="31059"/>
                </a:cubicBezTo>
                <a:cubicBezTo>
                  <a:pt x="11055" y="31651"/>
                  <a:pt x="11166" y="32131"/>
                  <a:pt x="11203" y="32538"/>
                </a:cubicBezTo>
                <a:cubicBezTo>
                  <a:pt x="11277" y="32760"/>
                  <a:pt x="11277" y="33019"/>
                  <a:pt x="11277" y="33240"/>
                </a:cubicBezTo>
                <a:cubicBezTo>
                  <a:pt x="11351" y="33647"/>
                  <a:pt x="11425" y="34017"/>
                  <a:pt x="11573" y="34387"/>
                </a:cubicBezTo>
                <a:cubicBezTo>
                  <a:pt x="11662" y="34654"/>
                  <a:pt x="11751" y="34825"/>
                  <a:pt x="11802" y="34825"/>
                </a:cubicBezTo>
                <a:cubicBezTo>
                  <a:pt x="11814" y="34825"/>
                  <a:pt x="11824" y="34815"/>
                  <a:pt x="11832" y="34793"/>
                </a:cubicBezTo>
                <a:cubicBezTo>
                  <a:pt x="11925" y="35214"/>
                  <a:pt x="11923" y="35335"/>
                  <a:pt x="11880" y="35335"/>
                </a:cubicBezTo>
                <a:cubicBezTo>
                  <a:pt x="11822" y="35335"/>
                  <a:pt x="11688" y="35105"/>
                  <a:pt x="11624" y="35105"/>
                </a:cubicBezTo>
                <a:cubicBezTo>
                  <a:pt x="11587" y="35105"/>
                  <a:pt x="11573" y="35181"/>
                  <a:pt x="11610" y="35422"/>
                </a:cubicBezTo>
                <a:cubicBezTo>
                  <a:pt x="11622" y="35422"/>
                  <a:pt x="11630" y="35414"/>
                  <a:pt x="11639" y="35414"/>
                </a:cubicBezTo>
                <a:cubicBezTo>
                  <a:pt x="11655" y="35414"/>
                  <a:pt x="11671" y="35446"/>
                  <a:pt x="11721" y="35644"/>
                </a:cubicBezTo>
                <a:cubicBezTo>
                  <a:pt x="11795" y="35939"/>
                  <a:pt x="11869" y="36272"/>
                  <a:pt x="11906" y="36605"/>
                </a:cubicBezTo>
                <a:cubicBezTo>
                  <a:pt x="12164" y="37085"/>
                  <a:pt x="12386" y="37640"/>
                  <a:pt x="12719" y="38195"/>
                </a:cubicBezTo>
                <a:cubicBezTo>
                  <a:pt x="13015" y="38786"/>
                  <a:pt x="13347" y="39378"/>
                  <a:pt x="13717" y="39932"/>
                </a:cubicBezTo>
                <a:lnTo>
                  <a:pt x="14272" y="40782"/>
                </a:lnTo>
                <a:cubicBezTo>
                  <a:pt x="14457" y="41041"/>
                  <a:pt x="14678" y="41300"/>
                  <a:pt x="14900" y="41559"/>
                </a:cubicBezTo>
                <a:cubicBezTo>
                  <a:pt x="15122" y="41781"/>
                  <a:pt x="15344" y="42003"/>
                  <a:pt x="15529" y="42261"/>
                </a:cubicBezTo>
                <a:cubicBezTo>
                  <a:pt x="15751" y="42446"/>
                  <a:pt x="15972" y="42668"/>
                  <a:pt x="16231" y="42853"/>
                </a:cubicBezTo>
                <a:cubicBezTo>
                  <a:pt x="15898" y="42631"/>
                  <a:pt x="15566" y="42409"/>
                  <a:pt x="15233" y="42187"/>
                </a:cubicBezTo>
                <a:cubicBezTo>
                  <a:pt x="14789" y="41818"/>
                  <a:pt x="14346" y="41411"/>
                  <a:pt x="13939" y="40967"/>
                </a:cubicBezTo>
                <a:lnTo>
                  <a:pt x="13865" y="40709"/>
                </a:lnTo>
                <a:cubicBezTo>
                  <a:pt x="13690" y="40568"/>
                  <a:pt x="13050" y="39665"/>
                  <a:pt x="12889" y="39665"/>
                </a:cubicBezTo>
                <a:cubicBezTo>
                  <a:pt x="12880" y="39665"/>
                  <a:pt x="12873" y="39668"/>
                  <a:pt x="12867" y="39673"/>
                </a:cubicBezTo>
                <a:cubicBezTo>
                  <a:pt x="13532" y="40893"/>
                  <a:pt x="14383" y="42003"/>
                  <a:pt x="15455" y="42927"/>
                </a:cubicBezTo>
                <a:cubicBezTo>
                  <a:pt x="15603" y="43149"/>
                  <a:pt x="15824" y="43407"/>
                  <a:pt x="15935" y="43592"/>
                </a:cubicBezTo>
                <a:lnTo>
                  <a:pt x="15935" y="43518"/>
                </a:lnTo>
                <a:cubicBezTo>
                  <a:pt x="16129" y="43785"/>
                  <a:pt x="16180" y="43861"/>
                  <a:pt x="16151" y="43861"/>
                </a:cubicBezTo>
                <a:cubicBezTo>
                  <a:pt x="16135" y="43861"/>
                  <a:pt x="16097" y="43840"/>
                  <a:pt x="16046" y="43814"/>
                </a:cubicBezTo>
                <a:lnTo>
                  <a:pt x="15935" y="43777"/>
                </a:lnTo>
                <a:lnTo>
                  <a:pt x="15935" y="43777"/>
                </a:lnTo>
                <a:cubicBezTo>
                  <a:pt x="16120" y="44221"/>
                  <a:pt x="17192" y="45145"/>
                  <a:pt x="18560" y="46032"/>
                </a:cubicBezTo>
                <a:lnTo>
                  <a:pt x="19595" y="46698"/>
                </a:lnTo>
                <a:cubicBezTo>
                  <a:pt x="19965" y="46883"/>
                  <a:pt x="20335" y="47104"/>
                  <a:pt x="20705" y="47289"/>
                </a:cubicBezTo>
                <a:cubicBezTo>
                  <a:pt x="21407" y="47696"/>
                  <a:pt x="22072" y="48066"/>
                  <a:pt x="22627" y="48398"/>
                </a:cubicBezTo>
                <a:cubicBezTo>
                  <a:pt x="23330" y="48694"/>
                  <a:pt x="22701" y="48398"/>
                  <a:pt x="23588" y="48731"/>
                </a:cubicBezTo>
                <a:lnTo>
                  <a:pt x="25215" y="49545"/>
                </a:lnTo>
                <a:lnTo>
                  <a:pt x="26768" y="50247"/>
                </a:lnTo>
                <a:cubicBezTo>
                  <a:pt x="27803" y="50691"/>
                  <a:pt x="28875" y="51097"/>
                  <a:pt x="30169" y="51504"/>
                </a:cubicBezTo>
                <a:cubicBezTo>
                  <a:pt x="30391" y="51522"/>
                  <a:pt x="30562" y="51534"/>
                  <a:pt x="30679" y="51534"/>
                </a:cubicBezTo>
                <a:cubicBezTo>
                  <a:pt x="31029" y="51534"/>
                  <a:pt x="30890" y="51430"/>
                  <a:pt x="30169" y="51097"/>
                </a:cubicBezTo>
                <a:lnTo>
                  <a:pt x="30169" y="51097"/>
                </a:lnTo>
                <a:lnTo>
                  <a:pt x="31130" y="51393"/>
                </a:lnTo>
                <a:lnTo>
                  <a:pt x="32129" y="51652"/>
                </a:lnTo>
                <a:cubicBezTo>
                  <a:pt x="31167" y="51652"/>
                  <a:pt x="32055" y="51985"/>
                  <a:pt x="32942" y="52317"/>
                </a:cubicBezTo>
                <a:cubicBezTo>
                  <a:pt x="33829" y="52650"/>
                  <a:pt x="34716" y="52909"/>
                  <a:pt x="33644" y="52909"/>
                </a:cubicBezTo>
                <a:cubicBezTo>
                  <a:pt x="34051" y="53057"/>
                  <a:pt x="34495" y="53168"/>
                  <a:pt x="34901" y="53242"/>
                </a:cubicBezTo>
                <a:cubicBezTo>
                  <a:pt x="35419" y="53353"/>
                  <a:pt x="36010" y="53463"/>
                  <a:pt x="36602" y="53500"/>
                </a:cubicBezTo>
                <a:cubicBezTo>
                  <a:pt x="36669" y="53455"/>
                  <a:pt x="36778" y="53383"/>
                  <a:pt x="37176" y="53383"/>
                </a:cubicBezTo>
                <a:cubicBezTo>
                  <a:pt x="37433" y="53383"/>
                  <a:pt x="37811" y="53413"/>
                  <a:pt x="38377" y="53500"/>
                </a:cubicBezTo>
                <a:cubicBezTo>
                  <a:pt x="39338" y="53722"/>
                  <a:pt x="39744" y="53759"/>
                  <a:pt x="40077" y="53833"/>
                </a:cubicBezTo>
                <a:cubicBezTo>
                  <a:pt x="40373" y="53907"/>
                  <a:pt x="40706" y="53981"/>
                  <a:pt x="41519" y="54129"/>
                </a:cubicBezTo>
                <a:cubicBezTo>
                  <a:pt x="41889" y="54314"/>
                  <a:pt x="41260" y="54314"/>
                  <a:pt x="41334" y="54425"/>
                </a:cubicBezTo>
                <a:cubicBezTo>
                  <a:pt x="42148" y="54425"/>
                  <a:pt x="42961" y="54499"/>
                  <a:pt x="43737" y="54683"/>
                </a:cubicBezTo>
                <a:cubicBezTo>
                  <a:pt x="43807" y="54704"/>
                  <a:pt x="43877" y="54724"/>
                  <a:pt x="43948" y="54743"/>
                </a:cubicBezTo>
                <a:lnTo>
                  <a:pt x="43948" y="54743"/>
                </a:lnTo>
                <a:cubicBezTo>
                  <a:pt x="43362" y="54758"/>
                  <a:pt x="42770" y="54766"/>
                  <a:pt x="42176" y="54769"/>
                </a:cubicBezTo>
                <a:lnTo>
                  <a:pt x="42176" y="54769"/>
                </a:lnTo>
                <a:cubicBezTo>
                  <a:pt x="40601" y="54609"/>
                  <a:pt x="39027" y="54398"/>
                  <a:pt x="37452" y="54129"/>
                </a:cubicBezTo>
                <a:lnTo>
                  <a:pt x="37452" y="54129"/>
                </a:lnTo>
                <a:cubicBezTo>
                  <a:pt x="38527" y="54372"/>
                  <a:pt x="39611" y="54584"/>
                  <a:pt x="40699" y="54767"/>
                </a:cubicBezTo>
                <a:lnTo>
                  <a:pt x="40699" y="54767"/>
                </a:lnTo>
                <a:cubicBezTo>
                  <a:pt x="40431" y="54765"/>
                  <a:pt x="40162" y="54761"/>
                  <a:pt x="39892" y="54757"/>
                </a:cubicBezTo>
                <a:cubicBezTo>
                  <a:pt x="37452" y="54683"/>
                  <a:pt x="35012" y="54536"/>
                  <a:pt x="32646" y="54240"/>
                </a:cubicBezTo>
                <a:cubicBezTo>
                  <a:pt x="30317" y="53907"/>
                  <a:pt x="27988" y="53463"/>
                  <a:pt x="25696" y="52872"/>
                </a:cubicBezTo>
                <a:lnTo>
                  <a:pt x="25696" y="52872"/>
                </a:lnTo>
                <a:cubicBezTo>
                  <a:pt x="25789" y="52891"/>
                  <a:pt x="25872" y="52909"/>
                  <a:pt x="25947" y="52928"/>
                </a:cubicBezTo>
                <a:lnTo>
                  <a:pt x="25947" y="52928"/>
                </a:lnTo>
                <a:cubicBezTo>
                  <a:pt x="21356" y="51603"/>
                  <a:pt x="18177" y="49840"/>
                  <a:pt x="14567" y="47178"/>
                </a:cubicBezTo>
                <a:cubicBezTo>
                  <a:pt x="14565" y="47184"/>
                  <a:pt x="14559" y="47187"/>
                  <a:pt x="14550" y="47187"/>
                </a:cubicBezTo>
                <a:cubicBezTo>
                  <a:pt x="14443" y="47187"/>
                  <a:pt x="13917" y="46795"/>
                  <a:pt x="13643" y="46624"/>
                </a:cubicBezTo>
                <a:cubicBezTo>
                  <a:pt x="13569" y="46217"/>
                  <a:pt x="7728" y="42150"/>
                  <a:pt x="6138" y="35348"/>
                </a:cubicBezTo>
                <a:cubicBezTo>
                  <a:pt x="5694" y="33721"/>
                  <a:pt x="5473" y="32057"/>
                  <a:pt x="5399" y="30394"/>
                </a:cubicBezTo>
                <a:cubicBezTo>
                  <a:pt x="5362" y="28915"/>
                  <a:pt x="5510" y="27436"/>
                  <a:pt x="5842" y="25957"/>
                </a:cubicBezTo>
                <a:lnTo>
                  <a:pt x="6064" y="25033"/>
                </a:lnTo>
                <a:cubicBezTo>
                  <a:pt x="6138" y="24737"/>
                  <a:pt x="6249" y="24478"/>
                  <a:pt x="6360" y="24220"/>
                </a:cubicBezTo>
                <a:cubicBezTo>
                  <a:pt x="6434" y="23961"/>
                  <a:pt x="6508" y="23702"/>
                  <a:pt x="6619" y="23480"/>
                </a:cubicBezTo>
                <a:cubicBezTo>
                  <a:pt x="6730" y="23258"/>
                  <a:pt x="6804" y="23037"/>
                  <a:pt x="6915" y="22852"/>
                </a:cubicBezTo>
                <a:lnTo>
                  <a:pt x="7136" y="22297"/>
                </a:lnTo>
                <a:cubicBezTo>
                  <a:pt x="7247" y="22149"/>
                  <a:pt x="7321" y="22038"/>
                  <a:pt x="7395" y="21927"/>
                </a:cubicBezTo>
                <a:cubicBezTo>
                  <a:pt x="7469" y="21780"/>
                  <a:pt x="7580" y="21632"/>
                  <a:pt x="7654" y="21484"/>
                </a:cubicBezTo>
                <a:lnTo>
                  <a:pt x="8061" y="20892"/>
                </a:lnTo>
                <a:lnTo>
                  <a:pt x="8245" y="20633"/>
                </a:lnTo>
                <a:lnTo>
                  <a:pt x="8467" y="20338"/>
                </a:lnTo>
                <a:cubicBezTo>
                  <a:pt x="9281" y="19450"/>
                  <a:pt x="10168" y="18637"/>
                  <a:pt x="11166" y="17935"/>
                </a:cubicBezTo>
                <a:cubicBezTo>
                  <a:pt x="12164" y="17195"/>
                  <a:pt x="13200" y="16530"/>
                  <a:pt x="14309" y="15938"/>
                </a:cubicBezTo>
                <a:cubicBezTo>
                  <a:pt x="16527" y="14755"/>
                  <a:pt x="18856" y="13757"/>
                  <a:pt x="21222" y="12981"/>
                </a:cubicBezTo>
                <a:cubicBezTo>
                  <a:pt x="22639" y="12524"/>
                  <a:pt x="24070" y="12112"/>
                  <a:pt x="25514" y="11744"/>
                </a:cubicBezTo>
                <a:close/>
                <a:moveTo>
                  <a:pt x="37554" y="1"/>
                </a:moveTo>
                <a:cubicBezTo>
                  <a:pt x="36618" y="1"/>
                  <a:pt x="35683" y="25"/>
                  <a:pt x="34753" y="78"/>
                </a:cubicBezTo>
                <a:cubicBezTo>
                  <a:pt x="34088" y="115"/>
                  <a:pt x="33496" y="152"/>
                  <a:pt x="32905" y="189"/>
                </a:cubicBezTo>
                <a:cubicBezTo>
                  <a:pt x="32313" y="263"/>
                  <a:pt x="31759" y="373"/>
                  <a:pt x="31278" y="447"/>
                </a:cubicBezTo>
                <a:cubicBezTo>
                  <a:pt x="30539" y="521"/>
                  <a:pt x="29799" y="706"/>
                  <a:pt x="29097" y="965"/>
                </a:cubicBezTo>
                <a:cubicBezTo>
                  <a:pt x="27877" y="1113"/>
                  <a:pt x="26694" y="1298"/>
                  <a:pt x="25548" y="1557"/>
                </a:cubicBezTo>
                <a:lnTo>
                  <a:pt x="24032" y="1889"/>
                </a:lnTo>
                <a:lnTo>
                  <a:pt x="23330" y="2037"/>
                </a:lnTo>
                <a:lnTo>
                  <a:pt x="22664" y="2259"/>
                </a:lnTo>
                <a:cubicBezTo>
                  <a:pt x="21740" y="2555"/>
                  <a:pt x="20815" y="2777"/>
                  <a:pt x="19854" y="3146"/>
                </a:cubicBezTo>
                <a:lnTo>
                  <a:pt x="18301" y="3701"/>
                </a:lnTo>
                <a:cubicBezTo>
                  <a:pt x="17747" y="3886"/>
                  <a:pt x="17155" y="4071"/>
                  <a:pt x="16564" y="4366"/>
                </a:cubicBezTo>
                <a:cubicBezTo>
                  <a:pt x="16625" y="4357"/>
                  <a:pt x="16673" y="4352"/>
                  <a:pt x="16707" y="4352"/>
                </a:cubicBezTo>
                <a:cubicBezTo>
                  <a:pt x="17066" y="4352"/>
                  <a:pt x="16026" y="4852"/>
                  <a:pt x="15048" y="5291"/>
                </a:cubicBezTo>
                <a:lnTo>
                  <a:pt x="14346" y="5623"/>
                </a:lnTo>
                <a:cubicBezTo>
                  <a:pt x="14161" y="5734"/>
                  <a:pt x="13976" y="5845"/>
                  <a:pt x="13902" y="5882"/>
                </a:cubicBezTo>
                <a:cubicBezTo>
                  <a:pt x="13819" y="5949"/>
                  <a:pt x="13788" y="5985"/>
                  <a:pt x="13836" y="5985"/>
                </a:cubicBezTo>
                <a:cubicBezTo>
                  <a:pt x="13896" y="5985"/>
                  <a:pt x="14074" y="5930"/>
                  <a:pt x="14420" y="5808"/>
                </a:cubicBezTo>
                <a:cubicBezTo>
                  <a:pt x="16157" y="5402"/>
                  <a:pt x="16971" y="5032"/>
                  <a:pt x="17784" y="4773"/>
                </a:cubicBezTo>
                <a:cubicBezTo>
                  <a:pt x="18782" y="4440"/>
                  <a:pt x="19780" y="4181"/>
                  <a:pt x="20815" y="3997"/>
                </a:cubicBezTo>
                <a:lnTo>
                  <a:pt x="20705" y="3923"/>
                </a:lnTo>
                <a:cubicBezTo>
                  <a:pt x="24032" y="3146"/>
                  <a:pt x="27470" y="2666"/>
                  <a:pt x="30872" y="2555"/>
                </a:cubicBezTo>
                <a:cubicBezTo>
                  <a:pt x="31581" y="2555"/>
                  <a:pt x="32268" y="2507"/>
                  <a:pt x="32949" y="2507"/>
                </a:cubicBezTo>
                <a:cubicBezTo>
                  <a:pt x="33119" y="2507"/>
                  <a:pt x="33289" y="2510"/>
                  <a:pt x="33459" y="2518"/>
                </a:cubicBezTo>
                <a:lnTo>
                  <a:pt x="36010" y="2592"/>
                </a:lnTo>
                <a:cubicBezTo>
                  <a:pt x="37748" y="2740"/>
                  <a:pt x="39449" y="2851"/>
                  <a:pt x="41112" y="3146"/>
                </a:cubicBezTo>
                <a:lnTo>
                  <a:pt x="42369" y="3331"/>
                </a:lnTo>
                <a:cubicBezTo>
                  <a:pt x="42813" y="3405"/>
                  <a:pt x="43220" y="3516"/>
                  <a:pt x="43626" y="3627"/>
                </a:cubicBezTo>
                <a:lnTo>
                  <a:pt x="44883" y="3886"/>
                </a:lnTo>
                <a:lnTo>
                  <a:pt x="45512" y="3997"/>
                </a:lnTo>
                <a:lnTo>
                  <a:pt x="46140" y="4181"/>
                </a:lnTo>
                <a:lnTo>
                  <a:pt x="48617" y="4884"/>
                </a:lnTo>
                <a:lnTo>
                  <a:pt x="51058" y="5697"/>
                </a:lnTo>
                <a:cubicBezTo>
                  <a:pt x="54237" y="6880"/>
                  <a:pt x="57343" y="8396"/>
                  <a:pt x="60226" y="10208"/>
                </a:cubicBezTo>
                <a:cubicBezTo>
                  <a:pt x="64330" y="12463"/>
                  <a:pt x="67879" y="15531"/>
                  <a:pt x="70763" y="19192"/>
                </a:cubicBezTo>
                <a:cubicBezTo>
                  <a:pt x="72168" y="21003"/>
                  <a:pt x="73314" y="23037"/>
                  <a:pt x="74127" y="25181"/>
                </a:cubicBezTo>
                <a:cubicBezTo>
                  <a:pt x="74941" y="27251"/>
                  <a:pt x="75384" y="29432"/>
                  <a:pt x="75495" y="31688"/>
                </a:cubicBezTo>
                <a:cubicBezTo>
                  <a:pt x="75606" y="34017"/>
                  <a:pt x="75199" y="36383"/>
                  <a:pt x="74312" y="38564"/>
                </a:cubicBezTo>
                <a:cubicBezTo>
                  <a:pt x="73314" y="40819"/>
                  <a:pt x="71983" y="42890"/>
                  <a:pt x="70319" y="44701"/>
                </a:cubicBezTo>
                <a:cubicBezTo>
                  <a:pt x="69488" y="45630"/>
                  <a:pt x="68600" y="46500"/>
                  <a:pt x="67664" y="47309"/>
                </a:cubicBezTo>
                <a:lnTo>
                  <a:pt x="67664" y="47309"/>
                </a:lnTo>
                <a:cubicBezTo>
                  <a:pt x="68725" y="45674"/>
                  <a:pt x="69515" y="43878"/>
                  <a:pt x="69987" y="41966"/>
                </a:cubicBezTo>
                <a:cubicBezTo>
                  <a:pt x="70282" y="41781"/>
                  <a:pt x="70504" y="41559"/>
                  <a:pt x="70689" y="41263"/>
                </a:cubicBezTo>
                <a:cubicBezTo>
                  <a:pt x="70985" y="40782"/>
                  <a:pt x="71281" y="40265"/>
                  <a:pt x="71539" y="39710"/>
                </a:cubicBezTo>
                <a:cubicBezTo>
                  <a:pt x="71835" y="39008"/>
                  <a:pt x="72131" y="38305"/>
                  <a:pt x="72353" y="37566"/>
                </a:cubicBezTo>
                <a:cubicBezTo>
                  <a:pt x="72501" y="37159"/>
                  <a:pt x="72574" y="36753"/>
                  <a:pt x="72685" y="36346"/>
                </a:cubicBezTo>
                <a:cubicBezTo>
                  <a:pt x="72796" y="35902"/>
                  <a:pt x="72907" y="35496"/>
                  <a:pt x="72944" y="35052"/>
                </a:cubicBezTo>
                <a:cubicBezTo>
                  <a:pt x="73129" y="34202"/>
                  <a:pt x="73203" y="33351"/>
                  <a:pt x="73240" y="32501"/>
                </a:cubicBezTo>
                <a:cubicBezTo>
                  <a:pt x="73240" y="32094"/>
                  <a:pt x="73240" y="31688"/>
                  <a:pt x="73277" y="31318"/>
                </a:cubicBezTo>
                <a:lnTo>
                  <a:pt x="73203" y="30246"/>
                </a:lnTo>
                <a:cubicBezTo>
                  <a:pt x="73166" y="29728"/>
                  <a:pt x="73129" y="29174"/>
                  <a:pt x="73018" y="28656"/>
                </a:cubicBezTo>
                <a:cubicBezTo>
                  <a:pt x="72981" y="28434"/>
                  <a:pt x="72907" y="28212"/>
                  <a:pt x="72833" y="28028"/>
                </a:cubicBezTo>
                <a:cubicBezTo>
                  <a:pt x="72131" y="25366"/>
                  <a:pt x="71059" y="22815"/>
                  <a:pt x="69654" y="20486"/>
                </a:cubicBezTo>
                <a:cubicBezTo>
                  <a:pt x="68545" y="18637"/>
                  <a:pt x="67251" y="16899"/>
                  <a:pt x="65772" y="15310"/>
                </a:cubicBezTo>
                <a:cubicBezTo>
                  <a:pt x="64330" y="13720"/>
                  <a:pt x="62703" y="12278"/>
                  <a:pt x="60966" y="10984"/>
                </a:cubicBezTo>
                <a:cubicBezTo>
                  <a:pt x="59228" y="9653"/>
                  <a:pt x="57343" y="8507"/>
                  <a:pt x="55346" y="7583"/>
                </a:cubicBezTo>
                <a:lnTo>
                  <a:pt x="54607" y="7213"/>
                </a:lnTo>
                <a:lnTo>
                  <a:pt x="53830" y="6880"/>
                </a:lnTo>
                <a:cubicBezTo>
                  <a:pt x="53313" y="6659"/>
                  <a:pt x="52832" y="6437"/>
                  <a:pt x="52278" y="6252"/>
                </a:cubicBezTo>
                <a:cubicBezTo>
                  <a:pt x="51723" y="6104"/>
                  <a:pt x="51168" y="5882"/>
                  <a:pt x="50651" y="5734"/>
                </a:cubicBezTo>
                <a:lnTo>
                  <a:pt x="49801" y="5512"/>
                </a:lnTo>
                <a:lnTo>
                  <a:pt x="48987" y="5328"/>
                </a:lnTo>
                <a:cubicBezTo>
                  <a:pt x="45985" y="4697"/>
                  <a:pt x="42948" y="4393"/>
                  <a:pt x="39901" y="4393"/>
                </a:cubicBezTo>
                <a:cubicBezTo>
                  <a:pt x="38482" y="4393"/>
                  <a:pt x="37062" y="4459"/>
                  <a:pt x="35641" y="4588"/>
                </a:cubicBezTo>
                <a:cubicBezTo>
                  <a:pt x="31167" y="4958"/>
                  <a:pt x="26731" y="5771"/>
                  <a:pt x="22405" y="7065"/>
                </a:cubicBezTo>
                <a:cubicBezTo>
                  <a:pt x="19078" y="8026"/>
                  <a:pt x="15861" y="9357"/>
                  <a:pt x="12793" y="10984"/>
                </a:cubicBezTo>
                <a:cubicBezTo>
                  <a:pt x="10759" y="12056"/>
                  <a:pt x="8837" y="13350"/>
                  <a:pt x="7062" y="14829"/>
                </a:cubicBezTo>
                <a:cubicBezTo>
                  <a:pt x="6064" y="15679"/>
                  <a:pt x="5140" y="16604"/>
                  <a:pt x="4327" y="17602"/>
                </a:cubicBezTo>
                <a:cubicBezTo>
                  <a:pt x="3476" y="18674"/>
                  <a:pt x="2737" y="19857"/>
                  <a:pt x="2182" y="21151"/>
                </a:cubicBezTo>
                <a:cubicBezTo>
                  <a:pt x="1073" y="23480"/>
                  <a:pt x="408" y="26031"/>
                  <a:pt x="186" y="28619"/>
                </a:cubicBezTo>
                <a:cubicBezTo>
                  <a:pt x="1" y="31022"/>
                  <a:pt x="112" y="33462"/>
                  <a:pt x="556" y="35828"/>
                </a:cubicBezTo>
                <a:cubicBezTo>
                  <a:pt x="962" y="37899"/>
                  <a:pt x="1591" y="39932"/>
                  <a:pt x="2478" y="41892"/>
                </a:cubicBezTo>
                <a:cubicBezTo>
                  <a:pt x="2848" y="42742"/>
                  <a:pt x="3291" y="43555"/>
                  <a:pt x="3772" y="44369"/>
                </a:cubicBezTo>
                <a:cubicBezTo>
                  <a:pt x="4216" y="45108"/>
                  <a:pt x="4659" y="45737"/>
                  <a:pt x="5066" y="46328"/>
                </a:cubicBezTo>
                <a:cubicBezTo>
                  <a:pt x="5547" y="46957"/>
                  <a:pt x="6064" y="47585"/>
                  <a:pt x="6582" y="48251"/>
                </a:cubicBezTo>
                <a:cubicBezTo>
                  <a:pt x="7099" y="48879"/>
                  <a:pt x="7691" y="49434"/>
                  <a:pt x="8282" y="49988"/>
                </a:cubicBezTo>
                <a:cubicBezTo>
                  <a:pt x="6988" y="48731"/>
                  <a:pt x="5805" y="47326"/>
                  <a:pt x="4807" y="45810"/>
                </a:cubicBezTo>
                <a:lnTo>
                  <a:pt x="4807" y="45810"/>
                </a:lnTo>
                <a:cubicBezTo>
                  <a:pt x="6804" y="48361"/>
                  <a:pt x="9244" y="50543"/>
                  <a:pt x="11943" y="52317"/>
                </a:cubicBezTo>
                <a:cubicBezTo>
                  <a:pt x="14420" y="53944"/>
                  <a:pt x="17044" y="55275"/>
                  <a:pt x="19817" y="56273"/>
                </a:cubicBezTo>
                <a:cubicBezTo>
                  <a:pt x="19374" y="56014"/>
                  <a:pt x="19152" y="55830"/>
                  <a:pt x="18745" y="55571"/>
                </a:cubicBezTo>
                <a:cubicBezTo>
                  <a:pt x="18560" y="55460"/>
                  <a:pt x="18301" y="55312"/>
                  <a:pt x="18006" y="55127"/>
                </a:cubicBezTo>
                <a:cubicBezTo>
                  <a:pt x="17673" y="54905"/>
                  <a:pt x="17303" y="54646"/>
                  <a:pt x="16823" y="54351"/>
                </a:cubicBezTo>
                <a:lnTo>
                  <a:pt x="16823" y="54351"/>
                </a:lnTo>
                <a:lnTo>
                  <a:pt x="18080" y="55053"/>
                </a:lnTo>
                <a:lnTo>
                  <a:pt x="19374" y="55682"/>
                </a:lnTo>
                <a:cubicBezTo>
                  <a:pt x="20631" y="56014"/>
                  <a:pt x="22664" y="56643"/>
                  <a:pt x="24734" y="57197"/>
                </a:cubicBezTo>
                <a:cubicBezTo>
                  <a:pt x="26583" y="57678"/>
                  <a:pt x="28468" y="58048"/>
                  <a:pt x="30354" y="58270"/>
                </a:cubicBezTo>
                <a:cubicBezTo>
                  <a:pt x="29725" y="58344"/>
                  <a:pt x="31870" y="58824"/>
                  <a:pt x="33792" y="59009"/>
                </a:cubicBezTo>
                <a:lnTo>
                  <a:pt x="33053" y="58787"/>
                </a:lnTo>
                <a:lnTo>
                  <a:pt x="34384" y="58972"/>
                </a:lnTo>
                <a:cubicBezTo>
                  <a:pt x="34864" y="59009"/>
                  <a:pt x="35308" y="59046"/>
                  <a:pt x="35789" y="59083"/>
                </a:cubicBezTo>
                <a:lnTo>
                  <a:pt x="37194" y="59194"/>
                </a:lnTo>
                <a:lnTo>
                  <a:pt x="38598" y="59231"/>
                </a:lnTo>
                <a:cubicBezTo>
                  <a:pt x="39541" y="59268"/>
                  <a:pt x="40493" y="59286"/>
                  <a:pt x="41445" y="59286"/>
                </a:cubicBezTo>
                <a:cubicBezTo>
                  <a:pt x="42397" y="59286"/>
                  <a:pt x="43349" y="59268"/>
                  <a:pt x="44292" y="59231"/>
                </a:cubicBezTo>
                <a:cubicBezTo>
                  <a:pt x="47915" y="59120"/>
                  <a:pt x="51501" y="58713"/>
                  <a:pt x="55050" y="58011"/>
                </a:cubicBezTo>
                <a:cubicBezTo>
                  <a:pt x="55679" y="57826"/>
                  <a:pt x="56344" y="57752"/>
                  <a:pt x="57047" y="57678"/>
                </a:cubicBezTo>
                <a:lnTo>
                  <a:pt x="58563" y="57234"/>
                </a:lnTo>
                <a:cubicBezTo>
                  <a:pt x="58784" y="57124"/>
                  <a:pt x="59043" y="57050"/>
                  <a:pt x="59302" y="56976"/>
                </a:cubicBezTo>
                <a:lnTo>
                  <a:pt x="60041" y="56680"/>
                </a:lnTo>
                <a:lnTo>
                  <a:pt x="61520" y="56125"/>
                </a:lnTo>
                <a:lnTo>
                  <a:pt x="62962" y="55460"/>
                </a:lnTo>
                <a:lnTo>
                  <a:pt x="62962" y="55460"/>
                </a:lnTo>
                <a:cubicBezTo>
                  <a:pt x="62934" y="55512"/>
                  <a:pt x="62955" y="55534"/>
                  <a:pt x="63012" y="55534"/>
                </a:cubicBezTo>
                <a:cubicBezTo>
                  <a:pt x="63426" y="55534"/>
                  <a:pt x="65787" y="54333"/>
                  <a:pt x="65936" y="54333"/>
                </a:cubicBezTo>
                <a:cubicBezTo>
                  <a:pt x="65987" y="54333"/>
                  <a:pt x="65787" y="54469"/>
                  <a:pt x="65180" y="54831"/>
                </a:cubicBezTo>
                <a:lnTo>
                  <a:pt x="65957" y="54388"/>
                </a:lnTo>
                <a:cubicBezTo>
                  <a:pt x="66216" y="54203"/>
                  <a:pt x="66474" y="54018"/>
                  <a:pt x="66733" y="53870"/>
                </a:cubicBezTo>
                <a:cubicBezTo>
                  <a:pt x="67214" y="53500"/>
                  <a:pt x="67731" y="53205"/>
                  <a:pt x="68212" y="52835"/>
                </a:cubicBezTo>
                <a:cubicBezTo>
                  <a:pt x="69173" y="52096"/>
                  <a:pt x="70171" y="51393"/>
                  <a:pt x="71059" y="50580"/>
                </a:cubicBezTo>
                <a:cubicBezTo>
                  <a:pt x="72833" y="49027"/>
                  <a:pt x="74386" y="47252"/>
                  <a:pt x="75680" y="45293"/>
                </a:cubicBezTo>
                <a:cubicBezTo>
                  <a:pt x="76937" y="43592"/>
                  <a:pt x="77972" y="41781"/>
                  <a:pt x="78749" y="39821"/>
                </a:cubicBezTo>
                <a:cubicBezTo>
                  <a:pt x="79562" y="37825"/>
                  <a:pt x="80006" y="35681"/>
                  <a:pt x="80117" y="33536"/>
                </a:cubicBezTo>
                <a:cubicBezTo>
                  <a:pt x="80301" y="29211"/>
                  <a:pt x="79340" y="24959"/>
                  <a:pt x="77307" y="21151"/>
                </a:cubicBezTo>
                <a:cubicBezTo>
                  <a:pt x="75310" y="17417"/>
                  <a:pt x="72611" y="14127"/>
                  <a:pt x="69395" y="11428"/>
                </a:cubicBezTo>
                <a:cubicBezTo>
                  <a:pt x="67805" y="10097"/>
                  <a:pt x="66142" y="8877"/>
                  <a:pt x="64404" y="7768"/>
                </a:cubicBezTo>
                <a:cubicBezTo>
                  <a:pt x="63517" y="7250"/>
                  <a:pt x="62666" y="6695"/>
                  <a:pt x="61779" y="6215"/>
                </a:cubicBezTo>
                <a:lnTo>
                  <a:pt x="59080" y="4810"/>
                </a:lnTo>
                <a:lnTo>
                  <a:pt x="59080" y="4810"/>
                </a:lnTo>
                <a:cubicBezTo>
                  <a:pt x="59154" y="4921"/>
                  <a:pt x="59265" y="4995"/>
                  <a:pt x="59376" y="5106"/>
                </a:cubicBezTo>
                <a:cubicBezTo>
                  <a:pt x="58710" y="4773"/>
                  <a:pt x="58082" y="4551"/>
                  <a:pt x="57453" y="4255"/>
                </a:cubicBezTo>
                <a:lnTo>
                  <a:pt x="56492" y="3849"/>
                </a:lnTo>
                <a:cubicBezTo>
                  <a:pt x="56159" y="3738"/>
                  <a:pt x="55864" y="3590"/>
                  <a:pt x="55531" y="3516"/>
                </a:cubicBezTo>
                <a:cubicBezTo>
                  <a:pt x="54200" y="3072"/>
                  <a:pt x="52943" y="2592"/>
                  <a:pt x="51575" y="2259"/>
                </a:cubicBezTo>
                <a:lnTo>
                  <a:pt x="49542" y="1704"/>
                </a:lnTo>
                <a:lnTo>
                  <a:pt x="47360" y="1187"/>
                </a:lnTo>
                <a:lnTo>
                  <a:pt x="46251" y="928"/>
                </a:lnTo>
                <a:lnTo>
                  <a:pt x="45105" y="706"/>
                </a:lnTo>
                <a:cubicBezTo>
                  <a:pt x="44329" y="558"/>
                  <a:pt x="43516" y="373"/>
                  <a:pt x="42665" y="226"/>
                </a:cubicBezTo>
                <a:cubicBezTo>
                  <a:pt x="40970" y="82"/>
                  <a:pt x="39260" y="1"/>
                  <a:pt x="37554" y="1"/>
                </a:cubicBezTo>
                <a:close/>
              </a:path>
            </a:pathLst>
          </a:custGeom>
          <a:solidFill>
            <a:srgbClr val="FF66FF"/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EE18902-047B-DA78-33E0-BB3BAA38DF34}"/>
              </a:ext>
            </a:extLst>
          </p:cNvPr>
          <p:cNvSpPr/>
          <p:nvPr/>
        </p:nvSpPr>
        <p:spPr>
          <a:xfrm>
            <a:off x="5290107" y="2264023"/>
            <a:ext cx="2840842" cy="772886"/>
          </a:xfrm>
          <a:prstGeom prst="roundRect">
            <a:avLst>
              <a:gd name="adj" fmla="val 9249"/>
            </a:avLst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0" b="1" kern="1200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Baloo Thambi" panose="03080902040302020200" pitchFamily="66" charset="77"/>
              </a:rPr>
              <a:t>swim</a:t>
            </a:r>
            <a:endParaRPr kumimoji="0" lang="en-US" sz="7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Baloo Thambi" panose="03080902040302020200" pitchFamily="66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989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1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oller skate clipart 20 free Cliparts | Download images on Clipground 2022">
            <a:extLst>
              <a:ext uri="{FF2B5EF4-FFF2-40B4-BE49-F238E27FC236}">
                <a16:creationId xmlns:a16="http://schemas.microsoft.com/office/drawing/2014/main" xmlns="" id="{E9867E07-C9AE-CEAD-9AD1-90B2432AA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934" y="747505"/>
            <a:ext cx="2122125" cy="345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7D30E3A-73EB-BED0-247D-1C6D53028593}"/>
              </a:ext>
            </a:extLst>
          </p:cNvPr>
          <p:cNvSpPr/>
          <p:nvPr/>
        </p:nvSpPr>
        <p:spPr>
          <a:xfrm>
            <a:off x="827466" y="747504"/>
            <a:ext cx="1735329" cy="1738993"/>
          </a:xfrm>
          <a:prstGeom prst="rect">
            <a:avLst/>
          </a:prstGeom>
          <a:solidFill>
            <a:srgbClr val="FF66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099E508-FADD-6D8D-4239-33A4B160D429}"/>
              </a:ext>
            </a:extLst>
          </p:cNvPr>
          <p:cNvSpPr/>
          <p:nvPr/>
        </p:nvSpPr>
        <p:spPr>
          <a:xfrm>
            <a:off x="2564503" y="732744"/>
            <a:ext cx="1735329" cy="1738993"/>
          </a:xfrm>
          <a:prstGeom prst="rect">
            <a:avLst/>
          </a:prstGeom>
          <a:solidFill>
            <a:srgbClr val="00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26B2FE3-5A11-4EE3-72EB-CDB442984EA0}"/>
              </a:ext>
            </a:extLst>
          </p:cNvPr>
          <p:cNvSpPr/>
          <p:nvPr/>
        </p:nvSpPr>
        <p:spPr>
          <a:xfrm>
            <a:off x="840897" y="2441440"/>
            <a:ext cx="1735329" cy="1738993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20E7AE0-E478-C41C-5360-FAA3ACF00147}"/>
              </a:ext>
            </a:extLst>
          </p:cNvPr>
          <p:cNvSpPr/>
          <p:nvPr/>
        </p:nvSpPr>
        <p:spPr>
          <a:xfrm>
            <a:off x="2552780" y="2426680"/>
            <a:ext cx="1735329" cy="1738993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9C16223-3B03-E6BE-5261-0F1114F1C107}"/>
              </a:ext>
            </a:extLst>
          </p:cNvPr>
          <p:cNvSpPr/>
          <p:nvPr/>
        </p:nvSpPr>
        <p:spPr>
          <a:xfrm>
            <a:off x="1635561" y="1609620"/>
            <a:ext cx="1735329" cy="1738993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9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xmlns="" id="{14F8F80D-09B5-CFF7-50C3-99BCFA26BC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1978" y="4301021"/>
            <a:ext cx="1289714" cy="725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Google Shape;349;p31">
            <a:extLst>
              <a:ext uri="{FF2B5EF4-FFF2-40B4-BE49-F238E27FC236}">
                <a16:creationId xmlns:a16="http://schemas.microsoft.com/office/drawing/2014/main" xmlns="" id="{6B44E050-66B2-712B-CFFC-7366B33FC7F2}"/>
              </a:ext>
            </a:extLst>
          </p:cNvPr>
          <p:cNvSpPr/>
          <p:nvPr/>
        </p:nvSpPr>
        <p:spPr>
          <a:xfrm rot="329264">
            <a:off x="4476252" y="577209"/>
            <a:ext cx="4333848" cy="3897239"/>
          </a:xfrm>
          <a:custGeom>
            <a:avLst/>
            <a:gdLst/>
            <a:ahLst/>
            <a:cxnLst/>
            <a:rect l="l" t="t" r="r" b="b"/>
            <a:pathLst>
              <a:path w="80302" h="59287" extrusionOk="0">
                <a:moveTo>
                  <a:pt x="31494" y="10911"/>
                </a:moveTo>
                <a:cubicBezTo>
                  <a:pt x="31459" y="10923"/>
                  <a:pt x="31424" y="10935"/>
                  <a:pt x="31389" y="10947"/>
                </a:cubicBezTo>
                <a:cubicBezTo>
                  <a:pt x="31320" y="11004"/>
                  <a:pt x="31277" y="11045"/>
                  <a:pt x="31258" y="11074"/>
                </a:cubicBezTo>
                <a:lnTo>
                  <a:pt x="31258" y="11074"/>
                </a:lnTo>
                <a:cubicBezTo>
                  <a:pt x="31326" y="11026"/>
                  <a:pt x="31406" y="10971"/>
                  <a:pt x="31494" y="10911"/>
                </a:cubicBezTo>
                <a:close/>
                <a:moveTo>
                  <a:pt x="33710" y="10151"/>
                </a:moveTo>
                <a:cubicBezTo>
                  <a:pt x="33500" y="10268"/>
                  <a:pt x="33284" y="10393"/>
                  <a:pt x="33070" y="10522"/>
                </a:cubicBezTo>
                <a:lnTo>
                  <a:pt x="33070" y="10522"/>
                </a:lnTo>
                <a:cubicBezTo>
                  <a:pt x="32821" y="10589"/>
                  <a:pt x="32464" y="10718"/>
                  <a:pt x="32129" y="10836"/>
                </a:cubicBezTo>
                <a:cubicBezTo>
                  <a:pt x="31742" y="10995"/>
                  <a:pt x="31397" y="11127"/>
                  <a:pt x="31284" y="11127"/>
                </a:cubicBezTo>
                <a:cubicBezTo>
                  <a:pt x="31244" y="11127"/>
                  <a:pt x="31233" y="11111"/>
                  <a:pt x="31258" y="11074"/>
                </a:cubicBezTo>
                <a:lnTo>
                  <a:pt x="31258" y="11074"/>
                </a:lnTo>
                <a:cubicBezTo>
                  <a:pt x="31182" y="11127"/>
                  <a:pt x="31119" y="11172"/>
                  <a:pt x="31073" y="11207"/>
                </a:cubicBezTo>
                <a:lnTo>
                  <a:pt x="31073" y="11207"/>
                </a:lnTo>
                <a:cubicBezTo>
                  <a:pt x="30919" y="11268"/>
                  <a:pt x="30766" y="11329"/>
                  <a:pt x="30613" y="11391"/>
                </a:cubicBezTo>
                <a:cubicBezTo>
                  <a:pt x="30985" y="11137"/>
                  <a:pt x="31372" y="10914"/>
                  <a:pt x="31772" y="10723"/>
                </a:cubicBezTo>
                <a:lnTo>
                  <a:pt x="31772" y="10723"/>
                </a:lnTo>
                <a:cubicBezTo>
                  <a:pt x="31672" y="10789"/>
                  <a:pt x="31579" y="10852"/>
                  <a:pt x="31494" y="10911"/>
                </a:cubicBezTo>
                <a:lnTo>
                  <a:pt x="31494" y="10911"/>
                </a:lnTo>
                <a:cubicBezTo>
                  <a:pt x="32136" y="10686"/>
                  <a:pt x="32757" y="10460"/>
                  <a:pt x="33357" y="10200"/>
                </a:cubicBezTo>
                <a:lnTo>
                  <a:pt x="33357" y="10200"/>
                </a:lnTo>
                <a:cubicBezTo>
                  <a:pt x="33475" y="10184"/>
                  <a:pt x="33592" y="10167"/>
                  <a:pt x="33710" y="10151"/>
                </a:cubicBezTo>
                <a:close/>
                <a:moveTo>
                  <a:pt x="31785" y="11312"/>
                </a:moveTo>
                <a:cubicBezTo>
                  <a:pt x="31781" y="11313"/>
                  <a:pt x="31778" y="11314"/>
                  <a:pt x="31774" y="11316"/>
                </a:cubicBezTo>
                <a:lnTo>
                  <a:pt x="31774" y="11316"/>
                </a:lnTo>
                <a:cubicBezTo>
                  <a:pt x="31613" y="11420"/>
                  <a:pt x="31471" y="11514"/>
                  <a:pt x="31357" y="11594"/>
                </a:cubicBezTo>
                <a:lnTo>
                  <a:pt x="31357" y="11594"/>
                </a:lnTo>
                <a:cubicBezTo>
                  <a:pt x="31482" y="11510"/>
                  <a:pt x="31626" y="11414"/>
                  <a:pt x="31785" y="11312"/>
                </a:cubicBezTo>
                <a:close/>
                <a:moveTo>
                  <a:pt x="31357" y="11594"/>
                </a:moveTo>
                <a:cubicBezTo>
                  <a:pt x="31034" y="11813"/>
                  <a:pt x="30842" y="11958"/>
                  <a:pt x="30877" y="11958"/>
                </a:cubicBezTo>
                <a:cubicBezTo>
                  <a:pt x="30892" y="11958"/>
                  <a:pt x="30949" y="11931"/>
                  <a:pt x="31056" y="11871"/>
                </a:cubicBezTo>
                <a:cubicBezTo>
                  <a:pt x="30993" y="11871"/>
                  <a:pt x="31115" y="11764"/>
                  <a:pt x="31357" y="11594"/>
                </a:cubicBezTo>
                <a:close/>
                <a:moveTo>
                  <a:pt x="43220" y="9043"/>
                </a:moveTo>
                <a:cubicBezTo>
                  <a:pt x="43543" y="9043"/>
                  <a:pt x="43867" y="9062"/>
                  <a:pt x="44181" y="9099"/>
                </a:cubicBezTo>
                <a:cubicBezTo>
                  <a:pt x="46473" y="9653"/>
                  <a:pt x="48174" y="10208"/>
                  <a:pt x="49061" y="10430"/>
                </a:cubicBezTo>
                <a:cubicBezTo>
                  <a:pt x="49357" y="10503"/>
                  <a:pt x="49566" y="10540"/>
                  <a:pt x="49675" y="10540"/>
                </a:cubicBezTo>
                <a:cubicBezTo>
                  <a:pt x="49891" y="10540"/>
                  <a:pt x="49702" y="10393"/>
                  <a:pt x="48987" y="10097"/>
                </a:cubicBezTo>
                <a:lnTo>
                  <a:pt x="48987" y="10097"/>
                </a:lnTo>
                <a:cubicBezTo>
                  <a:pt x="49874" y="10319"/>
                  <a:pt x="50762" y="10614"/>
                  <a:pt x="51649" y="10984"/>
                </a:cubicBezTo>
                <a:cubicBezTo>
                  <a:pt x="52056" y="11169"/>
                  <a:pt x="52499" y="11317"/>
                  <a:pt x="52906" y="11502"/>
                </a:cubicBezTo>
                <a:lnTo>
                  <a:pt x="54163" y="12130"/>
                </a:lnTo>
                <a:cubicBezTo>
                  <a:pt x="55679" y="12981"/>
                  <a:pt x="57158" y="13942"/>
                  <a:pt x="58563" y="15014"/>
                </a:cubicBezTo>
                <a:cubicBezTo>
                  <a:pt x="59820" y="15938"/>
                  <a:pt x="60966" y="16973"/>
                  <a:pt x="62075" y="18082"/>
                </a:cubicBezTo>
                <a:cubicBezTo>
                  <a:pt x="62740" y="18711"/>
                  <a:pt x="63258" y="19487"/>
                  <a:pt x="63591" y="20338"/>
                </a:cubicBezTo>
                <a:cubicBezTo>
                  <a:pt x="63960" y="20818"/>
                  <a:pt x="64330" y="21336"/>
                  <a:pt x="64626" y="21853"/>
                </a:cubicBezTo>
                <a:cubicBezTo>
                  <a:pt x="64811" y="22149"/>
                  <a:pt x="64959" y="22482"/>
                  <a:pt x="65106" y="22778"/>
                </a:cubicBezTo>
                <a:lnTo>
                  <a:pt x="65550" y="23776"/>
                </a:lnTo>
                <a:cubicBezTo>
                  <a:pt x="65698" y="24183"/>
                  <a:pt x="65920" y="24737"/>
                  <a:pt x="66252" y="25551"/>
                </a:cubicBezTo>
                <a:cubicBezTo>
                  <a:pt x="66363" y="26105"/>
                  <a:pt x="66511" y="26660"/>
                  <a:pt x="66733" y="27177"/>
                </a:cubicBezTo>
                <a:cubicBezTo>
                  <a:pt x="66881" y="27584"/>
                  <a:pt x="66992" y="28065"/>
                  <a:pt x="67177" y="28582"/>
                </a:cubicBezTo>
                <a:cubicBezTo>
                  <a:pt x="67325" y="29063"/>
                  <a:pt x="67399" y="29580"/>
                  <a:pt x="67546" y="30135"/>
                </a:cubicBezTo>
                <a:lnTo>
                  <a:pt x="67768" y="31688"/>
                </a:lnTo>
                <a:cubicBezTo>
                  <a:pt x="67805" y="32205"/>
                  <a:pt x="67842" y="32686"/>
                  <a:pt x="67879" y="33130"/>
                </a:cubicBezTo>
                <a:cubicBezTo>
                  <a:pt x="67879" y="33721"/>
                  <a:pt x="67842" y="34350"/>
                  <a:pt x="67768" y="34941"/>
                </a:cubicBezTo>
                <a:lnTo>
                  <a:pt x="67768" y="34350"/>
                </a:lnTo>
                <a:cubicBezTo>
                  <a:pt x="67546" y="36124"/>
                  <a:pt x="67029" y="37825"/>
                  <a:pt x="66216" y="39415"/>
                </a:cubicBezTo>
                <a:cubicBezTo>
                  <a:pt x="65439" y="40930"/>
                  <a:pt x="64515" y="42372"/>
                  <a:pt x="63480" y="43740"/>
                </a:cubicBezTo>
                <a:cubicBezTo>
                  <a:pt x="61890" y="45847"/>
                  <a:pt x="59820" y="47511"/>
                  <a:pt x="57453" y="48620"/>
                </a:cubicBezTo>
                <a:lnTo>
                  <a:pt x="56566" y="48990"/>
                </a:lnTo>
                <a:lnTo>
                  <a:pt x="55642" y="49286"/>
                </a:lnTo>
                <a:lnTo>
                  <a:pt x="55161" y="49434"/>
                </a:lnTo>
                <a:lnTo>
                  <a:pt x="54755" y="49508"/>
                </a:lnTo>
                <a:cubicBezTo>
                  <a:pt x="54459" y="49545"/>
                  <a:pt x="54126" y="49618"/>
                  <a:pt x="53793" y="49655"/>
                </a:cubicBezTo>
                <a:cubicBezTo>
                  <a:pt x="52388" y="49803"/>
                  <a:pt x="50910" y="49877"/>
                  <a:pt x="49431" y="49877"/>
                </a:cubicBezTo>
                <a:cubicBezTo>
                  <a:pt x="49023" y="49885"/>
                  <a:pt x="48615" y="49889"/>
                  <a:pt x="48207" y="49889"/>
                </a:cubicBezTo>
                <a:cubicBezTo>
                  <a:pt x="42922" y="49889"/>
                  <a:pt x="37646" y="49225"/>
                  <a:pt x="32498" y="47955"/>
                </a:cubicBezTo>
                <a:lnTo>
                  <a:pt x="32498" y="47955"/>
                </a:lnTo>
                <a:cubicBezTo>
                  <a:pt x="32424" y="48066"/>
                  <a:pt x="32979" y="48177"/>
                  <a:pt x="33570" y="48325"/>
                </a:cubicBezTo>
                <a:cubicBezTo>
                  <a:pt x="34162" y="48472"/>
                  <a:pt x="34827" y="48583"/>
                  <a:pt x="34827" y="48805"/>
                </a:cubicBezTo>
                <a:cubicBezTo>
                  <a:pt x="31759" y="48140"/>
                  <a:pt x="28801" y="47141"/>
                  <a:pt x="25954" y="45810"/>
                </a:cubicBezTo>
                <a:lnTo>
                  <a:pt x="24919" y="45330"/>
                </a:lnTo>
                <a:lnTo>
                  <a:pt x="23958" y="44738"/>
                </a:lnTo>
                <a:cubicBezTo>
                  <a:pt x="23256" y="44406"/>
                  <a:pt x="22664" y="43962"/>
                  <a:pt x="22036" y="43555"/>
                </a:cubicBezTo>
                <a:cubicBezTo>
                  <a:pt x="20815" y="42742"/>
                  <a:pt x="19706" y="41818"/>
                  <a:pt x="18671" y="40782"/>
                </a:cubicBezTo>
                <a:lnTo>
                  <a:pt x="18154" y="40191"/>
                </a:lnTo>
                <a:cubicBezTo>
                  <a:pt x="18006" y="39969"/>
                  <a:pt x="17858" y="39747"/>
                  <a:pt x="17710" y="39525"/>
                </a:cubicBezTo>
                <a:cubicBezTo>
                  <a:pt x="17488" y="39230"/>
                  <a:pt x="17303" y="38897"/>
                  <a:pt x="17118" y="38564"/>
                </a:cubicBezTo>
                <a:cubicBezTo>
                  <a:pt x="16934" y="38158"/>
                  <a:pt x="16675" y="37788"/>
                  <a:pt x="16379" y="37455"/>
                </a:cubicBezTo>
                <a:cubicBezTo>
                  <a:pt x="16157" y="37196"/>
                  <a:pt x="15972" y="36938"/>
                  <a:pt x="15861" y="36642"/>
                </a:cubicBezTo>
                <a:lnTo>
                  <a:pt x="16009" y="36383"/>
                </a:lnTo>
                <a:lnTo>
                  <a:pt x="15824" y="36087"/>
                </a:lnTo>
                <a:cubicBezTo>
                  <a:pt x="15751" y="36013"/>
                  <a:pt x="15714" y="35902"/>
                  <a:pt x="15677" y="35791"/>
                </a:cubicBezTo>
                <a:cubicBezTo>
                  <a:pt x="15603" y="35607"/>
                  <a:pt x="15529" y="35422"/>
                  <a:pt x="15492" y="35274"/>
                </a:cubicBezTo>
                <a:cubicBezTo>
                  <a:pt x="15344" y="34941"/>
                  <a:pt x="15270" y="34608"/>
                  <a:pt x="15233" y="34276"/>
                </a:cubicBezTo>
                <a:cubicBezTo>
                  <a:pt x="15159" y="33573"/>
                  <a:pt x="15011" y="32982"/>
                  <a:pt x="14863" y="32094"/>
                </a:cubicBezTo>
                <a:cubicBezTo>
                  <a:pt x="14752" y="31983"/>
                  <a:pt x="14715" y="31799"/>
                  <a:pt x="14678" y="31651"/>
                </a:cubicBezTo>
                <a:cubicBezTo>
                  <a:pt x="14678" y="31540"/>
                  <a:pt x="14641" y="31392"/>
                  <a:pt x="14604" y="31244"/>
                </a:cubicBezTo>
                <a:cubicBezTo>
                  <a:pt x="14604" y="31096"/>
                  <a:pt x="14604" y="30911"/>
                  <a:pt x="14604" y="30763"/>
                </a:cubicBezTo>
                <a:cubicBezTo>
                  <a:pt x="14752" y="30726"/>
                  <a:pt x="14715" y="30246"/>
                  <a:pt x="14678" y="29765"/>
                </a:cubicBezTo>
                <a:cubicBezTo>
                  <a:pt x="14641" y="29322"/>
                  <a:pt x="14678" y="28989"/>
                  <a:pt x="14789" y="28989"/>
                </a:cubicBezTo>
                <a:cubicBezTo>
                  <a:pt x="14789" y="28693"/>
                  <a:pt x="14826" y="28434"/>
                  <a:pt x="14900" y="28138"/>
                </a:cubicBezTo>
                <a:cubicBezTo>
                  <a:pt x="14900" y="27991"/>
                  <a:pt x="14900" y="27843"/>
                  <a:pt x="14937" y="27695"/>
                </a:cubicBezTo>
                <a:lnTo>
                  <a:pt x="14974" y="27325"/>
                </a:lnTo>
                <a:lnTo>
                  <a:pt x="15085" y="26881"/>
                </a:lnTo>
                <a:cubicBezTo>
                  <a:pt x="15159" y="26512"/>
                  <a:pt x="15233" y="26142"/>
                  <a:pt x="15344" y="25772"/>
                </a:cubicBezTo>
                <a:cubicBezTo>
                  <a:pt x="15492" y="25366"/>
                  <a:pt x="15640" y="24959"/>
                  <a:pt x="15861" y="24515"/>
                </a:cubicBezTo>
                <a:cubicBezTo>
                  <a:pt x="16453" y="23184"/>
                  <a:pt x="17229" y="21964"/>
                  <a:pt x="18080" y="20781"/>
                </a:cubicBezTo>
                <a:cubicBezTo>
                  <a:pt x="18191" y="20707"/>
                  <a:pt x="18265" y="20596"/>
                  <a:pt x="18375" y="20523"/>
                </a:cubicBezTo>
                <a:cubicBezTo>
                  <a:pt x="18924" y="19919"/>
                  <a:pt x="19188" y="19519"/>
                  <a:pt x="19076" y="19519"/>
                </a:cubicBezTo>
                <a:cubicBezTo>
                  <a:pt x="19037" y="19519"/>
                  <a:pt x="18953" y="19567"/>
                  <a:pt x="18819" y="19672"/>
                </a:cubicBezTo>
                <a:cubicBezTo>
                  <a:pt x="19189" y="19339"/>
                  <a:pt x="19485" y="19044"/>
                  <a:pt x="19854" y="18711"/>
                </a:cubicBezTo>
                <a:lnTo>
                  <a:pt x="19854" y="18711"/>
                </a:lnTo>
                <a:lnTo>
                  <a:pt x="19743" y="18822"/>
                </a:lnTo>
                <a:cubicBezTo>
                  <a:pt x="20113" y="18526"/>
                  <a:pt x="20446" y="18193"/>
                  <a:pt x="20815" y="17898"/>
                </a:cubicBezTo>
                <a:cubicBezTo>
                  <a:pt x="20904" y="17827"/>
                  <a:pt x="21027" y="17773"/>
                  <a:pt x="21102" y="17773"/>
                </a:cubicBezTo>
                <a:cubicBezTo>
                  <a:pt x="21184" y="17773"/>
                  <a:pt x="21209" y="17836"/>
                  <a:pt x="21074" y="18009"/>
                </a:cubicBezTo>
                <a:cubicBezTo>
                  <a:pt x="21666" y="17380"/>
                  <a:pt x="22294" y="16862"/>
                  <a:pt x="22960" y="16382"/>
                </a:cubicBezTo>
                <a:lnTo>
                  <a:pt x="22960" y="16382"/>
                </a:lnTo>
                <a:cubicBezTo>
                  <a:pt x="20926" y="17676"/>
                  <a:pt x="18967" y="19155"/>
                  <a:pt x="17155" y="20744"/>
                </a:cubicBezTo>
                <a:cubicBezTo>
                  <a:pt x="17673" y="19968"/>
                  <a:pt x="19004" y="18859"/>
                  <a:pt x="19780" y="18156"/>
                </a:cubicBezTo>
                <a:cubicBezTo>
                  <a:pt x="20815" y="17454"/>
                  <a:pt x="22886" y="15938"/>
                  <a:pt x="24623" y="14940"/>
                </a:cubicBezTo>
                <a:cubicBezTo>
                  <a:pt x="24956" y="14681"/>
                  <a:pt x="25030" y="14274"/>
                  <a:pt x="25954" y="13831"/>
                </a:cubicBezTo>
                <a:cubicBezTo>
                  <a:pt x="26509" y="13757"/>
                  <a:pt x="26916" y="13239"/>
                  <a:pt x="27692" y="12944"/>
                </a:cubicBezTo>
                <a:lnTo>
                  <a:pt x="27692" y="12944"/>
                </a:lnTo>
                <a:cubicBezTo>
                  <a:pt x="26953" y="13535"/>
                  <a:pt x="26139" y="13979"/>
                  <a:pt x="25326" y="14496"/>
                </a:cubicBezTo>
                <a:cubicBezTo>
                  <a:pt x="25337" y="14501"/>
                  <a:pt x="25350" y="14503"/>
                  <a:pt x="25366" y="14503"/>
                </a:cubicBezTo>
                <a:cubicBezTo>
                  <a:pt x="25732" y="14503"/>
                  <a:pt x="27390" y="13339"/>
                  <a:pt x="28099" y="13091"/>
                </a:cubicBezTo>
                <a:cubicBezTo>
                  <a:pt x="28358" y="12833"/>
                  <a:pt x="30021" y="11982"/>
                  <a:pt x="31019" y="11428"/>
                </a:cubicBezTo>
                <a:lnTo>
                  <a:pt x="31019" y="11428"/>
                </a:lnTo>
                <a:cubicBezTo>
                  <a:pt x="30941" y="11532"/>
                  <a:pt x="30949" y="11573"/>
                  <a:pt x="31016" y="11573"/>
                </a:cubicBezTo>
                <a:cubicBezTo>
                  <a:pt x="31134" y="11573"/>
                  <a:pt x="31437" y="11446"/>
                  <a:pt x="31774" y="11316"/>
                </a:cubicBezTo>
                <a:lnTo>
                  <a:pt x="31774" y="11316"/>
                </a:lnTo>
                <a:cubicBezTo>
                  <a:pt x="31870" y="11255"/>
                  <a:pt x="31972" y="11190"/>
                  <a:pt x="32080" y="11123"/>
                </a:cubicBezTo>
                <a:lnTo>
                  <a:pt x="32080" y="11123"/>
                </a:lnTo>
                <a:cubicBezTo>
                  <a:pt x="31977" y="11188"/>
                  <a:pt x="31879" y="11251"/>
                  <a:pt x="31785" y="11312"/>
                </a:cubicBezTo>
                <a:lnTo>
                  <a:pt x="31785" y="11312"/>
                </a:lnTo>
                <a:cubicBezTo>
                  <a:pt x="32065" y="11204"/>
                  <a:pt x="32368" y="11096"/>
                  <a:pt x="32609" y="11058"/>
                </a:cubicBezTo>
                <a:cubicBezTo>
                  <a:pt x="33266" y="10781"/>
                  <a:pt x="33665" y="10537"/>
                  <a:pt x="33441" y="10537"/>
                </a:cubicBezTo>
                <a:cubicBezTo>
                  <a:pt x="33425" y="10537"/>
                  <a:pt x="33407" y="10538"/>
                  <a:pt x="33386" y="10540"/>
                </a:cubicBezTo>
                <a:cubicBezTo>
                  <a:pt x="33403" y="10496"/>
                  <a:pt x="33376" y="10477"/>
                  <a:pt x="33317" y="10477"/>
                </a:cubicBezTo>
                <a:cubicBezTo>
                  <a:pt x="33272" y="10477"/>
                  <a:pt x="33208" y="10488"/>
                  <a:pt x="33130" y="10507"/>
                </a:cubicBezTo>
                <a:lnTo>
                  <a:pt x="33130" y="10507"/>
                </a:lnTo>
                <a:cubicBezTo>
                  <a:pt x="33311" y="10406"/>
                  <a:pt x="33496" y="10305"/>
                  <a:pt x="33681" y="10208"/>
                </a:cubicBezTo>
                <a:cubicBezTo>
                  <a:pt x="33722" y="10184"/>
                  <a:pt x="33762" y="10161"/>
                  <a:pt x="33802" y="10139"/>
                </a:cubicBezTo>
                <a:lnTo>
                  <a:pt x="33802" y="10139"/>
                </a:lnTo>
                <a:cubicBezTo>
                  <a:pt x="34205" y="10085"/>
                  <a:pt x="34608" y="10034"/>
                  <a:pt x="35012" y="9986"/>
                </a:cubicBezTo>
                <a:cubicBezTo>
                  <a:pt x="36861" y="9579"/>
                  <a:pt x="38931" y="9283"/>
                  <a:pt x="40558" y="9099"/>
                </a:cubicBezTo>
                <a:cubicBezTo>
                  <a:pt x="40835" y="9117"/>
                  <a:pt x="41112" y="9126"/>
                  <a:pt x="41394" y="9126"/>
                </a:cubicBezTo>
                <a:cubicBezTo>
                  <a:pt x="41676" y="9126"/>
                  <a:pt x="41963" y="9117"/>
                  <a:pt x="42259" y="9099"/>
                </a:cubicBezTo>
                <a:cubicBezTo>
                  <a:pt x="42573" y="9062"/>
                  <a:pt x="42896" y="9043"/>
                  <a:pt x="43220" y="9043"/>
                </a:cubicBezTo>
                <a:close/>
                <a:moveTo>
                  <a:pt x="25947" y="52928"/>
                </a:moveTo>
                <a:cubicBezTo>
                  <a:pt x="26011" y="52946"/>
                  <a:pt x="26075" y="52965"/>
                  <a:pt x="26139" y="52983"/>
                </a:cubicBezTo>
                <a:cubicBezTo>
                  <a:pt x="26084" y="52964"/>
                  <a:pt x="26020" y="52946"/>
                  <a:pt x="25947" y="52928"/>
                </a:cubicBezTo>
                <a:close/>
                <a:moveTo>
                  <a:pt x="25514" y="11744"/>
                </a:moveTo>
                <a:lnTo>
                  <a:pt x="25514" y="11744"/>
                </a:lnTo>
                <a:cubicBezTo>
                  <a:pt x="25383" y="11822"/>
                  <a:pt x="25247" y="11912"/>
                  <a:pt x="25104" y="12019"/>
                </a:cubicBezTo>
                <a:cubicBezTo>
                  <a:pt x="24766" y="12277"/>
                  <a:pt x="24736" y="12317"/>
                  <a:pt x="24768" y="12317"/>
                </a:cubicBezTo>
                <a:cubicBezTo>
                  <a:pt x="24782" y="12317"/>
                  <a:pt x="24809" y="12309"/>
                  <a:pt x="24826" y="12309"/>
                </a:cubicBezTo>
                <a:cubicBezTo>
                  <a:pt x="24856" y="12309"/>
                  <a:pt x="24850" y="12337"/>
                  <a:pt x="24660" y="12500"/>
                </a:cubicBezTo>
                <a:cubicBezTo>
                  <a:pt x="23440" y="13239"/>
                  <a:pt x="21740" y="14422"/>
                  <a:pt x="20815" y="15125"/>
                </a:cubicBezTo>
                <a:cubicBezTo>
                  <a:pt x="20534" y="15219"/>
                  <a:pt x="19939" y="15521"/>
                  <a:pt x="19694" y="15521"/>
                </a:cubicBezTo>
                <a:cubicBezTo>
                  <a:pt x="19553" y="15521"/>
                  <a:pt x="19528" y="15422"/>
                  <a:pt x="19743" y="15125"/>
                </a:cubicBezTo>
                <a:cubicBezTo>
                  <a:pt x="20210" y="14765"/>
                  <a:pt x="20403" y="14651"/>
                  <a:pt x="20467" y="14651"/>
                </a:cubicBezTo>
                <a:cubicBezTo>
                  <a:pt x="20579" y="14651"/>
                  <a:pt x="20298" y="14999"/>
                  <a:pt x="20392" y="14999"/>
                </a:cubicBezTo>
                <a:cubicBezTo>
                  <a:pt x="20449" y="14999"/>
                  <a:pt x="20644" y="14871"/>
                  <a:pt x="21148" y="14459"/>
                </a:cubicBezTo>
                <a:lnTo>
                  <a:pt x="21148" y="14459"/>
                </a:lnTo>
                <a:cubicBezTo>
                  <a:pt x="21048" y="14495"/>
                  <a:pt x="20983" y="14511"/>
                  <a:pt x="20946" y="14511"/>
                </a:cubicBezTo>
                <a:cubicBezTo>
                  <a:pt x="20793" y="14511"/>
                  <a:pt x="21144" y="14226"/>
                  <a:pt x="21592" y="13868"/>
                </a:cubicBezTo>
                <a:cubicBezTo>
                  <a:pt x="22109" y="13572"/>
                  <a:pt x="22553" y="13165"/>
                  <a:pt x="22997" y="12722"/>
                </a:cubicBezTo>
                <a:lnTo>
                  <a:pt x="22997" y="12722"/>
                </a:lnTo>
                <a:cubicBezTo>
                  <a:pt x="21925" y="13239"/>
                  <a:pt x="20963" y="13942"/>
                  <a:pt x="20076" y="14718"/>
                </a:cubicBezTo>
                <a:lnTo>
                  <a:pt x="20335" y="14607"/>
                </a:lnTo>
                <a:lnTo>
                  <a:pt x="20335" y="14607"/>
                </a:lnTo>
                <a:cubicBezTo>
                  <a:pt x="19448" y="15310"/>
                  <a:pt x="17821" y="16825"/>
                  <a:pt x="16860" y="17528"/>
                </a:cubicBezTo>
                <a:cubicBezTo>
                  <a:pt x="16971" y="17269"/>
                  <a:pt x="16527" y="17528"/>
                  <a:pt x="17118" y="16973"/>
                </a:cubicBezTo>
                <a:lnTo>
                  <a:pt x="17118" y="16973"/>
                </a:lnTo>
                <a:cubicBezTo>
                  <a:pt x="16712" y="17306"/>
                  <a:pt x="16342" y="17676"/>
                  <a:pt x="16009" y="18045"/>
                </a:cubicBezTo>
                <a:cubicBezTo>
                  <a:pt x="15942" y="18136"/>
                  <a:pt x="15874" y="18240"/>
                  <a:pt x="15907" y="18240"/>
                </a:cubicBezTo>
                <a:cubicBezTo>
                  <a:pt x="15928" y="18240"/>
                  <a:pt x="15991" y="18198"/>
                  <a:pt x="16120" y="18082"/>
                </a:cubicBezTo>
                <a:lnTo>
                  <a:pt x="16120" y="18082"/>
                </a:lnTo>
                <a:cubicBezTo>
                  <a:pt x="15898" y="18378"/>
                  <a:pt x="15640" y="18637"/>
                  <a:pt x="15418" y="18896"/>
                </a:cubicBezTo>
                <a:cubicBezTo>
                  <a:pt x="15159" y="19155"/>
                  <a:pt x="14937" y="19376"/>
                  <a:pt x="14715" y="19561"/>
                </a:cubicBezTo>
                <a:cubicBezTo>
                  <a:pt x="13828" y="20633"/>
                  <a:pt x="13089" y="21817"/>
                  <a:pt x="12534" y="23074"/>
                </a:cubicBezTo>
                <a:cubicBezTo>
                  <a:pt x="11979" y="24257"/>
                  <a:pt x="11573" y="25477"/>
                  <a:pt x="11314" y="26734"/>
                </a:cubicBezTo>
                <a:cubicBezTo>
                  <a:pt x="11166" y="27251"/>
                  <a:pt x="11092" y="27584"/>
                  <a:pt x="11018" y="27917"/>
                </a:cubicBezTo>
                <a:cubicBezTo>
                  <a:pt x="11009" y="27951"/>
                  <a:pt x="11000" y="27985"/>
                  <a:pt x="10992" y="28019"/>
                </a:cubicBezTo>
                <a:lnTo>
                  <a:pt x="10992" y="28019"/>
                </a:lnTo>
                <a:cubicBezTo>
                  <a:pt x="11005" y="27879"/>
                  <a:pt x="11030" y="27721"/>
                  <a:pt x="11055" y="27547"/>
                </a:cubicBezTo>
                <a:cubicBezTo>
                  <a:pt x="11203" y="26401"/>
                  <a:pt x="11499" y="25255"/>
                  <a:pt x="11979" y="24183"/>
                </a:cubicBezTo>
                <a:cubicBezTo>
                  <a:pt x="12534" y="22926"/>
                  <a:pt x="13163" y="21706"/>
                  <a:pt x="13939" y="20559"/>
                </a:cubicBezTo>
                <a:lnTo>
                  <a:pt x="13939" y="20559"/>
                </a:lnTo>
                <a:cubicBezTo>
                  <a:pt x="13421" y="21188"/>
                  <a:pt x="12978" y="21853"/>
                  <a:pt x="12608" y="22556"/>
                </a:cubicBezTo>
                <a:cubicBezTo>
                  <a:pt x="11906" y="23887"/>
                  <a:pt x="11388" y="25292"/>
                  <a:pt x="11092" y="26734"/>
                </a:cubicBezTo>
                <a:cubicBezTo>
                  <a:pt x="11055" y="26918"/>
                  <a:pt x="11018" y="27103"/>
                  <a:pt x="10981" y="27325"/>
                </a:cubicBezTo>
                <a:lnTo>
                  <a:pt x="10907" y="27917"/>
                </a:lnTo>
                <a:cubicBezTo>
                  <a:pt x="10870" y="28286"/>
                  <a:pt x="10870" y="28656"/>
                  <a:pt x="10870" y="29026"/>
                </a:cubicBezTo>
                <a:cubicBezTo>
                  <a:pt x="10870" y="29765"/>
                  <a:pt x="10981" y="30468"/>
                  <a:pt x="11018" y="31059"/>
                </a:cubicBezTo>
                <a:cubicBezTo>
                  <a:pt x="11055" y="31651"/>
                  <a:pt x="11166" y="32131"/>
                  <a:pt x="11203" y="32538"/>
                </a:cubicBezTo>
                <a:cubicBezTo>
                  <a:pt x="11277" y="32760"/>
                  <a:pt x="11277" y="33019"/>
                  <a:pt x="11277" y="33240"/>
                </a:cubicBezTo>
                <a:cubicBezTo>
                  <a:pt x="11351" y="33647"/>
                  <a:pt x="11425" y="34017"/>
                  <a:pt x="11573" y="34387"/>
                </a:cubicBezTo>
                <a:cubicBezTo>
                  <a:pt x="11662" y="34654"/>
                  <a:pt x="11751" y="34825"/>
                  <a:pt x="11802" y="34825"/>
                </a:cubicBezTo>
                <a:cubicBezTo>
                  <a:pt x="11814" y="34825"/>
                  <a:pt x="11824" y="34815"/>
                  <a:pt x="11832" y="34793"/>
                </a:cubicBezTo>
                <a:cubicBezTo>
                  <a:pt x="11925" y="35214"/>
                  <a:pt x="11923" y="35335"/>
                  <a:pt x="11880" y="35335"/>
                </a:cubicBezTo>
                <a:cubicBezTo>
                  <a:pt x="11822" y="35335"/>
                  <a:pt x="11688" y="35105"/>
                  <a:pt x="11624" y="35105"/>
                </a:cubicBezTo>
                <a:cubicBezTo>
                  <a:pt x="11587" y="35105"/>
                  <a:pt x="11573" y="35181"/>
                  <a:pt x="11610" y="35422"/>
                </a:cubicBezTo>
                <a:cubicBezTo>
                  <a:pt x="11622" y="35422"/>
                  <a:pt x="11630" y="35414"/>
                  <a:pt x="11639" y="35414"/>
                </a:cubicBezTo>
                <a:cubicBezTo>
                  <a:pt x="11655" y="35414"/>
                  <a:pt x="11671" y="35446"/>
                  <a:pt x="11721" y="35644"/>
                </a:cubicBezTo>
                <a:cubicBezTo>
                  <a:pt x="11795" y="35939"/>
                  <a:pt x="11869" y="36272"/>
                  <a:pt x="11906" y="36605"/>
                </a:cubicBezTo>
                <a:cubicBezTo>
                  <a:pt x="12164" y="37085"/>
                  <a:pt x="12386" y="37640"/>
                  <a:pt x="12719" y="38195"/>
                </a:cubicBezTo>
                <a:cubicBezTo>
                  <a:pt x="13015" y="38786"/>
                  <a:pt x="13347" y="39378"/>
                  <a:pt x="13717" y="39932"/>
                </a:cubicBezTo>
                <a:lnTo>
                  <a:pt x="14272" y="40782"/>
                </a:lnTo>
                <a:cubicBezTo>
                  <a:pt x="14457" y="41041"/>
                  <a:pt x="14678" y="41300"/>
                  <a:pt x="14900" y="41559"/>
                </a:cubicBezTo>
                <a:cubicBezTo>
                  <a:pt x="15122" y="41781"/>
                  <a:pt x="15344" y="42003"/>
                  <a:pt x="15529" y="42261"/>
                </a:cubicBezTo>
                <a:cubicBezTo>
                  <a:pt x="15751" y="42446"/>
                  <a:pt x="15972" y="42668"/>
                  <a:pt x="16231" y="42853"/>
                </a:cubicBezTo>
                <a:cubicBezTo>
                  <a:pt x="15898" y="42631"/>
                  <a:pt x="15566" y="42409"/>
                  <a:pt x="15233" y="42187"/>
                </a:cubicBezTo>
                <a:cubicBezTo>
                  <a:pt x="14789" y="41818"/>
                  <a:pt x="14346" y="41411"/>
                  <a:pt x="13939" y="40967"/>
                </a:cubicBezTo>
                <a:lnTo>
                  <a:pt x="13865" y="40709"/>
                </a:lnTo>
                <a:cubicBezTo>
                  <a:pt x="13690" y="40568"/>
                  <a:pt x="13050" y="39665"/>
                  <a:pt x="12889" y="39665"/>
                </a:cubicBezTo>
                <a:cubicBezTo>
                  <a:pt x="12880" y="39665"/>
                  <a:pt x="12873" y="39668"/>
                  <a:pt x="12867" y="39673"/>
                </a:cubicBezTo>
                <a:cubicBezTo>
                  <a:pt x="13532" y="40893"/>
                  <a:pt x="14383" y="42003"/>
                  <a:pt x="15455" y="42927"/>
                </a:cubicBezTo>
                <a:cubicBezTo>
                  <a:pt x="15603" y="43149"/>
                  <a:pt x="15824" y="43407"/>
                  <a:pt x="15935" y="43592"/>
                </a:cubicBezTo>
                <a:lnTo>
                  <a:pt x="15935" y="43518"/>
                </a:lnTo>
                <a:cubicBezTo>
                  <a:pt x="16129" y="43785"/>
                  <a:pt x="16180" y="43861"/>
                  <a:pt x="16151" y="43861"/>
                </a:cubicBezTo>
                <a:cubicBezTo>
                  <a:pt x="16135" y="43861"/>
                  <a:pt x="16097" y="43840"/>
                  <a:pt x="16046" y="43814"/>
                </a:cubicBezTo>
                <a:lnTo>
                  <a:pt x="15935" y="43777"/>
                </a:lnTo>
                <a:lnTo>
                  <a:pt x="15935" y="43777"/>
                </a:lnTo>
                <a:cubicBezTo>
                  <a:pt x="16120" y="44221"/>
                  <a:pt x="17192" y="45145"/>
                  <a:pt x="18560" y="46032"/>
                </a:cubicBezTo>
                <a:lnTo>
                  <a:pt x="19595" y="46698"/>
                </a:lnTo>
                <a:cubicBezTo>
                  <a:pt x="19965" y="46883"/>
                  <a:pt x="20335" y="47104"/>
                  <a:pt x="20705" y="47289"/>
                </a:cubicBezTo>
                <a:cubicBezTo>
                  <a:pt x="21407" y="47696"/>
                  <a:pt x="22072" y="48066"/>
                  <a:pt x="22627" y="48398"/>
                </a:cubicBezTo>
                <a:cubicBezTo>
                  <a:pt x="23330" y="48694"/>
                  <a:pt x="22701" y="48398"/>
                  <a:pt x="23588" y="48731"/>
                </a:cubicBezTo>
                <a:lnTo>
                  <a:pt x="25215" y="49545"/>
                </a:lnTo>
                <a:lnTo>
                  <a:pt x="26768" y="50247"/>
                </a:lnTo>
                <a:cubicBezTo>
                  <a:pt x="27803" y="50691"/>
                  <a:pt x="28875" y="51097"/>
                  <a:pt x="30169" y="51504"/>
                </a:cubicBezTo>
                <a:cubicBezTo>
                  <a:pt x="30391" y="51522"/>
                  <a:pt x="30562" y="51534"/>
                  <a:pt x="30679" y="51534"/>
                </a:cubicBezTo>
                <a:cubicBezTo>
                  <a:pt x="31029" y="51534"/>
                  <a:pt x="30890" y="51430"/>
                  <a:pt x="30169" y="51097"/>
                </a:cubicBezTo>
                <a:lnTo>
                  <a:pt x="30169" y="51097"/>
                </a:lnTo>
                <a:lnTo>
                  <a:pt x="31130" y="51393"/>
                </a:lnTo>
                <a:lnTo>
                  <a:pt x="32129" y="51652"/>
                </a:lnTo>
                <a:cubicBezTo>
                  <a:pt x="31167" y="51652"/>
                  <a:pt x="32055" y="51985"/>
                  <a:pt x="32942" y="52317"/>
                </a:cubicBezTo>
                <a:cubicBezTo>
                  <a:pt x="33829" y="52650"/>
                  <a:pt x="34716" y="52909"/>
                  <a:pt x="33644" y="52909"/>
                </a:cubicBezTo>
                <a:cubicBezTo>
                  <a:pt x="34051" y="53057"/>
                  <a:pt x="34495" y="53168"/>
                  <a:pt x="34901" y="53242"/>
                </a:cubicBezTo>
                <a:cubicBezTo>
                  <a:pt x="35419" y="53353"/>
                  <a:pt x="36010" y="53463"/>
                  <a:pt x="36602" y="53500"/>
                </a:cubicBezTo>
                <a:cubicBezTo>
                  <a:pt x="36669" y="53455"/>
                  <a:pt x="36778" y="53383"/>
                  <a:pt x="37176" y="53383"/>
                </a:cubicBezTo>
                <a:cubicBezTo>
                  <a:pt x="37433" y="53383"/>
                  <a:pt x="37811" y="53413"/>
                  <a:pt x="38377" y="53500"/>
                </a:cubicBezTo>
                <a:cubicBezTo>
                  <a:pt x="39338" y="53722"/>
                  <a:pt x="39744" y="53759"/>
                  <a:pt x="40077" y="53833"/>
                </a:cubicBezTo>
                <a:cubicBezTo>
                  <a:pt x="40373" y="53907"/>
                  <a:pt x="40706" y="53981"/>
                  <a:pt x="41519" y="54129"/>
                </a:cubicBezTo>
                <a:cubicBezTo>
                  <a:pt x="41889" y="54314"/>
                  <a:pt x="41260" y="54314"/>
                  <a:pt x="41334" y="54425"/>
                </a:cubicBezTo>
                <a:cubicBezTo>
                  <a:pt x="42148" y="54425"/>
                  <a:pt x="42961" y="54499"/>
                  <a:pt x="43737" y="54683"/>
                </a:cubicBezTo>
                <a:cubicBezTo>
                  <a:pt x="43807" y="54704"/>
                  <a:pt x="43877" y="54724"/>
                  <a:pt x="43948" y="54743"/>
                </a:cubicBezTo>
                <a:lnTo>
                  <a:pt x="43948" y="54743"/>
                </a:lnTo>
                <a:cubicBezTo>
                  <a:pt x="43362" y="54758"/>
                  <a:pt x="42770" y="54766"/>
                  <a:pt x="42176" y="54769"/>
                </a:cubicBezTo>
                <a:lnTo>
                  <a:pt x="42176" y="54769"/>
                </a:lnTo>
                <a:cubicBezTo>
                  <a:pt x="40601" y="54609"/>
                  <a:pt x="39027" y="54398"/>
                  <a:pt x="37452" y="54129"/>
                </a:cubicBezTo>
                <a:lnTo>
                  <a:pt x="37452" y="54129"/>
                </a:lnTo>
                <a:cubicBezTo>
                  <a:pt x="38527" y="54372"/>
                  <a:pt x="39611" y="54584"/>
                  <a:pt x="40699" y="54767"/>
                </a:cubicBezTo>
                <a:lnTo>
                  <a:pt x="40699" y="54767"/>
                </a:lnTo>
                <a:cubicBezTo>
                  <a:pt x="40431" y="54765"/>
                  <a:pt x="40162" y="54761"/>
                  <a:pt x="39892" y="54757"/>
                </a:cubicBezTo>
                <a:cubicBezTo>
                  <a:pt x="37452" y="54683"/>
                  <a:pt x="35012" y="54536"/>
                  <a:pt x="32646" y="54240"/>
                </a:cubicBezTo>
                <a:cubicBezTo>
                  <a:pt x="30317" y="53907"/>
                  <a:pt x="27988" y="53463"/>
                  <a:pt x="25696" y="52872"/>
                </a:cubicBezTo>
                <a:lnTo>
                  <a:pt x="25696" y="52872"/>
                </a:lnTo>
                <a:cubicBezTo>
                  <a:pt x="25789" y="52891"/>
                  <a:pt x="25872" y="52909"/>
                  <a:pt x="25947" y="52928"/>
                </a:cubicBezTo>
                <a:lnTo>
                  <a:pt x="25947" y="52928"/>
                </a:lnTo>
                <a:cubicBezTo>
                  <a:pt x="21356" y="51603"/>
                  <a:pt x="18177" y="49840"/>
                  <a:pt x="14567" y="47178"/>
                </a:cubicBezTo>
                <a:cubicBezTo>
                  <a:pt x="14565" y="47184"/>
                  <a:pt x="14559" y="47187"/>
                  <a:pt x="14550" y="47187"/>
                </a:cubicBezTo>
                <a:cubicBezTo>
                  <a:pt x="14443" y="47187"/>
                  <a:pt x="13917" y="46795"/>
                  <a:pt x="13643" y="46624"/>
                </a:cubicBezTo>
                <a:cubicBezTo>
                  <a:pt x="13569" y="46217"/>
                  <a:pt x="7728" y="42150"/>
                  <a:pt x="6138" y="35348"/>
                </a:cubicBezTo>
                <a:cubicBezTo>
                  <a:pt x="5694" y="33721"/>
                  <a:pt x="5473" y="32057"/>
                  <a:pt x="5399" y="30394"/>
                </a:cubicBezTo>
                <a:cubicBezTo>
                  <a:pt x="5362" y="28915"/>
                  <a:pt x="5510" y="27436"/>
                  <a:pt x="5842" y="25957"/>
                </a:cubicBezTo>
                <a:lnTo>
                  <a:pt x="6064" y="25033"/>
                </a:lnTo>
                <a:cubicBezTo>
                  <a:pt x="6138" y="24737"/>
                  <a:pt x="6249" y="24478"/>
                  <a:pt x="6360" y="24220"/>
                </a:cubicBezTo>
                <a:cubicBezTo>
                  <a:pt x="6434" y="23961"/>
                  <a:pt x="6508" y="23702"/>
                  <a:pt x="6619" y="23480"/>
                </a:cubicBezTo>
                <a:cubicBezTo>
                  <a:pt x="6730" y="23258"/>
                  <a:pt x="6804" y="23037"/>
                  <a:pt x="6915" y="22852"/>
                </a:cubicBezTo>
                <a:lnTo>
                  <a:pt x="7136" y="22297"/>
                </a:lnTo>
                <a:cubicBezTo>
                  <a:pt x="7247" y="22149"/>
                  <a:pt x="7321" y="22038"/>
                  <a:pt x="7395" y="21927"/>
                </a:cubicBezTo>
                <a:cubicBezTo>
                  <a:pt x="7469" y="21780"/>
                  <a:pt x="7580" y="21632"/>
                  <a:pt x="7654" y="21484"/>
                </a:cubicBezTo>
                <a:lnTo>
                  <a:pt x="8061" y="20892"/>
                </a:lnTo>
                <a:lnTo>
                  <a:pt x="8245" y="20633"/>
                </a:lnTo>
                <a:lnTo>
                  <a:pt x="8467" y="20338"/>
                </a:lnTo>
                <a:cubicBezTo>
                  <a:pt x="9281" y="19450"/>
                  <a:pt x="10168" y="18637"/>
                  <a:pt x="11166" y="17935"/>
                </a:cubicBezTo>
                <a:cubicBezTo>
                  <a:pt x="12164" y="17195"/>
                  <a:pt x="13200" y="16530"/>
                  <a:pt x="14309" y="15938"/>
                </a:cubicBezTo>
                <a:cubicBezTo>
                  <a:pt x="16527" y="14755"/>
                  <a:pt x="18856" y="13757"/>
                  <a:pt x="21222" y="12981"/>
                </a:cubicBezTo>
                <a:cubicBezTo>
                  <a:pt x="22639" y="12524"/>
                  <a:pt x="24070" y="12112"/>
                  <a:pt x="25514" y="11744"/>
                </a:cubicBezTo>
                <a:close/>
                <a:moveTo>
                  <a:pt x="37554" y="1"/>
                </a:moveTo>
                <a:cubicBezTo>
                  <a:pt x="36618" y="1"/>
                  <a:pt x="35683" y="25"/>
                  <a:pt x="34753" y="78"/>
                </a:cubicBezTo>
                <a:cubicBezTo>
                  <a:pt x="34088" y="115"/>
                  <a:pt x="33496" y="152"/>
                  <a:pt x="32905" y="189"/>
                </a:cubicBezTo>
                <a:cubicBezTo>
                  <a:pt x="32313" y="263"/>
                  <a:pt x="31759" y="373"/>
                  <a:pt x="31278" y="447"/>
                </a:cubicBezTo>
                <a:cubicBezTo>
                  <a:pt x="30539" y="521"/>
                  <a:pt x="29799" y="706"/>
                  <a:pt x="29097" y="965"/>
                </a:cubicBezTo>
                <a:cubicBezTo>
                  <a:pt x="27877" y="1113"/>
                  <a:pt x="26694" y="1298"/>
                  <a:pt x="25548" y="1557"/>
                </a:cubicBezTo>
                <a:lnTo>
                  <a:pt x="24032" y="1889"/>
                </a:lnTo>
                <a:lnTo>
                  <a:pt x="23330" y="2037"/>
                </a:lnTo>
                <a:lnTo>
                  <a:pt x="22664" y="2259"/>
                </a:lnTo>
                <a:cubicBezTo>
                  <a:pt x="21740" y="2555"/>
                  <a:pt x="20815" y="2777"/>
                  <a:pt x="19854" y="3146"/>
                </a:cubicBezTo>
                <a:lnTo>
                  <a:pt x="18301" y="3701"/>
                </a:lnTo>
                <a:cubicBezTo>
                  <a:pt x="17747" y="3886"/>
                  <a:pt x="17155" y="4071"/>
                  <a:pt x="16564" y="4366"/>
                </a:cubicBezTo>
                <a:cubicBezTo>
                  <a:pt x="16625" y="4357"/>
                  <a:pt x="16673" y="4352"/>
                  <a:pt x="16707" y="4352"/>
                </a:cubicBezTo>
                <a:cubicBezTo>
                  <a:pt x="17066" y="4352"/>
                  <a:pt x="16026" y="4852"/>
                  <a:pt x="15048" y="5291"/>
                </a:cubicBezTo>
                <a:lnTo>
                  <a:pt x="14346" y="5623"/>
                </a:lnTo>
                <a:cubicBezTo>
                  <a:pt x="14161" y="5734"/>
                  <a:pt x="13976" y="5845"/>
                  <a:pt x="13902" y="5882"/>
                </a:cubicBezTo>
                <a:cubicBezTo>
                  <a:pt x="13819" y="5949"/>
                  <a:pt x="13788" y="5985"/>
                  <a:pt x="13836" y="5985"/>
                </a:cubicBezTo>
                <a:cubicBezTo>
                  <a:pt x="13896" y="5985"/>
                  <a:pt x="14074" y="5930"/>
                  <a:pt x="14420" y="5808"/>
                </a:cubicBezTo>
                <a:cubicBezTo>
                  <a:pt x="16157" y="5402"/>
                  <a:pt x="16971" y="5032"/>
                  <a:pt x="17784" y="4773"/>
                </a:cubicBezTo>
                <a:cubicBezTo>
                  <a:pt x="18782" y="4440"/>
                  <a:pt x="19780" y="4181"/>
                  <a:pt x="20815" y="3997"/>
                </a:cubicBezTo>
                <a:lnTo>
                  <a:pt x="20705" y="3923"/>
                </a:lnTo>
                <a:cubicBezTo>
                  <a:pt x="24032" y="3146"/>
                  <a:pt x="27470" y="2666"/>
                  <a:pt x="30872" y="2555"/>
                </a:cubicBezTo>
                <a:cubicBezTo>
                  <a:pt x="31581" y="2555"/>
                  <a:pt x="32268" y="2507"/>
                  <a:pt x="32949" y="2507"/>
                </a:cubicBezTo>
                <a:cubicBezTo>
                  <a:pt x="33119" y="2507"/>
                  <a:pt x="33289" y="2510"/>
                  <a:pt x="33459" y="2518"/>
                </a:cubicBezTo>
                <a:lnTo>
                  <a:pt x="36010" y="2592"/>
                </a:lnTo>
                <a:cubicBezTo>
                  <a:pt x="37748" y="2740"/>
                  <a:pt x="39449" y="2851"/>
                  <a:pt x="41112" y="3146"/>
                </a:cubicBezTo>
                <a:lnTo>
                  <a:pt x="42369" y="3331"/>
                </a:lnTo>
                <a:cubicBezTo>
                  <a:pt x="42813" y="3405"/>
                  <a:pt x="43220" y="3516"/>
                  <a:pt x="43626" y="3627"/>
                </a:cubicBezTo>
                <a:lnTo>
                  <a:pt x="44883" y="3886"/>
                </a:lnTo>
                <a:lnTo>
                  <a:pt x="45512" y="3997"/>
                </a:lnTo>
                <a:lnTo>
                  <a:pt x="46140" y="4181"/>
                </a:lnTo>
                <a:lnTo>
                  <a:pt x="48617" y="4884"/>
                </a:lnTo>
                <a:lnTo>
                  <a:pt x="51058" y="5697"/>
                </a:lnTo>
                <a:cubicBezTo>
                  <a:pt x="54237" y="6880"/>
                  <a:pt x="57343" y="8396"/>
                  <a:pt x="60226" y="10208"/>
                </a:cubicBezTo>
                <a:cubicBezTo>
                  <a:pt x="64330" y="12463"/>
                  <a:pt x="67879" y="15531"/>
                  <a:pt x="70763" y="19192"/>
                </a:cubicBezTo>
                <a:cubicBezTo>
                  <a:pt x="72168" y="21003"/>
                  <a:pt x="73314" y="23037"/>
                  <a:pt x="74127" y="25181"/>
                </a:cubicBezTo>
                <a:cubicBezTo>
                  <a:pt x="74941" y="27251"/>
                  <a:pt x="75384" y="29432"/>
                  <a:pt x="75495" y="31688"/>
                </a:cubicBezTo>
                <a:cubicBezTo>
                  <a:pt x="75606" y="34017"/>
                  <a:pt x="75199" y="36383"/>
                  <a:pt x="74312" y="38564"/>
                </a:cubicBezTo>
                <a:cubicBezTo>
                  <a:pt x="73314" y="40819"/>
                  <a:pt x="71983" y="42890"/>
                  <a:pt x="70319" y="44701"/>
                </a:cubicBezTo>
                <a:cubicBezTo>
                  <a:pt x="69488" y="45630"/>
                  <a:pt x="68600" y="46500"/>
                  <a:pt x="67664" y="47309"/>
                </a:cubicBezTo>
                <a:lnTo>
                  <a:pt x="67664" y="47309"/>
                </a:lnTo>
                <a:cubicBezTo>
                  <a:pt x="68725" y="45674"/>
                  <a:pt x="69515" y="43878"/>
                  <a:pt x="69987" y="41966"/>
                </a:cubicBezTo>
                <a:cubicBezTo>
                  <a:pt x="70282" y="41781"/>
                  <a:pt x="70504" y="41559"/>
                  <a:pt x="70689" y="41263"/>
                </a:cubicBezTo>
                <a:cubicBezTo>
                  <a:pt x="70985" y="40782"/>
                  <a:pt x="71281" y="40265"/>
                  <a:pt x="71539" y="39710"/>
                </a:cubicBezTo>
                <a:cubicBezTo>
                  <a:pt x="71835" y="39008"/>
                  <a:pt x="72131" y="38305"/>
                  <a:pt x="72353" y="37566"/>
                </a:cubicBezTo>
                <a:cubicBezTo>
                  <a:pt x="72501" y="37159"/>
                  <a:pt x="72574" y="36753"/>
                  <a:pt x="72685" y="36346"/>
                </a:cubicBezTo>
                <a:cubicBezTo>
                  <a:pt x="72796" y="35902"/>
                  <a:pt x="72907" y="35496"/>
                  <a:pt x="72944" y="35052"/>
                </a:cubicBezTo>
                <a:cubicBezTo>
                  <a:pt x="73129" y="34202"/>
                  <a:pt x="73203" y="33351"/>
                  <a:pt x="73240" y="32501"/>
                </a:cubicBezTo>
                <a:cubicBezTo>
                  <a:pt x="73240" y="32094"/>
                  <a:pt x="73240" y="31688"/>
                  <a:pt x="73277" y="31318"/>
                </a:cubicBezTo>
                <a:lnTo>
                  <a:pt x="73203" y="30246"/>
                </a:lnTo>
                <a:cubicBezTo>
                  <a:pt x="73166" y="29728"/>
                  <a:pt x="73129" y="29174"/>
                  <a:pt x="73018" y="28656"/>
                </a:cubicBezTo>
                <a:cubicBezTo>
                  <a:pt x="72981" y="28434"/>
                  <a:pt x="72907" y="28212"/>
                  <a:pt x="72833" y="28028"/>
                </a:cubicBezTo>
                <a:cubicBezTo>
                  <a:pt x="72131" y="25366"/>
                  <a:pt x="71059" y="22815"/>
                  <a:pt x="69654" y="20486"/>
                </a:cubicBezTo>
                <a:cubicBezTo>
                  <a:pt x="68545" y="18637"/>
                  <a:pt x="67251" y="16899"/>
                  <a:pt x="65772" y="15310"/>
                </a:cubicBezTo>
                <a:cubicBezTo>
                  <a:pt x="64330" y="13720"/>
                  <a:pt x="62703" y="12278"/>
                  <a:pt x="60966" y="10984"/>
                </a:cubicBezTo>
                <a:cubicBezTo>
                  <a:pt x="59228" y="9653"/>
                  <a:pt x="57343" y="8507"/>
                  <a:pt x="55346" y="7583"/>
                </a:cubicBezTo>
                <a:lnTo>
                  <a:pt x="54607" y="7213"/>
                </a:lnTo>
                <a:lnTo>
                  <a:pt x="53830" y="6880"/>
                </a:lnTo>
                <a:cubicBezTo>
                  <a:pt x="53313" y="6659"/>
                  <a:pt x="52832" y="6437"/>
                  <a:pt x="52278" y="6252"/>
                </a:cubicBezTo>
                <a:cubicBezTo>
                  <a:pt x="51723" y="6104"/>
                  <a:pt x="51168" y="5882"/>
                  <a:pt x="50651" y="5734"/>
                </a:cubicBezTo>
                <a:lnTo>
                  <a:pt x="49801" y="5512"/>
                </a:lnTo>
                <a:lnTo>
                  <a:pt x="48987" y="5328"/>
                </a:lnTo>
                <a:cubicBezTo>
                  <a:pt x="45985" y="4697"/>
                  <a:pt x="42948" y="4393"/>
                  <a:pt x="39901" y="4393"/>
                </a:cubicBezTo>
                <a:cubicBezTo>
                  <a:pt x="38482" y="4393"/>
                  <a:pt x="37062" y="4459"/>
                  <a:pt x="35641" y="4588"/>
                </a:cubicBezTo>
                <a:cubicBezTo>
                  <a:pt x="31167" y="4958"/>
                  <a:pt x="26731" y="5771"/>
                  <a:pt x="22405" y="7065"/>
                </a:cubicBezTo>
                <a:cubicBezTo>
                  <a:pt x="19078" y="8026"/>
                  <a:pt x="15861" y="9357"/>
                  <a:pt x="12793" y="10984"/>
                </a:cubicBezTo>
                <a:cubicBezTo>
                  <a:pt x="10759" y="12056"/>
                  <a:pt x="8837" y="13350"/>
                  <a:pt x="7062" y="14829"/>
                </a:cubicBezTo>
                <a:cubicBezTo>
                  <a:pt x="6064" y="15679"/>
                  <a:pt x="5140" y="16604"/>
                  <a:pt x="4327" y="17602"/>
                </a:cubicBezTo>
                <a:cubicBezTo>
                  <a:pt x="3476" y="18674"/>
                  <a:pt x="2737" y="19857"/>
                  <a:pt x="2182" y="21151"/>
                </a:cubicBezTo>
                <a:cubicBezTo>
                  <a:pt x="1073" y="23480"/>
                  <a:pt x="408" y="26031"/>
                  <a:pt x="186" y="28619"/>
                </a:cubicBezTo>
                <a:cubicBezTo>
                  <a:pt x="1" y="31022"/>
                  <a:pt x="112" y="33462"/>
                  <a:pt x="556" y="35828"/>
                </a:cubicBezTo>
                <a:cubicBezTo>
                  <a:pt x="962" y="37899"/>
                  <a:pt x="1591" y="39932"/>
                  <a:pt x="2478" y="41892"/>
                </a:cubicBezTo>
                <a:cubicBezTo>
                  <a:pt x="2848" y="42742"/>
                  <a:pt x="3291" y="43555"/>
                  <a:pt x="3772" y="44369"/>
                </a:cubicBezTo>
                <a:cubicBezTo>
                  <a:pt x="4216" y="45108"/>
                  <a:pt x="4659" y="45737"/>
                  <a:pt x="5066" y="46328"/>
                </a:cubicBezTo>
                <a:cubicBezTo>
                  <a:pt x="5547" y="46957"/>
                  <a:pt x="6064" y="47585"/>
                  <a:pt x="6582" y="48251"/>
                </a:cubicBezTo>
                <a:cubicBezTo>
                  <a:pt x="7099" y="48879"/>
                  <a:pt x="7691" y="49434"/>
                  <a:pt x="8282" y="49988"/>
                </a:cubicBezTo>
                <a:cubicBezTo>
                  <a:pt x="6988" y="48731"/>
                  <a:pt x="5805" y="47326"/>
                  <a:pt x="4807" y="45810"/>
                </a:cubicBezTo>
                <a:lnTo>
                  <a:pt x="4807" y="45810"/>
                </a:lnTo>
                <a:cubicBezTo>
                  <a:pt x="6804" y="48361"/>
                  <a:pt x="9244" y="50543"/>
                  <a:pt x="11943" y="52317"/>
                </a:cubicBezTo>
                <a:cubicBezTo>
                  <a:pt x="14420" y="53944"/>
                  <a:pt x="17044" y="55275"/>
                  <a:pt x="19817" y="56273"/>
                </a:cubicBezTo>
                <a:cubicBezTo>
                  <a:pt x="19374" y="56014"/>
                  <a:pt x="19152" y="55830"/>
                  <a:pt x="18745" y="55571"/>
                </a:cubicBezTo>
                <a:cubicBezTo>
                  <a:pt x="18560" y="55460"/>
                  <a:pt x="18301" y="55312"/>
                  <a:pt x="18006" y="55127"/>
                </a:cubicBezTo>
                <a:cubicBezTo>
                  <a:pt x="17673" y="54905"/>
                  <a:pt x="17303" y="54646"/>
                  <a:pt x="16823" y="54351"/>
                </a:cubicBezTo>
                <a:lnTo>
                  <a:pt x="16823" y="54351"/>
                </a:lnTo>
                <a:lnTo>
                  <a:pt x="18080" y="55053"/>
                </a:lnTo>
                <a:lnTo>
                  <a:pt x="19374" y="55682"/>
                </a:lnTo>
                <a:cubicBezTo>
                  <a:pt x="20631" y="56014"/>
                  <a:pt x="22664" y="56643"/>
                  <a:pt x="24734" y="57197"/>
                </a:cubicBezTo>
                <a:cubicBezTo>
                  <a:pt x="26583" y="57678"/>
                  <a:pt x="28468" y="58048"/>
                  <a:pt x="30354" y="58270"/>
                </a:cubicBezTo>
                <a:cubicBezTo>
                  <a:pt x="29725" y="58344"/>
                  <a:pt x="31870" y="58824"/>
                  <a:pt x="33792" y="59009"/>
                </a:cubicBezTo>
                <a:lnTo>
                  <a:pt x="33053" y="58787"/>
                </a:lnTo>
                <a:lnTo>
                  <a:pt x="34384" y="58972"/>
                </a:lnTo>
                <a:cubicBezTo>
                  <a:pt x="34864" y="59009"/>
                  <a:pt x="35308" y="59046"/>
                  <a:pt x="35789" y="59083"/>
                </a:cubicBezTo>
                <a:lnTo>
                  <a:pt x="37194" y="59194"/>
                </a:lnTo>
                <a:lnTo>
                  <a:pt x="38598" y="59231"/>
                </a:lnTo>
                <a:cubicBezTo>
                  <a:pt x="39541" y="59268"/>
                  <a:pt x="40493" y="59286"/>
                  <a:pt x="41445" y="59286"/>
                </a:cubicBezTo>
                <a:cubicBezTo>
                  <a:pt x="42397" y="59286"/>
                  <a:pt x="43349" y="59268"/>
                  <a:pt x="44292" y="59231"/>
                </a:cubicBezTo>
                <a:cubicBezTo>
                  <a:pt x="47915" y="59120"/>
                  <a:pt x="51501" y="58713"/>
                  <a:pt x="55050" y="58011"/>
                </a:cubicBezTo>
                <a:cubicBezTo>
                  <a:pt x="55679" y="57826"/>
                  <a:pt x="56344" y="57752"/>
                  <a:pt x="57047" y="57678"/>
                </a:cubicBezTo>
                <a:lnTo>
                  <a:pt x="58563" y="57234"/>
                </a:lnTo>
                <a:cubicBezTo>
                  <a:pt x="58784" y="57124"/>
                  <a:pt x="59043" y="57050"/>
                  <a:pt x="59302" y="56976"/>
                </a:cubicBezTo>
                <a:lnTo>
                  <a:pt x="60041" y="56680"/>
                </a:lnTo>
                <a:lnTo>
                  <a:pt x="61520" y="56125"/>
                </a:lnTo>
                <a:lnTo>
                  <a:pt x="62962" y="55460"/>
                </a:lnTo>
                <a:lnTo>
                  <a:pt x="62962" y="55460"/>
                </a:lnTo>
                <a:cubicBezTo>
                  <a:pt x="62934" y="55512"/>
                  <a:pt x="62955" y="55534"/>
                  <a:pt x="63012" y="55534"/>
                </a:cubicBezTo>
                <a:cubicBezTo>
                  <a:pt x="63426" y="55534"/>
                  <a:pt x="65787" y="54333"/>
                  <a:pt x="65936" y="54333"/>
                </a:cubicBezTo>
                <a:cubicBezTo>
                  <a:pt x="65987" y="54333"/>
                  <a:pt x="65787" y="54469"/>
                  <a:pt x="65180" y="54831"/>
                </a:cubicBezTo>
                <a:lnTo>
                  <a:pt x="65957" y="54388"/>
                </a:lnTo>
                <a:cubicBezTo>
                  <a:pt x="66216" y="54203"/>
                  <a:pt x="66474" y="54018"/>
                  <a:pt x="66733" y="53870"/>
                </a:cubicBezTo>
                <a:cubicBezTo>
                  <a:pt x="67214" y="53500"/>
                  <a:pt x="67731" y="53205"/>
                  <a:pt x="68212" y="52835"/>
                </a:cubicBezTo>
                <a:cubicBezTo>
                  <a:pt x="69173" y="52096"/>
                  <a:pt x="70171" y="51393"/>
                  <a:pt x="71059" y="50580"/>
                </a:cubicBezTo>
                <a:cubicBezTo>
                  <a:pt x="72833" y="49027"/>
                  <a:pt x="74386" y="47252"/>
                  <a:pt x="75680" y="45293"/>
                </a:cubicBezTo>
                <a:cubicBezTo>
                  <a:pt x="76937" y="43592"/>
                  <a:pt x="77972" y="41781"/>
                  <a:pt x="78749" y="39821"/>
                </a:cubicBezTo>
                <a:cubicBezTo>
                  <a:pt x="79562" y="37825"/>
                  <a:pt x="80006" y="35681"/>
                  <a:pt x="80117" y="33536"/>
                </a:cubicBezTo>
                <a:cubicBezTo>
                  <a:pt x="80301" y="29211"/>
                  <a:pt x="79340" y="24959"/>
                  <a:pt x="77307" y="21151"/>
                </a:cubicBezTo>
                <a:cubicBezTo>
                  <a:pt x="75310" y="17417"/>
                  <a:pt x="72611" y="14127"/>
                  <a:pt x="69395" y="11428"/>
                </a:cubicBezTo>
                <a:cubicBezTo>
                  <a:pt x="67805" y="10097"/>
                  <a:pt x="66142" y="8877"/>
                  <a:pt x="64404" y="7768"/>
                </a:cubicBezTo>
                <a:cubicBezTo>
                  <a:pt x="63517" y="7250"/>
                  <a:pt x="62666" y="6695"/>
                  <a:pt x="61779" y="6215"/>
                </a:cubicBezTo>
                <a:lnTo>
                  <a:pt x="59080" y="4810"/>
                </a:lnTo>
                <a:lnTo>
                  <a:pt x="59080" y="4810"/>
                </a:lnTo>
                <a:cubicBezTo>
                  <a:pt x="59154" y="4921"/>
                  <a:pt x="59265" y="4995"/>
                  <a:pt x="59376" y="5106"/>
                </a:cubicBezTo>
                <a:cubicBezTo>
                  <a:pt x="58710" y="4773"/>
                  <a:pt x="58082" y="4551"/>
                  <a:pt x="57453" y="4255"/>
                </a:cubicBezTo>
                <a:lnTo>
                  <a:pt x="56492" y="3849"/>
                </a:lnTo>
                <a:cubicBezTo>
                  <a:pt x="56159" y="3738"/>
                  <a:pt x="55864" y="3590"/>
                  <a:pt x="55531" y="3516"/>
                </a:cubicBezTo>
                <a:cubicBezTo>
                  <a:pt x="54200" y="3072"/>
                  <a:pt x="52943" y="2592"/>
                  <a:pt x="51575" y="2259"/>
                </a:cubicBezTo>
                <a:lnTo>
                  <a:pt x="49542" y="1704"/>
                </a:lnTo>
                <a:lnTo>
                  <a:pt x="47360" y="1187"/>
                </a:lnTo>
                <a:lnTo>
                  <a:pt x="46251" y="928"/>
                </a:lnTo>
                <a:lnTo>
                  <a:pt x="45105" y="706"/>
                </a:lnTo>
                <a:cubicBezTo>
                  <a:pt x="44329" y="558"/>
                  <a:pt x="43516" y="373"/>
                  <a:pt x="42665" y="226"/>
                </a:cubicBezTo>
                <a:cubicBezTo>
                  <a:pt x="40970" y="82"/>
                  <a:pt x="39260" y="1"/>
                  <a:pt x="37554" y="1"/>
                </a:cubicBezTo>
                <a:close/>
              </a:path>
            </a:pathLst>
          </a:custGeom>
          <a:solidFill>
            <a:srgbClr val="FF66FF"/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EE18902-047B-DA78-33E0-BB3BAA38DF34}"/>
              </a:ext>
            </a:extLst>
          </p:cNvPr>
          <p:cNvSpPr/>
          <p:nvPr/>
        </p:nvSpPr>
        <p:spPr>
          <a:xfrm>
            <a:off x="5239830" y="1461124"/>
            <a:ext cx="2840842" cy="2160657"/>
          </a:xfrm>
          <a:prstGeom prst="roundRect">
            <a:avLst>
              <a:gd name="adj" fmla="val 9249"/>
            </a:avLst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kern="1200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Baloo Thambi" panose="03080902040302020200" pitchFamily="66" charset="77"/>
              </a:rPr>
              <a:t>roller skate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Baloo Thambi" panose="03080902040302020200" pitchFamily="66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450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11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appy boy playing badminton 1 - Clipart World">
            <a:extLst>
              <a:ext uri="{FF2B5EF4-FFF2-40B4-BE49-F238E27FC236}">
                <a16:creationId xmlns:a16="http://schemas.microsoft.com/office/drawing/2014/main" xmlns="" id="{BED41C67-83B9-10C3-384E-AC3712D9C8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7" t="5432" r="17858" b="6468"/>
          <a:stretch/>
        </p:blipFill>
        <p:spPr bwMode="auto">
          <a:xfrm>
            <a:off x="1415442" y="832757"/>
            <a:ext cx="2318151" cy="343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7D30E3A-73EB-BED0-247D-1C6D53028593}"/>
              </a:ext>
            </a:extLst>
          </p:cNvPr>
          <p:cNvSpPr/>
          <p:nvPr/>
        </p:nvSpPr>
        <p:spPr>
          <a:xfrm>
            <a:off x="856700" y="863054"/>
            <a:ext cx="1735329" cy="1738993"/>
          </a:xfrm>
          <a:prstGeom prst="rect">
            <a:avLst/>
          </a:prstGeom>
          <a:solidFill>
            <a:srgbClr val="FF66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099E508-FADD-6D8D-4239-33A4B160D429}"/>
              </a:ext>
            </a:extLst>
          </p:cNvPr>
          <p:cNvSpPr/>
          <p:nvPr/>
        </p:nvSpPr>
        <p:spPr>
          <a:xfrm>
            <a:off x="2568729" y="832757"/>
            <a:ext cx="1735329" cy="1738993"/>
          </a:xfrm>
          <a:prstGeom prst="rect">
            <a:avLst/>
          </a:prstGeom>
          <a:solidFill>
            <a:srgbClr val="00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26B2FE3-5A11-4EE3-72EB-CDB442984EA0}"/>
              </a:ext>
            </a:extLst>
          </p:cNvPr>
          <p:cNvSpPr/>
          <p:nvPr/>
        </p:nvSpPr>
        <p:spPr>
          <a:xfrm>
            <a:off x="845123" y="2541453"/>
            <a:ext cx="1735329" cy="1738993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20E7AE0-E478-C41C-5360-FAA3ACF00147}"/>
              </a:ext>
            </a:extLst>
          </p:cNvPr>
          <p:cNvSpPr/>
          <p:nvPr/>
        </p:nvSpPr>
        <p:spPr>
          <a:xfrm>
            <a:off x="2557006" y="2526693"/>
            <a:ext cx="1735329" cy="1738993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9C16223-3B03-E6BE-5261-0F1114F1C107}"/>
              </a:ext>
            </a:extLst>
          </p:cNvPr>
          <p:cNvSpPr/>
          <p:nvPr/>
        </p:nvSpPr>
        <p:spPr>
          <a:xfrm>
            <a:off x="1639787" y="1709633"/>
            <a:ext cx="1735329" cy="1738993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9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xmlns="" id="{14F8F80D-09B5-CFF7-50C3-99BCFA26BC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1978" y="4301021"/>
            <a:ext cx="1289714" cy="725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Google Shape;349;p31">
            <a:extLst>
              <a:ext uri="{FF2B5EF4-FFF2-40B4-BE49-F238E27FC236}">
                <a16:creationId xmlns:a16="http://schemas.microsoft.com/office/drawing/2014/main" xmlns="" id="{6B44E050-66B2-712B-CFFC-7366B33FC7F2}"/>
              </a:ext>
            </a:extLst>
          </p:cNvPr>
          <p:cNvSpPr/>
          <p:nvPr/>
        </p:nvSpPr>
        <p:spPr>
          <a:xfrm rot="329264">
            <a:off x="4476252" y="577209"/>
            <a:ext cx="4333848" cy="3897239"/>
          </a:xfrm>
          <a:custGeom>
            <a:avLst/>
            <a:gdLst/>
            <a:ahLst/>
            <a:cxnLst/>
            <a:rect l="l" t="t" r="r" b="b"/>
            <a:pathLst>
              <a:path w="80302" h="59287" extrusionOk="0">
                <a:moveTo>
                  <a:pt x="31494" y="10911"/>
                </a:moveTo>
                <a:cubicBezTo>
                  <a:pt x="31459" y="10923"/>
                  <a:pt x="31424" y="10935"/>
                  <a:pt x="31389" y="10947"/>
                </a:cubicBezTo>
                <a:cubicBezTo>
                  <a:pt x="31320" y="11004"/>
                  <a:pt x="31277" y="11045"/>
                  <a:pt x="31258" y="11074"/>
                </a:cubicBezTo>
                <a:lnTo>
                  <a:pt x="31258" y="11074"/>
                </a:lnTo>
                <a:cubicBezTo>
                  <a:pt x="31326" y="11026"/>
                  <a:pt x="31406" y="10971"/>
                  <a:pt x="31494" y="10911"/>
                </a:cubicBezTo>
                <a:close/>
                <a:moveTo>
                  <a:pt x="33710" y="10151"/>
                </a:moveTo>
                <a:cubicBezTo>
                  <a:pt x="33500" y="10268"/>
                  <a:pt x="33284" y="10393"/>
                  <a:pt x="33070" y="10522"/>
                </a:cubicBezTo>
                <a:lnTo>
                  <a:pt x="33070" y="10522"/>
                </a:lnTo>
                <a:cubicBezTo>
                  <a:pt x="32821" y="10589"/>
                  <a:pt x="32464" y="10718"/>
                  <a:pt x="32129" y="10836"/>
                </a:cubicBezTo>
                <a:cubicBezTo>
                  <a:pt x="31742" y="10995"/>
                  <a:pt x="31397" y="11127"/>
                  <a:pt x="31284" y="11127"/>
                </a:cubicBezTo>
                <a:cubicBezTo>
                  <a:pt x="31244" y="11127"/>
                  <a:pt x="31233" y="11111"/>
                  <a:pt x="31258" y="11074"/>
                </a:cubicBezTo>
                <a:lnTo>
                  <a:pt x="31258" y="11074"/>
                </a:lnTo>
                <a:cubicBezTo>
                  <a:pt x="31182" y="11127"/>
                  <a:pt x="31119" y="11172"/>
                  <a:pt x="31073" y="11207"/>
                </a:cubicBezTo>
                <a:lnTo>
                  <a:pt x="31073" y="11207"/>
                </a:lnTo>
                <a:cubicBezTo>
                  <a:pt x="30919" y="11268"/>
                  <a:pt x="30766" y="11329"/>
                  <a:pt x="30613" y="11391"/>
                </a:cubicBezTo>
                <a:cubicBezTo>
                  <a:pt x="30985" y="11137"/>
                  <a:pt x="31372" y="10914"/>
                  <a:pt x="31772" y="10723"/>
                </a:cubicBezTo>
                <a:lnTo>
                  <a:pt x="31772" y="10723"/>
                </a:lnTo>
                <a:cubicBezTo>
                  <a:pt x="31672" y="10789"/>
                  <a:pt x="31579" y="10852"/>
                  <a:pt x="31494" y="10911"/>
                </a:cubicBezTo>
                <a:lnTo>
                  <a:pt x="31494" y="10911"/>
                </a:lnTo>
                <a:cubicBezTo>
                  <a:pt x="32136" y="10686"/>
                  <a:pt x="32757" y="10460"/>
                  <a:pt x="33357" y="10200"/>
                </a:cubicBezTo>
                <a:lnTo>
                  <a:pt x="33357" y="10200"/>
                </a:lnTo>
                <a:cubicBezTo>
                  <a:pt x="33475" y="10184"/>
                  <a:pt x="33592" y="10167"/>
                  <a:pt x="33710" y="10151"/>
                </a:cubicBezTo>
                <a:close/>
                <a:moveTo>
                  <a:pt x="31785" y="11312"/>
                </a:moveTo>
                <a:cubicBezTo>
                  <a:pt x="31781" y="11313"/>
                  <a:pt x="31778" y="11314"/>
                  <a:pt x="31774" y="11316"/>
                </a:cubicBezTo>
                <a:lnTo>
                  <a:pt x="31774" y="11316"/>
                </a:lnTo>
                <a:cubicBezTo>
                  <a:pt x="31613" y="11420"/>
                  <a:pt x="31471" y="11514"/>
                  <a:pt x="31357" y="11594"/>
                </a:cubicBezTo>
                <a:lnTo>
                  <a:pt x="31357" y="11594"/>
                </a:lnTo>
                <a:cubicBezTo>
                  <a:pt x="31482" y="11510"/>
                  <a:pt x="31626" y="11414"/>
                  <a:pt x="31785" y="11312"/>
                </a:cubicBezTo>
                <a:close/>
                <a:moveTo>
                  <a:pt x="31357" y="11594"/>
                </a:moveTo>
                <a:cubicBezTo>
                  <a:pt x="31034" y="11813"/>
                  <a:pt x="30842" y="11958"/>
                  <a:pt x="30877" y="11958"/>
                </a:cubicBezTo>
                <a:cubicBezTo>
                  <a:pt x="30892" y="11958"/>
                  <a:pt x="30949" y="11931"/>
                  <a:pt x="31056" y="11871"/>
                </a:cubicBezTo>
                <a:cubicBezTo>
                  <a:pt x="30993" y="11871"/>
                  <a:pt x="31115" y="11764"/>
                  <a:pt x="31357" y="11594"/>
                </a:cubicBezTo>
                <a:close/>
                <a:moveTo>
                  <a:pt x="43220" y="9043"/>
                </a:moveTo>
                <a:cubicBezTo>
                  <a:pt x="43543" y="9043"/>
                  <a:pt x="43867" y="9062"/>
                  <a:pt x="44181" y="9099"/>
                </a:cubicBezTo>
                <a:cubicBezTo>
                  <a:pt x="46473" y="9653"/>
                  <a:pt x="48174" y="10208"/>
                  <a:pt x="49061" y="10430"/>
                </a:cubicBezTo>
                <a:cubicBezTo>
                  <a:pt x="49357" y="10503"/>
                  <a:pt x="49566" y="10540"/>
                  <a:pt x="49675" y="10540"/>
                </a:cubicBezTo>
                <a:cubicBezTo>
                  <a:pt x="49891" y="10540"/>
                  <a:pt x="49702" y="10393"/>
                  <a:pt x="48987" y="10097"/>
                </a:cubicBezTo>
                <a:lnTo>
                  <a:pt x="48987" y="10097"/>
                </a:lnTo>
                <a:cubicBezTo>
                  <a:pt x="49874" y="10319"/>
                  <a:pt x="50762" y="10614"/>
                  <a:pt x="51649" y="10984"/>
                </a:cubicBezTo>
                <a:cubicBezTo>
                  <a:pt x="52056" y="11169"/>
                  <a:pt x="52499" y="11317"/>
                  <a:pt x="52906" y="11502"/>
                </a:cubicBezTo>
                <a:lnTo>
                  <a:pt x="54163" y="12130"/>
                </a:lnTo>
                <a:cubicBezTo>
                  <a:pt x="55679" y="12981"/>
                  <a:pt x="57158" y="13942"/>
                  <a:pt x="58563" y="15014"/>
                </a:cubicBezTo>
                <a:cubicBezTo>
                  <a:pt x="59820" y="15938"/>
                  <a:pt x="60966" y="16973"/>
                  <a:pt x="62075" y="18082"/>
                </a:cubicBezTo>
                <a:cubicBezTo>
                  <a:pt x="62740" y="18711"/>
                  <a:pt x="63258" y="19487"/>
                  <a:pt x="63591" y="20338"/>
                </a:cubicBezTo>
                <a:cubicBezTo>
                  <a:pt x="63960" y="20818"/>
                  <a:pt x="64330" y="21336"/>
                  <a:pt x="64626" y="21853"/>
                </a:cubicBezTo>
                <a:cubicBezTo>
                  <a:pt x="64811" y="22149"/>
                  <a:pt x="64959" y="22482"/>
                  <a:pt x="65106" y="22778"/>
                </a:cubicBezTo>
                <a:lnTo>
                  <a:pt x="65550" y="23776"/>
                </a:lnTo>
                <a:cubicBezTo>
                  <a:pt x="65698" y="24183"/>
                  <a:pt x="65920" y="24737"/>
                  <a:pt x="66252" y="25551"/>
                </a:cubicBezTo>
                <a:cubicBezTo>
                  <a:pt x="66363" y="26105"/>
                  <a:pt x="66511" y="26660"/>
                  <a:pt x="66733" y="27177"/>
                </a:cubicBezTo>
                <a:cubicBezTo>
                  <a:pt x="66881" y="27584"/>
                  <a:pt x="66992" y="28065"/>
                  <a:pt x="67177" y="28582"/>
                </a:cubicBezTo>
                <a:cubicBezTo>
                  <a:pt x="67325" y="29063"/>
                  <a:pt x="67399" y="29580"/>
                  <a:pt x="67546" y="30135"/>
                </a:cubicBezTo>
                <a:lnTo>
                  <a:pt x="67768" y="31688"/>
                </a:lnTo>
                <a:cubicBezTo>
                  <a:pt x="67805" y="32205"/>
                  <a:pt x="67842" y="32686"/>
                  <a:pt x="67879" y="33130"/>
                </a:cubicBezTo>
                <a:cubicBezTo>
                  <a:pt x="67879" y="33721"/>
                  <a:pt x="67842" y="34350"/>
                  <a:pt x="67768" y="34941"/>
                </a:cubicBezTo>
                <a:lnTo>
                  <a:pt x="67768" y="34350"/>
                </a:lnTo>
                <a:cubicBezTo>
                  <a:pt x="67546" y="36124"/>
                  <a:pt x="67029" y="37825"/>
                  <a:pt x="66216" y="39415"/>
                </a:cubicBezTo>
                <a:cubicBezTo>
                  <a:pt x="65439" y="40930"/>
                  <a:pt x="64515" y="42372"/>
                  <a:pt x="63480" y="43740"/>
                </a:cubicBezTo>
                <a:cubicBezTo>
                  <a:pt x="61890" y="45847"/>
                  <a:pt x="59820" y="47511"/>
                  <a:pt x="57453" y="48620"/>
                </a:cubicBezTo>
                <a:lnTo>
                  <a:pt x="56566" y="48990"/>
                </a:lnTo>
                <a:lnTo>
                  <a:pt x="55642" y="49286"/>
                </a:lnTo>
                <a:lnTo>
                  <a:pt x="55161" y="49434"/>
                </a:lnTo>
                <a:lnTo>
                  <a:pt x="54755" y="49508"/>
                </a:lnTo>
                <a:cubicBezTo>
                  <a:pt x="54459" y="49545"/>
                  <a:pt x="54126" y="49618"/>
                  <a:pt x="53793" y="49655"/>
                </a:cubicBezTo>
                <a:cubicBezTo>
                  <a:pt x="52388" y="49803"/>
                  <a:pt x="50910" y="49877"/>
                  <a:pt x="49431" y="49877"/>
                </a:cubicBezTo>
                <a:cubicBezTo>
                  <a:pt x="49023" y="49885"/>
                  <a:pt x="48615" y="49889"/>
                  <a:pt x="48207" y="49889"/>
                </a:cubicBezTo>
                <a:cubicBezTo>
                  <a:pt x="42922" y="49889"/>
                  <a:pt x="37646" y="49225"/>
                  <a:pt x="32498" y="47955"/>
                </a:cubicBezTo>
                <a:lnTo>
                  <a:pt x="32498" y="47955"/>
                </a:lnTo>
                <a:cubicBezTo>
                  <a:pt x="32424" y="48066"/>
                  <a:pt x="32979" y="48177"/>
                  <a:pt x="33570" y="48325"/>
                </a:cubicBezTo>
                <a:cubicBezTo>
                  <a:pt x="34162" y="48472"/>
                  <a:pt x="34827" y="48583"/>
                  <a:pt x="34827" y="48805"/>
                </a:cubicBezTo>
                <a:cubicBezTo>
                  <a:pt x="31759" y="48140"/>
                  <a:pt x="28801" y="47141"/>
                  <a:pt x="25954" y="45810"/>
                </a:cubicBezTo>
                <a:lnTo>
                  <a:pt x="24919" y="45330"/>
                </a:lnTo>
                <a:lnTo>
                  <a:pt x="23958" y="44738"/>
                </a:lnTo>
                <a:cubicBezTo>
                  <a:pt x="23256" y="44406"/>
                  <a:pt x="22664" y="43962"/>
                  <a:pt x="22036" y="43555"/>
                </a:cubicBezTo>
                <a:cubicBezTo>
                  <a:pt x="20815" y="42742"/>
                  <a:pt x="19706" y="41818"/>
                  <a:pt x="18671" y="40782"/>
                </a:cubicBezTo>
                <a:lnTo>
                  <a:pt x="18154" y="40191"/>
                </a:lnTo>
                <a:cubicBezTo>
                  <a:pt x="18006" y="39969"/>
                  <a:pt x="17858" y="39747"/>
                  <a:pt x="17710" y="39525"/>
                </a:cubicBezTo>
                <a:cubicBezTo>
                  <a:pt x="17488" y="39230"/>
                  <a:pt x="17303" y="38897"/>
                  <a:pt x="17118" y="38564"/>
                </a:cubicBezTo>
                <a:cubicBezTo>
                  <a:pt x="16934" y="38158"/>
                  <a:pt x="16675" y="37788"/>
                  <a:pt x="16379" y="37455"/>
                </a:cubicBezTo>
                <a:cubicBezTo>
                  <a:pt x="16157" y="37196"/>
                  <a:pt x="15972" y="36938"/>
                  <a:pt x="15861" y="36642"/>
                </a:cubicBezTo>
                <a:lnTo>
                  <a:pt x="16009" y="36383"/>
                </a:lnTo>
                <a:lnTo>
                  <a:pt x="15824" y="36087"/>
                </a:lnTo>
                <a:cubicBezTo>
                  <a:pt x="15751" y="36013"/>
                  <a:pt x="15714" y="35902"/>
                  <a:pt x="15677" y="35791"/>
                </a:cubicBezTo>
                <a:cubicBezTo>
                  <a:pt x="15603" y="35607"/>
                  <a:pt x="15529" y="35422"/>
                  <a:pt x="15492" y="35274"/>
                </a:cubicBezTo>
                <a:cubicBezTo>
                  <a:pt x="15344" y="34941"/>
                  <a:pt x="15270" y="34608"/>
                  <a:pt x="15233" y="34276"/>
                </a:cubicBezTo>
                <a:cubicBezTo>
                  <a:pt x="15159" y="33573"/>
                  <a:pt x="15011" y="32982"/>
                  <a:pt x="14863" y="32094"/>
                </a:cubicBezTo>
                <a:cubicBezTo>
                  <a:pt x="14752" y="31983"/>
                  <a:pt x="14715" y="31799"/>
                  <a:pt x="14678" y="31651"/>
                </a:cubicBezTo>
                <a:cubicBezTo>
                  <a:pt x="14678" y="31540"/>
                  <a:pt x="14641" y="31392"/>
                  <a:pt x="14604" y="31244"/>
                </a:cubicBezTo>
                <a:cubicBezTo>
                  <a:pt x="14604" y="31096"/>
                  <a:pt x="14604" y="30911"/>
                  <a:pt x="14604" y="30763"/>
                </a:cubicBezTo>
                <a:cubicBezTo>
                  <a:pt x="14752" y="30726"/>
                  <a:pt x="14715" y="30246"/>
                  <a:pt x="14678" y="29765"/>
                </a:cubicBezTo>
                <a:cubicBezTo>
                  <a:pt x="14641" y="29322"/>
                  <a:pt x="14678" y="28989"/>
                  <a:pt x="14789" y="28989"/>
                </a:cubicBezTo>
                <a:cubicBezTo>
                  <a:pt x="14789" y="28693"/>
                  <a:pt x="14826" y="28434"/>
                  <a:pt x="14900" y="28138"/>
                </a:cubicBezTo>
                <a:cubicBezTo>
                  <a:pt x="14900" y="27991"/>
                  <a:pt x="14900" y="27843"/>
                  <a:pt x="14937" y="27695"/>
                </a:cubicBezTo>
                <a:lnTo>
                  <a:pt x="14974" y="27325"/>
                </a:lnTo>
                <a:lnTo>
                  <a:pt x="15085" y="26881"/>
                </a:lnTo>
                <a:cubicBezTo>
                  <a:pt x="15159" y="26512"/>
                  <a:pt x="15233" y="26142"/>
                  <a:pt x="15344" y="25772"/>
                </a:cubicBezTo>
                <a:cubicBezTo>
                  <a:pt x="15492" y="25366"/>
                  <a:pt x="15640" y="24959"/>
                  <a:pt x="15861" y="24515"/>
                </a:cubicBezTo>
                <a:cubicBezTo>
                  <a:pt x="16453" y="23184"/>
                  <a:pt x="17229" y="21964"/>
                  <a:pt x="18080" y="20781"/>
                </a:cubicBezTo>
                <a:cubicBezTo>
                  <a:pt x="18191" y="20707"/>
                  <a:pt x="18265" y="20596"/>
                  <a:pt x="18375" y="20523"/>
                </a:cubicBezTo>
                <a:cubicBezTo>
                  <a:pt x="18924" y="19919"/>
                  <a:pt x="19188" y="19519"/>
                  <a:pt x="19076" y="19519"/>
                </a:cubicBezTo>
                <a:cubicBezTo>
                  <a:pt x="19037" y="19519"/>
                  <a:pt x="18953" y="19567"/>
                  <a:pt x="18819" y="19672"/>
                </a:cubicBezTo>
                <a:cubicBezTo>
                  <a:pt x="19189" y="19339"/>
                  <a:pt x="19485" y="19044"/>
                  <a:pt x="19854" y="18711"/>
                </a:cubicBezTo>
                <a:lnTo>
                  <a:pt x="19854" y="18711"/>
                </a:lnTo>
                <a:lnTo>
                  <a:pt x="19743" y="18822"/>
                </a:lnTo>
                <a:cubicBezTo>
                  <a:pt x="20113" y="18526"/>
                  <a:pt x="20446" y="18193"/>
                  <a:pt x="20815" y="17898"/>
                </a:cubicBezTo>
                <a:cubicBezTo>
                  <a:pt x="20904" y="17827"/>
                  <a:pt x="21027" y="17773"/>
                  <a:pt x="21102" y="17773"/>
                </a:cubicBezTo>
                <a:cubicBezTo>
                  <a:pt x="21184" y="17773"/>
                  <a:pt x="21209" y="17836"/>
                  <a:pt x="21074" y="18009"/>
                </a:cubicBezTo>
                <a:cubicBezTo>
                  <a:pt x="21666" y="17380"/>
                  <a:pt x="22294" y="16862"/>
                  <a:pt x="22960" y="16382"/>
                </a:cubicBezTo>
                <a:lnTo>
                  <a:pt x="22960" y="16382"/>
                </a:lnTo>
                <a:cubicBezTo>
                  <a:pt x="20926" y="17676"/>
                  <a:pt x="18967" y="19155"/>
                  <a:pt x="17155" y="20744"/>
                </a:cubicBezTo>
                <a:cubicBezTo>
                  <a:pt x="17673" y="19968"/>
                  <a:pt x="19004" y="18859"/>
                  <a:pt x="19780" y="18156"/>
                </a:cubicBezTo>
                <a:cubicBezTo>
                  <a:pt x="20815" y="17454"/>
                  <a:pt x="22886" y="15938"/>
                  <a:pt x="24623" y="14940"/>
                </a:cubicBezTo>
                <a:cubicBezTo>
                  <a:pt x="24956" y="14681"/>
                  <a:pt x="25030" y="14274"/>
                  <a:pt x="25954" y="13831"/>
                </a:cubicBezTo>
                <a:cubicBezTo>
                  <a:pt x="26509" y="13757"/>
                  <a:pt x="26916" y="13239"/>
                  <a:pt x="27692" y="12944"/>
                </a:cubicBezTo>
                <a:lnTo>
                  <a:pt x="27692" y="12944"/>
                </a:lnTo>
                <a:cubicBezTo>
                  <a:pt x="26953" y="13535"/>
                  <a:pt x="26139" y="13979"/>
                  <a:pt x="25326" y="14496"/>
                </a:cubicBezTo>
                <a:cubicBezTo>
                  <a:pt x="25337" y="14501"/>
                  <a:pt x="25350" y="14503"/>
                  <a:pt x="25366" y="14503"/>
                </a:cubicBezTo>
                <a:cubicBezTo>
                  <a:pt x="25732" y="14503"/>
                  <a:pt x="27390" y="13339"/>
                  <a:pt x="28099" y="13091"/>
                </a:cubicBezTo>
                <a:cubicBezTo>
                  <a:pt x="28358" y="12833"/>
                  <a:pt x="30021" y="11982"/>
                  <a:pt x="31019" y="11428"/>
                </a:cubicBezTo>
                <a:lnTo>
                  <a:pt x="31019" y="11428"/>
                </a:lnTo>
                <a:cubicBezTo>
                  <a:pt x="30941" y="11532"/>
                  <a:pt x="30949" y="11573"/>
                  <a:pt x="31016" y="11573"/>
                </a:cubicBezTo>
                <a:cubicBezTo>
                  <a:pt x="31134" y="11573"/>
                  <a:pt x="31437" y="11446"/>
                  <a:pt x="31774" y="11316"/>
                </a:cubicBezTo>
                <a:lnTo>
                  <a:pt x="31774" y="11316"/>
                </a:lnTo>
                <a:cubicBezTo>
                  <a:pt x="31870" y="11255"/>
                  <a:pt x="31972" y="11190"/>
                  <a:pt x="32080" y="11123"/>
                </a:cubicBezTo>
                <a:lnTo>
                  <a:pt x="32080" y="11123"/>
                </a:lnTo>
                <a:cubicBezTo>
                  <a:pt x="31977" y="11188"/>
                  <a:pt x="31879" y="11251"/>
                  <a:pt x="31785" y="11312"/>
                </a:cubicBezTo>
                <a:lnTo>
                  <a:pt x="31785" y="11312"/>
                </a:lnTo>
                <a:cubicBezTo>
                  <a:pt x="32065" y="11204"/>
                  <a:pt x="32368" y="11096"/>
                  <a:pt x="32609" y="11058"/>
                </a:cubicBezTo>
                <a:cubicBezTo>
                  <a:pt x="33266" y="10781"/>
                  <a:pt x="33665" y="10537"/>
                  <a:pt x="33441" y="10537"/>
                </a:cubicBezTo>
                <a:cubicBezTo>
                  <a:pt x="33425" y="10537"/>
                  <a:pt x="33407" y="10538"/>
                  <a:pt x="33386" y="10540"/>
                </a:cubicBezTo>
                <a:cubicBezTo>
                  <a:pt x="33403" y="10496"/>
                  <a:pt x="33376" y="10477"/>
                  <a:pt x="33317" y="10477"/>
                </a:cubicBezTo>
                <a:cubicBezTo>
                  <a:pt x="33272" y="10477"/>
                  <a:pt x="33208" y="10488"/>
                  <a:pt x="33130" y="10507"/>
                </a:cubicBezTo>
                <a:lnTo>
                  <a:pt x="33130" y="10507"/>
                </a:lnTo>
                <a:cubicBezTo>
                  <a:pt x="33311" y="10406"/>
                  <a:pt x="33496" y="10305"/>
                  <a:pt x="33681" y="10208"/>
                </a:cubicBezTo>
                <a:cubicBezTo>
                  <a:pt x="33722" y="10184"/>
                  <a:pt x="33762" y="10161"/>
                  <a:pt x="33802" y="10139"/>
                </a:cubicBezTo>
                <a:lnTo>
                  <a:pt x="33802" y="10139"/>
                </a:lnTo>
                <a:cubicBezTo>
                  <a:pt x="34205" y="10085"/>
                  <a:pt x="34608" y="10034"/>
                  <a:pt x="35012" y="9986"/>
                </a:cubicBezTo>
                <a:cubicBezTo>
                  <a:pt x="36861" y="9579"/>
                  <a:pt x="38931" y="9283"/>
                  <a:pt x="40558" y="9099"/>
                </a:cubicBezTo>
                <a:cubicBezTo>
                  <a:pt x="40835" y="9117"/>
                  <a:pt x="41112" y="9126"/>
                  <a:pt x="41394" y="9126"/>
                </a:cubicBezTo>
                <a:cubicBezTo>
                  <a:pt x="41676" y="9126"/>
                  <a:pt x="41963" y="9117"/>
                  <a:pt x="42259" y="9099"/>
                </a:cubicBezTo>
                <a:cubicBezTo>
                  <a:pt x="42573" y="9062"/>
                  <a:pt x="42896" y="9043"/>
                  <a:pt x="43220" y="9043"/>
                </a:cubicBezTo>
                <a:close/>
                <a:moveTo>
                  <a:pt x="25947" y="52928"/>
                </a:moveTo>
                <a:cubicBezTo>
                  <a:pt x="26011" y="52946"/>
                  <a:pt x="26075" y="52965"/>
                  <a:pt x="26139" y="52983"/>
                </a:cubicBezTo>
                <a:cubicBezTo>
                  <a:pt x="26084" y="52964"/>
                  <a:pt x="26020" y="52946"/>
                  <a:pt x="25947" y="52928"/>
                </a:cubicBezTo>
                <a:close/>
                <a:moveTo>
                  <a:pt x="25514" y="11744"/>
                </a:moveTo>
                <a:lnTo>
                  <a:pt x="25514" y="11744"/>
                </a:lnTo>
                <a:cubicBezTo>
                  <a:pt x="25383" y="11822"/>
                  <a:pt x="25247" y="11912"/>
                  <a:pt x="25104" y="12019"/>
                </a:cubicBezTo>
                <a:cubicBezTo>
                  <a:pt x="24766" y="12277"/>
                  <a:pt x="24736" y="12317"/>
                  <a:pt x="24768" y="12317"/>
                </a:cubicBezTo>
                <a:cubicBezTo>
                  <a:pt x="24782" y="12317"/>
                  <a:pt x="24809" y="12309"/>
                  <a:pt x="24826" y="12309"/>
                </a:cubicBezTo>
                <a:cubicBezTo>
                  <a:pt x="24856" y="12309"/>
                  <a:pt x="24850" y="12337"/>
                  <a:pt x="24660" y="12500"/>
                </a:cubicBezTo>
                <a:cubicBezTo>
                  <a:pt x="23440" y="13239"/>
                  <a:pt x="21740" y="14422"/>
                  <a:pt x="20815" y="15125"/>
                </a:cubicBezTo>
                <a:cubicBezTo>
                  <a:pt x="20534" y="15219"/>
                  <a:pt x="19939" y="15521"/>
                  <a:pt x="19694" y="15521"/>
                </a:cubicBezTo>
                <a:cubicBezTo>
                  <a:pt x="19553" y="15521"/>
                  <a:pt x="19528" y="15422"/>
                  <a:pt x="19743" y="15125"/>
                </a:cubicBezTo>
                <a:cubicBezTo>
                  <a:pt x="20210" y="14765"/>
                  <a:pt x="20403" y="14651"/>
                  <a:pt x="20467" y="14651"/>
                </a:cubicBezTo>
                <a:cubicBezTo>
                  <a:pt x="20579" y="14651"/>
                  <a:pt x="20298" y="14999"/>
                  <a:pt x="20392" y="14999"/>
                </a:cubicBezTo>
                <a:cubicBezTo>
                  <a:pt x="20449" y="14999"/>
                  <a:pt x="20644" y="14871"/>
                  <a:pt x="21148" y="14459"/>
                </a:cubicBezTo>
                <a:lnTo>
                  <a:pt x="21148" y="14459"/>
                </a:lnTo>
                <a:cubicBezTo>
                  <a:pt x="21048" y="14495"/>
                  <a:pt x="20983" y="14511"/>
                  <a:pt x="20946" y="14511"/>
                </a:cubicBezTo>
                <a:cubicBezTo>
                  <a:pt x="20793" y="14511"/>
                  <a:pt x="21144" y="14226"/>
                  <a:pt x="21592" y="13868"/>
                </a:cubicBezTo>
                <a:cubicBezTo>
                  <a:pt x="22109" y="13572"/>
                  <a:pt x="22553" y="13165"/>
                  <a:pt x="22997" y="12722"/>
                </a:cubicBezTo>
                <a:lnTo>
                  <a:pt x="22997" y="12722"/>
                </a:lnTo>
                <a:cubicBezTo>
                  <a:pt x="21925" y="13239"/>
                  <a:pt x="20963" y="13942"/>
                  <a:pt x="20076" y="14718"/>
                </a:cubicBezTo>
                <a:lnTo>
                  <a:pt x="20335" y="14607"/>
                </a:lnTo>
                <a:lnTo>
                  <a:pt x="20335" y="14607"/>
                </a:lnTo>
                <a:cubicBezTo>
                  <a:pt x="19448" y="15310"/>
                  <a:pt x="17821" y="16825"/>
                  <a:pt x="16860" y="17528"/>
                </a:cubicBezTo>
                <a:cubicBezTo>
                  <a:pt x="16971" y="17269"/>
                  <a:pt x="16527" y="17528"/>
                  <a:pt x="17118" y="16973"/>
                </a:cubicBezTo>
                <a:lnTo>
                  <a:pt x="17118" y="16973"/>
                </a:lnTo>
                <a:cubicBezTo>
                  <a:pt x="16712" y="17306"/>
                  <a:pt x="16342" y="17676"/>
                  <a:pt x="16009" y="18045"/>
                </a:cubicBezTo>
                <a:cubicBezTo>
                  <a:pt x="15942" y="18136"/>
                  <a:pt x="15874" y="18240"/>
                  <a:pt x="15907" y="18240"/>
                </a:cubicBezTo>
                <a:cubicBezTo>
                  <a:pt x="15928" y="18240"/>
                  <a:pt x="15991" y="18198"/>
                  <a:pt x="16120" y="18082"/>
                </a:cubicBezTo>
                <a:lnTo>
                  <a:pt x="16120" y="18082"/>
                </a:lnTo>
                <a:cubicBezTo>
                  <a:pt x="15898" y="18378"/>
                  <a:pt x="15640" y="18637"/>
                  <a:pt x="15418" y="18896"/>
                </a:cubicBezTo>
                <a:cubicBezTo>
                  <a:pt x="15159" y="19155"/>
                  <a:pt x="14937" y="19376"/>
                  <a:pt x="14715" y="19561"/>
                </a:cubicBezTo>
                <a:cubicBezTo>
                  <a:pt x="13828" y="20633"/>
                  <a:pt x="13089" y="21817"/>
                  <a:pt x="12534" y="23074"/>
                </a:cubicBezTo>
                <a:cubicBezTo>
                  <a:pt x="11979" y="24257"/>
                  <a:pt x="11573" y="25477"/>
                  <a:pt x="11314" y="26734"/>
                </a:cubicBezTo>
                <a:cubicBezTo>
                  <a:pt x="11166" y="27251"/>
                  <a:pt x="11092" y="27584"/>
                  <a:pt x="11018" y="27917"/>
                </a:cubicBezTo>
                <a:cubicBezTo>
                  <a:pt x="11009" y="27951"/>
                  <a:pt x="11000" y="27985"/>
                  <a:pt x="10992" y="28019"/>
                </a:cubicBezTo>
                <a:lnTo>
                  <a:pt x="10992" y="28019"/>
                </a:lnTo>
                <a:cubicBezTo>
                  <a:pt x="11005" y="27879"/>
                  <a:pt x="11030" y="27721"/>
                  <a:pt x="11055" y="27547"/>
                </a:cubicBezTo>
                <a:cubicBezTo>
                  <a:pt x="11203" y="26401"/>
                  <a:pt x="11499" y="25255"/>
                  <a:pt x="11979" y="24183"/>
                </a:cubicBezTo>
                <a:cubicBezTo>
                  <a:pt x="12534" y="22926"/>
                  <a:pt x="13163" y="21706"/>
                  <a:pt x="13939" y="20559"/>
                </a:cubicBezTo>
                <a:lnTo>
                  <a:pt x="13939" y="20559"/>
                </a:lnTo>
                <a:cubicBezTo>
                  <a:pt x="13421" y="21188"/>
                  <a:pt x="12978" y="21853"/>
                  <a:pt x="12608" y="22556"/>
                </a:cubicBezTo>
                <a:cubicBezTo>
                  <a:pt x="11906" y="23887"/>
                  <a:pt x="11388" y="25292"/>
                  <a:pt x="11092" y="26734"/>
                </a:cubicBezTo>
                <a:cubicBezTo>
                  <a:pt x="11055" y="26918"/>
                  <a:pt x="11018" y="27103"/>
                  <a:pt x="10981" y="27325"/>
                </a:cubicBezTo>
                <a:lnTo>
                  <a:pt x="10907" y="27917"/>
                </a:lnTo>
                <a:cubicBezTo>
                  <a:pt x="10870" y="28286"/>
                  <a:pt x="10870" y="28656"/>
                  <a:pt x="10870" y="29026"/>
                </a:cubicBezTo>
                <a:cubicBezTo>
                  <a:pt x="10870" y="29765"/>
                  <a:pt x="10981" y="30468"/>
                  <a:pt x="11018" y="31059"/>
                </a:cubicBezTo>
                <a:cubicBezTo>
                  <a:pt x="11055" y="31651"/>
                  <a:pt x="11166" y="32131"/>
                  <a:pt x="11203" y="32538"/>
                </a:cubicBezTo>
                <a:cubicBezTo>
                  <a:pt x="11277" y="32760"/>
                  <a:pt x="11277" y="33019"/>
                  <a:pt x="11277" y="33240"/>
                </a:cubicBezTo>
                <a:cubicBezTo>
                  <a:pt x="11351" y="33647"/>
                  <a:pt x="11425" y="34017"/>
                  <a:pt x="11573" y="34387"/>
                </a:cubicBezTo>
                <a:cubicBezTo>
                  <a:pt x="11662" y="34654"/>
                  <a:pt x="11751" y="34825"/>
                  <a:pt x="11802" y="34825"/>
                </a:cubicBezTo>
                <a:cubicBezTo>
                  <a:pt x="11814" y="34825"/>
                  <a:pt x="11824" y="34815"/>
                  <a:pt x="11832" y="34793"/>
                </a:cubicBezTo>
                <a:cubicBezTo>
                  <a:pt x="11925" y="35214"/>
                  <a:pt x="11923" y="35335"/>
                  <a:pt x="11880" y="35335"/>
                </a:cubicBezTo>
                <a:cubicBezTo>
                  <a:pt x="11822" y="35335"/>
                  <a:pt x="11688" y="35105"/>
                  <a:pt x="11624" y="35105"/>
                </a:cubicBezTo>
                <a:cubicBezTo>
                  <a:pt x="11587" y="35105"/>
                  <a:pt x="11573" y="35181"/>
                  <a:pt x="11610" y="35422"/>
                </a:cubicBezTo>
                <a:cubicBezTo>
                  <a:pt x="11622" y="35422"/>
                  <a:pt x="11630" y="35414"/>
                  <a:pt x="11639" y="35414"/>
                </a:cubicBezTo>
                <a:cubicBezTo>
                  <a:pt x="11655" y="35414"/>
                  <a:pt x="11671" y="35446"/>
                  <a:pt x="11721" y="35644"/>
                </a:cubicBezTo>
                <a:cubicBezTo>
                  <a:pt x="11795" y="35939"/>
                  <a:pt x="11869" y="36272"/>
                  <a:pt x="11906" y="36605"/>
                </a:cubicBezTo>
                <a:cubicBezTo>
                  <a:pt x="12164" y="37085"/>
                  <a:pt x="12386" y="37640"/>
                  <a:pt x="12719" y="38195"/>
                </a:cubicBezTo>
                <a:cubicBezTo>
                  <a:pt x="13015" y="38786"/>
                  <a:pt x="13347" y="39378"/>
                  <a:pt x="13717" y="39932"/>
                </a:cubicBezTo>
                <a:lnTo>
                  <a:pt x="14272" y="40782"/>
                </a:lnTo>
                <a:cubicBezTo>
                  <a:pt x="14457" y="41041"/>
                  <a:pt x="14678" y="41300"/>
                  <a:pt x="14900" y="41559"/>
                </a:cubicBezTo>
                <a:cubicBezTo>
                  <a:pt x="15122" y="41781"/>
                  <a:pt x="15344" y="42003"/>
                  <a:pt x="15529" y="42261"/>
                </a:cubicBezTo>
                <a:cubicBezTo>
                  <a:pt x="15751" y="42446"/>
                  <a:pt x="15972" y="42668"/>
                  <a:pt x="16231" y="42853"/>
                </a:cubicBezTo>
                <a:cubicBezTo>
                  <a:pt x="15898" y="42631"/>
                  <a:pt x="15566" y="42409"/>
                  <a:pt x="15233" y="42187"/>
                </a:cubicBezTo>
                <a:cubicBezTo>
                  <a:pt x="14789" y="41818"/>
                  <a:pt x="14346" y="41411"/>
                  <a:pt x="13939" y="40967"/>
                </a:cubicBezTo>
                <a:lnTo>
                  <a:pt x="13865" y="40709"/>
                </a:lnTo>
                <a:cubicBezTo>
                  <a:pt x="13690" y="40568"/>
                  <a:pt x="13050" y="39665"/>
                  <a:pt x="12889" y="39665"/>
                </a:cubicBezTo>
                <a:cubicBezTo>
                  <a:pt x="12880" y="39665"/>
                  <a:pt x="12873" y="39668"/>
                  <a:pt x="12867" y="39673"/>
                </a:cubicBezTo>
                <a:cubicBezTo>
                  <a:pt x="13532" y="40893"/>
                  <a:pt x="14383" y="42003"/>
                  <a:pt x="15455" y="42927"/>
                </a:cubicBezTo>
                <a:cubicBezTo>
                  <a:pt x="15603" y="43149"/>
                  <a:pt x="15824" y="43407"/>
                  <a:pt x="15935" y="43592"/>
                </a:cubicBezTo>
                <a:lnTo>
                  <a:pt x="15935" y="43518"/>
                </a:lnTo>
                <a:cubicBezTo>
                  <a:pt x="16129" y="43785"/>
                  <a:pt x="16180" y="43861"/>
                  <a:pt x="16151" y="43861"/>
                </a:cubicBezTo>
                <a:cubicBezTo>
                  <a:pt x="16135" y="43861"/>
                  <a:pt x="16097" y="43840"/>
                  <a:pt x="16046" y="43814"/>
                </a:cubicBezTo>
                <a:lnTo>
                  <a:pt x="15935" y="43777"/>
                </a:lnTo>
                <a:lnTo>
                  <a:pt x="15935" y="43777"/>
                </a:lnTo>
                <a:cubicBezTo>
                  <a:pt x="16120" y="44221"/>
                  <a:pt x="17192" y="45145"/>
                  <a:pt x="18560" y="46032"/>
                </a:cubicBezTo>
                <a:lnTo>
                  <a:pt x="19595" y="46698"/>
                </a:lnTo>
                <a:cubicBezTo>
                  <a:pt x="19965" y="46883"/>
                  <a:pt x="20335" y="47104"/>
                  <a:pt x="20705" y="47289"/>
                </a:cubicBezTo>
                <a:cubicBezTo>
                  <a:pt x="21407" y="47696"/>
                  <a:pt x="22072" y="48066"/>
                  <a:pt x="22627" y="48398"/>
                </a:cubicBezTo>
                <a:cubicBezTo>
                  <a:pt x="23330" y="48694"/>
                  <a:pt x="22701" y="48398"/>
                  <a:pt x="23588" y="48731"/>
                </a:cubicBezTo>
                <a:lnTo>
                  <a:pt x="25215" y="49545"/>
                </a:lnTo>
                <a:lnTo>
                  <a:pt x="26768" y="50247"/>
                </a:lnTo>
                <a:cubicBezTo>
                  <a:pt x="27803" y="50691"/>
                  <a:pt x="28875" y="51097"/>
                  <a:pt x="30169" y="51504"/>
                </a:cubicBezTo>
                <a:cubicBezTo>
                  <a:pt x="30391" y="51522"/>
                  <a:pt x="30562" y="51534"/>
                  <a:pt x="30679" y="51534"/>
                </a:cubicBezTo>
                <a:cubicBezTo>
                  <a:pt x="31029" y="51534"/>
                  <a:pt x="30890" y="51430"/>
                  <a:pt x="30169" y="51097"/>
                </a:cubicBezTo>
                <a:lnTo>
                  <a:pt x="30169" y="51097"/>
                </a:lnTo>
                <a:lnTo>
                  <a:pt x="31130" y="51393"/>
                </a:lnTo>
                <a:lnTo>
                  <a:pt x="32129" y="51652"/>
                </a:lnTo>
                <a:cubicBezTo>
                  <a:pt x="31167" y="51652"/>
                  <a:pt x="32055" y="51985"/>
                  <a:pt x="32942" y="52317"/>
                </a:cubicBezTo>
                <a:cubicBezTo>
                  <a:pt x="33829" y="52650"/>
                  <a:pt x="34716" y="52909"/>
                  <a:pt x="33644" y="52909"/>
                </a:cubicBezTo>
                <a:cubicBezTo>
                  <a:pt x="34051" y="53057"/>
                  <a:pt x="34495" y="53168"/>
                  <a:pt x="34901" y="53242"/>
                </a:cubicBezTo>
                <a:cubicBezTo>
                  <a:pt x="35419" y="53353"/>
                  <a:pt x="36010" y="53463"/>
                  <a:pt x="36602" y="53500"/>
                </a:cubicBezTo>
                <a:cubicBezTo>
                  <a:pt x="36669" y="53455"/>
                  <a:pt x="36778" y="53383"/>
                  <a:pt x="37176" y="53383"/>
                </a:cubicBezTo>
                <a:cubicBezTo>
                  <a:pt x="37433" y="53383"/>
                  <a:pt x="37811" y="53413"/>
                  <a:pt x="38377" y="53500"/>
                </a:cubicBezTo>
                <a:cubicBezTo>
                  <a:pt x="39338" y="53722"/>
                  <a:pt x="39744" y="53759"/>
                  <a:pt x="40077" y="53833"/>
                </a:cubicBezTo>
                <a:cubicBezTo>
                  <a:pt x="40373" y="53907"/>
                  <a:pt x="40706" y="53981"/>
                  <a:pt x="41519" y="54129"/>
                </a:cubicBezTo>
                <a:cubicBezTo>
                  <a:pt x="41889" y="54314"/>
                  <a:pt x="41260" y="54314"/>
                  <a:pt x="41334" y="54425"/>
                </a:cubicBezTo>
                <a:cubicBezTo>
                  <a:pt x="42148" y="54425"/>
                  <a:pt x="42961" y="54499"/>
                  <a:pt x="43737" y="54683"/>
                </a:cubicBezTo>
                <a:cubicBezTo>
                  <a:pt x="43807" y="54704"/>
                  <a:pt x="43877" y="54724"/>
                  <a:pt x="43948" y="54743"/>
                </a:cubicBezTo>
                <a:lnTo>
                  <a:pt x="43948" y="54743"/>
                </a:lnTo>
                <a:cubicBezTo>
                  <a:pt x="43362" y="54758"/>
                  <a:pt x="42770" y="54766"/>
                  <a:pt x="42176" y="54769"/>
                </a:cubicBezTo>
                <a:lnTo>
                  <a:pt x="42176" y="54769"/>
                </a:lnTo>
                <a:cubicBezTo>
                  <a:pt x="40601" y="54609"/>
                  <a:pt x="39027" y="54398"/>
                  <a:pt x="37452" y="54129"/>
                </a:cubicBezTo>
                <a:lnTo>
                  <a:pt x="37452" y="54129"/>
                </a:lnTo>
                <a:cubicBezTo>
                  <a:pt x="38527" y="54372"/>
                  <a:pt x="39611" y="54584"/>
                  <a:pt x="40699" y="54767"/>
                </a:cubicBezTo>
                <a:lnTo>
                  <a:pt x="40699" y="54767"/>
                </a:lnTo>
                <a:cubicBezTo>
                  <a:pt x="40431" y="54765"/>
                  <a:pt x="40162" y="54761"/>
                  <a:pt x="39892" y="54757"/>
                </a:cubicBezTo>
                <a:cubicBezTo>
                  <a:pt x="37452" y="54683"/>
                  <a:pt x="35012" y="54536"/>
                  <a:pt x="32646" y="54240"/>
                </a:cubicBezTo>
                <a:cubicBezTo>
                  <a:pt x="30317" y="53907"/>
                  <a:pt x="27988" y="53463"/>
                  <a:pt x="25696" y="52872"/>
                </a:cubicBezTo>
                <a:lnTo>
                  <a:pt x="25696" y="52872"/>
                </a:lnTo>
                <a:cubicBezTo>
                  <a:pt x="25789" y="52891"/>
                  <a:pt x="25872" y="52909"/>
                  <a:pt x="25947" y="52928"/>
                </a:cubicBezTo>
                <a:lnTo>
                  <a:pt x="25947" y="52928"/>
                </a:lnTo>
                <a:cubicBezTo>
                  <a:pt x="21356" y="51603"/>
                  <a:pt x="18177" y="49840"/>
                  <a:pt x="14567" y="47178"/>
                </a:cubicBezTo>
                <a:cubicBezTo>
                  <a:pt x="14565" y="47184"/>
                  <a:pt x="14559" y="47187"/>
                  <a:pt x="14550" y="47187"/>
                </a:cubicBezTo>
                <a:cubicBezTo>
                  <a:pt x="14443" y="47187"/>
                  <a:pt x="13917" y="46795"/>
                  <a:pt x="13643" y="46624"/>
                </a:cubicBezTo>
                <a:cubicBezTo>
                  <a:pt x="13569" y="46217"/>
                  <a:pt x="7728" y="42150"/>
                  <a:pt x="6138" y="35348"/>
                </a:cubicBezTo>
                <a:cubicBezTo>
                  <a:pt x="5694" y="33721"/>
                  <a:pt x="5473" y="32057"/>
                  <a:pt x="5399" y="30394"/>
                </a:cubicBezTo>
                <a:cubicBezTo>
                  <a:pt x="5362" y="28915"/>
                  <a:pt x="5510" y="27436"/>
                  <a:pt x="5842" y="25957"/>
                </a:cubicBezTo>
                <a:lnTo>
                  <a:pt x="6064" y="25033"/>
                </a:lnTo>
                <a:cubicBezTo>
                  <a:pt x="6138" y="24737"/>
                  <a:pt x="6249" y="24478"/>
                  <a:pt x="6360" y="24220"/>
                </a:cubicBezTo>
                <a:cubicBezTo>
                  <a:pt x="6434" y="23961"/>
                  <a:pt x="6508" y="23702"/>
                  <a:pt x="6619" y="23480"/>
                </a:cubicBezTo>
                <a:cubicBezTo>
                  <a:pt x="6730" y="23258"/>
                  <a:pt x="6804" y="23037"/>
                  <a:pt x="6915" y="22852"/>
                </a:cubicBezTo>
                <a:lnTo>
                  <a:pt x="7136" y="22297"/>
                </a:lnTo>
                <a:cubicBezTo>
                  <a:pt x="7247" y="22149"/>
                  <a:pt x="7321" y="22038"/>
                  <a:pt x="7395" y="21927"/>
                </a:cubicBezTo>
                <a:cubicBezTo>
                  <a:pt x="7469" y="21780"/>
                  <a:pt x="7580" y="21632"/>
                  <a:pt x="7654" y="21484"/>
                </a:cubicBezTo>
                <a:lnTo>
                  <a:pt x="8061" y="20892"/>
                </a:lnTo>
                <a:lnTo>
                  <a:pt x="8245" y="20633"/>
                </a:lnTo>
                <a:lnTo>
                  <a:pt x="8467" y="20338"/>
                </a:lnTo>
                <a:cubicBezTo>
                  <a:pt x="9281" y="19450"/>
                  <a:pt x="10168" y="18637"/>
                  <a:pt x="11166" y="17935"/>
                </a:cubicBezTo>
                <a:cubicBezTo>
                  <a:pt x="12164" y="17195"/>
                  <a:pt x="13200" y="16530"/>
                  <a:pt x="14309" y="15938"/>
                </a:cubicBezTo>
                <a:cubicBezTo>
                  <a:pt x="16527" y="14755"/>
                  <a:pt x="18856" y="13757"/>
                  <a:pt x="21222" y="12981"/>
                </a:cubicBezTo>
                <a:cubicBezTo>
                  <a:pt x="22639" y="12524"/>
                  <a:pt x="24070" y="12112"/>
                  <a:pt x="25514" y="11744"/>
                </a:cubicBezTo>
                <a:close/>
                <a:moveTo>
                  <a:pt x="37554" y="1"/>
                </a:moveTo>
                <a:cubicBezTo>
                  <a:pt x="36618" y="1"/>
                  <a:pt x="35683" y="25"/>
                  <a:pt x="34753" y="78"/>
                </a:cubicBezTo>
                <a:cubicBezTo>
                  <a:pt x="34088" y="115"/>
                  <a:pt x="33496" y="152"/>
                  <a:pt x="32905" y="189"/>
                </a:cubicBezTo>
                <a:cubicBezTo>
                  <a:pt x="32313" y="263"/>
                  <a:pt x="31759" y="373"/>
                  <a:pt x="31278" y="447"/>
                </a:cubicBezTo>
                <a:cubicBezTo>
                  <a:pt x="30539" y="521"/>
                  <a:pt x="29799" y="706"/>
                  <a:pt x="29097" y="965"/>
                </a:cubicBezTo>
                <a:cubicBezTo>
                  <a:pt x="27877" y="1113"/>
                  <a:pt x="26694" y="1298"/>
                  <a:pt x="25548" y="1557"/>
                </a:cubicBezTo>
                <a:lnTo>
                  <a:pt x="24032" y="1889"/>
                </a:lnTo>
                <a:lnTo>
                  <a:pt x="23330" y="2037"/>
                </a:lnTo>
                <a:lnTo>
                  <a:pt x="22664" y="2259"/>
                </a:lnTo>
                <a:cubicBezTo>
                  <a:pt x="21740" y="2555"/>
                  <a:pt x="20815" y="2777"/>
                  <a:pt x="19854" y="3146"/>
                </a:cubicBezTo>
                <a:lnTo>
                  <a:pt x="18301" y="3701"/>
                </a:lnTo>
                <a:cubicBezTo>
                  <a:pt x="17747" y="3886"/>
                  <a:pt x="17155" y="4071"/>
                  <a:pt x="16564" y="4366"/>
                </a:cubicBezTo>
                <a:cubicBezTo>
                  <a:pt x="16625" y="4357"/>
                  <a:pt x="16673" y="4352"/>
                  <a:pt x="16707" y="4352"/>
                </a:cubicBezTo>
                <a:cubicBezTo>
                  <a:pt x="17066" y="4352"/>
                  <a:pt x="16026" y="4852"/>
                  <a:pt x="15048" y="5291"/>
                </a:cubicBezTo>
                <a:lnTo>
                  <a:pt x="14346" y="5623"/>
                </a:lnTo>
                <a:cubicBezTo>
                  <a:pt x="14161" y="5734"/>
                  <a:pt x="13976" y="5845"/>
                  <a:pt x="13902" y="5882"/>
                </a:cubicBezTo>
                <a:cubicBezTo>
                  <a:pt x="13819" y="5949"/>
                  <a:pt x="13788" y="5985"/>
                  <a:pt x="13836" y="5985"/>
                </a:cubicBezTo>
                <a:cubicBezTo>
                  <a:pt x="13896" y="5985"/>
                  <a:pt x="14074" y="5930"/>
                  <a:pt x="14420" y="5808"/>
                </a:cubicBezTo>
                <a:cubicBezTo>
                  <a:pt x="16157" y="5402"/>
                  <a:pt x="16971" y="5032"/>
                  <a:pt x="17784" y="4773"/>
                </a:cubicBezTo>
                <a:cubicBezTo>
                  <a:pt x="18782" y="4440"/>
                  <a:pt x="19780" y="4181"/>
                  <a:pt x="20815" y="3997"/>
                </a:cubicBezTo>
                <a:lnTo>
                  <a:pt x="20705" y="3923"/>
                </a:lnTo>
                <a:cubicBezTo>
                  <a:pt x="24032" y="3146"/>
                  <a:pt x="27470" y="2666"/>
                  <a:pt x="30872" y="2555"/>
                </a:cubicBezTo>
                <a:cubicBezTo>
                  <a:pt x="31581" y="2555"/>
                  <a:pt x="32268" y="2507"/>
                  <a:pt x="32949" y="2507"/>
                </a:cubicBezTo>
                <a:cubicBezTo>
                  <a:pt x="33119" y="2507"/>
                  <a:pt x="33289" y="2510"/>
                  <a:pt x="33459" y="2518"/>
                </a:cubicBezTo>
                <a:lnTo>
                  <a:pt x="36010" y="2592"/>
                </a:lnTo>
                <a:cubicBezTo>
                  <a:pt x="37748" y="2740"/>
                  <a:pt x="39449" y="2851"/>
                  <a:pt x="41112" y="3146"/>
                </a:cubicBezTo>
                <a:lnTo>
                  <a:pt x="42369" y="3331"/>
                </a:lnTo>
                <a:cubicBezTo>
                  <a:pt x="42813" y="3405"/>
                  <a:pt x="43220" y="3516"/>
                  <a:pt x="43626" y="3627"/>
                </a:cubicBezTo>
                <a:lnTo>
                  <a:pt x="44883" y="3886"/>
                </a:lnTo>
                <a:lnTo>
                  <a:pt x="45512" y="3997"/>
                </a:lnTo>
                <a:lnTo>
                  <a:pt x="46140" y="4181"/>
                </a:lnTo>
                <a:lnTo>
                  <a:pt x="48617" y="4884"/>
                </a:lnTo>
                <a:lnTo>
                  <a:pt x="51058" y="5697"/>
                </a:lnTo>
                <a:cubicBezTo>
                  <a:pt x="54237" y="6880"/>
                  <a:pt x="57343" y="8396"/>
                  <a:pt x="60226" y="10208"/>
                </a:cubicBezTo>
                <a:cubicBezTo>
                  <a:pt x="64330" y="12463"/>
                  <a:pt x="67879" y="15531"/>
                  <a:pt x="70763" y="19192"/>
                </a:cubicBezTo>
                <a:cubicBezTo>
                  <a:pt x="72168" y="21003"/>
                  <a:pt x="73314" y="23037"/>
                  <a:pt x="74127" y="25181"/>
                </a:cubicBezTo>
                <a:cubicBezTo>
                  <a:pt x="74941" y="27251"/>
                  <a:pt x="75384" y="29432"/>
                  <a:pt x="75495" y="31688"/>
                </a:cubicBezTo>
                <a:cubicBezTo>
                  <a:pt x="75606" y="34017"/>
                  <a:pt x="75199" y="36383"/>
                  <a:pt x="74312" y="38564"/>
                </a:cubicBezTo>
                <a:cubicBezTo>
                  <a:pt x="73314" y="40819"/>
                  <a:pt x="71983" y="42890"/>
                  <a:pt x="70319" y="44701"/>
                </a:cubicBezTo>
                <a:cubicBezTo>
                  <a:pt x="69488" y="45630"/>
                  <a:pt x="68600" y="46500"/>
                  <a:pt x="67664" y="47309"/>
                </a:cubicBezTo>
                <a:lnTo>
                  <a:pt x="67664" y="47309"/>
                </a:lnTo>
                <a:cubicBezTo>
                  <a:pt x="68725" y="45674"/>
                  <a:pt x="69515" y="43878"/>
                  <a:pt x="69987" y="41966"/>
                </a:cubicBezTo>
                <a:cubicBezTo>
                  <a:pt x="70282" y="41781"/>
                  <a:pt x="70504" y="41559"/>
                  <a:pt x="70689" y="41263"/>
                </a:cubicBezTo>
                <a:cubicBezTo>
                  <a:pt x="70985" y="40782"/>
                  <a:pt x="71281" y="40265"/>
                  <a:pt x="71539" y="39710"/>
                </a:cubicBezTo>
                <a:cubicBezTo>
                  <a:pt x="71835" y="39008"/>
                  <a:pt x="72131" y="38305"/>
                  <a:pt x="72353" y="37566"/>
                </a:cubicBezTo>
                <a:cubicBezTo>
                  <a:pt x="72501" y="37159"/>
                  <a:pt x="72574" y="36753"/>
                  <a:pt x="72685" y="36346"/>
                </a:cubicBezTo>
                <a:cubicBezTo>
                  <a:pt x="72796" y="35902"/>
                  <a:pt x="72907" y="35496"/>
                  <a:pt x="72944" y="35052"/>
                </a:cubicBezTo>
                <a:cubicBezTo>
                  <a:pt x="73129" y="34202"/>
                  <a:pt x="73203" y="33351"/>
                  <a:pt x="73240" y="32501"/>
                </a:cubicBezTo>
                <a:cubicBezTo>
                  <a:pt x="73240" y="32094"/>
                  <a:pt x="73240" y="31688"/>
                  <a:pt x="73277" y="31318"/>
                </a:cubicBezTo>
                <a:lnTo>
                  <a:pt x="73203" y="30246"/>
                </a:lnTo>
                <a:cubicBezTo>
                  <a:pt x="73166" y="29728"/>
                  <a:pt x="73129" y="29174"/>
                  <a:pt x="73018" y="28656"/>
                </a:cubicBezTo>
                <a:cubicBezTo>
                  <a:pt x="72981" y="28434"/>
                  <a:pt x="72907" y="28212"/>
                  <a:pt x="72833" y="28028"/>
                </a:cubicBezTo>
                <a:cubicBezTo>
                  <a:pt x="72131" y="25366"/>
                  <a:pt x="71059" y="22815"/>
                  <a:pt x="69654" y="20486"/>
                </a:cubicBezTo>
                <a:cubicBezTo>
                  <a:pt x="68545" y="18637"/>
                  <a:pt x="67251" y="16899"/>
                  <a:pt x="65772" y="15310"/>
                </a:cubicBezTo>
                <a:cubicBezTo>
                  <a:pt x="64330" y="13720"/>
                  <a:pt x="62703" y="12278"/>
                  <a:pt x="60966" y="10984"/>
                </a:cubicBezTo>
                <a:cubicBezTo>
                  <a:pt x="59228" y="9653"/>
                  <a:pt x="57343" y="8507"/>
                  <a:pt x="55346" y="7583"/>
                </a:cubicBezTo>
                <a:lnTo>
                  <a:pt x="54607" y="7213"/>
                </a:lnTo>
                <a:lnTo>
                  <a:pt x="53830" y="6880"/>
                </a:lnTo>
                <a:cubicBezTo>
                  <a:pt x="53313" y="6659"/>
                  <a:pt x="52832" y="6437"/>
                  <a:pt x="52278" y="6252"/>
                </a:cubicBezTo>
                <a:cubicBezTo>
                  <a:pt x="51723" y="6104"/>
                  <a:pt x="51168" y="5882"/>
                  <a:pt x="50651" y="5734"/>
                </a:cubicBezTo>
                <a:lnTo>
                  <a:pt x="49801" y="5512"/>
                </a:lnTo>
                <a:lnTo>
                  <a:pt x="48987" y="5328"/>
                </a:lnTo>
                <a:cubicBezTo>
                  <a:pt x="45985" y="4697"/>
                  <a:pt x="42948" y="4393"/>
                  <a:pt x="39901" y="4393"/>
                </a:cubicBezTo>
                <a:cubicBezTo>
                  <a:pt x="38482" y="4393"/>
                  <a:pt x="37062" y="4459"/>
                  <a:pt x="35641" y="4588"/>
                </a:cubicBezTo>
                <a:cubicBezTo>
                  <a:pt x="31167" y="4958"/>
                  <a:pt x="26731" y="5771"/>
                  <a:pt x="22405" y="7065"/>
                </a:cubicBezTo>
                <a:cubicBezTo>
                  <a:pt x="19078" y="8026"/>
                  <a:pt x="15861" y="9357"/>
                  <a:pt x="12793" y="10984"/>
                </a:cubicBezTo>
                <a:cubicBezTo>
                  <a:pt x="10759" y="12056"/>
                  <a:pt x="8837" y="13350"/>
                  <a:pt x="7062" y="14829"/>
                </a:cubicBezTo>
                <a:cubicBezTo>
                  <a:pt x="6064" y="15679"/>
                  <a:pt x="5140" y="16604"/>
                  <a:pt x="4327" y="17602"/>
                </a:cubicBezTo>
                <a:cubicBezTo>
                  <a:pt x="3476" y="18674"/>
                  <a:pt x="2737" y="19857"/>
                  <a:pt x="2182" y="21151"/>
                </a:cubicBezTo>
                <a:cubicBezTo>
                  <a:pt x="1073" y="23480"/>
                  <a:pt x="408" y="26031"/>
                  <a:pt x="186" y="28619"/>
                </a:cubicBezTo>
                <a:cubicBezTo>
                  <a:pt x="1" y="31022"/>
                  <a:pt x="112" y="33462"/>
                  <a:pt x="556" y="35828"/>
                </a:cubicBezTo>
                <a:cubicBezTo>
                  <a:pt x="962" y="37899"/>
                  <a:pt x="1591" y="39932"/>
                  <a:pt x="2478" y="41892"/>
                </a:cubicBezTo>
                <a:cubicBezTo>
                  <a:pt x="2848" y="42742"/>
                  <a:pt x="3291" y="43555"/>
                  <a:pt x="3772" y="44369"/>
                </a:cubicBezTo>
                <a:cubicBezTo>
                  <a:pt x="4216" y="45108"/>
                  <a:pt x="4659" y="45737"/>
                  <a:pt x="5066" y="46328"/>
                </a:cubicBezTo>
                <a:cubicBezTo>
                  <a:pt x="5547" y="46957"/>
                  <a:pt x="6064" y="47585"/>
                  <a:pt x="6582" y="48251"/>
                </a:cubicBezTo>
                <a:cubicBezTo>
                  <a:pt x="7099" y="48879"/>
                  <a:pt x="7691" y="49434"/>
                  <a:pt x="8282" y="49988"/>
                </a:cubicBezTo>
                <a:cubicBezTo>
                  <a:pt x="6988" y="48731"/>
                  <a:pt x="5805" y="47326"/>
                  <a:pt x="4807" y="45810"/>
                </a:cubicBezTo>
                <a:lnTo>
                  <a:pt x="4807" y="45810"/>
                </a:lnTo>
                <a:cubicBezTo>
                  <a:pt x="6804" y="48361"/>
                  <a:pt x="9244" y="50543"/>
                  <a:pt x="11943" y="52317"/>
                </a:cubicBezTo>
                <a:cubicBezTo>
                  <a:pt x="14420" y="53944"/>
                  <a:pt x="17044" y="55275"/>
                  <a:pt x="19817" y="56273"/>
                </a:cubicBezTo>
                <a:cubicBezTo>
                  <a:pt x="19374" y="56014"/>
                  <a:pt x="19152" y="55830"/>
                  <a:pt x="18745" y="55571"/>
                </a:cubicBezTo>
                <a:cubicBezTo>
                  <a:pt x="18560" y="55460"/>
                  <a:pt x="18301" y="55312"/>
                  <a:pt x="18006" y="55127"/>
                </a:cubicBezTo>
                <a:cubicBezTo>
                  <a:pt x="17673" y="54905"/>
                  <a:pt x="17303" y="54646"/>
                  <a:pt x="16823" y="54351"/>
                </a:cubicBezTo>
                <a:lnTo>
                  <a:pt x="16823" y="54351"/>
                </a:lnTo>
                <a:lnTo>
                  <a:pt x="18080" y="55053"/>
                </a:lnTo>
                <a:lnTo>
                  <a:pt x="19374" y="55682"/>
                </a:lnTo>
                <a:cubicBezTo>
                  <a:pt x="20631" y="56014"/>
                  <a:pt x="22664" y="56643"/>
                  <a:pt x="24734" y="57197"/>
                </a:cubicBezTo>
                <a:cubicBezTo>
                  <a:pt x="26583" y="57678"/>
                  <a:pt x="28468" y="58048"/>
                  <a:pt x="30354" y="58270"/>
                </a:cubicBezTo>
                <a:cubicBezTo>
                  <a:pt x="29725" y="58344"/>
                  <a:pt x="31870" y="58824"/>
                  <a:pt x="33792" y="59009"/>
                </a:cubicBezTo>
                <a:lnTo>
                  <a:pt x="33053" y="58787"/>
                </a:lnTo>
                <a:lnTo>
                  <a:pt x="34384" y="58972"/>
                </a:lnTo>
                <a:cubicBezTo>
                  <a:pt x="34864" y="59009"/>
                  <a:pt x="35308" y="59046"/>
                  <a:pt x="35789" y="59083"/>
                </a:cubicBezTo>
                <a:lnTo>
                  <a:pt x="37194" y="59194"/>
                </a:lnTo>
                <a:lnTo>
                  <a:pt x="38598" y="59231"/>
                </a:lnTo>
                <a:cubicBezTo>
                  <a:pt x="39541" y="59268"/>
                  <a:pt x="40493" y="59286"/>
                  <a:pt x="41445" y="59286"/>
                </a:cubicBezTo>
                <a:cubicBezTo>
                  <a:pt x="42397" y="59286"/>
                  <a:pt x="43349" y="59268"/>
                  <a:pt x="44292" y="59231"/>
                </a:cubicBezTo>
                <a:cubicBezTo>
                  <a:pt x="47915" y="59120"/>
                  <a:pt x="51501" y="58713"/>
                  <a:pt x="55050" y="58011"/>
                </a:cubicBezTo>
                <a:cubicBezTo>
                  <a:pt x="55679" y="57826"/>
                  <a:pt x="56344" y="57752"/>
                  <a:pt x="57047" y="57678"/>
                </a:cubicBezTo>
                <a:lnTo>
                  <a:pt x="58563" y="57234"/>
                </a:lnTo>
                <a:cubicBezTo>
                  <a:pt x="58784" y="57124"/>
                  <a:pt x="59043" y="57050"/>
                  <a:pt x="59302" y="56976"/>
                </a:cubicBezTo>
                <a:lnTo>
                  <a:pt x="60041" y="56680"/>
                </a:lnTo>
                <a:lnTo>
                  <a:pt x="61520" y="56125"/>
                </a:lnTo>
                <a:lnTo>
                  <a:pt x="62962" y="55460"/>
                </a:lnTo>
                <a:lnTo>
                  <a:pt x="62962" y="55460"/>
                </a:lnTo>
                <a:cubicBezTo>
                  <a:pt x="62934" y="55512"/>
                  <a:pt x="62955" y="55534"/>
                  <a:pt x="63012" y="55534"/>
                </a:cubicBezTo>
                <a:cubicBezTo>
                  <a:pt x="63426" y="55534"/>
                  <a:pt x="65787" y="54333"/>
                  <a:pt x="65936" y="54333"/>
                </a:cubicBezTo>
                <a:cubicBezTo>
                  <a:pt x="65987" y="54333"/>
                  <a:pt x="65787" y="54469"/>
                  <a:pt x="65180" y="54831"/>
                </a:cubicBezTo>
                <a:lnTo>
                  <a:pt x="65957" y="54388"/>
                </a:lnTo>
                <a:cubicBezTo>
                  <a:pt x="66216" y="54203"/>
                  <a:pt x="66474" y="54018"/>
                  <a:pt x="66733" y="53870"/>
                </a:cubicBezTo>
                <a:cubicBezTo>
                  <a:pt x="67214" y="53500"/>
                  <a:pt x="67731" y="53205"/>
                  <a:pt x="68212" y="52835"/>
                </a:cubicBezTo>
                <a:cubicBezTo>
                  <a:pt x="69173" y="52096"/>
                  <a:pt x="70171" y="51393"/>
                  <a:pt x="71059" y="50580"/>
                </a:cubicBezTo>
                <a:cubicBezTo>
                  <a:pt x="72833" y="49027"/>
                  <a:pt x="74386" y="47252"/>
                  <a:pt x="75680" y="45293"/>
                </a:cubicBezTo>
                <a:cubicBezTo>
                  <a:pt x="76937" y="43592"/>
                  <a:pt x="77972" y="41781"/>
                  <a:pt x="78749" y="39821"/>
                </a:cubicBezTo>
                <a:cubicBezTo>
                  <a:pt x="79562" y="37825"/>
                  <a:pt x="80006" y="35681"/>
                  <a:pt x="80117" y="33536"/>
                </a:cubicBezTo>
                <a:cubicBezTo>
                  <a:pt x="80301" y="29211"/>
                  <a:pt x="79340" y="24959"/>
                  <a:pt x="77307" y="21151"/>
                </a:cubicBezTo>
                <a:cubicBezTo>
                  <a:pt x="75310" y="17417"/>
                  <a:pt x="72611" y="14127"/>
                  <a:pt x="69395" y="11428"/>
                </a:cubicBezTo>
                <a:cubicBezTo>
                  <a:pt x="67805" y="10097"/>
                  <a:pt x="66142" y="8877"/>
                  <a:pt x="64404" y="7768"/>
                </a:cubicBezTo>
                <a:cubicBezTo>
                  <a:pt x="63517" y="7250"/>
                  <a:pt x="62666" y="6695"/>
                  <a:pt x="61779" y="6215"/>
                </a:cubicBezTo>
                <a:lnTo>
                  <a:pt x="59080" y="4810"/>
                </a:lnTo>
                <a:lnTo>
                  <a:pt x="59080" y="4810"/>
                </a:lnTo>
                <a:cubicBezTo>
                  <a:pt x="59154" y="4921"/>
                  <a:pt x="59265" y="4995"/>
                  <a:pt x="59376" y="5106"/>
                </a:cubicBezTo>
                <a:cubicBezTo>
                  <a:pt x="58710" y="4773"/>
                  <a:pt x="58082" y="4551"/>
                  <a:pt x="57453" y="4255"/>
                </a:cubicBezTo>
                <a:lnTo>
                  <a:pt x="56492" y="3849"/>
                </a:lnTo>
                <a:cubicBezTo>
                  <a:pt x="56159" y="3738"/>
                  <a:pt x="55864" y="3590"/>
                  <a:pt x="55531" y="3516"/>
                </a:cubicBezTo>
                <a:cubicBezTo>
                  <a:pt x="54200" y="3072"/>
                  <a:pt x="52943" y="2592"/>
                  <a:pt x="51575" y="2259"/>
                </a:cubicBezTo>
                <a:lnTo>
                  <a:pt x="49542" y="1704"/>
                </a:lnTo>
                <a:lnTo>
                  <a:pt x="47360" y="1187"/>
                </a:lnTo>
                <a:lnTo>
                  <a:pt x="46251" y="928"/>
                </a:lnTo>
                <a:lnTo>
                  <a:pt x="45105" y="706"/>
                </a:lnTo>
                <a:cubicBezTo>
                  <a:pt x="44329" y="558"/>
                  <a:pt x="43516" y="373"/>
                  <a:pt x="42665" y="226"/>
                </a:cubicBezTo>
                <a:cubicBezTo>
                  <a:pt x="40970" y="82"/>
                  <a:pt x="39260" y="1"/>
                  <a:pt x="37554" y="1"/>
                </a:cubicBezTo>
                <a:close/>
              </a:path>
            </a:pathLst>
          </a:custGeom>
          <a:solidFill>
            <a:srgbClr val="FF66FF"/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EE18902-047B-DA78-33E0-BB3BAA38DF34}"/>
              </a:ext>
            </a:extLst>
          </p:cNvPr>
          <p:cNvSpPr/>
          <p:nvPr/>
        </p:nvSpPr>
        <p:spPr>
          <a:xfrm>
            <a:off x="4886880" y="1709632"/>
            <a:ext cx="3703910" cy="1738993"/>
          </a:xfrm>
          <a:prstGeom prst="roundRect">
            <a:avLst>
              <a:gd name="adj" fmla="val 9249"/>
            </a:avLst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kern="1200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Baloo Thambi" panose="03080902040302020200" pitchFamily="66" charset="77"/>
              </a:rPr>
              <a:t>play badminton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Baloo Thambi" panose="03080902040302020200" pitchFamily="66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790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11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emale chef clipart Images | Free Vectors, Stock Photos &amp; PSD">
            <a:extLst>
              <a:ext uri="{FF2B5EF4-FFF2-40B4-BE49-F238E27FC236}">
                <a16:creationId xmlns:a16="http://schemas.microsoft.com/office/drawing/2014/main" xmlns="" id="{B7AA5FA7-3A95-BDD1-9229-1DEADE4D1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4446" r="4004" b="4296"/>
          <a:stretch/>
        </p:blipFill>
        <p:spPr bwMode="auto">
          <a:xfrm>
            <a:off x="980733" y="860482"/>
            <a:ext cx="3121437" cy="340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7D30E3A-73EB-BED0-247D-1C6D53028593}"/>
              </a:ext>
            </a:extLst>
          </p:cNvPr>
          <p:cNvSpPr/>
          <p:nvPr/>
        </p:nvSpPr>
        <p:spPr>
          <a:xfrm>
            <a:off x="831692" y="847517"/>
            <a:ext cx="1735329" cy="1738993"/>
          </a:xfrm>
          <a:prstGeom prst="rect">
            <a:avLst/>
          </a:prstGeom>
          <a:solidFill>
            <a:srgbClr val="FF66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099E508-FADD-6D8D-4239-33A4B160D429}"/>
              </a:ext>
            </a:extLst>
          </p:cNvPr>
          <p:cNvSpPr/>
          <p:nvPr/>
        </p:nvSpPr>
        <p:spPr>
          <a:xfrm>
            <a:off x="2568729" y="832757"/>
            <a:ext cx="1735329" cy="1738993"/>
          </a:xfrm>
          <a:prstGeom prst="rect">
            <a:avLst/>
          </a:prstGeom>
          <a:solidFill>
            <a:srgbClr val="00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26B2FE3-5A11-4EE3-72EB-CDB442984EA0}"/>
              </a:ext>
            </a:extLst>
          </p:cNvPr>
          <p:cNvSpPr/>
          <p:nvPr/>
        </p:nvSpPr>
        <p:spPr>
          <a:xfrm>
            <a:off x="845123" y="2541453"/>
            <a:ext cx="1735329" cy="1738993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20E7AE0-E478-C41C-5360-FAA3ACF00147}"/>
              </a:ext>
            </a:extLst>
          </p:cNvPr>
          <p:cNvSpPr/>
          <p:nvPr/>
        </p:nvSpPr>
        <p:spPr>
          <a:xfrm>
            <a:off x="2557006" y="2526693"/>
            <a:ext cx="1735329" cy="1738993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9C16223-3B03-E6BE-5261-0F1114F1C107}"/>
              </a:ext>
            </a:extLst>
          </p:cNvPr>
          <p:cNvSpPr/>
          <p:nvPr/>
        </p:nvSpPr>
        <p:spPr>
          <a:xfrm>
            <a:off x="1639787" y="1709633"/>
            <a:ext cx="1735329" cy="1738993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9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xmlns="" id="{14F8F80D-09B5-CFF7-50C3-99BCFA26BC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1978" y="4301021"/>
            <a:ext cx="1289714" cy="725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Google Shape;349;p31">
            <a:extLst>
              <a:ext uri="{FF2B5EF4-FFF2-40B4-BE49-F238E27FC236}">
                <a16:creationId xmlns:a16="http://schemas.microsoft.com/office/drawing/2014/main" xmlns="" id="{6B44E050-66B2-712B-CFFC-7366B33FC7F2}"/>
              </a:ext>
            </a:extLst>
          </p:cNvPr>
          <p:cNvSpPr/>
          <p:nvPr/>
        </p:nvSpPr>
        <p:spPr>
          <a:xfrm rot="329264">
            <a:off x="4476252" y="577209"/>
            <a:ext cx="4333848" cy="3897239"/>
          </a:xfrm>
          <a:custGeom>
            <a:avLst/>
            <a:gdLst/>
            <a:ahLst/>
            <a:cxnLst/>
            <a:rect l="l" t="t" r="r" b="b"/>
            <a:pathLst>
              <a:path w="80302" h="59287" extrusionOk="0">
                <a:moveTo>
                  <a:pt x="31494" y="10911"/>
                </a:moveTo>
                <a:cubicBezTo>
                  <a:pt x="31459" y="10923"/>
                  <a:pt x="31424" y="10935"/>
                  <a:pt x="31389" y="10947"/>
                </a:cubicBezTo>
                <a:cubicBezTo>
                  <a:pt x="31320" y="11004"/>
                  <a:pt x="31277" y="11045"/>
                  <a:pt x="31258" y="11074"/>
                </a:cubicBezTo>
                <a:lnTo>
                  <a:pt x="31258" y="11074"/>
                </a:lnTo>
                <a:cubicBezTo>
                  <a:pt x="31326" y="11026"/>
                  <a:pt x="31406" y="10971"/>
                  <a:pt x="31494" y="10911"/>
                </a:cubicBezTo>
                <a:close/>
                <a:moveTo>
                  <a:pt x="33710" y="10151"/>
                </a:moveTo>
                <a:cubicBezTo>
                  <a:pt x="33500" y="10268"/>
                  <a:pt x="33284" y="10393"/>
                  <a:pt x="33070" y="10522"/>
                </a:cubicBezTo>
                <a:lnTo>
                  <a:pt x="33070" y="10522"/>
                </a:lnTo>
                <a:cubicBezTo>
                  <a:pt x="32821" y="10589"/>
                  <a:pt x="32464" y="10718"/>
                  <a:pt x="32129" y="10836"/>
                </a:cubicBezTo>
                <a:cubicBezTo>
                  <a:pt x="31742" y="10995"/>
                  <a:pt x="31397" y="11127"/>
                  <a:pt x="31284" y="11127"/>
                </a:cubicBezTo>
                <a:cubicBezTo>
                  <a:pt x="31244" y="11127"/>
                  <a:pt x="31233" y="11111"/>
                  <a:pt x="31258" y="11074"/>
                </a:cubicBezTo>
                <a:lnTo>
                  <a:pt x="31258" y="11074"/>
                </a:lnTo>
                <a:cubicBezTo>
                  <a:pt x="31182" y="11127"/>
                  <a:pt x="31119" y="11172"/>
                  <a:pt x="31073" y="11207"/>
                </a:cubicBezTo>
                <a:lnTo>
                  <a:pt x="31073" y="11207"/>
                </a:lnTo>
                <a:cubicBezTo>
                  <a:pt x="30919" y="11268"/>
                  <a:pt x="30766" y="11329"/>
                  <a:pt x="30613" y="11391"/>
                </a:cubicBezTo>
                <a:cubicBezTo>
                  <a:pt x="30985" y="11137"/>
                  <a:pt x="31372" y="10914"/>
                  <a:pt x="31772" y="10723"/>
                </a:cubicBezTo>
                <a:lnTo>
                  <a:pt x="31772" y="10723"/>
                </a:lnTo>
                <a:cubicBezTo>
                  <a:pt x="31672" y="10789"/>
                  <a:pt x="31579" y="10852"/>
                  <a:pt x="31494" y="10911"/>
                </a:cubicBezTo>
                <a:lnTo>
                  <a:pt x="31494" y="10911"/>
                </a:lnTo>
                <a:cubicBezTo>
                  <a:pt x="32136" y="10686"/>
                  <a:pt x="32757" y="10460"/>
                  <a:pt x="33357" y="10200"/>
                </a:cubicBezTo>
                <a:lnTo>
                  <a:pt x="33357" y="10200"/>
                </a:lnTo>
                <a:cubicBezTo>
                  <a:pt x="33475" y="10184"/>
                  <a:pt x="33592" y="10167"/>
                  <a:pt x="33710" y="10151"/>
                </a:cubicBezTo>
                <a:close/>
                <a:moveTo>
                  <a:pt x="31785" y="11312"/>
                </a:moveTo>
                <a:cubicBezTo>
                  <a:pt x="31781" y="11313"/>
                  <a:pt x="31778" y="11314"/>
                  <a:pt x="31774" y="11316"/>
                </a:cubicBezTo>
                <a:lnTo>
                  <a:pt x="31774" y="11316"/>
                </a:lnTo>
                <a:cubicBezTo>
                  <a:pt x="31613" y="11420"/>
                  <a:pt x="31471" y="11514"/>
                  <a:pt x="31357" y="11594"/>
                </a:cubicBezTo>
                <a:lnTo>
                  <a:pt x="31357" y="11594"/>
                </a:lnTo>
                <a:cubicBezTo>
                  <a:pt x="31482" y="11510"/>
                  <a:pt x="31626" y="11414"/>
                  <a:pt x="31785" y="11312"/>
                </a:cubicBezTo>
                <a:close/>
                <a:moveTo>
                  <a:pt x="31357" y="11594"/>
                </a:moveTo>
                <a:cubicBezTo>
                  <a:pt x="31034" y="11813"/>
                  <a:pt x="30842" y="11958"/>
                  <a:pt x="30877" y="11958"/>
                </a:cubicBezTo>
                <a:cubicBezTo>
                  <a:pt x="30892" y="11958"/>
                  <a:pt x="30949" y="11931"/>
                  <a:pt x="31056" y="11871"/>
                </a:cubicBezTo>
                <a:cubicBezTo>
                  <a:pt x="30993" y="11871"/>
                  <a:pt x="31115" y="11764"/>
                  <a:pt x="31357" y="11594"/>
                </a:cubicBezTo>
                <a:close/>
                <a:moveTo>
                  <a:pt x="43220" y="9043"/>
                </a:moveTo>
                <a:cubicBezTo>
                  <a:pt x="43543" y="9043"/>
                  <a:pt x="43867" y="9062"/>
                  <a:pt x="44181" y="9099"/>
                </a:cubicBezTo>
                <a:cubicBezTo>
                  <a:pt x="46473" y="9653"/>
                  <a:pt x="48174" y="10208"/>
                  <a:pt x="49061" y="10430"/>
                </a:cubicBezTo>
                <a:cubicBezTo>
                  <a:pt x="49357" y="10503"/>
                  <a:pt x="49566" y="10540"/>
                  <a:pt x="49675" y="10540"/>
                </a:cubicBezTo>
                <a:cubicBezTo>
                  <a:pt x="49891" y="10540"/>
                  <a:pt x="49702" y="10393"/>
                  <a:pt x="48987" y="10097"/>
                </a:cubicBezTo>
                <a:lnTo>
                  <a:pt x="48987" y="10097"/>
                </a:lnTo>
                <a:cubicBezTo>
                  <a:pt x="49874" y="10319"/>
                  <a:pt x="50762" y="10614"/>
                  <a:pt x="51649" y="10984"/>
                </a:cubicBezTo>
                <a:cubicBezTo>
                  <a:pt x="52056" y="11169"/>
                  <a:pt x="52499" y="11317"/>
                  <a:pt x="52906" y="11502"/>
                </a:cubicBezTo>
                <a:lnTo>
                  <a:pt x="54163" y="12130"/>
                </a:lnTo>
                <a:cubicBezTo>
                  <a:pt x="55679" y="12981"/>
                  <a:pt x="57158" y="13942"/>
                  <a:pt x="58563" y="15014"/>
                </a:cubicBezTo>
                <a:cubicBezTo>
                  <a:pt x="59820" y="15938"/>
                  <a:pt x="60966" y="16973"/>
                  <a:pt x="62075" y="18082"/>
                </a:cubicBezTo>
                <a:cubicBezTo>
                  <a:pt x="62740" y="18711"/>
                  <a:pt x="63258" y="19487"/>
                  <a:pt x="63591" y="20338"/>
                </a:cubicBezTo>
                <a:cubicBezTo>
                  <a:pt x="63960" y="20818"/>
                  <a:pt x="64330" y="21336"/>
                  <a:pt x="64626" y="21853"/>
                </a:cubicBezTo>
                <a:cubicBezTo>
                  <a:pt x="64811" y="22149"/>
                  <a:pt x="64959" y="22482"/>
                  <a:pt x="65106" y="22778"/>
                </a:cubicBezTo>
                <a:lnTo>
                  <a:pt x="65550" y="23776"/>
                </a:lnTo>
                <a:cubicBezTo>
                  <a:pt x="65698" y="24183"/>
                  <a:pt x="65920" y="24737"/>
                  <a:pt x="66252" y="25551"/>
                </a:cubicBezTo>
                <a:cubicBezTo>
                  <a:pt x="66363" y="26105"/>
                  <a:pt x="66511" y="26660"/>
                  <a:pt x="66733" y="27177"/>
                </a:cubicBezTo>
                <a:cubicBezTo>
                  <a:pt x="66881" y="27584"/>
                  <a:pt x="66992" y="28065"/>
                  <a:pt x="67177" y="28582"/>
                </a:cubicBezTo>
                <a:cubicBezTo>
                  <a:pt x="67325" y="29063"/>
                  <a:pt x="67399" y="29580"/>
                  <a:pt x="67546" y="30135"/>
                </a:cubicBezTo>
                <a:lnTo>
                  <a:pt x="67768" y="31688"/>
                </a:lnTo>
                <a:cubicBezTo>
                  <a:pt x="67805" y="32205"/>
                  <a:pt x="67842" y="32686"/>
                  <a:pt x="67879" y="33130"/>
                </a:cubicBezTo>
                <a:cubicBezTo>
                  <a:pt x="67879" y="33721"/>
                  <a:pt x="67842" y="34350"/>
                  <a:pt x="67768" y="34941"/>
                </a:cubicBezTo>
                <a:lnTo>
                  <a:pt x="67768" y="34350"/>
                </a:lnTo>
                <a:cubicBezTo>
                  <a:pt x="67546" y="36124"/>
                  <a:pt x="67029" y="37825"/>
                  <a:pt x="66216" y="39415"/>
                </a:cubicBezTo>
                <a:cubicBezTo>
                  <a:pt x="65439" y="40930"/>
                  <a:pt x="64515" y="42372"/>
                  <a:pt x="63480" y="43740"/>
                </a:cubicBezTo>
                <a:cubicBezTo>
                  <a:pt x="61890" y="45847"/>
                  <a:pt x="59820" y="47511"/>
                  <a:pt x="57453" y="48620"/>
                </a:cubicBezTo>
                <a:lnTo>
                  <a:pt x="56566" y="48990"/>
                </a:lnTo>
                <a:lnTo>
                  <a:pt x="55642" y="49286"/>
                </a:lnTo>
                <a:lnTo>
                  <a:pt x="55161" y="49434"/>
                </a:lnTo>
                <a:lnTo>
                  <a:pt x="54755" y="49508"/>
                </a:lnTo>
                <a:cubicBezTo>
                  <a:pt x="54459" y="49545"/>
                  <a:pt x="54126" y="49618"/>
                  <a:pt x="53793" y="49655"/>
                </a:cubicBezTo>
                <a:cubicBezTo>
                  <a:pt x="52388" y="49803"/>
                  <a:pt x="50910" y="49877"/>
                  <a:pt x="49431" y="49877"/>
                </a:cubicBezTo>
                <a:cubicBezTo>
                  <a:pt x="49023" y="49885"/>
                  <a:pt x="48615" y="49889"/>
                  <a:pt x="48207" y="49889"/>
                </a:cubicBezTo>
                <a:cubicBezTo>
                  <a:pt x="42922" y="49889"/>
                  <a:pt x="37646" y="49225"/>
                  <a:pt x="32498" y="47955"/>
                </a:cubicBezTo>
                <a:lnTo>
                  <a:pt x="32498" y="47955"/>
                </a:lnTo>
                <a:cubicBezTo>
                  <a:pt x="32424" y="48066"/>
                  <a:pt x="32979" y="48177"/>
                  <a:pt x="33570" y="48325"/>
                </a:cubicBezTo>
                <a:cubicBezTo>
                  <a:pt x="34162" y="48472"/>
                  <a:pt x="34827" y="48583"/>
                  <a:pt x="34827" y="48805"/>
                </a:cubicBezTo>
                <a:cubicBezTo>
                  <a:pt x="31759" y="48140"/>
                  <a:pt x="28801" y="47141"/>
                  <a:pt x="25954" y="45810"/>
                </a:cubicBezTo>
                <a:lnTo>
                  <a:pt x="24919" y="45330"/>
                </a:lnTo>
                <a:lnTo>
                  <a:pt x="23958" y="44738"/>
                </a:lnTo>
                <a:cubicBezTo>
                  <a:pt x="23256" y="44406"/>
                  <a:pt x="22664" y="43962"/>
                  <a:pt x="22036" y="43555"/>
                </a:cubicBezTo>
                <a:cubicBezTo>
                  <a:pt x="20815" y="42742"/>
                  <a:pt x="19706" y="41818"/>
                  <a:pt x="18671" y="40782"/>
                </a:cubicBezTo>
                <a:lnTo>
                  <a:pt x="18154" y="40191"/>
                </a:lnTo>
                <a:cubicBezTo>
                  <a:pt x="18006" y="39969"/>
                  <a:pt x="17858" y="39747"/>
                  <a:pt x="17710" y="39525"/>
                </a:cubicBezTo>
                <a:cubicBezTo>
                  <a:pt x="17488" y="39230"/>
                  <a:pt x="17303" y="38897"/>
                  <a:pt x="17118" y="38564"/>
                </a:cubicBezTo>
                <a:cubicBezTo>
                  <a:pt x="16934" y="38158"/>
                  <a:pt x="16675" y="37788"/>
                  <a:pt x="16379" y="37455"/>
                </a:cubicBezTo>
                <a:cubicBezTo>
                  <a:pt x="16157" y="37196"/>
                  <a:pt x="15972" y="36938"/>
                  <a:pt x="15861" y="36642"/>
                </a:cubicBezTo>
                <a:lnTo>
                  <a:pt x="16009" y="36383"/>
                </a:lnTo>
                <a:lnTo>
                  <a:pt x="15824" y="36087"/>
                </a:lnTo>
                <a:cubicBezTo>
                  <a:pt x="15751" y="36013"/>
                  <a:pt x="15714" y="35902"/>
                  <a:pt x="15677" y="35791"/>
                </a:cubicBezTo>
                <a:cubicBezTo>
                  <a:pt x="15603" y="35607"/>
                  <a:pt x="15529" y="35422"/>
                  <a:pt x="15492" y="35274"/>
                </a:cubicBezTo>
                <a:cubicBezTo>
                  <a:pt x="15344" y="34941"/>
                  <a:pt x="15270" y="34608"/>
                  <a:pt x="15233" y="34276"/>
                </a:cubicBezTo>
                <a:cubicBezTo>
                  <a:pt x="15159" y="33573"/>
                  <a:pt x="15011" y="32982"/>
                  <a:pt x="14863" y="32094"/>
                </a:cubicBezTo>
                <a:cubicBezTo>
                  <a:pt x="14752" y="31983"/>
                  <a:pt x="14715" y="31799"/>
                  <a:pt x="14678" y="31651"/>
                </a:cubicBezTo>
                <a:cubicBezTo>
                  <a:pt x="14678" y="31540"/>
                  <a:pt x="14641" y="31392"/>
                  <a:pt x="14604" y="31244"/>
                </a:cubicBezTo>
                <a:cubicBezTo>
                  <a:pt x="14604" y="31096"/>
                  <a:pt x="14604" y="30911"/>
                  <a:pt x="14604" y="30763"/>
                </a:cubicBezTo>
                <a:cubicBezTo>
                  <a:pt x="14752" y="30726"/>
                  <a:pt x="14715" y="30246"/>
                  <a:pt x="14678" y="29765"/>
                </a:cubicBezTo>
                <a:cubicBezTo>
                  <a:pt x="14641" y="29322"/>
                  <a:pt x="14678" y="28989"/>
                  <a:pt x="14789" y="28989"/>
                </a:cubicBezTo>
                <a:cubicBezTo>
                  <a:pt x="14789" y="28693"/>
                  <a:pt x="14826" y="28434"/>
                  <a:pt x="14900" y="28138"/>
                </a:cubicBezTo>
                <a:cubicBezTo>
                  <a:pt x="14900" y="27991"/>
                  <a:pt x="14900" y="27843"/>
                  <a:pt x="14937" y="27695"/>
                </a:cubicBezTo>
                <a:lnTo>
                  <a:pt x="14974" y="27325"/>
                </a:lnTo>
                <a:lnTo>
                  <a:pt x="15085" y="26881"/>
                </a:lnTo>
                <a:cubicBezTo>
                  <a:pt x="15159" y="26512"/>
                  <a:pt x="15233" y="26142"/>
                  <a:pt x="15344" y="25772"/>
                </a:cubicBezTo>
                <a:cubicBezTo>
                  <a:pt x="15492" y="25366"/>
                  <a:pt x="15640" y="24959"/>
                  <a:pt x="15861" y="24515"/>
                </a:cubicBezTo>
                <a:cubicBezTo>
                  <a:pt x="16453" y="23184"/>
                  <a:pt x="17229" y="21964"/>
                  <a:pt x="18080" y="20781"/>
                </a:cubicBezTo>
                <a:cubicBezTo>
                  <a:pt x="18191" y="20707"/>
                  <a:pt x="18265" y="20596"/>
                  <a:pt x="18375" y="20523"/>
                </a:cubicBezTo>
                <a:cubicBezTo>
                  <a:pt x="18924" y="19919"/>
                  <a:pt x="19188" y="19519"/>
                  <a:pt x="19076" y="19519"/>
                </a:cubicBezTo>
                <a:cubicBezTo>
                  <a:pt x="19037" y="19519"/>
                  <a:pt x="18953" y="19567"/>
                  <a:pt x="18819" y="19672"/>
                </a:cubicBezTo>
                <a:cubicBezTo>
                  <a:pt x="19189" y="19339"/>
                  <a:pt x="19485" y="19044"/>
                  <a:pt x="19854" y="18711"/>
                </a:cubicBezTo>
                <a:lnTo>
                  <a:pt x="19854" y="18711"/>
                </a:lnTo>
                <a:lnTo>
                  <a:pt x="19743" y="18822"/>
                </a:lnTo>
                <a:cubicBezTo>
                  <a:pt x="20113" y="18526"/>
                  <a:pt x="20446" y="18193"/>
                  <a:pt x="20815" y="17898"/>
                </a:cubicBezTo>
                <a:cubicBezTo>
                  <a:pt x="20904" y="17827"/>
                  <a:pt x="21027" y="17773"/>
                  <a:pt x="21102" y="17773"/>
                </a:cubicBezTo>
                <a:cubicBezTo>
                  <a:pt x="21184" y="17773"/>
                  <a:pt x="21209" y="17836"/>
                  <a:pt x="21074" y="18009"/>
                </a:cubicBezTo>
                <a:cubicBezTo>
                  <a:pt x="21666" y="17380"/>
                  <a:pt x="22294" y="16862"/>
                  <a:pt x="22960" y="16382"/>
                </a:cubicBezTo>
                <a:lnTo>
                  <a:pt x="22960" y="16382"/>
                </a:lnTo>
                <a:cubicBezTo>
                  <a:pt x="20926" y="17676"/>
                  <a:pt x="18967" y="19155"/>
                  <a:pt x="17155" y="20744"/>
                </a:cubicBezTo>
                <a:cubicBezTo>
                  <a:pt x="17673" y="19968"/>
                  <a:pt x="19004" y="18859"/>
                  <a:pt x="19780" y="18156"/>
                </a:cubicBezTo>
                <a:cubicBezTo>
                  <a:pt x="20815" y="17454"/>
                  <a:pt x="22886" y="15938"/>
                  <a:pt x="24623" y="14940"/>
                </a:cubicBezTo>
                <a:cubicBezTo>
                  <a:pt x="24956" y="14681"/>
                  <a:pt x="25030" y="14274"/>
                  <a:pt x="25954" y="13831"/>
                </a:cubicBezTo>
                <a:cubicBezTo>
                  <a:pt x="26509" y="13757"/>
                  <a:pt x="26916" y="13239"/>
                  <a:pt x="27692" y="12944"/>
                </a:cubicBezTo>
                <a:lnTo>
                  <a:pt x="27692" y="12944"/>
                </a:lnTo>
                <a:cubicBezTo>
                  <a:pt x="26953" y="13535"/>
                  <a:pt x="26139" y="13979"/>
                  <a:pt x="25326" y="14496"/>
                </a:cubicBezTo>
                <a:cubicBezTo>
                  <a:pt x="25337" y="14501"/>
                  <a:pt x="25350" y="14503"/>
                  <a:pt x="25366" y="14503"/>
                </a:cubicBezTo>
                <a:cubicBezTo>
                  <a:pt x="25732" y="14503"/>
                  <a:pt x="27390" y="13339"/>
                  <a:pt x="28099" y="13091"/>
                </a:cubicBezTo>
                <a:cubicBezTo>
                  <a:pt x="28358" y="12833"/>
                  <a:pt x="30021" y="11982"/>
                  <a:pt x="31019" y="11428"/>
                </a:cubicBezTo>
                <a:lnTo>
                  <a:pt x="31019" y="11428"/>
                </a:lnTo>
                <a:cubicBezTo>
                  <a:pt x="30941" y="11532"/>
                  <a:pt x="30949" y="11573"/>
                  <a:pt x="31016" y="11573"/>
                </a:cubicBezTo>
                <a:cubicBezTo>
                  <a:pt x="31134" y="11573"/>
                  <a:pt x="31437" y="11446"/>
                  <a:pt x="31774" y="11316"/>
                </a:cubicBezTo>
                <a:lnTo>
                  <a:pt x="31774" y="11316"/>
                </a:lnTo>
                <a:cubicBezTo>
                  <a:pt x="31870" y="11255"/>
                  <a:pt x="31972" y="11190"/>
                  <a:pt x="32080" y="11123"/>
                </a:cubicBezTo>
                <a:lnTo>
                  <a:pt x="32080" y="11123"/>
                </a:lnTo>
                <a:cubicBezTo>
                  <a:pt x="31977" y="11188"/>
                  <a:pt x="31879" y="11251"/>
                  <a:pt x="31785" y="11312"/>
                </a:cubicBezTo>
                <a:lnTo>
                  <a:pt x="31785" y="11312"/>
                </a:lnTo>
                <a:cubicBezTo>
                  <a:pt x="32065" y="11204"/>
                  <a:pt x="32368" y="11096"/>
                  <a:pt x="32609" y="11058"/>
                </a:cubicBezTo>
                <a:cubicBezTo>
                  <a:pt x="33266" y="10781"/>
                  <a:pt x="33665" y="10537"/>
                  <a:pt x="33441" y="10537"/>
                </a:cubicBezTo>
                <a:cubicBezTo>
                  <a:pt x="33425" y="10537"/>
                  <a:pt x="33407" y="10538"/>
                  <a:pt x="33386" y="10540"/>
                </a:cubicBezTo>
                <a:cubicBezTo>
                  <a:pt x="33403" y="10496"/>
                  <a:pt x="33376" y="10477"/>
                  <a:pt x="33317" y="10477"/>
                </a:cubicBezTo>
                <a:cubicBezTo>
                  <a:pt x="33272" y="10477"/>
                  <a:pt x="33208" y="10488"/>
                  <a:pt x="33130" y="10507"/>
                </a:cubicBezTo>
                <a:lnTo>
                  <a:pt x="33130" y="10507"/>
                </a:lnTo>
                <a:cubicBezTo>
                  <a:pt x="33311" y="10406"/>
                  <a:pt x="33496" y="10305"/>
                  <a:pt x="33681" y="10208"/>
                </a:cubicBezTo>
                <a:cubicBezTo>
                  <a:pt x="33722" y="10184"/>
                  <a:pt x="33762" y="10161"/>
                  <a:pt x="33802" y="10139"/>
                </a:cubicBezTo>
                <a:lnTo>
                  <a:pt x="33802" y="10139"/>
                </a:lnTo>
                <a:cubicBezTo>
                  <a:pt x="34205" y="10085"/>
                  <a:pt x="34608" y="10034"/>
                  <a:pt x="35012" y="9986"/>
                </a:cubicBezTo>
                <a:cubicBezTo>
                  <a:pt x="36861" y="9579"/>
                  <a:pt x="38931" y="9283"/>
                  <a:pt x="40558" y="9099"/>
                </a:cubicBezTo>
                <a:cubicBezTo>
                  <a:pt x="40835" y="9117"/>
                  <a:pt x="41112" y="9126"/>
                  <a:pt x="41394" y="9126"/>
                </a:cubicBezTo>
                <a:cubicBezTo>
                  <a:pt x="41676" y="9126"/>
                  <a:pt x="41963" y="9117"/>
                  <a:pt x="42259" y="9099"/>
                </a:cubicBezTo>
                <a:cubicBezTo>
                  <a:pt x="42573" y="9062"/>
                  <a:pt x="42896" y="9043"/>
                  <a:pt x="43220" y="9043"/>
                </a:cubicBezTo>
                <a:close/>
                <a:moveTo>
                  <a:pt x="25947" y="52928"/>
                </a:moveTo>
                <a:cubicBezTo>
                  <a:pt x="26011" y="52946"/>
                  <a:pt x="26075" y="52965"/>
                  <a:pt x="26139" y="52983"/>
                </a:cubicBezTo>
                <a:cubicBezTo>
                  <a:pt x="26084" y="52964"/>
                  <a:pt x="26020" y="52946"/>
                  <a:pt x="25947" y="52928"/>
                </a:cubicBezTo>
                <a:close/>
                <a:moveTo>
                  <a:pt x="25514" y="11744"/>
                </a:moveTo>
                <a:lnTo>
                  <a:pt x="25514" y="11744"/>
                </a:lnTo>
                <a:cubicBezTo>
                  <a:pt x="25383" y="11822"/>
                  <a:pt x="25247" y="11912"/>
                  <a:pt x="25104" y="12019"/>
                </a:cubicBezTo>
                <a:cubicBezTo>
                  <a:pt x="24766" y="12277"/>
                  <a:pt x="24736" y="12317"/>
                  <a:pt x="24768" y="12317"/>
                </a:cubicBezTo>
                <a:cubicBezTo>
                  <a:pt x="24782" y="12317"/>
                  <a:pt x="24809" y="12309"/>
                  <a:pt x="24826" y="12309"/>
                </a:cubicBezTo>
                <a:cubicBezTo>
                  <a:pt x="24856" y="12309"/>
                  <a:pt x="24850" y="12337"/>
                  <a:pt x="24660" y="12500"/>
                </a:cubicBezTo>
                <a:cubicBezTo>
                  <a:pt x="23440" y="13239"/>
                  <a:pt x="21740" y="14422"/>
                  <a:pt x="20815" y="15125"/>
                </a:cubicBezTo>
                <a:cubicBezTo>
                  <a:pt x="20534" y="15219"/>
                  <a:pt x="19939" y="15521"/>
                  <a:pt x="19694" y="15521"/>
                </a:cubicBezTo>
                <a:cubicBezTo>
                  <a:pt x="19553" y="15521"/>
                  <a:pt x="19528" y="15422"/>
                  <a:pt x="19743" y="15125"/>
                </a:cubicBezTo>
                <a:cubicBezTo>
                  <a:pt x="20210" y="14765"/>
                  <a:pt x="20403" y="14651"/>
                  <a:pt x="20467" y="14651"/>
                </a:cubicBezTo>
                <a:cubicBezTo>
                  <a:pt x="20579" y="14651"/>
                  <a:pt x="20298" y="14999"/>
                  <a:pt x="20392" y="14999"/>
                </a:cubicBezTo>
                <a:cubicBezTo>
                  <a:pt x="20449" y="14999"/>
                  <a:pt x="20644" y="14871"/>
                  <a:pt x="21148" y="14459"/>
                </a:cubicBezTo>
                <a:lnTo>
                  <a:pt x="21148" y="14459"/>
                </a:lnTo>
                <a:cubicBezTo>
                  <a:pt x="21048" y="14495"/>
                  <a:pt x="20983" y="14511"/>
                  <a:pt x="20946" y="14511"/>
                </a:cubicBezTo>
                <a:cubicBezTo>
                  <a:pt x="20793" y="14511"/>
                  <a:pt x="21144" y="14226"/>
                  <a:pt x="21592" y="13868"/>
                </a:cubicBezTo>
                <a:cubicBezTo>
                  <a:pt x="22109" y="13572"/>
                  <a:pt x="22553" y="13165"/>
                  <a:pt x="22997" y="12722"/>
                </a:cubicBezTo>
                <a:lnTo>
                  <a:pt x="22997" y="12722"/>
                </a:lnTo>
                <a:cubicBezTo>
                  <a:pt x="21925" y="13239"/>
                  <a:pt x="20963" y="13942"/>
                  <a:pt x="20076" y="14718"/>
                </a:cubicBezTo>
                <a:lnTo>
                  <a:pt x="20335" y="14607"/>
                </a:lnTo>
                <a:lnTo>
                  <a:pt x="20335" y="14607"/>
                </a:lnTo>
                <a:cubicBezTo>
                  <a:pt x="19448" y="15310"/>
                  <a:pt x="17821" y="16825"/>
                  <a:pt x="16860" y="17528"/>
                </a:cubicBezTo>
                <a:cubicBezTo>
                  <a:pt x="16971" y="17269"/>
                  <a:pt x="16527" y="17528"/>
                  <a:pt x="17118" y="16973"/>
                </a:cubicBezTo>
                <a:lnTo>
                  <a:pt x="17118" y="16973"/>
                </a:lnTo>
                <a:cubicBezTo>
                  <a:pt x="16712" y="17306"/>
                  <a:pt x="16342" y="17676"/>
                  <a:pt x="16009" y="18045"/>
                </a:cubicBezTo>
                <a:cubicBezTo>
                  <a:pt x="15942" y="18136"/>
                  <a:pt x="15874" y="18240"/>
                  <a:pt x="15907" y="18240"/>
                </a:cubicBezTo>
                <a:cubicBezTo>
                  <a:pt x="15928" y="18240"/>
                  <a:pt x="15991" y="18198"/>
                  <a:pt x="16120" y="18082"/>
                </a:cubicBezTo>
                <a:lnTo>
                  <a:pt x="16120" y="18082"/>
                </a:lnTo>
                <a:cubicBezTo>
                  <a:pt x="15898" y="18378"/>
                  <a:pt x="15640" y="18637"/>
                  <a:pt x="15418" y="18896"/>
                </a:cubicBezTo>
                <a:cubicBezTo>
                  <a:pt x="15159" y="19155"/>
                  <a:pt x="14937" y="19376"/>
                  <a:pt x="14715" y="19561"/>
                </a:cubicBezTo>
                <a:cubicBezTo>
                  <a:pt x="13828" y="20633"/>
                  <a:pt x="13089" y="21817"/>
                  <a:pt x="12534" y="23074"/>
                </a:cubicBezTo>
                <a:cubicBezTo>
                  <a:pt x="11979" y="24257"/>
                  <a:pt x="11573" y="25477"/>
                  <a:pt x="11314" y="26734"/>
                </a:cubicBezTo>
                <a:cubicBezTo>
                  <a:pt x="11166" y="27251"/>
                  <a:pt x="11092" y="27584"/>
                  <a:pt x="11018" y="27917"/>
                </a:cubicBezTo>
                <a:cubicBezTo>
                  <a:pt x="11009" y="27951"/>
                  <a:pt x="11000" y="27985"/>
                  <a:pt x="10992" y="28019"/>
                </a:cubicBezTo>
                <a:lnTo>
                  <a:pt x="10992" y="28019"/>
                </a:lnTo>
                <a:cubicBezTo>
                  <a:pt x="11005" y="27879"/>
                  <a:pt x="11030" y="27721"/>
                  <a:pt x="11055" y="27547"/>
                </a:cubicBezTo>
                <a:cubicBezTo>
                  <a:pt x="11203" y="26401"/>
                  <a:pt x="11499" y="25255"/>
                  <a:pt x="11979" y="24183"/>
                </a:cubicBezTo>
                <a:cubicBezTo>
                  <a:pt x="12534" y="22926"/>
                  <a:pt x="13163" y="21706"/>
                  <a:pt x="13939" y="20559"/>
                </a:cubicBezTo>
                <a:lnTo>
                  <a:pt x="13939" y="20559"/>
                </a:lnTo>
                <a:cubicBezTo>
                  <a:pt x="13421" y="21188"/>
                  <a:pt x="12978" y="21853"/>
                  <a:pt x="12608" y="22556"/>
                </a:cubicBezTo>
                <a:cubicBezTo>
                  <a:pt x="11906" y="23887"/>
                  <a:pt x="11388" y="25292"/>
                  <a:pt x="11092" y="26734"/>
                </a:cubicBezTo>
                <a:cubicBezTo>
                  <a:pt x="11055" y="26918"/>
                  <a:pt x="11018" y="27103"/>
                  <a:pt x="10981" y="27325"/>
                </a:cubicBezTo>
                <a:lnTo>
                  <a:pt x="10907" y="27917"/>
                </a:lnTo>
                <a:cubicBezTo>
                  <a:pt x="10870" y="28286"/>
                  <a:pt x="10870" y="28656"/>
                  <a:pt x="10870" y="29026"/>
                </a:cubicBezTo>
                <a:cubicBezTo>
                  <a:pt x="10870" y="29765"/>
                  <a:pt x="10981" y="30468"/>
                  <a:pt x="11018" y="31059"/>
                </a:cubicBezTo>
                <a:cubicBezTo>
                  <a:pt x="11055" y="31651"/>
                  <a:pt x="11166" y="32131"/>
                  <a:pt x="11203" y="32538"/>
                </a:cubicBezTo>
                <a:cubicBezTo>
                  <a:pt x="11277" y="32760"/>
                  <a:pt x="11277" y="33019"/>
                  <a:pt x="11277" y="33240"/>
                </a:cubicBezTo>
                <a:cubicBezTo>
                  <a:pt x="11351" y="33647"/>
                  <a:pt x="11425" y="34017"/>
                  <a:pt x="11573" y="34387"/>
                </a:cubicBezTo>
                <a:cubicBezTo>
                  <a:pt x="11662" y="34654"/>
                  <a:pt x="11751" y="34825"/>
                  <a:pt x="11802" y="34825"/>
                </a:cubicBezTo>
                <a:cubicBezTo>
                  <a:pt x="11814" y="34825"/>
                  <a:pt x="11824" y="34815"/>
                  <a:pt x="11832" y="34793"/>
                </a:cubicBezTo>
                <a:cubicBezTo>
                  <a:pt x="11925" y="35214"/>
                  <a:pt x="11923" y="35335"/>
                  <a:pt x="11880" y="35335"/>
                </a:cubicBezTo>
                <a:cubicBezTo>
                  <a:pt x="11822" y="35335"/>
                  <a:pt x="11688" y="35105"/>
                  <a:pt x="11624" y="35105"/>
                </a:cubicBezTo>
                <a:cubicBezTo>
                  <a:pt x="11587" y="35105"/>
                  <a:pt x="11573" y="35181"/>
                  <a:pt x="11610" y="35422"/>
                </a:cubicBezTo>
                <a:cubicBezTo>
                  <a:pt x="11622" y="35422"/>
                  <a:pt x="11630" y="35414"/>
                  <a:pt x="11639" y="35414"/>
                </a:cubicBezTo>
                <a:cubicBezTo>
                  <a:pt x="11655" y="35414"/>
                  <a:pt x="11671" y="35446"/>
                  <a:pt x="11721" y="35644"/>
                </a:cubicBezTo>
                <a:cubicBezTo>
                  <a:pt x="11795" y="35939"/>
                  <a:pt x="11869" y="36272"/>
                  <a:pt x="11906" y="36605"/>
                </a:cubicBezTo>
                <a:cubicBezTo>
                  <a:pt x="12164" y="37085"/>
                  <a:pt x="12386" y="37640"/>
                  <a:pt x="12719" y="38195"/>
                </a:cubicBezTo>
                <a:cubicBezTo>
                  <a:pt x="13015" y="38786"/>
                  <a:pt x="13347" y="39378"/>
                  <a:pt x="13717" y="39932"/>
                </a:cubicBezTo>
                <a:lnTo>
                  <a:pt x="14272" y="40782"/>
                </a:lnTo>
                <a:cubicBezTo>
                  <a:pt x="14457" y="41041"/>
                  <a:pt x="14678" y="41300"/>
                  <a:pt x="14900" y="41559"/>
                </a:cubicBezTo>
                <a:cubicBezTo>
                  <a:pt x="15122" y="41781"/>
                  <a:pt x="15344" y="42003"/>
                  <a:pt x="15529" y="42261"/>
                </a:cubicBezTo>
                <a:cubicBezTo>
                  <a:pt x="15751" y="42446"/>
                  <a:pt x="15972" y="42668"/>
                  <a:pt x="16231" y="42853"/>
                </a:cubicBezTo>
                <a:cubicBezTo>
                  <a:pt x="15898" y="42631"/>
                  <a:pt x="15566" y="42409"/>
                  <a:pt x="15233" y="42187"/>
                </a:cubicBezTo>
                <a:cubicBezTo>
                  <a:pt x="14789" y="41818"/>
                  <a:pt x="14346" y="41411"/>
                  <a:pt x="13939" y="40967"/>
                </a:cubicBezTo>
                <a:lnTo>
                  <a:pt x="13865" y="40709"/>
                </a:lnTo>
                <a:cubicBezTo>
                  <a:pt x="13690" y="40568"/>
                  <a:pt x="13050" y="39665"/>
                  <a:pt x="12889" y="39665"/>
                </a:cubicBezTo>
                <a:cubicBezTo>
                  <a:pt x="12880" y="39665"/>
                  <a:pt x="12873" y="39668"/>
                  <a:pt x="12867" y="39673"/>
                </a:cubicBezTo>
                <a:cubicBezTo>
                  <a:pt x="13532" y="40893"/>
                  <a:pt x="14383" y="42003"/>
                  <a:pt x="15455" y="42927"/>
                </a:cubicBezTo>
                <a:cubicBezTo>
                  <a:pt x="15603" y="43149"/>
                  <a:pt x="15824" y="43407"/>
                  <a:pt x="15935" y="43592"/>
                </a:cubicBezTo>
                <a:lnTo>
                  <a:pt x="15935" y="43518"/>
                </a:lnTo>
                <a:cubicBezTo>
                  <a:pt x="16129" y="43785"/>
                  <a:pt x="16180" y="43861"/>
                  <a:pt x="16151" y="43861"/>
                </a:cubicBezTo>
                <a:cubicBezTo>
                  <a:pt x="16135" y="43861"/>
                  <a:pt x="16097" y="43840"/>
                  <a:pt x="16046" y="43814"/>
                </a:cubicBezTo>
                <a:lnTo>
                  <a:pt x="15935" y="43777"/>
                </a:lnTo>
                <a:lnTo>
                  <a:pt x="15935" y="43777"/>
                </a:lnTo>
                <a:cubicBezTo>
                  <a:pt x="16120" y="44221"/>
                  <a:pt x="17192" y="45145"/>
                  <a:pt x="18560" y="46032"/>
                </a:cubicBezTo>
                <a:lnTo>
                  <a:pt x="19595" y="46698"/>
                </a:lnTo>
                <a:cubicBezTo>
                  <a:pt x="19965" y="46883"/>
                  <a:pt x="20335" y="47104"/>
                  <a:pt x="20705" y="47289"/>
                </a:cubicBezTo>
                <a:cubicBezTo>
                  <a:pt x="21407" y="47696"/>
                  <a:pt x="22072" y="48066"/>
                  <a:pt x="22627" y="48398"/>
                </a:cubicBezTo>
                <a:cubicBezTo>
                  <a:pt x="23330" y="48694"/>
                  <a:pt x="22701" y="48398"/>
                  <a:pt x="23588" y="48731"/>
                </a:cubicBezTo>
                <a:lnTo>
                  <a:pt x="25215" y="49545"/>
                </a:lnTo>
                <a:lnTo>
                  <a:pt x="26768" y="50247"/>
                </a:lnTo>
                <a:cubicBezTo>
                  <a:pt x="27803" y="50691"/>
                  <a:pt x="28875" y="51097"/>
                  <a:pt x="30169" y="51504"/>
                </a:cubicBezTo>
                <a:cubicBezTo>
                  <a:pt x="30391" y="51522"/>
                  <a:pt x="30562" y="51534"/>
                  <a:pt x="30679" y="51534"/>
                </a:cubicBezTo>
                <a:cubicBezTo>
                  <a:pt x="31029" y="51534"/>
                  <a:pt x="30890" y="51430"/>
                  <a:pt x="30169" y="51097"/>
                </a:cubicBezTo>
                <a:lnTo>
                  <a:pt x="30169" y="51097"/>
                </a:lnTo>
                <a:lnTo>
                  <a:pt x="31130" y="51393"/>
                </a:lnTo>
                <a:lnTo>
                  <a:pt x="32129" y="51652"/>
                </a:lnTo>
                <a:cubicBezTo>
                  <a:pt x="31167" y="51652"/>
                  <a:pt x="32055" y="51985"/>
                  <a:pt x="32942" y="52317"/>
                </a:cubicBezTo>
                <a:cubicBezTo>
                  <a:pt x="33829" y="52650"/>
                  <a:pt x="34716" y="52909"/>
                  <a:pt x="33644" y="52909"/>
                </a:cubicBezTo>
                <a:cubicBezTo>
                  <a:pt x="34051" y="53057"/>
                  <a:pt x="34495" y="53168"/>
                  <a:pt x="34901" y="53242"/>
                </a:cubicBezTo>
                <a:cubicBezTo>
                  <a:pt x="35419" y="53353"/>
                  <a:pt x="36010" y="53463"/>
                  <a:pt x="36602" y="53500"/>
                </a:cubicBezTo>
                <a:cubicBezTo>
                  <a:pt x="36669" y="53455"/>
                  <a:pt x="36778" y="53383"/>
                  <a:pt x="37176" y="53383"/>
                </a:cubicBezTo>
                <a:cubicBezTo>
                  <a:pt x="37433" y="53383"/>
                  <a:pt x="37811" y="53413"/>
                  <a:pt x="38377" y="53500"/>
                </a:cubicBezTo>
                <a:cubicBezTo>
                  <a:pt x="39338" y="53722"/>
                  <a:pt x="39744" y="53759"/>
                  <a:pt x="40077" y="53833"/>
                </a:cubicBezTo>
                <a:cubicBezTo>
                  <a:pt x="40373" y="53907"/>
                  <a:pt x="40706" y="53981"/>
                  <a:pt x="41519" y="54129"/>
                </a:cubicBezTo>
                <a:cubicBezTo>
                  <a:pt x="41889" y="54314"/>
                  <a:pt x="41260" y="54314"/>
                  <a:pt x="41334" y="54425"/>
                </a:cubicBezTo>
                <a:cubicBezTo>
                  <a:pt x="42148" y="54425"/>
                  <a:pt x="42961" y="54499"/>
                  <a:pt x="43737" y="54683"/>
                </a:cubicBezTo>
                <a:cubicBezTo>
                  <a:pt x="43807" y="54704"/>
                  <a:pt x="43877" y="54724"/>
                  <a:pt x="43948" y="54743"/>
                </a:cubicBezTo>
                <a:lnTo>
                  <a:pt x="43948" y="54743"/>
                </a:lnTo>
                <a:cubicBezTo>
                  <a:pt x="43362" y="54758"/>
                  <a:pt x="42770" y="54766"/>
                  <a:pt x="42176" y="54769"/>
                </a:cubicBezTo>
                <a:lnTo>
                  <a:pt x="42176" y="54769"/>
                </a:lnTo>
                <a:cubicBezTo>
                  <a:pt x="40601" y="54609"/>
                  <a:pt x="39027" y="54398"/>
                  <a:pt x="37452" y="54129"/>
                </a:cubicBezTo>
                <a:lnTo>
                  <a:pt x="37452" y="54129"/>
                </a:lnTo>
                <a:cubicBezTo>
                  <a:pt x="38527" y="54372"/>
                  <a:pt x="39611" y="54584"/>
                  <a:pt x="40699" y="54767"/>
                </a:cubicBezTo>
                <a:lnTo>
                  <a:pt x="40699" y="54767"/>
                </a:lnTo>
                <a:cubicBezTo>
                  <a:pt x="40431" y="54765"/>
                  <a:pt x="40162" y="54761"/>
                  <a:pt x="39892" y="54757"/>
                </a:cubicBezTo>
                <a:cubicBezTo>
                  <a:pt x="37452" y="54683"/>
                  <a:pt x="35012" y="54536"/>
                  <a:pt x="32646" y="54240"/>
                </a:cubicBezTo>
                <a:cubicBezTo>
                  <a:pt x="30317" y="53907"/>
                  <a:pt x="27988" y="53463"/>
                  <a:pt x="25696" y="52872"/>
                </a:cubicBezTo>
                <a:lnTo>
                  <a:pt x="25696" y="52872"/>
                </a:lnTo>
                <a:cubicBezTo>
                  <a:pt x="25789" y="52891"/>
                  <a:pt x="25872" y="52909"/>
                  <a:pt x="25947" y="52928"/>
                </a:cubicBezTo>
                <a:lnTo>
                  <a:pt x="25947" y="52928"/>
                </a:lnTo>
                <a:cubicBezTo>
                  <a:pt x="21356" y="51603"/>
                  <a:pt x="18177" y="49840"/>
                  <a:pt x="14567" y="47178"/>
                </a:cubicBezTo>
                <a:cubicBezTo>
                  <a:pt x="14565" y="47184"/>
                  <a:pt x="14559" y="47187"/>
                  <a:pt x="14550" y="47187"/>
                </a:cubicBezTo>
                <a:cubicBezTo>
                  <a:pt x="14443" y="47187"/>
                  <a:pt x="13917" y="46795"/>
                  <a:pt x="13643" y="46624"/>
                </a:cubicBezTo>
                <a:cubicBezTo>
                  <a:pt x="13569" y="46217"/>
                  <a:pt x="7728" y="42150"/>
                  <a:pt x="6138" y="35348"/>
                </a:cubicBezTo>
                <a:cubicBezTo>
                  <a:pt x="5694" y="33721"/>
                  <a:pt x="5473" y="32057"/>
                  <a:pt x="5399" y="30394"/>
                </a:cubicBezTo>
                <a:cubicBezTo>
                  <a:pt x="5362" y="28915"/>
                  <a:pt x="5510" y="27436"/>
                  <a:pt x="5842" y="25957"/>
                </a:cubicBezTo>
                <a:lnTo>
                  <a:pt x="6064" y="25033"/>
                </a:lnTo>
                <a:cubicBezTo>
                  <a:pt x="6138" y="24737"/>
                  <a:pt x="6249" y="24478"/>
                  <a:pt x="6360" y="24220"/>
                </a:cubicBezTo>
                <a:cubicBezTo>
                  <a:pt x="6434" y="23961"/>
                  <a:pt x="6508" y="23702"/>
                  <a:pt x="6619" y="23480"/>
                </a:cubicBezTo>
                <a:cubicBezTo>
                  <a:pt x="6730" y="23258"/>
                  <a:pt x="6804" y="23037"/>
                  <a:pt x="6915" y="22852"/>
                </a:cubicBezTo>
                <a:lnTo>
                  <a:pt x="7136" y="22297"/>
                </a:lnTo>
                <a:cubicBezTo>
                  <a:pt x="7247" y="22149"/>
                  <a:pt x="7321" y="22038"/>
                  <a:pt x="7395" y="21927"/>
                </a:cubicBezTo>
                <a:cubicBezTo>
                  <a:pt x="7469" y="21780"/>
                  <a:pt x="7580" y="21632"/>
                  <a:pt x="7654" y="21484"/>
                </a:cubicBezTo>
                <a:lnTo>
                  <a:pt x="8061" y="20892"/>
                </a:lnTo>
                <a:lnTo>
                  <a:pt x="8245" y="20633"/>
                </a:lnTo>
                <a:lnTo>
                  <a:pt x="8467" y="20338"/>
                </a:lnTo>
                <a:cubicBezTo>
                  <a:pt x="9281" y="19450"/>
                  <a:pt x="10168" y="18637"/>
                  <a:pt x="11166" y="17935"/>
                </a:cubicBezTo>
                <a:cubicBezTo>
                  <a:pt x="12164" y="17195"/>
                  <a:pt x="13200" y="16530"/>
                  <a:pt x="14309" y="15938"/>
                </a:cubicBezTo>
                <a:cubicBezTo>
                  <a:pt x="16527" y="14755"/>
                  <a:pt x="18856" y="13757"/>
                  <a:pt x="21222" y="12981"/>
                </a:cubicBezTo>
                <a:cubicBezTo>
                  <a:pt x="22639" y="12524"/>
                  <a:pt x="24070" y="12112"/>
                  <a:pt x="25514" y="11744"/>
                </a:cubicBezTo>
                <a:close/>
                <a:moveTo>
                  <a:pt x="37554" y="1"/>
                </a:moveTo>
                <a:cubicBezTo>
                  <a:pt x="36618" y="1"/>
                  <a:pt x="35683" y="25"/>
                  <a:pt x="34753" y="78"/>
                </a:cubicBezTo>
                <a:cubicBezTo>
                  <a:pt x="34088" y="115"/>
                  <a:pt x="33496" y="152"/>
                  <a:pt x="32905" y="189"/>
                </a:cubicBezTo>
                <a:cubicBezTo>
                  <a:pt x="32313" y="263"/>
                  <a:pt x="31759" y="373"/>
                  <a:pt x="31278" y="447"/>
                </a:cubicBezTo>
                <a:cubicBezTo>
                  <a:pt x="30539" y="521"/>
                  <a:pt x="29799" y="706"/>
                  <a:pt x="29097" y="965"/>
                </a:cubicBezTo>
                <a:cubicBezTo>
                  <a:pt x="27877" y="1113"/>
                  <a:pt x="26694" y="1298"/>
                  <a:pt x="25548" y="1557"/>
                </a:cubicBezTo>
                <a:lnTo>
                  <a:pt x="24032" y="1889"/>
                </a:lnTo>
                <a:lnTo>
                  <a:pt x="23330" y="2037"/>
                </a:lnTo>
                <a:lnTo>
                  <a:pt x="22664" y="2259"/>
                </a:lnTo>
                <a:cubicBezTo>
                  <a:pt x="21740" y="2555"/>
                  <a:pt x="20815" y="2777"/>
                  <a:pt x="19854" y="3146"/>
                </a:cubicBezTo>
                <a:lnTo>
                  <a:pt x="18301" y="3701"/>
                </a:lnTo>
                <a:cubicBezTo>
                  <a:pt x="17747" y="3886"/>
                  <a:pt x="17155" y="4071"/>
                  <a:pt x="16564" y="4366"/>
                </a:cubicBezTo>
                <a:cubicBezTo>
                  <a:pt x="16625" y="4357"/>
                  <a:pt x="16673" y="4352"/>
                  <a:pt x="16707" y="4352"/>
                </a:cubicBezTo>
                <a:cubicBezTo>
                  <a:pt x="17066" y="4352"/>
                  <a:pt x="16026" y="4852"/>
                  <a:pt x="15048" y="5291"/>
                </a:cubicBezTo>
                <a:lnTo>
                  <a:pt x="14346" y="5623"/>
                </a:lnTo>
                <a:cubicBezTo>
                  <a:pt x="14161" y="5734"/>
                  <a:pt x="13976" y="5845"/>
                  <a:pt x="13902" y="5882"/>
                </a:cubicBezTo>
                <a:cubicBezTo>
                  <a:pt x="13819" y="5949"/>
                  <a:pt x="13788" y="5985"/>
                  <a:pt x="13836" y="5985"/>
                </a:cubicBezTo>
                <a:cubicBezTo>
                  <a:pt x="13896" y="5985"/>
                  <a:pt x="14074" y="5930"/>
                  <a:pt x="14420" y="5808"/>
                </a:cubicBezTo>
                <a:cubicBezTo>
                  <a:pt x="16157" y="5402"/>
                  <a:pt x="16971" y="5032"/>
                  <a:pt x="17784" y="4773"/>
                </a:cubicBezTo>
                <a:cubicBezTo>
                  <a:pt x="18782" y="4440"/>
                  <a:pt x="19780" y="4181"/>
                  <a:pt x="20815" y="3997"/>
                </a:cubicBezTo>
                <a:lnTo>
                  <a:pt x="20705" y="3923"/>
                </a:lnTo>
                <a:cubicBezTo>
                  <a:pt x="24032" y="3146"/>
                  <a:pt x="27470" y="2666"/>
                  <a:pt x="30872" y="2555"/>
                </a:cubicBezTo>
                <a:cubicBezTo>
                  <a:pt x="31581" y="2555"/>
                  <a:pt x="32268" y="2507"/>
                  <a:pt x="32949" y="2507"/>
                </a:cubicBezTo>
                <a:cubicBezTo>
                  <a:pt x="33119" y="2507"/>
                  <a:pt x="33289" y="2510"/>
                  <a:pt x="33459" y="2518"/>
                </a:cubicBezTo>
                <a:lnTo>
                  <a:pt x="36010" y="2592"/>
                </a:lnTo>
                <a:cubicBezTo>
                  <a:pt x="37748" y="2740"/>
                  <a:pt x="39449" y="2851"/>
                  <a:pt x="41112" y="3146"/>
                </a:cubicBezTo>
                <a:lnTo>
                  <a:pt x="42369" y="3331"/>
                </a:lnTo>
                <a:cubicBezTo>
                  <a:pt x="42813" y="3405"/>
                  <a:pt x="43220" y="3516"/>
                  <a:pt x="43626" y="3627"/>
                </a:cubicBezTo>
                <a:lnTo>
                  <a:pt x="44883" y="3886"/>
                </a:lnTo>
                <a:lnTo>
                  <a:pt x="45512" y="3997"/>
                </a:lnTo>
                <a:lnTo>
                  <a:pt x="46140" y="4181"/>
                </a:lnTo>
                <a:lnTo>
                  <a:pt x="48617" y="4884"/>
                </a:lnTo>
                <a:lnTo>
                  <a:pt x="51058" y="5697"/>
                </a:lnTo>
                <a:cubicBezTo>
                  <a:pt x="54237" y="6880"/>
                  <a:pt x="57343" y="8396"/>
                  <a:pt x="60226" y="10208"/>
                </a:cubicBezTo>
                <a:cubicBezTo>
                  <a:pt x="64330" y="12463"/>
                  <a:pt x="67879" y="15531"/>
                  <a:pt x="70763" y="19192"/>
                </a:cubicBezTo>
                <a:cubicBezTo>
                  <a:pt x="72168" y="21003"/>
                  <a:pt x="73314" y="23037"/>
                  <a:pt x="74127" y="25181"/>
                </a:cubicBezTo>
                <a:cubicBezTo>
                  <a:pt x="74941" y="27251"/>
                  <a:pt x="75384" y="29432"/>
                  <a:pt x="75495" y="31688"/>
                </a:cubicBezTo>
                <a:cubicBezTo>
                  <a:pt x="75606" y="34017"/>
                  <a:pt x="75199" y="36383"/>
                  <a:pt x="74312" y="38564"/>
                </a:cubicBezTo>
                <a:cubicBezTo>
                  <a:pt x="73314" y="40819"/>
                  <a:pt x="71983" y="42890"/>
                  <a:pt x="70319" y="44701"/>
                </a:cubicBezTo>
                <a:cubicBezTo>
                  <a:pt x="69488" y="45630"/>
                  <a:pt x="68600" y="46500"/>
                  <a:pt x="67664" y="47309"/>
                </a:cubicBezTo>
                <a:lnTo>
                  <a:pt x="67664" y="47309"/>
                </a:lnTo>
                <a:cubicBezTo>
                  <a:pt x="68725" y="45674"/>
                  <a:pt x="69515" y="43878"/>
                  <a:pt x="69987" y="41966"/>
                </a:cubicBezTo>
                <a:cubicBezTo>
                  <a:pt x="70282" y="41781"/>
                  <a:pt x="70504" y="41559"/>
                  <a:pt x="70689" y="41263"/>
                </a:cubicBezTo>
                <a:cubicBezTo>
                  <a:pt x="70985" y="40782"/>
                  <a:pt x="71281" y="40265"/>
                  <a:pt x="71539" y="39710"/>
                </a:cubicBezTo>
                <a:cubicBezTo>
                  <a:pt x="71835" y="39008"/>
                  <a:pt x="72131" y="38305"/>
                  <a:pt x="72353" y="37566"/>
                </a:cubicBezTo>
                <a:cubicBezTo>
                  <a:pt x="72501" y="37159"/>
                  <a:pt x="72574" y="36753"/>
                  <a:pt x="72685" y="36346"/>
                </a:cubicBezTo>
                <a:cubicBezTo>
                  <a:pt x="72796" y="35902"/>
                  <a:pt x="72907" y="35496"/>
                  <a:pt x="72944" y="35052"/>
                </a:cubicBezTo>
                <a:cubicBezTo>
                  <a:pt x="73129" y="34202"/>
                  <a:pt x="73203" y="33351"/>
                  <a:pt x="73240" y="32501"/>
                </a:cubicBezTo>
                <a:cubicBezTo>
                  <a:pt x="73240" y="32094"/>
                  <a:pt x="73240" y="31688"/>
                  <a:pt x="73277" y="31318"/>
                </a:cubicBezTo>
                <a:lnTo>
                  <a:pt x="73203" y="30246"/>
                </a:lnTo>
                <a:cubicBezTo>
                  <a:pt x="73166" y="29728"/>
                  <a:pt x="73129" y="29174"/>
                  <a:pt x="73018" y="28656"/>
                </a:cubicBezTo>
                <a:cubicBezTo>
                  <a:pt x="72981" y="28434"/>
                  <a:pt x="72907" y="28212"/>
                  <a:pt x="72833" y="28028"/>
                </a:cubicBezTo>
                <a:cubicBezTo>
                  <a:pt x="72131" y="25366"/>
                  <a:pt x="71059" y="22815"/>
                  <a:pt x="69654" y="20486"/>
                </a:cubicBezTo>
                <a:cubicBezTo>
                  <a:pt x="68545" y="18637"/>
                  <a:pt x="67251" y="16899"/>
                  <a:pt x="65772" y="15310"/>
                </a:cubicBezTo>
                <a:cubicBezTo>
                  <a:pt x="64330" y="13720"/>
                  <a:pt x="62703" y="12278"/>
                  <a:pt x="60966" y="10984"/>
                </a:cubicBezTo>
                <a:cubicBezTo>
                  <a:pt x="59228" y="9653"/>
                  <a:pt x="57343" y="8507"/>
                  <a:pt x="55346" y="7583"/>
                </a:cubicBezTo>
                <a:lnTo>
                  <a:pt x="54607" y="7213"/>
                </a:lnTo>
                <a:lnTo>
                  <a:pt x="53830" y="6880"/>
                </a:lnTo>
                <a:cubicBezTo>
                  <a:pt x="53313" y="6659"/>
                  <a:pt x="52832" y="6437"/>
                  <a:pt x="52278" y="6252"/>
                </a:cubicBezTo>
                <a:cubicBezTo>
                  <a:pt x="51723" y="6104"/>
                  <a:pt x="51168" y="5882"/>
                  <a:pt x="50651" y="5734"/>
                </a:cubicBezTo>
                <a:lnTo>
                  <a:pt x="49801" y="5512"/>
                </a:lnTo>
                <a:lnTo>
                  <a:pt x="48987" y="5328"/>
                </a:lnTo>
                <a:cubicBezTo>
                  <a:pt x="45985" y="4697"/>
                  <a:pt x="42948" y="4393"/>
                  <a:pt x="39901" y="4393"/>
                </a:cubicBezTo>
                <a:cubicBezTo>
                  <a:pt x="38482" y="4393"/>
                  <a:pt x="37062" y="4459"/>
                  <a:pt x="35641" y="4588"/>
                </a:cubicBezTo>
                <a:cubicBezTo>
                  <a:pt x="31167" y="4958"/>
                  <a:pt x="26731" y="5771"/>
                  <a:pt x="22405" y="7065"/>
                </a:cubicBezTo>
                <a:cubicBezTo>
                  <a:pt x="19078" y="8026"/>
                  <a:pt x="15861" y="9357"/>
                  <a:pt x="12793" y="10984"/>
                </a:cubicBezTo>
                <a:cubicBezTo>
                  <a:pt x="10759" y="12056"/>
                  <a:pt x="8837" y="13350"/>
                  <a:pt x="7062" y="14829"/>
                </a:cubicBezTo>
                <a:cubicBezTo>
                  <a:pt x="6064" y="15679"/>
                  <a:pt x="5140" y="16604"/>
                  <a:pt x="4327" y="17602"/>
                </a:cubicBezTo>
                <a:cubicBezTo>
                  <a:pt x="3476" y="18674"/>
                  <a:pt x="2737" y="19857"/>
                  <a:pt x="2182" y="21151"/>
                </a:cubicBezTo>
                <a:cubicBezTo>
                  <a:pt x="1073" y="23480"/>
                  <a:pt x="408" y="26031"/>
                  <a:pt x="186" y="28619"/>
                </a:cubicBezTo>
                <a:cubicBezTo>
                  <a:pt x="1" y="31022"/>
                  <a:pt x="112" y="33462"/>
                  <a:pt x="556" y="35828"/>
                </a:cubicBezTo>
                <a:cubicBezTo>
                  <a:pt x="962" y="37899"/>
                  <a:pt x="1591" y="39932"/>
                  <a:pt x="2478" y="41892"/>
                </a:cubicBezTo>
                <a:cubicBezTo>
                  <a:pt x="2848" y="42742"/>
                  <a:pt x="3291" y="43555"/>
                  <a:pt x="3772" y="44369"/>
                </a:cubicBezTo>
                <a:cubicBezTo>
                  <a:pt x="4216" y="45108"/>
                  <a:pt x="4659" y="45737"/>
                  <a:pt x="5066" y="46328"/>
                </a:cubicBezTo>
                <a:cubicBezTo>
                  <a:pt x="5547" y="46957"/>
                  <a:pt x="6064" y="47585"/>
                  <a:pt x="6582" y="48251"/>
                </a:cubicBezTo>
                <a:cubicBezTo>
                  <a:pt x="7099" y="48879"/>
                  <a:pt x="7691" y="49434"/>
                  <a:pt x="8282" y="49988"/>
                </a:cubicBezTo>
                <a:cubicBezTo>
                  <a:pt x="6988" y="48731"/>
                  <a:pt x="5805" y="47326"/>
                  <a:pt x="4807" y="45810"/>
                </a:cubicBezTo>
                <a:lnTo>
                  <a:pt x="4807" y="45810"/>
                </a:lnTo>
                <a:cubicBezTo>
                  <a:pt x="6804" y="48361"/>
                  <a:pt x="9244" y="50543"/>
                  <a:pt x="11943" y="52317"/>
                </a:cubicBezTo>
                <a:cubicBezTo>
                  <a:pt x="14420" y="53944"/>
                  <a:pt x="17044" y="55275"/>
                  <a:pt x="19817" y="56273"/>
                </a:cubicBezTo>
                <a:cubicBezTo>
                  <a:pt x="19374" y="56014"/>
                  <a:pt x="19152" y="55830"/>
                  <a:pt x="18745" y="55571"/>
                </a:cubicBezTo>
                <a:cubicBezTo>
                  <a:pt x="18560" y="55460"/>
                  <a:pt x="18301" y="55312"/>
                  <a:pt x="18006" y="55127"/>
                </a:cubicBezTo>
                <a:cubicBezTo>
                  <a:pt x="17673" y="54905"/>
                  <a:pt x="17303" y="54646"/>
                  <a:pt x="16823" y="54351"/>
                </a:cubicBezTo>
                <a:lnTo>
                  <a:pt x="16823" y="54351"/>
                </a:lnTo>
                <a:lnTo>
                  <a:pt x="18080" y="55053"/>
                </a:lnTo>
                <a:lnTo>
                  <a:pt x="19374" y="55682"/>
                </a:lnTo>
                <a:cubicBezTo>
                  <a:pt x="20631" y="56014"/>
                  <a:pt x="22664" y="56643"/>
                  <a:pt x="24734" y="57197"/>
                </a:cubicBezTo>
                <a:cubicBezTo>
                  <a:pt x="26583" y="57678"/>
                  <a:pt x="28468" y="58048"/>
                  <a:pt x="30354" y="58270"/>
                </a:cubicBezTo>
                <a:cubicBezTo>
                  <a:pt x="29725" y="58344"/>
                  <a:pt x="31870" y="58824"/>
                  <a:pt x="33792" y="59009"/>
                </a:cubicBezTo>
                <a:lnTo>
                  <a:pt x="33053" y="58787"/>
                </a:lnTo>
                <a:lnTo>
                  <a:pt x="34384" y="58972"/>
                </a:lnTo>
                <a:cubicBezTo>
                  <a:pt x="34864" y="59009"/>
                  <a:pt x="35308" y="59046"/>
                  <a:pt x="35789" y="59083"/>
                </a:cubicBezTo>
                <a:lnTo>
                  <a:pt x="37194" y="59194"/>
                </a:lnTo>
                <a:lnTo>
                  <a:pt x="38598" y="59231"/>
                </a:lnTo>
                <a:cubicBezTo>
                  <a:pt x="39541" y="59268"/>
                  <a:pt x="40493" y="59286"/>
                  <a:pt x="41445" y="59286"/>
                </a:cubicBezTo>
                <a:cubicBezTo>
                  <a:pt x="42397" y="59286"/>
                  <a:pt x="43349" y="59268"/>
                  <a:pt x="44292" y="59231"/>
                </a:cubicBezTo>
                <a:cubicBezTo>
                  <a:pt x="47915" y="59120"/>
                  <a:pt x="51501" y="58713"/>
                  <a:pt x="55050" y="58011"/>
                </a:cubicBezTo>
                <a:cubicBezTo>
                  <a:pt x="55679" y="57826"/>
                  <a:pt x="56344" y="57752"/>
                  <a:pt x="57047" y="57678"/>
                </a:cubicBezTo>
                <a:lnTo>
                  <a:pt x="58563" y="57234"/>
                </a:lnTo>
                <a:cubicBezTo>
                  <a:pt x="58784" y="57124"/>
                  <a:pt x="59043" y="57050"/>
                  <a:pt x="59302" y="56976"/>
                </a:cubicBezTo>
                <a:lnTo>
                  <a:pt x="60041" y="56680"/>
                </a:lnTo>
                <a:lnTo>
                  <a:pt x="61520" y="56125"/>
                </a:lnTo>
                <a:lnTo>
                  <a:pt x="62962" y="55460"/>
                </a:lnTo>
                <a:lnTo>
                  <a:pt x="62962" y="55460"/>
                </a:lnTo>
                <a:cubicBezTo>
                  <a:pt x="62934" y="55512"/>
                  <a:pt x="62955" y="55534"/>
                  <a:pt x="63012" y="55534"/>
                </a:cubicBezTo>
                <a:cubicBezTo>
                  <a:pt x="63426" y="55534"/>
                  <a:pt x="65787" y="54333"/>
                  <a:pt x="65936" y="54333"/>
                </a:cubicBezTo>
                <a:cubicBezTo>
                  <a:pt x="65987" y="54333"/>
                  <a:pt x="65787" y="54469"/>
                  <a:pt x="65180" y="54831"/>
                </a:cubicBezTo>
                <a:lnTo>
                  <a:pt x="65957" y="54388"/>
                </a:lnTo>
                <a:cubicBezTo>
                  <a:pt x="66216" y="54203"/>
                  <a:pt x="66474" y="54018"/>
                  <a:pt x="66733" y="53870"/>
                </a:cubicBezTo>
                <a:cubicBezTo>
                  <a:pt x="67214" y="53500"/>
                  <a:pt x="67731" y="53205"/>
                  <a:pt x="68212" y="52835"/>
                </a:cubicBezTo>
                <a:cubicBezTo>
                  <a:pt x="69173" y="52096"/>
                  <a:pt x="70171" y="51393"/>
                  <a:pt x="71059" y="50580"/>
                </a:cubicBezTo>
                <a:cubicBezTo>
                  <a:pt x="72833" y="49027"/>
                  <a:pt x="74386" y="47252"/>
                  <a:pt x="75680" y="45293"/>
                </a:cubicBezTo>
                <a:cubicBezTo>
                  <a:pt x="76937" y="43592"/>
                  <a:pt x="77972" y="41781"/>
                  <a:pt x="78749" y="39821"/>
                </a:cubicBezTo>
                <a:cubicBezTo>
                  <a:pt x="79562" y="37825"/>
                  <a:pt x="80006" y="35681"/>
                  <a:pt x="80117" y="33536"/>
                </a:cubicBezTo>
                <a:cubicBezTo>
                  <a:pt x="80301" y="29211"/>
                  <a:pt x="79340" y="24959"/>
                  <a:pt x="77307" y="21151"/>
                </a:cubicBezTo>
                <a:cubicBezTo>
                  <a:pt x="75310" y="17417"/>
                  <a:pt x="72611" y="14127"/>
                  <a:pt x="69395" y="11428"/>
                </a:cubicBezTo>
                <a:cubicBezTo>
                  <a:pt x="67805" y="10097"/>
                  <a:pt x="66142" y="8877"/>
                  <a:pt x="64404" y="7768"/>
                </a:cubicBezTo>
                <a:cubicBezTo>
                  <a:pt x="63517" y="7250"/>
                  <a:pt x="62666" y="6695"/>
                  <a:pt x="61779" y="6215"/>
                </a:cubicBezTo>
                <a:lnTo>
                  <a:pt x="59080" y="4810"/>
                </a:lnTo>
                <a:lnTo>
                  <a:pt x="59080" y="4810"/>
                </a:lnTo>
                <a:cubicBezTo>
                  <a:pt x="59154" y="4921"/>
                  <a:pt x="59265" y="4995"/>
                  <a:pt x="59376" y="5106"/>
                </a:cubicBezTo>
                <a:cubicBezTo>
                  <a:pt x="58710" y="4773"/>
                  <a:pt x="58082" y="4551"/>
                  <a:pt x="57453" y="4255"/>
                </a:cubicBezTo>
                <a:lnTo>
                  <a:pt x="56492" y="3849"/>
                </a:lnTo>
                <a:cubicBezTo>
                  <a:pt x="56159" y="3738"/>
                  <a:pt x="55864" y="3590"/>
                  <a:pt x="55531" y="3516"/>
                </a:cubicBezTo>
                <a:cubicBezTo>
                  <a:pt x="54200" y="3072"/>
                  <a:pt x="52943" y="2592"/>
                  <a:pt x="51575" y="2259"/>
                </a:cubicBezTo>
                <a:lnTo>
                  <a:pt x="49542" y="1704"/>
                </a:lnTo>
                <a:lnTo>
                  <a:pt x="47360" y="1187"/>
                </a:lnTo>
                <a:lnTo>
                  <a:pt x="46251" y="928"/>
                </a:lnTo>
                <a:lnTo>
                  <a:pt x="45105" y="706"/>
                </a:lnTo>
                <a:cubicBezTo>
                  <a:pt x="44329" y="558"/>
                  <a:pt x="43516" y="373"/>
                  <a:pt x="42665" y="226"/>
                </a:cubicBezTo>
                <a:cubicBezTo>
                  <a:pt x="40970" y="82"/>
                  <a:pt x="39260" y="1"/>
                  <a:pt x="37554" y="1"/>
                </a:cubicBezTo>
                <a:close/>
              </a:path>
            </a:pathLst>
          </a:custGeom>
          <a:solidFill>
            <a:srgbClr val="FF66FF"/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EE18902-047B-DA78-33E0-BB3BAA38DF34}"/>
              </a:ext>
            </a:extLst>
          </p:cNvPr>
          <p:cNvSpPr/>
          <p:nvPr/>
        </p:nvSpPr>
        <p:spPr>
          <a:xfrm>
            <a:off x="5290107" y="2264023"/>
            <a:ext cx="2840842" cy="772886"/>
          </a:xfrm>
          <a:prstGeom prst="roundRect">
            <a:avLst>
              <a:gd name="adj" fmla="val 9249"/>
            </a:avLst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1200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Baloo Thambi" panose="03080902040302020200" pitchFamily="66" charset="77"/>
              </a:rPr>
              <a:t>cook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Baloo Thambi" panose="03080902040302020200" pitchFamily="66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680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11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raw Stock Illustrations – 802,833 Draw Stock Illustrations, Vectors &amp;  Clipart - Dreamstime">
            <a:extLst>
              <a:ext uri="{FF2B5EF4-FFF2-40B4-BE49-F238E27FC236}">
                <a16:creationId xmlns:a16="http://schemas.microsoft.com/office/drawing/2014/main" xmlns="" id="{6C11015C-5B0E-75D1-838A-B28B28F5B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9" t="7366" r="4781" b="9153"/>
          <a:stretch/>
        </p:blipFill>
        <p:spPr bwMode="auto">
          <a:xfrm>
            <a:off x="936912" y="1076960"/>
            <a:ext cx="3248554" cy="299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7D30E3A-73EB-BED0-247D-1C6D53028593}"/>
              </a:ext>
            </a:extLst>
          </p:cNvPr>
          <p:cNvSpPr/>
          <p:nvPr/>
        </p:nvSpPr>
        <p:spPr>
          <a:xfrm>
            <a:off x="821740" y="832757"/>
            <a:ext cx="1735329" cy="1738993"/>
          </a:xfrm>
          <a:prstGeom prst="rect">
            <a:avLst/>
          </a:prstGeom>
          <a:solidFill>
            <a:srgbClr val="FF66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099E508-FADD-6D8D-4239-33A4B160D429}"/>
              </a:ext>
            </a:extLst>
          </p:cNvPr>
          <p:cNvSpPr/>
          <p:nvPr/>
        </p:nvSpPr>
        <p:spPr>
          <a:xfrm>
            <a:off x="2568729" y="832757"/>
            <a:ext cx="1735329" cy="1738993"/>
          </a:xfrm>
          <a:prstGeom prst="rect">
            <a:avLst/>
          </a:prstGeom>
          <a:solidFill>
            <a:srgbClr val="00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26B2FE3-5A11-4EE3-72EB-CDB442984EA0}"/>
              </a:ext>
            </a:extLst>
          </p:cNvPr>
          <p:cNvSpPr/>
          <p:nvPr/>
        </p:nvSpPr>
        <p:spPr>
          <a:xfrm>
            <a:off x="845123" y="2541453"/>
            <a:ext cx="1735329" cy="1738993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20E7AE0-E478-C41C-5360-FAA3ACF00147}"/>
              </a:ext>
            </a:extLst>
          </p:cNvPr>
          <p:cNvSpPr/>
          <p:nvPr/>
        </p:nvSpPr>
        <p:spPr>
          <a:xfrm>
            <a:off x="2557006" y="2526693"/>
            <a:ext cx="1735329" cy="1738993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9C16223-3B03-E6BE-5261-0F1114F1C107}"/>
              </a:ext>
            </a:extLst>
          </p:cNvPr>
          <p:cNvSpPr/>
          <p:nvPr/>
        </p:nvSpPr>
        <p:spPr>
          <a:xfrm>
            <a:off x="1639787" y="1709633"/>
            <a:ext cx="1735329" cy="1738993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9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xmlns="" id="{14F8F80D-09B5-CFF7-50C3-99BCFA26BC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1978" y="4301021"/>
            <a:ext cx="1289714" cy="725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Google Shape;349;p31">
            <a:extLst>
              <a:ext uri="{FF2B5EF4-FFF2-40B4-BE49-F238E27FC236}">
                <a16:creationId xmlns:a16="http://schemas.microsoft.com/office/drawing/2014/main" xmlns="" id="{6B44E050-66B2-712B-CFFC-7366B33FC7F2}"/>
              </a:ext>
            </a:extLst>
          </p:cNvPr>
          <p:cNvSpPr/>
          <p:nvPr/>
        </p:nvSpPr>
        <p:spPr>
          <a:xfrm rot="329264">
            <a:off x="4476252" y="577209"/>
            <a:ext cx="4333848" cy="3897239"/>
          </a:xfrm>
          <a:custGeom>
            <a:avLst/>
            <a:gdLst/>
            <a:ahLst/>
            <a:cxnLst/>
            <a:rect l="l" t="t" r="r" b="b"/>
            <a:pathLst>
              <a:path w="80302" h="59287" extrusionOk="0">
                <a:moveTo>
                  <a:pt x="31494" y="10911"/>
                </a:moveTo>
                <a:cubicBezTo>
                  <a:pt x="31459" y="10923"/>
                  <a:pt x="31424" y="10935"/>
                  <a:pt x="31389" y="10947"/>
                </a:cubicBezTo>
                <a:cubicBezTo>
                  <a:pt x="31320" y="11004"/>
                  <a:pt x="31277" y="11045"/>
                  <a:pt x="31258" y="11074"/>
                </a:cubicBezTo>
                <a:lnTo>
                  <a:pt x="31258" y="11074"/>
                </a:lnTo>
                <a:cubicBezTo>
                  <a:pt x="31326" y="11026"/>
                  <a:pt x="31406" y="10971"/>
                  <a:pt x="31494" y="10911"/>
                </a:cubicBezTo>
                <a:close/>
                <a:moveTo>
                  <a:pt x="33710" y="10151"/>
                </a:moveTo>
                <a:cubicBezTo>
                  <a:pt x="33500" y="10268"/>
                  <a:pt x="33284" y="10393"/>
                  <a:pt x="33070" y="10522"/>
                </a:cubicBezTo>
                <a:lnTo>
                  <a:pt x="33070" y="10522"/>
                </a:lnTo>
                <a:cubicBezTo>
                  <a:pt x="32821" y="10589"/>
                  <a:pt x="32464" y="10718"/>
                  <a:pt x="32129" y="10836"/>
                </a:cubicBezTo>
                <a:cubicBezTo>
                  <a:pt x="31742" y="10995"/>
                  <a:pt x="31397" y="11127"/>
                  <a:pt x="31284" y="11127"/>
                </a:cubicBezTo>
                <a:cubicBezTo>
                  <a:pt x="31244" y="11127"/>
                  <a:pt x="31233" y="11111"/>
                  <a:pt x="31258" y="11074"/>
                </a:cubicBezTo>
                <a:lnTo>
                  <a:pt x="31258" y="11074"/>
                </a:lnTo>
                <a:cubicBezTo>
                  <a:pt x="31182" y="11127"/>
                  <a:pt x="31119" y="11172"/>
                  <a:pt x="31073" y="11207"/>
                </a:cubicBezTo>
                <a:lnTo>
                  <a:pt x="31073" y="11207"/>
                </a:lnTo>
                <a:cubicBezTo>
                  <a:pt x="30919" y="11268"/>
                  <a:pt x="30766" y="11329"/>
                  <a:pt x="30613" y="11391"/>
                </a:cubicBezTo>
                <a:cubicBezTo>
                  <a:pt x="30985" y="11137"/>
                  <a:pt x="31372" y="10914"/>
                  <a:pt x="31772" y="10723"/>
                </a:cubicBezTo>
                <a:lnTo>
                  <a:pt x="31772" y="10723"/>
                </a:lnTo>
                <a:cubicBezTo>
                  <a:pt x="31672" y="10789"/>
                  <a:pt x="31579" y="10852"/>
                  <a:pt x="31494" y="10911"/>
                </a:cubicBezTo>
                <a:lnTo>
                  <a:pt x="31494" y="10911"/>
                </a:lnTo>
                <a:cubicBezTo>
                  <a:pt x="32136" y="10686"/>
                  <a:pt x="32757" y="10460"/>
                  <a:pt x="33357" y="10200"/>
                </a:cubicBezTo>
                <a:lnTo>
                  <a:pt x="33357" y="10200"/>
                </a:lnTo>
                <a:cubicBezTo>
                  <a:pt x="33475" y="10184"/>
                  <a:pt x="33592" y="10167"/>
                  <a:pt x="33710" y="10151"/>
                </a:cubicBezTo>
                <a:close/>
                <a:moveTo>
                  <a:pt x="31785" y="11312"/>
                </a:moveTo>
                <a:cubicBezTo>
                  <a:pt x="31781" y="11313"/>
                  <a:pt x="31778" y="11314"/>
                  <a:pt x="31774" y="11316"/>
                </a:cubicBezTo>
                <a:lnTo>
                  <a:pt x="31774" y="11316"/>
                </a:lnTo>
                <a:cubicBezTo>
                  <a:pt x="31613" y="11420"/>
                  <a:pt x="31471" y="11514"/>
                  <a:pt x="31357" y="11594"/>
                </a:cubicBezTo>
                <a:lnTo>
                  <a:pt x="31357" y="11594"/>
                </a:lnTo>
                <a:cubicBezTo>
                  <a:pt x="31482" y="11510"/>
                  <a:pt x="31626" y="11414"/>
                  <a:pt x="31785" y="11312"/>
                </a:cubicBezTo>
                <a:close/>
                <a:moveTo>
                  <a:pt x="31357" y="11594"/>
                </a:moveTo>
                <a:cubicBezTo>
                  <a:pt x="31034" y="11813"/>
                  <a:pt x="30842" y="11958"/>
                  <a:pt x="30877" y="11958"/>
                </a:cubicBezTo>
                <a:cubicBezTo>
                  <a:pt x="30892" y="11958"/>
                  <a:pt x="30949" y="11931"/>
                  <a:pt x="31056" y="11871"/>
                </a:cubicBezTo>
                <a:cubicBezTo>
                  <a:pt x="30993" y="11871"/>
                  <a:pt x="31115" y="11764"/>
                  <a:pt x="31357" y="11594"/>
                </a:cubicBezTo>
                <a:close/>
                <a:moveTo>
                  <a:pt x="43220" y="9043"/>
                </a:moveTo>
                <a:cubicBezTo>
                  <a:pt x="43543" y="9043"/>
                  <a:pt x="43867" y="9062"/>
                  <a:pt x="44181" y="9099"/>
                </a:cubicBezTo>
                <a:cubicBezTo>
                  <a:pt x="46473" y="9653"/>
                  <a:pt x="48174" y="10208"/>
                  <a:pt x="49061" y="10430"/>
                </a:cubicBezTo>
                <a:cubicBezTo>
                  <a:pt x="49357" y="10503"/>
                  <a:pt x="49566" y="10540"/>
                  <a:pt x="49675" y="10540"/>
                </a:cubicBezTo>
                <a:cubicBezTo>
                  <a:pt x="49891" y="10540"/>
                  <a:pt x="49702" y="10393"/>
                  <a:pt x="48987" y="10097"/>
                </a:cubicBezTo>
                <a:lnTo>
                  <a:pt x="48987" y="10097"/>
                </a:lnTo>
                <a:cubicBezTo>
                  <a:pt x="49874" y="10319"/>
                  <a:pt x="50762" y="10614"/>
                  <a:pt x="51649" y="10984"/>
                </a:cubicBezTo>
                <a:cubicBezTo>
                  <a:pt x="52056" y="11169"/>
                  <a:pt x="52499" y="11317"/>
                  <a:pt x="52906" y="11502"/>
                </a:cubicBezTo>
                <a:lnTo>
                  <a:pt x="54163" y="12130"/>
                </a:lnTo>
                <a:cubicBezTo>
                  <a:pt x="55679" y="12981"/>
                  <a:pt x="57158" y="13942"/>
                  <a:pt x="58563" y="15014"/>
                </a:cubicBezTo>
                <a:cubicBezTo>
                  <a:pt x="59820" y="15938"/>
                  <a:pt x="60966" y="16973"/>
                  <a:pt x="62075" y="18082"/>
                </a:cubicBezTo>
                <a:cubicBezTo>
                  <a:pt x="62740" y="18711"/>
                  <a:pt x="63258" y="19487"/>
                  <a:pt x="63591" y="20338"/>
                </a:cubicBezTo>
                <a:cubicBezTo>
                  <a:pt x="63960" y="20818"/>
                  <a:pt x="64330" y="21336"/>
                  <a:pt x="64626" y="21853"/>
                </a:cubicBezTo>
                <a:cubicBezTo>
                  <a:pt x="64811" y="22149"/>
                  <a:pt x="64959" y="22482"/>
                  <a:pt x="65106" y="22778"/>
                </a:cubicBezTo>
                <a:lnTo>
                  <a:pt x="65550" y="23776"/>
                </a:lnTo>
                <a:cubicBezTo>
                  <a:pt x="65698" y="24183"/>
                  <a:pt x="65920" y="24737"/>
                  <a:pt x="66252" y="25551"/>
                </a:cubicBezTo>
                <a:cubicBezTo>
                  <a:pt x="66363" y="26105"/>
                  <a:pt x="66511" y="26660"/>
                  <a:pt x="66733" y="27177"/>
                </a:cubicBezTo>
                <a:cubicBezTo>
                  <a:pt x="66881" y="27584"/>
                  <a:pt x="66992" y="28065"/>
                  <a:pt x="67177" y="28582"/>
                </a:cubicBezTo>
                <a:cubicBezTo>
                  <a:pt x="67325" y="29063"/>
                  <a:pt x="67399" y="29580"/>
                  <a:pt x="67546" y="30135"/>
                </a:cubicBezTo>
                <a:lnTo>
                  <a:pt x="67768" y="31688"/>
                </a:lnTo>
                <a:cubicBezTo>
                  <a:pt x="67805" y="32205"/>
                  <a:pt x="67842" y="32686"/>
                  <a:pt x="67879" y="33130"/>
                </a:cubicBezTo>
                <a:cubicBezTo>
                  <a:pt x="67879" y="33721"/>
                  <a:pt x="67842" y="34350"/>
                  <a:pt x="67768" y="34941"/>
                </a:cubicBezTo>
                <a:lnTo>
                  <a:pt x="67768" y="34350"/>
                </a:lnTo>
                <a:cubicBezTo>
                  <a:pt x="67546" y="36124"/>
                  <a:pt x="67029" y="37825"/>
                  <a:pt x="66216" y="39415"/>
                </a:cubicBezTo>
                <a:cubicBezTo>
                  <a:pt x="65439" y="40930"/>
                  <a:pt x="64515" y="42372"/>
                  <a:pt x="63480" y="43740"/>
                </a:cubicBezTo>
                <a:cubicBezTo>
                  <a:pt x="61890" y="45847"/>
                  <a:pt x="59820" y="47511"/>
                  <a:pt x="57453" y="48620"/>
                </a:cubicBezTo>
                <a:lnTo>
                  <a:pt x="56566" y="48990"/>
                </a:lnTo>
                <a:lnTo>
                  <a:pt x="55642" y="49286"/>
                </a:lnTo>
                <a:lnTo>
                  <a:pt x="55161" y="49434"/>
                </a:lnTo>
                <a:lnTo>
                  <a:pt x="54755" y="49508"/>
                </a:lnTo>
                <a:cubicBezTo>
                  <a:pt x="54459" y="49545"/>
                  <a:pt x="54126" y="49618"/>
                  <a:pt x="53793" y="49655"/>
                </a:cubicBezTo>
                <a:cubicBezTo>
                  <a:pt x="52388" y="49803"/>
                  <a:pt x="50910" y="49877"/>
                  <a:pt x="49431" y="49877"/>
                </a:cubicBezTo>
                <a:cubicBezTo>
                  <a:pt x="49023" y="49885"/>
                  <a:pt x="48615" y="49889"/>
                  <a:pt x="48207" y="49889"/>
                </a:cubicBezTo>
                <a:cubicBezTo>
                  <a:pt x="42922" y="49889"/>
                  <a:pt x="37646" y="49225"/>
                  <a:pt x="32498" y="47955"/>
                </a:cubicBezTo>
                <a:lnTo>
                  <a:pt x="32498" y="47955"/>
                </a:lnTo>
                <a:cubicBezTo>
                  <a:pt x="32424" y="48066"/>
                  <a:pt x="32979" y="48177"/>
                  <a:pt x="33570" y="48325"/>
                </a:cubicBezTo>
                <a:cubicBezTo>
                  <a:pt x="34162" y="48472"/>
                  <a:pt x="34827" y="48583"/>
                  <a:pt x="34827" y="48805"/>
                </a:cubicBezTo>
                <a:cubicBezTo>
                  <a:pt x="31759" y="48140"/>
                  <a:pt x="28801" y="47141"/>
                  <a:pt x="25954" y="45810"/>
                </a:cubicBezTo>
                <a:lnTo>
                  <a:pt x="24919" y="45330"/>
                </a:lnTo>
                <a:lnTo>
                  <a:pt x="23958" y="44738"/>
                </a:lnTo>
                <a:cubicBezTo>
                  <a:pt x="23256" y="44406"/>
                  <a:pt x="22664" y="43962"/>
                  <a:pt x="22036" y="43555"/>
                </a:cubicBezTo>
                <a:cubicBezTo>
                  <a:pt x="20815" y="42742"/>
                  <a:pt x="19706" y="41818"/>
                  <a:pt x="18671" y="40782"/>
                </a:cubicBezTo>
                <a:lnTo>
                  <a:pt x="18154" y="40191"/>
                </a:lnTo>
                <a:cubicBezTo>
                  <a:pt x="18006" y="39969"/>
                  <a:pt x="17858" y="39747"/>
                  <a:pt x="17710" y="39525"/>
                </a:cubicBezTo>
                <a:cubicBezTo>
                  <a:pt x="17488" y="39230"/>
                  <a:pt x="17303" y="38897"/>
                  <a:pt x="17118" y="38564"/>
                </a:cubicBezTo>
                <a:cubicBezTo>
                  <a:pt x="16934" y="38158"/>
                  <a:pt x="16675" y="37788"/>
                  <a:pt x="16379" y="37455"/>
                </a:cubicBezTo>
                <a:cubicBezTo>
                  <a:pt x="16157" y="37196"/>
                  <a:pt x="15972" y="36938"/>
                  <a:pt x="15861" y="36642"/>
                </a:cubicBezTo>
                <a:lnTo>
                  <a:pt x="16009" y="36383"/>
                </a:lnTo>
                <a:lnTo>
                  <a:pt x="15824" y="36087"/>
                </a:lnTo>
                <a:cubicBezTo>
                  <a:pt x="15751" y="36013"/>
                  <a:pt x="15714" y="35902"/>
                  <a:pt x="15677" y="35791"/>
                </a:cubicBezTo>
                <a:cubicBezTo>
                  <a:pt x="15603" y="35607"/>
                  <a:pt x="15529" y="35422"/>
                  <a:pt x="15492" y="35274"/>
                </a:cubicBezTo>
                <a:cubicBezTo>
                  <a:pt x="15344" y="34941"/>
                  <a:pt x="15270" y="34608"/>
                  <a:pt x="15233" y="34276"/>
                </a:cubicBezTo>
                <a:cubicBezTo>
                  <a:pt x="15159" y="33573"/>
                  <a:pt x="15011" y="32982"/>
                  <a:pt x="14863" y="32094"/>
                </a:cubicBezTo>
                <a:cubicBezTo>
                  <a:pt x="14752" y="31983"/>
                  <a:pt x="14715" y="31799"/>
                  <a:pt x="14678" y="31651"/>
                </a:cubicBezTo>
                <a:cubicBezTo>
                  <a:pt x="14678" y="31540"/>
                  <a:pt x="14641" y="31392"/>
                  <a:pt x="14604" y="31244"/>
                </a:cubicBezTo>
                <a:cubicBezTo>
                  <a:pt x="14604" y="31096"/>
                  <a:pt x="14604" y="30911"/>
                  <a:pt x="14604" y="30763"/>
                </a:cubicBezTo>
                <a:cubicBezTo>
                  <a:pt x="14752" y="30726"/>
                  <a:pt x="14715" y="30246"/>
                  <a:pt x="14678" y="29765"/>
                </a:cubicBezTo>
                <a:cubicBezTo>
                  <a:pt x="14641" y="29322"/>
                  <a:pt x="14678" y="28989"/>
                  <a:pt x="14789" y="28989"/>
                </a:cubicBezTo>
                <a:cubicBezTo>
                  <a:pt x="14789" y="28693"/>
                  <a:pt x="14826" y="28434"/>
                  <a:pt x="14900" y="28138"/>
                </a:cubicBezTo>
                <a:cubicBezTo>
                  <a:pt x="14900" y="27991"/>
                  <a:pt x="14900" y="27843"/>
                  <a:pt x="14937" y="27695"/>
                </a:cubicBezTo>
                <a:lnTo>
                  <a:pt x="14974" y="27325"/>
                </a:lnTo>
                <a:lnTo>
                  <a:pt x="15085" y="26881"/>
                </a:lnTo>
                <a:cubicBezTo>
                  <a:pt x="15159" y="26512"/>
                  <a:pt x="15233" y="26142"/>
                  <a:pt x="15344" y="25772"/>
                </a:cubicBezTo>
                <a:cubicBezTo>
                  <a:pt x="15492" y="25366"/>
                  <a:pt x="15640" y="24959"/>
                  <a:pt x="15861" y="24515"/>
                </a:cubicBezTo>
                <a:cubicBezTo>
                  <a:pt x="16453" y="23184"/>
                  <a:pt x="17229" y="21964"/>
                  <a:pt x="18080" y="20781"/>
                </a:cubicBezTo>
                <a:cubicBezTo>
                  <a:pt x="18191" y="20707"/>
                  <a:pt x="18265" y="20596"/>
                  <a:pt x="18375" y="20523"/>
                </a:cubicBezTo>
                <a:cubicBezTo>
                  <a:pt x="18924" y="19919"/>
                  <a:pt x="19188" y="19519"/>
                  <a:pt x="19076" y="19519"/>
                </a:cubicBezTo>
                <a:cubicBezTo>
                  <a:pt x="19037" y="19519"/>
                  <a:pt x="18953" y="19567"/>
                  <a:pt x="18819" y="19672"/>
                </a:cubicBezTo>
                <a:cubicBezTo>
                  <a:pt x="19189" y="19339"/>
                  <a:pt x="19485" y="19044"/>
                  <a:pt x="19854" y="18711"/>
                </a:cubicBezTo>
                <a:lnTo>
                  <a:pt x="19854" y="18711"/>
                </a:lnTo>
                <a:lnTo>
                  <a:pt x="19743" y="18822"/>
                </a:lnTo>
                <a:cubicBezTo>
                  <a:pt x="20113" y="18526"/>
                  <a:pt x="20446" y="18193"/>
                  <a:pt x="20815" y="17898"/>
                </a:cubicBezTo>
                <a:cubicBezTo>
                  <a:pt x="20904" y="17827"/>
                  <a:pt x="21027" y="17773"/>
                  <a:pt x="21102" y="17773"/>
                </a:cubicBezTo>
                <a:cubicBezTo>
                  <a:pt x="21184" y="17773"/>
                  <a:pt x="21209" y="17836"/>
                  <a:pt x="21074" y="18009"/>
                </a:cubicBezTo>
                <a:cubicBezTo>
                  <a:pt x="21666" y="17380"/>
                  <a:pt x="22294" y="16862"/>
                  <a:pt x="22960" y="16382"/>
                </a:cubicBezTo>
                <a:lnTo>
                  <a:pt x="22960" y="16382"/>
                </a:lnTo>
                <a:cubicBezTo>
                  <a:pt x="20926" y="17676"/>
                  <a:pt x="18967" y="19155"/>
                  <a:pt x="17155" y="20744"/>
                </a:cubicBezTo>
                <a:cubicBezTo>
                  <a:pt x="17673" y="19968"/>
                  <a:pt x="19004" y="18859"/>
                  <a:pt x="19780" y="18156"/>
                </a:cubicBezTo>
                <a:cubicBezTo>
                  <a:pt x="20815" y="17454"/>
                  <a:pt x="22886" y="15938"/>
                  <a:pt x="24623" y="14940"/>
                </a:cubicBezTo>
                <a:cubicBezTo>
                  <a:pt x="24956" y="14681"/>
                  <a:pt x="25030" y="14274"/>
                  <a:pt x="25954" y="13831"/>
                </a:cubicBezTo>
                <a:cubicBezTo>
                  <a:pt x="26509" y="13757"/>
                  <a:pt x="26916" y="13239"/>
                  <a:pt x="27692" y="12944"/>
                </a:cubicBezTo>
                <a:lnTo>
                  <a:pt x="27692" y="12944"/>
                </a:lnTo>
                <a:cubicBezTo>
                  <a:pt x="26953" y="13535"/>
                  <a:pt x="26139" y="13979"/>
                  <a:pt x="25326" y="14496"/>
                </a:cubicBezTo>
                <a:cubicBezTo>
                  <a:pt x="25337" y="14501"/>
                  <a:pt x="25350" y="14503"/>
                  <a:pt x="25366" y="14503"/>
                </a:cubicBezTo>
                <a:cubicBezTo>
                  <a:pt x="25732" y="14503"/>
                  <a:pt x="27390" y="13339"/>
                  <a:pt x="28099" y="13091"/>
                </a:cubicBezTo>
                <a:cubicBezTo>
                  <a:pt x="28358" y="12833"/>
                  <a:pt x="30021" y="11982"/>
                  <a:pt x="31019" y="11428"/>
                </a:cubicBezTo>
                <a:lnTo>
                  <a:pt x="31019" y="11428"/>
                </a:lnTo>
                <a:cubicBezTo>
                  <a:pt x="30941" y="11532"/>
                  <a:pt x="30949" y="11573"/>
                  <a:pt x="31016" y="11573"/>
                </a:cubicBezTo>
                <a:cubicBezTo>
                  <a:pt x="31134" y="11573"/>
                  <a:pt x="31437" y="11446"/>
                  <a:pt x="31774" y="11316"/>
                </a:cubicBezTo>
                <a:lnTo>
                  <a:pt x="31774" y="11316"/>
                </a:lnTo>
                <a:cubicBezTo>
                  <a:pt x="31870" y="11255"/>
                  <a:pt x="31972" y="11190"/>
                  <a:pt x="32080" y="11123"/>
                </a:cubicBezTo>
                <a:lnTo>
                  <a:pt x="32080" y="11123"/>
                </a:lnTo>
                <a:cubicBezTo>
                  <a:pt x="31977" y="11188"/>
                  <a:pt x="31879" y="11251"/>
                  <a:pt x="31785" y="11312"/>
                </a:cubicBezTo>
                <a:lnTo>
                  <a:pt x="31785" y="11312"/>
                </a:lnTo>
                <a:cubicBezTo>
                  <a:pt x="32065" y="11204"/>
                  <a:pt x="32368" y="11096"/>
                  <a:pt x="32609" y="11058"/>
                </a:cubicBezTo>
                <a:cubicBezTo>
                  <a:pt x="33266" y="10781"/>
                  <a:pt x="33665" y="10537"/>
                  <a:pt x="33441" y="10537"/>
                </a:cubicBezTo>
                <a:cubicBezTo>
                  <a:pt x="33425" y="10537"/>
                  <a:pt x="33407" y="10538"/>
                  <a:pt x="33386" y="10540"/>
                </a:cubicBezTo>
                <a:cubicBezTo>
                  <a:pt x="33403" y="10496"/>
                  <a:pt x="33376" y="10477"/>
                  <a:pt x="33317" y="10477"/>
                </a:cubicBezTo>
                <a:cubicBezTo>
                  <a:pt x="33272" y="10477"/>
                  <a:pt x="33208" y="10488"/>
                  <a:pt x="33130" y="10507"/>
                </a:cubicBezTo>
                <a:lnTo>
                  <a:pt x="33130" y="10507"/>
                </a:lnTo>
                <a:cubicBezTo>
                  <a:pt x="33311" y="10406"/>
                  <a:pt x="33496" y="10305"/>
                  <a:pt x="33681" y="10208"/>
                </a:cubicBezTo>
                <a:cubicBezTo>
                  <a:pt x="33722" y="10184"/>
                  <a:pt x="33762" y="10161"/>
                  <a:pt x="33802" y="10139"/>
                </a:cubicBezTo>
                <a:lnTo>
                  <a:pt x="33802" y="10139"/>
                </a:lnTo>
                <a:cubicBezTo>
                  <a:pt x="34205" y="10085"/>
                  <a:pt x="34608" y="10034"/>
                  <a:pt x="35012" y="9986"/>
                </a:cubicBezTo>
                <a:cubicBezTo>
                  <a:pt x="36861" y="9579"/>
                  <a:pt x="38931" y="9283"/>
                  <a:pt x="40558" y="9099"/>
                </a:cubicBezTo>
                <a:cubicBezTo>
                  <a:pt x="40835" y="9117"/>
                  <a:pt x="41112" y="9126"/>
                  <a:pt x="41394" y="9126"/>
                </a:cubicBezTo>
                <a:cubicBezTo>
                  <a:pt x="41676" y="9126"/>
                  <a:pt x="41963" y="9117"/>
                  <a:pt x="42259" y="9099"/>
                </a:cubicBezTo>
                <a:cubicBezTo>
                  <a:pt x="42573" y="9062"/>
                  <a:pt x="42896" y="9043"/>
                  <a:pt x="43220" y="9043"/>
                </a:cubicBezTo>
                <a:close/>
                <a:moveTo>
                  <a:pt x="25947" y="52928"/>
                </a:moveTo>
                <a:cubicBezTo>
                  <a:pt x="26011" y="52946"/>
                  <a:pt x="26075" y="52965"/>
                  <a:pt x="26139" y="52983"/>
                </a:cubicBezTo>
                <a:cubicBezTo>
                  <a:pt x="26084" y="52964"/>
                  <a:pt x="26020" y="52946"/>
                  <a:pt x="25947" y="52928"/>
                </a:cubicBezTo>
                <a:close/>
                <a:moveTo>
                  <a:pt x="25514" y="11744"/>
                </a:moveTo>
                <a:lnTo>
                  <a:pt x="25514" y="11744"/>
                </a:lnTo>
                <a:cubicBezTo>
                  <a:pt x="25383" y="11822"/>
                  <a:pt x="25247" y="11912"/>
                  <a:pt x="25104" y="12019"/>
                </a:cubicBezTo>
                <a:cubicBezTo>
                  <a:pt x="24766" y="12277"/>
                  <a:pt x="24736" y="12317"/>
                  <a:pt x="24768" y="12317"/>
                </a:cubicBezTo>
                <a:cubicBezTo>
                  <a:pt x="24782" y="12317"/>
                  <a:pt x="24809" y="12309"/>
                  <a:pt x="24826" y="12309"/>
                </a:cubicBezTo>
                <a:cubicBezTo>
                  <a:pt x="24856" y="12309"/>
                  <a:pt x="24850" y="12337"/>
                  <a:pt x="24660" y="12500"/>
                </a:cubicBezTo>
                <a:cubicBezTo>
                  <a:pt x="23440" y="13239"/>
                  <a:pt x="21740" y="14422"/>
                  <a:pt x="20815" y="15125"/>
                </a:cubicBezTo>
                <a:cubicBezTo>
                  <a:pt x="20534" y="15219"/>
                  <a:pt x="19939" y="15521"/>
                  <a:pt x="19694" y="15521"/>
                </a:cubicBezTo>
                <a:cubicBezTo>
                  <a:pt x="19553" y="15521"/>
                  <a:pt x="19528" y="15422"/>
                  <a:pt x="19743" y="15125"/>
                </a:cubicBezTo>
                <a:cubicBezTo>
                  <a:pt x="20210" y="14765"/>
                  <a:pt x="20403" y="14651"/>
                  <a:pt x="20467" y="14651"/>
                </a:cubicBezTo>
                <a:cubicBezTo>
                  <a:pt x="20579" y="14651"/>
                  <a:pt x="20298" y="14999"/>
                  <a:pt x="20392" y="14999"/>
                </a:cubicBezTo>
                <a:cubicBezTo>
                  <a:pt x="20449" y="14999"/>
                  <a:pt x="20644" y="14871"/>
                  <a:pt x="21148" y="14459"/>
                </a:cubicBezTo>
                <a:lnTo>
                  <a:pt x="21148" y="14459"/>
                </a:lnTo>
                <a:cubicBezTo>
                  <a:pt x="21048" y="14495"/>
                  <a:pt x="20983" y="14511"/>
                  <a:pt x="20946" y="14511"/>
                </a:cubicBezTo>
                <a:cubicBezTo>
                  <a:pt x="20793" y="14511"/>
                  <a:pt x="21144" y="14226"/>
                  <a:pt x="21592" y="13868"/>
                </a:cubicBezTo>
                <a:cubicBezTo>
                  <a:pt x="22109" y="13572"/>
                  <a:pt x="22553" y="13165"/>
                  <a:pt x="22997" y="12722"/>
                </a:cubicBezTo>
                <a:lnTo>
                  <a:pt x="22997" y="12722"/>
                </a:lnTo>
                <a:cubicBezTo>
                  <a:pt x="21925" y="13239"/>
                  <a:pt x="20963" y="13942"/>
                  <a:pt x="20076" y="14718"/>
                </a:cubicBezTo>
                <a:lnTo>
                  <a:pt x="20335" y="14607"/>
                </a:lnTo>
                <a:lnTo>
                  <a:pt x="20335" y="14607"/>
                </a:lnTo>
                <a:cubicBezTo>
                  <a:pt x="19448" y="15310"/>
                  <a:pt x="17821" y="16825"/>
                  <a:pt x="16860" y="17528"/>
                </a:cubicBezTo>
                <a:cubicBezTo>
                  <a:pt x="16971" y="17269"/>
                  <a:pt x="16527" y="17528"/>
                  <a:pt x="17118" y="16973"/>
                </a:cubicBezTo>
                <a:lnTo>
                  <a:pt x="17118" y="16973"/>
                </a:lnTo>
                <a:cubicBezTo>
                  <a:pt x="16712" y="17306"/>
                  <a:pt x="16342" y="17676"/>
                  <a:pt x="16009" y="18045"/>
                </a:cubicBezTo>
                <a:cubicBezTo>
                  <a:pt x="15942" y="18136"/>
                  <a:pt x="15874" y="18240"/>
                  <a:pt x="15907" y="18240"/>
                </a:cubicBezTo>
                <a:cubicBezTo>
                  <a:pt x="15928" y="18240"/>
                  <a:pt x="15991" y="18198"/>
                  <a:pt x="16120" y="18082"/>
                </a:cubicBezTo>
                <a:lnTo>
                  <a:pt x="16120" y="18082"/>
                </a:lnTo>
                <a:cubicBezTo>
                  <a:pt x="15898" y="18378"/>
                  <a:pt x="15640" y="18637"/>
                  <a:pt x="15418" y="18896"/>
                </a:cubicBezTo>
                <a:cubicBezTo>
                  <a:pt x="15159" y="19155"/>
                  <a:pt x="14937" y="19376"/>
                  <a:pt x="14715" y="19561"/>
                </a:cubicBezTo>
                <a:cubicBezTo>
                  <a:pt x="13828" y="20633"/>
                  <a:pt x="13089" y="21817"/>
                  <a:pt x="12534" y="23074"/>
                </a:cubicBezTo>
                <a:cubicBezTo>
                  <a:pt x="11979" y="24257"/>
                  <a:pt x="11573" y="25477"/>
                  <a:pt x="11314" y="26734"/>
                </a:cubicBezTo>
                <a:cubicBezTo>
                  <a:pt x="11166" y="27251"/>
                  <a:pt x="11092" y="27584"/>
                  <a:pt x="11018" y="27917"/>
                </a:cubicBezTo>
                <a:cubicBezTo>
                  <a:pt x="11009" y="27951"/>
                  <a:pt x="11000" y="27985"/>
                  <a:pt x="10992" y="28019"/>
                </a:cubicBezTo>
                <a:lnTo>
                  <a:pt x="10992" y="28019"/>
                </a:lnTo>
                <a:cubicBezTo>
                  <a:pt x="11005" y="27879"/>
                  <a:pt x="11030" y="27721"/>
                  <a:pt x="11055" y="27547"/>
                </a:cubicBezTo>
                <a:cubicBezTo>
                  <a:pt x="11203" y="26401"/>
                  <a:pt x="11499" y="25255"/>
                  <a:pt x="11979" y="24183"/>
                </a:cubicBezTo>
                <a:cubicBezTo>
                  <a:pt x="12534" y="22926"/>
                  <a:pt x="13163" y="21706"/>
                  <a:pt x="13939" y="20559"/>
                </a:cubicBezTo>
                <a:lnTo>
                  <a:pt x="13939" y="20559"/>
                </a:lnTo>
                <a:cubicBezTo>
                  <a:pt x="13421" y="21188"/>
                  <a:pt x="12978" y="21853"/>
                  <a:pt x="12608" y="22556"/>
                </a:cubicBezTo>
                <a:cubicBezTo>
                  <a:pt x="11906" y="23887"/>
                  <a:pt x="11388" y="25292"/>
                  <a:pt x="11092" y="26734"/>
                </a:cubicBezTo>
                <a:cubicBezTo>
                  <a:pt x="11055" y="26918"/>
                  <a:pt x="11018" y="27103"/>
                  <a:pt x="10981" y="27325"/>
                </a:cubicBezTo>
                <a:lnTo>
                  <a:pt x="10907" y="27917"/>
                </a:lnTo>
                <a:cubicBezTo>
                  <a:pt x="10870" y="28286"/>
                  <a:pt x="10870" y="28656"/>
                  <a:pt x="10870" y="29026"/>
                </a:cubicBezTo>
                <a:cubicBezTo>
                  <a:pt x="10870" y="29765"/>
                  <a:pt x="10981" y="30468"/>
                  <a:pt x="11018" y="31059"/>
                </a:cubicBezTo>
                <a:cubicBezTo>
                  <a:pt x="11055" y="31651"/>
                  <a:pt x="11166" y="32131"/>
                  <a:pt x="11203" y="32538"/>
                </a:cubicBezTo>
                <a:cubicBezTo>
                  <a:pt x="11277" y="32760"/>
                  <a:pt x="11277" y="33019"/>
                  <a:pt x="11277" y="33240"/>
                </a:cubicBezTo>
                <a:cubicBezTo>
                  <a:pt x="11351" y="33647"/>
                  <a:pt x="11425" y="34017"/>
                  <a:pt x="11573" y="34387"/>
                </a:cubicBezTo>
                <a:cubicBezTo>
                  <a:pt x="11662" y="34654"/>
                  <a:pt x="11751" y="34825"/>
                  <a:pt x="11802" y="34825"/>
                </a:cubicBezTo>
                <a:cubicBezTo>
                  <a:pt x="11814" y="34825"/>
                  <a:pt x="11824" y="34815"/>
                  <a:pt x="11832" y="34793"/>
                </a:cubicBezTo>
                <a:cubicBezTo>
                  <a:pt x="11925" y="35214"/>
                  <a:pt x="11923" y="35335"/>
                  <a:pt x="11880" y="35335"/>
                </a:cubicBezTo>
                <a:cubicBezTo>
                  <a:pt x="11822" y="35335"/>
                  <a:pt x="11688" y="35105"/>
                  <a:pt x="11624" y="35105"/>
                </a:cubicBezTo>
                <a:cubicBezTo>
                  <a:pt x="11587" y="35105"/>
                  <a:pt x="11573" y="35181"/>
                  <a:pt x="11610" y="35422"/>
                </a:cubicBezTo>
                <a:cubicBezTo>
                  <a:pt x="11622" y="35422"/>
                  <a:pt x="11630" y="35414"/>
                  <a:pt x="11639" y="35414"/>
                </a:cubicBezTo>
                <a:cubicBezTo>
                  <a:pt x="11655" y="35414"/>
                  <a:pt x="11671" y="35446"/>
                  <a:pt x="11721" y="35644"/>
                </a:cubicBezTo>
                <a:cubicBezTo>
                  <a:pt x="11795" y="35939"/>
                  <a:pt x="11869" y="36272"/>
                  <a:pt x="11906" y="36605"/>
                </a:cubicBezTo>
                <a:cubicBezTo>
                  <a:pt x="12164" y="37085"/>
                  <a:pt x="12386" y="37640"/>
                  <a:pt x="12719" y="38195"/>
                </a:cubicBezTo>
                <a:cubicBezTo>
                  <a:pt x="13015" y="38786"/>
                  <a:pt x="13347" y="39378"/>
                  <a:pt x="13717" y="39932"/>
                </a:cubicBezTo>
                <a:lnTo>
                  <a:pt x="14272" y="40782"/>
                </a:lnTo>
                <a:cubicBezTo>
                  <a:pt x="14457" y="41041"/>
                  <a:pt x="14678" y="41300"/>
                  <a:pt x="14900" y="41559"/>
                </a:cubicBezTo>
                <a:cubicBezTo>
                  <a:pt x="15122" y="41781"/>
                  <a:pt x="15344" y="42003"/>
                  <a:pt x="15529" y="42261"/>
                </a:cubicBezTo>
                <a:cubicBezTo>
                  <a:pt x="15751" y="42446"/>
                  <a:pt x="15972" y="42668"/>
                  <a:pt x="16231" y="42853"/>
                </a:cubicBezTo>
                <a:cubicBezTo>
                  <a:pt x="15898" y="42631"/>
                  <a:pt x="15566" y="42409"/>
                  <a:pt x="15233" y="42187"/>
                </a:cubicBezTo>
                <a:cubicBezTo>
                  <a:pt x="14789" y="41818"/>
                  <a:pt x="14346" y="41411"/>
                  <a:pt x="13939" y="40967"/>
                </a:cubicBezTo>
                <a:lnTo>
                  <a:pt x="13865" y="40709"/>
                </a:lnTo>
                <a:cubicBezTo>
                  <a:pt x="13690" y="40568"/>
                  <a:pt x="13050" y="39665"/>
                  <a:pt x="12889" y="39665"/>
                </a:cubicBezTo>
                <a:cubicBezTo>
                  <a:pt x="12880" y="39665"/>
                  <a:pt x="12873" y="39668"/>
                  <a:pt x="12867" y="39673"/>
                </a:cubicBezTo>
                <a:cubicBezTo>
                  <a:pt x="13532" y="40893"/>
                  <a:pt x="14383" y="42003"/>
                  <a:pt x="15455" y="42927"/>
                </a:cubicBezTo>
                <a:cubicBezTo>
                  <a:pt x="15603" y="43149"/>
                  <a:pt x="15824" y="43407"/>
                  <a:pt x="15935" y="43592"/>
                </a:cubicBezTo>
                <a:lnTo>
                  <a:pt x="15935" y="43518"/>
                </a:lnTo>
                <a:cubicBezTo>
                  <a:pt x="16129" y="43785"/>
                  <a:pt x="16180" y="43861"/>
                  <a:pt x="16151" y="43861"/>
                </a:cubicBezTo>
                <a:cubicBezTo>
                  <a:pt x="16135" y="43861"/>
                  <a:pt x="16097" y="43840"/>
                  <a:pt x="16046" y="43814"/>
                </a:cubicBezTo>
                <a:lnTo>
                  <a:pt x="15935" y="43777"/>
                </a:lnTo>
                <a:lnTo>
                  <a:pt x="15935" y="43777"/>
                </a:lnTo>
                <a:cubicBezTo>
                  <a:pt x="16120" y="44221"/>
                  <a:pt x="17192" y="45145"/>
                  <a:pt x="18560" y="46032"/>
                </a:cubicBezTo>
                <a:lnTo>
                  <a:pt x="19595" y="46698"/>
                </a:lnTo>
                <a:cubicBezTo>
                  <a:pt x="19965" y="46883"/>
                  <a:pt x="20335" y="47104"/>
                  <a:pt x="20705" y="47289"/>
                </a:cubicBezTo>
                <a:cubicBezTo>
                  <a:pt x="21407" y="47696"/>
                  <a:pt x="22072" y="48066"/>
                  <a:pt x="22627" y="48398"/>
                </a:cubicBezTo>
                <a:cubicBezTo>
                  <a:pt x="23330" y="48694"/>
                  <a:pt x="22701" y="48398"/>
                  <a:pt x="23588" y="48731"/>
                </a:cubicBezTo>
                <a:lnTo>
                  <a:pt x="25215" y="49545"/>
                </a:lnTo>
                <a:lnTo>
                  <a:pt x="26768" y="50247"/>
                </a:lnTo>
                <a:cubicBezTo>
                  <a:pt x="27803" y="50691"/>
                  <a:pt x="28875" y="51097"/>
                  <a:pt x="30169" y="51504"/>
                </a:cubicBezTo>
                <a:cubicBezTo>
                  <a:pt x="30391" y="51522"/>
                  <a:pt x="30562" y="51534"/>
                  <a:pt x="30679" y="51534"/>
                </a:cubicBezTo>
                <a:cubicBezTo>
                  <a:pt x="31029" y="51534"/>
                  <a:pt x="30890" y="51430"/>
                  <a:pt x="30169" y="51097"/>
                </a:cubicBezTo>
                <a:lnTo>
                  <a:pt x="30169" y="51097"/>
                </a:lnTo>
                <a:lnTo>
                  <a:pt x="31130" y="51393"/>
                </a:lnTo>
                <a:lnTo>
                  <a:pt x="32129" y="51652"/>
                </a:lnTo>
                <a:cubicBezTo>
                  <a:pt x="31167" y="51652"/>
                  <a:pt x="32055" y="51985"/>
                  <a:pt x="32942" y="52317"/>
                </a:cubicBezTo>
                <a:cubicBezTo>
                  <a:pt x="33829" y="52650"/>
                  <a:pt x="34716" y="52909"/>
                  <a:pt x="33644" y="52909"/>
                </a:cubicBezTo>
                <a:cubicBezTo>
                  <a:pt x="34051" y="53057"/>
                  <a:pt x="34495" y="53168"/>
                  <a:pt x="34901" y="53242"/>
                </a:cubicBezTo>
                <a:cubicBezTo>
                  <a:pt x="35419" y="53353"/>
                  <a:pt x="36010" y="53463"/>
                  <a:pt x="36602" y="53500"/>
                </a:cubicBezTo>
                <a:cubicBezTo>
                  <a:pt x="36669" y="53455"/>
                  <a:pt x="36778" y="53383"/>
                  <a:pt x="37176" y="53383"/>
                </a:cubicBezTo>
                <a:cubicBezTo>
                  <a:pt x="37433" y="53383"/>
                  <a:pt x="37811" y="53413"/>
                  <a:pt x="38377" y="53500"/>
                </a:cubicBezTo>
                <a:cubicBezTo>
                  <a:pt x="39338" y="53722"/>
                  <a:pt x="39744" y="53759"/>
                  <a:pt x="40077" y="53833"/>
                </a:cubicBezTo>
                <a:cubicBezTo>
                  <a:pt x="40373" y="53907"/>
                  <a:pt x="40706" y="53981"/>
                  <a:pt x="41519" y="54129"/>
                </a:cubicBezTo>
                <a:cubicBezTo>
                  <a:pt x="41889" y="54314"/>
                  <a:pt x="41260" y="54314"/>
                  <a:pt x="41334" y="54425"/>
                </a:cubicBezTo>
                <a:cubicBezTo>
                  <a:pt x="42148" y="54425"/>
                  <a:pt x="42961" y="54499"/>
                  <a:pt x="43737" y="54683"/>
                </a:cubicBezTo>
                <a:cubicBezTo>
                  <a:pt x="43807" y="54704"/>
                  <a:pt x="43877" y="54724"/>
                  <a:pt x="43948" y="54743"/>
                </a:cubicBezTo>
                <a:lnTo>
                  <a:pt x="43948" y="54743"/>
                </a:lnTo>
                <a:cubicBezTo>
                  <a:pt x="43362" y="54758"/>
                  <a:pt x="42770" y="54766"/>
                  <a:pt x="42176" y="54769"/>
                </a:cubicBezTo>
                <a:lnTo>
                  <a:pt x="42176" y="54769"/>
                </a:lnTo>
                <a:cubicBezTo>
                  <a:pt x="40601" y="54609"/>
                  <a:pt x="39027" y="54398"/>
                  <a:pt x="37452" y="54129"/>
                </a:cubicBezTo>
                <a:lnTo>
                  <a:pt x="37452" y="54129"/>
                </a:lnTo>
                <a:cubicBezTo>
                  <a:pt x="38527" y="54372"/>
                  <a:pt x="39611" y="54584"/>
                  <a:pt x="40699" y="54767"/>
                </a:cubicBezTo>
                <a:lnTo>
                  <a:pt x="40699" y="54767"/>
                </a:lnTo>
                <a:cubicBezTo>
                  <a:pt x="40431" y="54765"/>
                  <a:pt x="40162" y="54761"/>
                  <a:pt x="39892" y="54757"/>
                </a:cubicBezTo>
                <a:cubicBezTo>
                  <a:pt x="37452" y="54683"/>
                  <a:pt x="35012" y="54536"/>
                  <a:pt x="32646" y="54240"/>
                </a:cubicBezTo>
                <a:cubicBezTo>
                  <a:pt x="30317" y="53907"/>
                  <a:pt x="27988" y="53463"/>
                  <a:pt x="25696" y="52872"/>
                </a:cubicBezTo>
                <a:lnTo>
                  <a:pt x="25696" y="52872"/>
                </a:lnTo>
                <a:cubicBezTo>
                  <a:pt x="25789" y="52891"/>
                  <a:pt x="25872" y="52909"/>
                  <a:pt x="25947" y="52928"/>
                </a:cubicBezTo>
                <a:lnTo>
                  <a:pt x="25947" y="52928"/>
                </a:lnTo>
                <a:cubicBezTo>
                  <a:pt x="21356" y="51603"/>
                  <a:pt x="18177" y="49840"/>
                  <a:pt x="14567" y="47178"/>
                </a:cubicBezTo>
                <a:cubicBezTo>
                  <a:pt x="14565" y="47184"/>
                  <a:pt x="14559" y="47187"/>
                  <a:pt x="14550" y="47187"/>
                </a:cubicBezTo>
                <a:cubicBezTo>
                  <a:pt x="14443" y="47187"/>
                  <a:pt x="13917" y="46795"/>
                  <a:pt x="13643" y="46624"/>
                </a:cubicBezTo>
                <a:cubicBezTo>
                  <a:pt x="13569" y="46217"/>
                  <a:pt x="7728" y="42150"/>
                  <a:pt x="6138" y="35348"/>
                </a:cubicBezTo>
                <a:cubicBezTo>
                  <a:pt x="5694" y="33721"/>
                  <a:pt x="5473" y="32057"/>
                  <a:pt x="5399" y="30394"/>
                </a:cubicBezTo>
                <a:cubicBezTo>
                  <a:pt x="5362" y="28915"/>
                  <a:pt x="5510" y="27436"/>
                  <a:pt x="5842" y="25957"/>
                </a:cubicBezTo>
                <a:lnTo>
                  <a:pt x="6064" y="25033"/>
                </a:lnTo>
                <a:cubicBezTo>
                  <a:pt x="6138" y="24737"/>
                  <a:pt x="6249" y="24478"/>
                  <a:pt x="6360" y="24220"/>
                </a:cubicBezTo>
                <a:cubicBezTo>
                  <a:pt x="6434" y="23961"/>
                  <a:pt x="6508" y="23702"/>
                  <a:pt x="6619" y="23480"/>
                </a:cubicBezTo>
                <a:cubicBezTo>
                  <a:pt x="6730" y="23258"/>
                  <a:pt x="6804" y="23037"/>
                  <a:pt x="6915" y="22852"/>
                </a:cubicBezTo>
                <a:lnTo>
                  <a:pt x="7136" y="22297"/>
                </a:lnTo>
                <a:cubicBezTo>
                  <a:pt x="7247" y="22149"/>
                  <a:pt x="7321" y="22038"/>
                  <a:pt x="7395" y="21927"/>
                </a:cubicBezTo>
                <a:cubicBezTo>
                  <a:pt x="7469" y="21780"/>
                  <a:pt x="7580" y="21632"/>
                  <a:pt x="7654" y="21484"/>
                </a:cubicBezTo>
                <a:lnTo>
                  <a:pt x="8061" y="20892"/>
                </a:lnTo>
                <a:lnTo>
                  <a:pt x="8245" y="20633"/>
                </a:lnTo>
                <a:lnTo>
                  <a:pt x="8467" y="20338"/>
                </a:lnTo>
                <a:cubicBezTo>
                  <a:pt x="9281" y="19450"/>
                  <a:pt x="10168" y="18637"/>
                  <a:pt x="11166" y="17935"/>
                </a:cubicBezTo>
                <a:cubicBezTo>
                  <a:pt x="12164" y="17195"/>
                  <a:pt x="13200" y="16530"/>
                  <a:pt x="14309" y="15938"/>
                </a:cubicBezTo>
                <a:cubicBezTo>
                  <a:pt x="16527" y="14755"/>
                  <a:pt x="18856" y="13757"/>
                  <a:pt x="21222" y="12981"/>
                </a:cubicBezTo>
                <a:cubicBezTo>
                  <a:pt x="22639" y="12524"/>
                  <a:pt x="24070" y="12112"/>
                  <a:pt x="25514" y="11744"/>
                </a:cubicBezTo>
                <a:close/>
                <a:moveTo>
                  <a:pt x="37554" y="1"/>
                </a:moveTo>
                <a:cubicBezTo>
                  <a:pt x="36618" y="1"/>
                  <a:pt x="35683" y="25"/>
                  <a:pt x="34753" y="78"/>
                </a:cubicBezTo>
                <a:cubicBezTo>
                  <a:pt x="34088" y="115"/>
                  <a:pt x="33496" y="152"/>
                  <a:pt x="32905" y="189"/>
                </a:cubicBezTo>
                <a:cubicBezTo>
                  <a:pt x="32313" y="263"/>
                  <a:pt x="31759" y="373"/>
                  <a:pt x="31278" y="447"/>
                </a:cubicBezTo>
                <a:cubicBezTo>
                  <a:pt x="30539" y="521"/>
                  <a:pt x="29799" y="706"/>
                  <a:pt x="29097" y="965"/>
                </a:cubicBezTo>
                <a:cubicBezTo>
                  <a:pt x="27877" y="1113"/>
                  <a:pt x="26694" y="1298"/>
                  <a:pt x="25548" y="1557"/>
                </a:cubicBezTo>
                <a:lnTo>
                  <a:pt x="24032" y="1889"/>
                </a:lnTo>
                <a:lnTo>
                  <a:pt x="23330" y="2037"/>
                </a:lnTo>
                <a:lnTo>
                  <a:pt x="22664" y="2259"/>
                </a:lnTo>
                <a:cubicBezTo>
                  <a:pt x="21740" y="2555"/>
                  <a:pt x="20815" y="2777"/>
                  <a:pt x="19854" y="3146"/>
                </a:cubicBezTo>
                <a:lnTo>
                  <a:pt x="18301" y="3701"/>
                </a:lnTo>
                <a:cubicBezTo>
                  <a:pt x="17747" y="3886"/>
                  <a:pt x="17155" y="4071"/>
                  <a:pt x="16564" y="4366"/>
                </a:cubicBezTo>
                <a:cubicBezTo>
                  <a:pt x="16625" y="4357"/>
                  <a:pt x="16673" y="4352"/>
                  <a:pt x="16707" y="4352"/>
                </a:cubicBezTo>
                <a:cubicBezTo>
                  <a:pt x="17066" y="4352"/>
                  <a:pt x="16026" y="4852"/>
                  <a:pt x="15048" y="5291"/>
                </a:cubicBezTo>
                <a:lnTo>
                  <a:pt x="14346" y="5623"/>
                </a:lnTo>
                <a:cubicBezTo>
                  <a:pt x="14161" y="5734"/>
                  <a:pt x="13976" y="5845"/>
                  <a:pt x="13902" y="5882"/>
                </a:cubicBezTo>
                <a:cubicBezTo>
                  <a:pt x="13819" y="5949"/>
                  <a:pt x="13788" y="5985"/>
                  <a:pt x="13836" y="5985"/>
                </a:cubicBezTo>
                <a:cubicBezTo>
                  <a:pt x="13896" y="5985"/>
                  <a:pt x="14074" y="5930"/>
                  <a:pt x="14420" y="5808"/>
                </a:cubicBezTo>
                <a:cubicBezTo>
                  <a:pt x="16157" y="5402"/>
                  <a:pt x="16971" y="5032"/>
                  <a:pt x="17784" y="4773"/>
                </a:cubicBezTo>
                <a:cubicBezTo>
                  <a:pt x="18782" y="4440"/>
                  <a:pt x="19780" y="4181"/>
                  <a:pt x="20815" y="3997"/>
                </a:cubicBezTo>
                <a:lnTo>
                  <a:pt x="20705" y="3923"/>
                </a:lnTo>
                <a:cubicBezTo>
                  <a:pt x="24032" y="3146"/>
                  <a:pt x="27470" y="2666"/>
                  <a:pt x="30872" y="2555"/>
                </a:cubicBezTo>
                <a:cubicBezTo>
                  <a:pt x="31581" y="2555"/>
                  <a:pt x="32268" y="2507"/>
                  <a:pt x="32949" y="2507"/>
                </a:cubicBezTo>
                <a:cubicBezTo>
                  <a:pt x="33119" y="2507"/>
                  <a:pt x="33289" y="2510"/>
                  <a:pt x="33459" y="2518"/>
                </a:cubicBezTo>
                <a:lnTo>
                  <a:pt x="36010" y="2592"/>
                </a:lnTo>
                <a:cubicBezTo>
                  <a:pt x="37748" y="2740"/>
                  <a:pt x="39449" y="2851"/>
                  <a:pt x="41112" y="3146"/>
                </a:cubicBezTo>
                <a:lnTo>
                  <a:pt x="42369" y="3331"/>
                </a:lnTo>
                <a:cubicBezTo>
                  <a:pt x="42813" y="3405"/>
                  <a:pt x="43220" y="3516"/>
                  <a:pt x="43626" y="3627"/>
                </a:cubicBezTo>
                <a:lnTo>
                  <a:pt x="44883" y="3886"/>
                </a:lnTo>
                <a:lnTo>
                  <a:pt x="45512" y="3997"/>
                </a:lnTo>
                <a:lnTo>
                  <a:pt x="46140" y="4181"/>
                </a:lnTo>
                <a:lnTo>
                  <a:pt x="48617" y="4884"/>
                </a:lnTo>
                <a:lnTo>
                  <a:pt x="51058" y="5697"/>
                </a:lnTo>
                <a:cubicBezTo>
                  <a:pt x="54237" y="6880"/>
                  <a:pt x="57343" y="8396"/>
                  <a:pt x="60226" y="10208"/>
                </a:cubicBezTo>
                <a:cubicBezTo>
                  <a:pt x="64330" y="12463"/>
                  <a:pt x="67879" y="15531"/>
                  <a:pt x="70763" y="19192"/>
                </a:cubicBezTo>
                <a:cubicBezTo>
                  <a:pt x="72168" y="21003"/>
                  <a:pt x="73314" y="23037"/>
                  <a:pt x="74127" y="25181"/>
                </a:cubicBezTo>
                <a:cubicBezTo>
                  <a:pt x="74941" y="27251"/>
                  <a:pt x="75384" y="29432"/>
                  <a:pt x="75495" y="31688"/>
                </a:cubicBezTo>
                <a:cubicBezTo>
                  <a:pt x="75606" y="34017"/>
                  <a:pt x="75199" y="36383"/>
                  <a:pt x="74312" y="38564"/>
                </a:cubicBezTo>
                <a:cubicBezTo>
                  <a:pt x="73314" y="40819"/>
                  <a:pt x="71983" y="42890"/>
                  <a:pt x="70319" y="44701"/>
                </a:cubicBezTo>
                <a:cubicBezTo>
                  <a:pt x="69488" y="45630"/>
                  <a:pt x="68600" y="46500"/>
                  <a:pt x="67664" y="47309"/>
                </a:cubicBezTo>
                <a:lnTo>
                  <a:pt x="67664" y="47309"/>
                </a:lnTo>
                <a:cubicBezTo>
                  <a:pt x="68725" y="45674"/>
                  <a:pt x="69515" y="43878"/>
                  <a:pt x="69987" y="41966"/>
                </a:cubicBezTo>
                <a:cubicBezTo>
                  <a:pt x="70282" y="41781"/>
                  <a:pt x="70504" y="41559"/>
                  <a:pt x="70689" y="41263"/>
                </a:cubicBezTo>
                <a:cubicBezTo>
                  <a:pt x="70985" y="40782"/>
                  <a:pt x="71281" y="40265"/>
                  <a:pt x="71539" y="39710"/>
                </a:cubicBezTo>
                <a:cubicBezTo>
                  <a:pt x="71835" y="39008"/>
                  <a:pt x="72131" y="38305"/>
                  <a:pt x="72353" y="37566"/>
                </a:cubicBezTo>
                <a:cubicBezTo>
                  <a:pt x="72501" y="37159"/>
                  <a:pt x="72574" y="36753"/>
                  <a:pt x="72685" y="36346"/>
                </a:cubicBezTo>
                <a:cubicBezTo>
                  <a:pt x="72796" y="35902"/>
                  <a:pt x="72907" y="35496"/>
                  <a:pt x="72944" y="35052"/>
                </a:cubicBezTo>
                <a:cubicBezTo>
                  <a:pt x="73129" y="34202"/>
                  <a:pt x="73203" y="33351"/>
                  <a:pt x="73240" y="32501"/>
                </a:cubicBezTo>
                <a:cubicBezTo>
                  <a:pt x="73240" y="32094"/>
                  <a:pt x="73240" y="31688"/>
                  <a:pt x="73277" y="31318"/>
                </a:cubicBezTo>
                <a:lnTo>
                  <a:pt x="73203" y="30246"/>
                </a:lnTo>
                <a:cubicBezTo>
                  <a:pt x="73166" y="29728"/>
                  <a:pt x="73129" y="29174"/>
                  <a:pt x="73018" y="28656"/>
                </a:cubicBezTo>
                <a:cubicBezTo>
                  <a:pt x="72981" y="28434"/>
                  <a:pt x="72907" y="28212"/>
                  <a:pt x="72833" y="28028"/>
                </a:cubicBezTo>
                <a:cubicBezTo>
                  <a:pt x="72131" y="25366"/>
                  <a:pt x="71059" y="22815"/>
                  <a:pt x="69654" y="20486"/>
                </a:cubicBezTo>
                <a:cubicBezTo>
                  <a:pt x="68545" y="18637"/>
                  <a:pt x="67251" y="16899"/>
                  <a:pt x="65772" y="15310"/>
                </a:cubicBezTo>
                <a:cubicBezTo>
                  <a:pt x="64330" y="13720"/>
                  <a:pt x="62703" y="12278"/>
                  <a:pt x="60966" y="10984"/>
                </a:cubicBezTo>
                <a:cubicBezTo>
                  <a:pt x="59228" y="9653"/>
                  <a:pt x="57343" y="8507"/>
                  <a:pt x="55346" y="7583"/>
                </a:cubicBezTo>
                <a:lnTo>
                  <a:pt x="54607" y="7213"/>
                </a:lnTo>
                <a:lnTo>
                  <a:pt x="53830" y="6880"/>
                </a:lnTo>
                <a:cubicBezTo>
                  <a:pt x="53313" y="6659"/>
                  <a:pt x="52832" y="6437"/>
                  <a:pt x="52278" y="6252"/>
                </a:cubicBezTo>
                <a:cubicBezTo>
                  <a:pt x="51723" y="6104"/>
                  <a:pt x="51168" y="5882"/>
                  <a:pt x="50651" y="5734"/>
                </a:cubicBezTo>
                <a:lnTo>
                  <a:pt x="49801" y="5512"/>
                </a:lnTo>
                <a:lnTo>
                  <a:pt x="48987" y="5328"/>
                </a:lnTo>
                <a:cubicBezTo>
                  <a:pt x="45985" y="4697"/>
                  <a:pt x="42948" y="4393"/>
                  <a:pt x="39901" y="4393"/>
                </a:cubicBezTo>
                <a:cubicBezTo>
                  <a:pt x="38482" y="4393"/>
                  <a:pt x="37062" y="4459"/>
                  <a:pt x="35641" y="4588"/>
                </a:cubicBezTo>
                <a:cubicBezTo>
                  <a:pt x="31167" y="4958"/>
                  <a:pt x="26731" y="5771"/>
                  <a:pt x="22405" y="7065"/>
                </a:cubicBezTo>
                <a:cubicBezTo>
                  <a:pt x="19078" y="8026"/>
                  <a:pt x="15861" y="9357"/>
                  <a:pt x="12793" y="10984"/>
                </a:cubicBezTo>
                <a:cubicBezTo>
                  <a:pt x="10759" y="12056"/>
                  <a:pt x="8837" y="13350"/>
                  <a:pt x="7062" y="14829"/>
                </a:cubicBezTo>
                <a:cubicBezTo>
                  <a:pt x="6064" y="15679"/>
                  <a:pt x="5140" y="16604"/>
                  <a:pt x="4327" y="17602"/>
                </a:cubicBezTo>
                <a:cubicBezTo>
                  <a:pt x="3476" y="18674"/>
                  <a:pt x="2737" y="19857"/>
                  <a:pt x="2182" y="21151"/>
                </a:cubicBezTo>
                <a:cubicBezTo>
                  <a:pt x="1073" y="23480"/>
                  <a:pt x="408" y="26031"/>
                  <a:pt x="186" y="28619"/>
                </a:cubicBezTo>
                <a:cubicBezTo>
                  <a:pt x="1" y="31022"/>
                  <a:pt x="112" y="33462"/>
                  <a:pt x="556" y="35828"/>
                </a:cubicBezTo>
                <a:cubicBezTo>
                  <a:pt x="962" y="37899"/>
                  <a:pt x="1591" y="39932"/>
                  <a:pt x="2478" y="41892"/>
                </a:cubicBezTo>
                <a:cubicBezTo>
                  <a:pt x="2848" y="42742"/>
                  <a:pt x="3291" y="43555"/>
                  <a:pt x="3772" y="44369"/>
                </a:cubicBezTo>
                <a:cubicBezTo>
                  <a:pt x="4216" y="45108"/>
                  <a:pt x="4659" y="45737"/>
                  <a:pt x="5066" y="46328"/>
                </a:cubicBezTo>
                <a:cubicBezTo>
                  <a:pt x="5547" y="46957"/>
                  <a:pt x="6064" y="47585"/>
                  <a:pt x="6582" y="48251"/>
                </a:cubicBezTo>
                <a:cubicBezTo>
                  <a:pt x="7099" y="48879"/>
                  <a:pt x="7691" y="49434"/>
                  <a:pt x="8282" y="49988"/>
                </a:cubicBezTo>
                <a:cubicBezTo>
                  <a:pt x="6988" y="48731"/>
                  <a:pt x="5805" y="47326"/>
                  <a:pt x="4807" y="45810"/>
                </a:cubicBezTo>
                <a:lnTo>
                  <a:pt x="4807" y="45810"/>
                </a:lnTo>
                <a:cubicBezTo>
                  <a:pt x="6804" y="48361"/>
                  <a:pt x="9244" y="50543"/>
                  <a:pt x="11943" y="52317"/>
                </a:cubicBezTo>
                <a:cubicBezTo>
                  <a:pt x="14420" y="53944"/>
                  <a:pt x="17044" y="55275"/>
                  <a:pt x="19817" y="56273"/>
                </a:cubicBezTo>
                <a:cubicBezTo>
                  <a:pt x="19374" y="56014"/>
                  <a:pt x="19152" y="55830"/>
                  <a:pt x="18745" y="55571"/>
                </a:cubicBezTo>
                <a:cubicBezTo>
                  <a:pt x="18560" y="55460"/>
                  <a:pt x="18301" y="55312"/>
                  <a:pt x="18006" y="55127"/>
                </a:cubicBezTo>
                <a:cubicBezTo>
                  <a:pt x="17673" y="54905"/>
                  <a:pt x="17303" y="54646"/>
                  <a:pt x="16823" y="54351"/>
                </a:cubicBezTo>
                <a:lnTo>
                  <a:pt x="16823" y="54351"/>
                </a:lnTo>
                <a:lnTo>
                  <a:pt x="18080" y="55053"/>
                </a:lnTo>
                <a:lnTo>
                  <a:pt x="19374" y="55682"/>
                </a:lnTo>
                <a:cubicBezTo>
                  <a:pt x="20631" y="56014"/>
                  <a:pt x="22664" y="56643"/>
                  <a:pt x="24734" y="57197"/>
                </a:cubicBezTo>
                <a:cubicBezTo>
                  <a:pt x="26583" y="57678"/>
                  <a:pt x="28468" y="58048"/>
                  <a:pt x="30354" y="58270"/>
                </a:cubicBezTo>
                <a:cubicBezTo>
                  <a:pt x="29725" y="58344"/>
                  <a:pt x="31870" y="58824"/>
                  <a:pt x="33792" y="59009"/>
                </a:cubicBezTo>
                <a:lnTo>
                  <a:pt x="33053" y="58787"/>
                </a:lnTo>
                <a:lnTo>
                  <a:pt x="34384" y="58972"/>
                </a:lnTo>
                <a:cubicBezTo>
                  <a:pt x="34864" y="59009"/>
                  <a:pt x="35308" y="59046"/>
                  <a:pt x="35789" y="59083"/>
                </a:cubicBezTo>
                <a:lnTo>
                  <a:pt x="37194" y="59194"/>
                </a:lnTo>
                <a:lnTo>
                  <a:pt x="38598" y="59231"/>
                </a:lnTo>
                <a:cubicBezTo>
                  <a:pt x="39541" y="59268"/>
                  <a:pt x="40493" y="59286"/>
                  <a:pt x="41445" y="59286"/>
                </a:cubicBezTo>
                <a:cubicBezTo>
                  <a:pt x="42397" y="59286"/>
                  <a:pt x="43349" y="59268"/>
                  <a:pt x="44292" y="59231"/>
                </a:cubicBezTo>
                <a:cubicBezTo>
                  <a:pt x="47915" y="59120"/>
                  <a:pt x="51501" y="58713"/>
                  <a:pt x="55050" y="58011"/>
                </a:cubicBezTo>
                <a:cubicBezTo>
                  <a:pt x="55679" y="57826"/>
                  <a:pt x="56344" y="57752"/>
                  <a:pt x="57047" y="57678"/>
                </a:cubicBezTo>
                <a:lnTo>
                  <a:pt x="58563" y="57234"/>
                </a:lnTo>
                <a:cubicBezTo>
                  <a:pt x="58784" y="57124"/>
                  <a:pt x="59043" y="57050"/>
                  <a:pt x="59302" y="56976"/>
                </a:cubicBezTo>
                <a:lnTo>
                  <a:pt x="60041" y="56680"/>
                </a:lnTo>
                <a:lnTo>
                  <a:pt x="61520" y="56125"/>
                </a:lnTo>
                <a:lnTo>
                  <a:pt x="62962" y="55460"/>
                </a:lnTo>
                <a:lnTo>
                  <a:pt x="62962" y="55460"/>
                </a:lnTo>
                <a:cubicBezTo>
                  <a:pt x="62934" y="55512"/>
                  <a:pt x="62955" y="55534"/>
                  <a:pt x="63012" y="55534"/>
                </a:cubicBezTo>
                <a:cubicBezTo>
                  <a:pt x="63426" y="55534"/>
                  <a:pt x="65787" y="54333"/>
                  <a:pt x="65936" y="54333"/>
                </a:cubicBezTo>
                <a:cubicBezTo>
                  <a:pt x="65987" y="54333"/>
                  <a:pt x="65787" y="54469"/>
                  <a:pt x="65180" y="54831"/>
                </a:cubicBezTo>
                <a:lnTo>
                  <a:pt x="65957" y="54388"/>
                </a:lnTo>
                <a:cubicBezTo>
                  <a:pt x="66216" y="54203"/>
                  <a:pt x="66474" y="54018"/>
                  <a:pt x="66733" y="53870"/>
                </a:cubicBezTo>
                <a:cubicBezTo>
                  <a:pt x="67214" y="53500"/>
                  <a:pt x="67731" y="53205"/>
                  <a:pt x="68212" y="52835"/>
                </a:cubicBezTo>
                <a:cubicBezTo>
                  <a:pt x="69173" y="52096"/>
                  <a:pt x="70171" y="51393"/>
                  <a:pt x="71059" y="50580"/>
                </a:cubicBezTo>
                <a:cubicBezTo>
                  <a:pt x="72833" y="49027"/>
                  <a:pt x="74386" y="47252"/>
                  <a:pt x="75680" y="45293"/>
                </a:cubicBezTo>
                <a:cubicBezTo>
                  <a:pt x="76937" y="43592"/>
                  <a:pt x="77972" y="41781"/>
                  <a:pt x="78749" y="39821"/>
                </a:cubicBezTo>
                <a:cubicBezTo>
                  <a:pt x="79562" y="37825"/>
                  <a:pt x="80006" y="35681"/>
                  <a:pt x="80117" y="33536"/>
                </a:cubicBezTo>
                <a:cubicBezTo>
                  <a:pt x="80301" y="29211"/>
                  <a:pt x="79340" y="24959"/>
                  <a:pt x="77307" y="21151"/>
                </a:cubicBezTo>
                <a:cubicBezTo>
                  <a:pt x="75310" y="17417"/>
                  <a:pt x="72611" y="14127"/>
                  <a:pt x="69395" y="11428"/>
                </a:cubicBezTo>
                <a:cubicBezTo>
                  <a:pt x="67805" y="10097"/>
                  <a:pt x="66142" y="8877"/>
                  <a:pt x="64404" y="7768"/>
                </a:cubicBezTo>
                <a:cubicBezTo>
                  <a:pt x="63517" y="7250"/>
                  <a:pt x="62666" y="6695"/>
                  <a:pt x="61779" y="6215"/>
                </a:cubicBezTo>
                <a:lnTo>
                  <a:pt x="59080" y="4810"/>
                </a:lnTo>
                <a:lnTo>
                  <a:pt x="59080" y="4810"/>
                </a:lnTo>
                <a:cubicBezTo>
                  <a:pt x="59154" y="4921"/>
                  <a:pt x="59265" y="4995"/>
                  <a:pt x="59376" y="5106"/>
                </a:cubicBezTo>
                <a:cubicBezTo>
                  <a:pt x="58710" y="4773"/>
                  <a:pt x="58082" y="4551"/>
                  <a:pt x="57453" y="4255"/>
                </a:cubicBezTo>
                <a:lnTo>
                  <a:pt x="56492" y="3849"/>
                </a:lnTo>
                <a:cubicBezTo>
                  <a:pt x="56159" y="3738"/>
                  <a:pt x="55864" y="3590"/>
                  <a:pt x="55531" y="3516"/>
                </a:cubicBezTo>
                <a:cubicBezTo>
                  <a:pt x="54200" y="3072"/>
                  <a:pt x="52943" y="2592"/>
                  <a:pt x="51575" y="2259"/>
                </a:cubicBezTo>
                <a:lnTo>
                  <a:pt x="49542" y="1704"/>
                </a:lnTo>
                <a:lnTo>
                  <a:pt x="47360" y="1187"/>
                </a:lnTo>
                <a:lnTo>
                  <a:pt x="46251" y="928"/>
                </a:lnTo>
                <a:lnTo>
                  <a:pt x="45105" y="706"/>
                </a:lnTo>
                <a:cubicBezTo>
                  <a:pt x="44329" y="558"/>
                  <a:pt x="43516" y="373"/>
                  <a:pt x="42665" y="226"/>
                </a:cubicBezTo>
                <a:cubicBezTo>
                  <a:pt x="40970" y="82"/>
                  <a:pt x="39260" y="1"/>
                  <a:pt x="37554" y="1"/>
                </a:cubicBezTo>
                <a:close/>
              </a:path>
            </a:pathLst>
          </a:custGeom>
          <a:solidFill>
            <a:srgbClr val="FF66FF"/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EE18902-047B-DA78-33E0-BB3BAA38DF34}"/>
              </a:ext>
            </a:extLst>
          </p:cNvPr>
          <p:cNvSpPr/>
          <p:nvPr/>
        </p:nvSpPr>
        <p:spPr>
          <a:xfrm>
            <a:off x="5290107" y="2264023"/>
            <a:ext cx="2840842" cy="772886"/>
          </a:xfrm>
          <a:prstGeom prst="roundRect">
            <a:avLst>
              <a:gd name="adj" fmla="val 9249"/>
            </a:avLst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1200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Baloo Thambi" panose="03080902040302020200" pitchFamily="66" charset="77"/>
              </a:rPr>
              <a:t>draw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Baloo Thambi" panose="03080902040302020200" pitchFamily="66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322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11" grpId="0" animBg="1"/>
        </p:bldLst>
      </p:timing>
    </mc:Fallback>
  </mc:AlternateContent>
</p:sld>
</file>

<file path=ppt/theme/theme1.xml><?xml version="1.0" encoding="utf-8"?>
<a:theme xmlns:a="http://schemas.openxmlformats.org/drawingml/2006/main" name="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810</TotalTime>
  <Words>437</Words>
  <Application>Microsoft Office PowerPoint</Application>
  <PresentationFormat>On-screen Show (16:9)</PresentationFormat>
  <Paragraphs>88</Paragraphs>
  <Slides>35</Slides>
  <Notes>11</Notes>
  <HiddenSlides>0</HiddenSlides>
  <MMClips>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Arial</vt:lpstr>
      <vt:lpstr>Barriecito</vt:lpstr>
      <vt:lpstr>Sport Day</vt:lpstr>
      <vt:lpstr>Dosis</vt:lpstr>
      <vt:lpstr>Times New Roman</vt:lpstr>
      <vt:lpstr>Berlin Sans FB</vt:lpstr>
      <vt:lpstr>Lobster Two</vt:lpstr>
      <vt:lpstr>Comic Sans MS</vt:lpstr>
      <vt:lpstr>.VnCooper</vt:lpstr>
      <vt:lpstr>Baloo Thambi</vt:lpstr>
      <vt:lpstr>Calibri</vt:lpstr>
      <vt:lpstr>宋体</vt:lpstr>
      <vt:lpstr>Basic English for Korean Speakers Workshop by Slidesgo</vt:lpstr>
      <vt:lpstr>PowerPoint Presentation</vt:lpstr>
      <vt:lpstr>Things we can do</vt:lpstr>
      <vt:lpstr>PowerPoint Presentation</vt:lpstr>
      <vt:lpstr>Warm-up Guessing 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5. Look, complete and read.</vt:lpstr>
      <vt:lpstr>PowerPoint Presentation</vt:lpstr>
      <vt:lpstr>6. Let’s sing.</vt:lpstr>
      <vt:lpstr>PowerPoint Presentation</vt:lpstr>
      <vt:lpstr>Fun corner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English for Korean Speakers Workshop</dc:title>
  <dc:creator>Administrator</dc:creator>
  <cp:lastModifiedBy>Admin</cp:lastModifiedBy>
  <cp:revision>43</cp:revision>
  <dcterms:modified xsi:type="dcterms:W3CDTF">2024-10-20T06:43:58Z</dcterms:modified>
</cp:coreProperties>
</file>