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80" r:id="rId3"/>
    <p:sldId id="279" r:id="rId4"/>
    <p:sldId id="281" r:id="rId5"/>
    <p:sldId id="282" r:id="rId6"/>
    <p:sldId id="286" r:id="rId7"/>
    <p:sldId id="307" r:id="rId8"/>
    <p:sldId id="309" r:id="rId9"/>
    <p:sldId id="310" r:id="rId10"/>
    <p:sldId id="311" r:id="rId11"/>
    <p:sldId id="312" r:id="rId12"/>
    <p:sldId id="308" r:id="rId13"/>
    <p:sldId id="290" r:id="rId14"/>
    <p:sldId id="292" r:id="rId15"/>
    <p:sldId id="293" r:id="rId16"/>
    <p:sldId id="294" r:id="rId17"/>
    <p:sldId id="295" r:id="rId18"/>
    <p:sldId id="296" r:id="rId19"/>
    <p:sldId id="301" r:id="rId20"/>
    <p:sldId id="302" r:id="rId21"/>
    <p:sldId id="304" r:id="rId22"/>
    <p:sldId id="305" r:id="rId23"/>
    <p:sldId id="306" r:id="rId24"/>
    <p:sldId id="303" r:id="rId25"/>
    <p:sldId id="291" r:id="rId26"/>
    <p:sldId id="297" r:id="rId27"/>
    <p:sldId id="298" r:id="rId28"/>
    <p:sldId id="299" r:id="rId29"/>
    <p:sldId id="314" r:id="rId30"/>
    <p:sldId id="313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68C"/>
    <a:srgbClr val="FEE4CB"/>
    <a:srgbClr val="FEF5E4"/>
    <a:srgbClr val="F1F1F0"/>
    <a:srgbClr val="B44279"/>
    <a:srgbClr val="D49CB9"/>
    <a:srgbClr val="EC7073"/>
    <a:srgbClr val="8F1F0F"/>
    <a:srgbClr val="B4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ư Lê" userId="559be063a0a3aaeb" providerId="LiveId" clId="{E160DADF-757B-463D-A0CE-A8D6303AA427}"/>
    <pc:docChg chg="delSld modSld sldOrd">
      <pc:chgData name="Thư Lê" userId="559be063a0a3aaeb" providerId="LiveId" clId="{E160DADF-757B-463D-A0CE-A8D6303AA427}" dt="2025-02-19T10:22:07.405" v="45" actId="47"/>
      <pc:docMkLst>
        <pc:docMk/>
      </pc:docMkLst>
      <pc:sldChg chg="ord">
        <pc:chgData name="Thư Lê" userId="559be063a0a3aaeb" providerId="LiveId" clId="{E160DADF-757B-463D-A0CE-A8D6303AA427}" dt="2025-02-19T10:21:34.213" v="3"/>
        <pc:sldMkLst>
          <pc:docMk/>
          <pc:sldMk cId="640212587" sldId="258"/>
        </pc:sldMkLst>
      </pc:sldChg>
      <pc:sldChg chg="del">
        <pc:chgData name="Thư Lê" userId="559be063a0a3aaeb" providerId="LiveId" clId="{E160DADF-757B-463D-A0CE-A8D6303AA427}" dt="2025-02-19T10:22:07.405" v="45" actId="47"/>
        <pc:sldMkLst>
          <pc:docMk/>
          <pc:sldMk cId="2566129053" sldId="259"/>
        </pc:sldMkLst>
      </pc:sldChg>
      <pc:sldChg chg="modSp mod ord">
        <pc:chgData name="Thư Lê" userId="559be063a0a3aaeb" providerId="LiveId" clId="{E160DADF-757B-463D-A0CE-A8D6303AA427}" dt="2025-02-19T10:21:58.482" v="44" actId="1035"/>
        <pc:sldMkLst>
          <pc:docMk/>
          <pc:sldMk cId="3534302620" sldId="279"/>
        </pc:sldMkLst>
        <pc:spChg chg="mod">
          <ac:chgData name="Thư Lê" userId="559be063a0a3aaeb" providerId="LiveId" clId="{E160DADF-757B-463D-A0CE-A8D6303AA427}" dt="2025-02-19T10:21:58.482" v="44" actId="1035"/>
          <ac:spMkLst>
            <pc:docMk/>
            <pc:sldMk cId="3534302620" sldId="279"/>
            <ac:spMk id="2" creationId="{E30EB420-F881-92E9-086A-D292FE7DA949}"/>
          </ac:spMkLst>
        </pc:spChg>
      </pc:sldChg>
      <pc:sldChg chg="ord">
        <pc:chgData name="Thư Lê" userId="559be063a0a3aaeb" providerId="LiveId" clId="{E160DADF-757B-463D-A0CE-A8D6303AA427}" dt="2025-02-19T10:21:29.067" v="1"/>
        <pc:sldMkLst>
          <pc:docMk/>
          <pc:sldMk cId="1203317991" sldId="280"/>
        </pc:sldMkLst>
      </pc:sldChg>
    </pc:docChg>
  </pc:docChgLst>
  <pc:docChgLst>
    <pc:chgData name="Thư Lê" userId="559be063a0a3aaeb" providerId="LiveId" clId="{D4A5239E-2EE1-44D5-B17B-D0305EB2E2C0}"/>
    <pc:docChg chg="undo redo custSel addSld delSld modSld sldOrd">
      <pc:chgData name="Thư Lê" userId="559be063a0a3aaeb" providerId="LiveId" clId="{D4A5239E-2EE1-44D5-B17B-D0305EB2E2C0}" dt="2024-10-17T17:32:29.716" v="3791" actId="478"/>
      <pc:docMkLst>
        <pc:docMk/>
      </pc:docMkLst>
      <pc:sldChg chg="del">
        <pc:chgData name="Thư Lê" userId="559be063a0a3aaeb" providerId="LiveId" clId="{D4A5239E-2EE1-44D5-B17B-D0305EB2E2C0}" dt="2024-10-17T15:58:04.822" v="2514" actId="47"/>
        <pc:sldMkLst>
          <pc:docMk/>
          <pc:sldMk cId="1515119708" sldId="256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755246985" sldId="257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134073279" sldId="261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250360318" sldId="262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7069263" sldId="263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907893655" sldId="264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958960976" sldId="265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877705863" sldId="266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401866426" sldId="267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383532176" sldId="268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717295304" sldId="269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09445166" sldId="270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9481382" sldId="271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715385804" sldId="272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580530985" sldId="273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2048482046" sldId="274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1698947148" sldId="275"/>
        </pc:sldMkLst>
      </pc:sldChg>
      <pc:sldChg chg="del">
        <pc:chgData name="Thư Lê" userId="559be063a0a3aaeb" providerId="LiveId" clId="{D4A5239E-2EE1-44D5-B17B-D0305EB2E2C0}" dt="2024-10-17T15:58:04.822" v="2514" actId="47"/>
        <pc:sldMkLst>
          <pc:docMk/>
          <pc:sldMk cId="3886374824" sldId="276"/>
        </pc:sldMkLst>
      </pc:sldChg>
      <pc:sldChg chg="addSp delSp modSp del mod ord modTransition setBg">
        <pc:chgData name="Thư Lê" userId="559be063a0a3aaeb" providerId="LiveId" clId="{D4A5239E-2EE1-44D5-B17B-D0305EB2E2C0}" dt="2024-10-17T16:56:29.064" v="3352" actId="47"/>
        <pc:sldMkLst>
          <pc:docMk/>
          <pc:sldMk cId="445540510" sldId="277"/>
        </pc:sldMkLst>
      </pc:sldChg>
      <pc:sldChg chg="del">
        <pc:chgData name="Thư Lê" userId="559be063a0a3aaeb" providerId="LiveId" clId="{D4A5239E-2EE1-44D5-B17B-D0305EB2E2C0}" dt="2024-10-17T15:07:04.594" v="1191" actId="47"/>
        <pc:sldMkLst>
          <pc:docMk/>
          <pc:sldMk cId="3436999138" sldId="278"/>
        </pc:sldMkLst>
      </pc:sldChg>
      <pc:sldChg chg="modSp mod ord setBg">
        <pc:chgData name="Thư Lê" userId="559be063a0a3aaeb" providerId="LiveId" clId="{D4A5239E-2EE1-44D5-B17B-D0305EB2E2C0}" dt="2024-10-17T17:15:26.177" v="3618" actId="20577"/>
        <pc:sldMkLst>
          <pc:docMk/>
          <pc:sldMk cId="3534302620" sldId="279"/>
        </pc:sldMkLst>
      </pc:sldChg>
      <pc:sldChg chg="modTransition setBg">
        <pc:chgData name="Thư Lê" userId="559be063a0a3aaeb" providerId="LiveId" clId="{D4A5239E-2EE1-44D5-B17B-D0305EB2E2C0}" dt="2024-10-17T17:13:47.185" v="3610"/>
        <pc:sldMkLst>
          <pc:docMk/>
          <pc:sldMk cId="1203317991" sldId="280"/>
        </pc:sldMkLst>
      </pc:sldChg>
      <pc:sldChg chg="del">
        <pc:chgData name="Thư Lê" userId="559be063a0a3aaeb" providerId="LiveId" clId="{D4A5239E-2EE1-44D5-B17B-D0305EB2E2C0}" dt="2024-10-17T16:24:39.789" v="3020" actId="47"/>
        <pc:sldMkLst>
          <pc:docMk/>
          <pc:sldMk cId="3177260603" sldId="284"/>
        </pc:sldMkLst>
      </pc:sldChg>
      <pc:sldChg chg="del">
        <pc:chgData name="Thư Lê" userId="559be063a0a3aaeb" providerId="LiveId" clId="{D4A5239E-2EE1-44D5-B17B-D0305EB2E2C0}" dt="2024-10-17T03:58:12.723" v="189" actId="47"/>
        <pc:sldMkLst>
          <pc:docMk/>
          <pc:sldMk cId="3939680978" sldId="285"/>
        </pc:sldMkLst>
      </pc:sldChg>
      <pc:sldChg chg="addSp delSp modSp add mod modTransition addAnim delAnim modAnim">
        <pc:chgData name="Thư Lê" userId="559be063a0a3aaeb" providerId="LiveId" clId="{D4A5239E-2EE1-44D5-B17B-D0305EB2E2C0}" dt="2024-10-17T16:39:47.422" v="3135"/>
        <pc:sldMkLst>
          <pc:docMk/>
          <pc:sldMk cId="3774875819" sldId="286"/>
        </pc:sldMkLst>
      </pc:sldChg>
      <pc:sldChg chg="add del">
        <pc:chgData name="Thư Lê" userId="559be063a0a3aaeb" providerId="LiveId" clId="{D4A5239E-2EE1-44D5-B17B-D0305EB2E2C0}" dt="2024-10-17T16:23:18.792" v="3019" actId="47"/>
        <pc:sldMkLst>
          <pc:docMk/>
          <pc:sldMk cId="2342583084" sldId="287"/>
        </pc:sldMkLst>
      </pc:sldChg>
      <pc:sldChg chg="addSp delSp modSp add del mod">
        <pc:chgData name="Thư Lê" userId="559be063a0a3aaeb" providerId="LiveId" clId="{D4A5239E-2EE1-44D5-B17B-D0305EB2E2C0}" dt="2024-10-17T15:07:19.507" v="1194" actId="47"/>
        <pc:sldMkLst>
          <pc:docMk/>
          <pc:sldMk cId="4772629" sldId="288"/>
        </pc:sldMkLst>
      </pc:sldChg>
      <pc:sldChg chg="addSp modSp add del mod ord">
        <pc:chgData name="Thư Lê" userId="559be063a0a3aaeb" providerId="LiveId" clId="{D4A5239E-2EE1-44D5-B17B-D0305EB2E2C0}" dt="2024-10-17T15:07:02.066" v="1190" actId="47"/>
        <pc:sldMkLst>
          <pc:docMk/>
          <pc:sldMk cId="187597576" sldId="289"/>
        </pc:sldMkLst>
      </pc:sldChg>
      <pc:sldChg chg="addSp delSp modSp add mod modTransition">
        <pc:chgData name="Thư Lê" userId="559be063a0a3aaeb" providerId="LiveId" clId="{D4A5239E-2EE1-44D5-B17B-D0305EB2E2C0}" dt="2024-10-17T16:55:15.276" v="3351"/>
        <pc:sldMkLst>
          <pc:docMk/>
          <pc:sldMk cId="3037143086" sldId="290"/>
        </pc:sldMkLst>
      </pc:sldChg>
      <pc:sldChg chg="addSp delSp modSp add mod modTransition">
        <pc:chgData name="Thư Lê" userId="559be063a0a3aaeb" providerId="LiveId" clId="{D4A5239E-2EE1-44D5-B17B-D0305EB2E2C0}" dt="2024-10-17T16:53:35.418" v="3341"/>
        <pc:sldMkLst>
          <pc:docMk/>
          <pc:sldMk cId="1782221516" sldId="291"/>
        </pc:sldMkLst>
      </pc:sldChg>
      <pc:sldChg chg="addSp delSp modSp add mod modTransition modAnim">
        <pc:chgData name="Thư Lê" userId="559be063a0a3aaeb" providerId="LiveId" clId="{D4A5239E-2EE1-44D5-B17B-D0305EB2E2C0}" dt="2024-10-17T17:23:26.032" v="3733" actId="1076"/>
        <pc:sldMkLst>
          <pc:docMk/>
          <pc:sldMk cId="1993228255" sldId="292"/>
        </pc:sldMkLst>
      </pc:sldChg>
      <pc:sldChg chg="addSp delSp modSp add mod modTransition modAnim">
        <pc:chgData name="Thư Lê" userId="559be063a0a3aaeb" providerId="LiveId" clId="{D4A5239E-2EE1-44D5-B17B-D0305EB2E2C0}" dt="2024-10-17T17:24:33.004" v="3742" actId="1076"/>
        <pc:sldMkLst>
          <pc:docMk/>
          <pc:sldMk cId="1710422342" sldId="293"/>
        </pc:sldMkLst>
      </pc:sldChg>
      <pc:sldChg chg="addSp delSp modSp add mod modTransition modAnim">
        <pc:chgData name="Thư Lê" userId="559be063a0a3aaeb" providerId="LiveId" clId="{D4A5239E-2EE1-44D5-B17B-D0305EB2E2C0}" dt="2024-10-17T17:27:31.827" v="3760" actId="1076"/>
        <pc:sldMkLst>
          <pc:docMk/>
          <pc:sldMk cId="3909224334" sldId="294"/>
        </pc:sldMkLst>
      </pc:sldChg>
      <pc:sldChg chg="addSp delSp modSp add mod modTransition modAnim">
        <pc:chgData name="Thư Lê" userId="559be063a0a3aaeb" providerId="LiveId" clId="{D4A5239E-2EE1-44D5-B17B-D0305EB2E2C0}" dt="2024-10-17T17:29:45.494" v="3775" actId="1076"/>
        <pc:sldMkLst>
          <pc:docMk/>
          <pc:sldMk cId="3119179846" sldId="295"/>
        </pc:sldMkLst>
      </pc:sldChg>
      <pc:sldChg chg="addSp delSp modSp add mod ord modTransition delAnim modAnim">
        <pc:chgData name="Thư Lê" userId="559be063a0a3aaeb" providerId="LiveId" clId="{D4A5239E-2EE1-44D5-B17B-D0305EB2E2C0}" dt="2024-10-17T17:30:08.678" v="3778"/>
        <pc:sldMkLst>
          <pc:docMk/>
          <pc:sldMk cId="852297164" sldId="296"/>
        </pc:sldMkLst>
      </pc:sldChg>
      <pc:sldChg chg="addSp modSp add mod modTransition">
        <pc:chgData name="Thư Lê" userId="559be063a0a3aaeb" providerId="LiveId" clId="{D4A5239E-2EE1-44D5-B17B-D0305EB2E2C0}" dt="2024-10-17T16:54:12.039" v="3348"/>
        <pc:sldMkLst>
          <pc:docMk/>
          <pc:sldMk cId="4288740415" sldId="297"/>
        </pc:sldMkLst>
      </pc:sldChg>
      <pc:sldChg chg="addSp delSp modSp add mod modTransition">
        <pc:chgData name="Thư Lê" userId="559be063a0a3aaeb" providerId="LiveId" clId="{D4A5239E-2EE1-44D5-B17B-D0305EB2E2C0}" dt="2024-10-17T16:54:02.713" v="3347"/>
        <pc:sldMkLst>
          <pc:docMk/>
          <pc:sldMk cId="857164307" sldId="298"/>
        </pc:sldMkLst>
      </pc:sldChg>
      <pc:sldChg chg="addSp delSp modSp add mod replId modTransition setBg">
        <pc:chgData name="Thư Lê" userId="559be063a0a3aaeb" providerId="LiveId" clId="{D4A5239E-2EE1-44D5-B17B-D0305EB2E2C0}" dt="2024-10-17T17:12:34.967" v="3606"/>
        <pc:sldMkLst>
          <pc:docMk/>
          <pc:sldMk cId="1852378668" sldId="299"/>
        </pc:sldMkLst>
      </pc:sldChg>
      <pc:sldChg chg="addSp delSp modSp add del mod delAnim">
        <pc:chgData name="Thư Lê" userId="559be063a0a3aaeb" providerId="LiveId" clId="{D4A5239E-2EE1-44D5-B17B-D0305EB2E2C0}" dt="2024-10-17T15:25:08.806" v="1814" actId="47"/>
        <pc:sldMkLst>
          <pc:docMk/>
          <pc:sldMk cId="3532085494" sldId="300"/>
        </pc:sldMkLst>
      </pc:sldChg>
      <pc:sldChg chg="addSp delSp modSp add mod modTransition">
        <pc:chgData name="Thư Lê" userId="559be063a0a3aaeb" providerId="LiveId" clId="{D4A5239E-2EE1-44D5-B17B-D0305EB2E2C0}" dt="2024-10-17T16:54:55.345" v="3349"/>
        <pc:sldMkLst>
          <pc:docMk/>
          <pc:sldMk cId="375518893" sldId="301"/>
        </pc:sldMkLst>
      </pc:sldChg>
      <pc:sldChg chg="addSp delSp modSp add mod modTransition">
        <pc:chgData name="Thư Lê" userId="559be063a0a3aaeb" providerId="LiveId" clId="{D4A5239E-2EE1-44D5-B17B-D0305EB2E2C0}" dt="2024-10-17T17:31:43.971" v="3783"/>
        <pc:sldMkLst>
          <pc:docMk/>
          <pc:sldMk cId="845546228" sldId="302"/>
        </pc:sldMkLst>
      </pc:sldChg>
      <pc:sldChg chg="addSp delSp modSp add mod modTransition">
        <pc:chgData name="Thư Lê" userId="559be063a0a3aaeb" providerId="LiveId" clId="{D4A5239E-2EE1-44D5-B17B-D0305EB2E2C0}" dt="2024-10-17T17:31:59.654" v="3784"/>
        <pc:sldMkLst>
          <pc:docMk/>
          <pc:sldMk cId="119502582" sldId="303"/>
        </pc:sldMkLst>
      </pc:sldChg>
      <pc:sldChg chg="addSp delSp modSp add mod modTransition">
        <pc:chgData name="Thư Lê" userId="559be063a0a3aaeb" providerId="LiveId" clId="{D4A5239E-2EE1-44D5-B17B-D0305EB2E2C0}" dt="2024-10-17T17:32:09.222" v="3786" actId="478"/>
        <pc:sldMkLst>
          <pc:docMk/>
          <pc:sldMk cId="2476642208" sldId="304"/>
        </pc:sldMkLst>
      </pc:sldChg>
      <pc:sldChg chg="addSp delSp modSp add mod modTransition">
        <pc:chgData name="Thư Lê" userId="559be063a0a3aaeb" providerId="LiveId" clId="{D4A5239E-2EE1-44D5-B17B-D0305EB2E2C0}" dt="2024-10-17T17:32:22.298" v="3789" actId="478"/>
        <pc:sldMkLst>
          <pc:docMk/>
          <pc:sldMk cId="330034518" sldId="305"/>
        </pc:sldMkLst>
      </pc:sldChg>
      <pc:sldChg chg="addSp delSp modSp add mod modTransition">
        <pc:chgData name="Thư Lê" userId="559be063a0a3aaeb" providerId="LiveId" clId="{D4A5239E-2EE1-44D5-B17B-D0305EB2E2C0}" dt="2024-10-17T17:32:29.716" v="3791" actId="478"/>
        <pc:sldMkLst>
          <pc:docMk/>
          <pc:sldMk cId="1939692112" sldId="306"/>
        </pc:sldMkLst>
      </pc:sldChg>
      <pc:sldChg chg="addSp delSp modSp add mod ord modTransition delAnim modAnim">
        <pc:chgData name="Thư Lê" userId="559be063a0a3aaeb" providerId="LiveId" clId="{D4A5239E-2EE1-44D5-B17B-D0305EB2E2C0}" dt="2024-10-17T17:16:43.120" v="3650" actId="20577"/>
        <pc:sldMkLst>
          <pc:docMk/>
          <pc:sldMk cId="1445657626" sldId="307"/>
        </pc:sldMkLst>
      </pc:sldChg>
      <pc:sldChg chg="addSp delSp modSp add mod ord modTransition delAnim modAnim">
        <pc:chgData name="Thư Lê" userId="559be063a0a3aaeb" providerId="LiveId" clId="{D4A5239E-2EE1-44D5-B17B-D0305EB2E2C0}" dt="2024-10-17T17:14:51.047" v="3614"/>
        <pc:sldMkLst>
          <pc:docMk/>
          <pc:sldMk cId="1756408581" sldId="308"/>
        </pc:sldMkLst>
      </pc:sldChg>
      <pc:sldChg chg="addSp delSp modSp add mod modTransition modAnim">
        <pc:chgData name="Thư Lê" userId="559be063a0a3aaeb" providerId="LiveId" clId="{D4A5239E-2EE1-44D5-B17B-D0305EB2E2C0}" dt="2024-10-17T17:14:51.047" v="3614"/>
        <pc:sldMkLst>
          <pc:docMk/>
          <pc:sldMk cId="1845228251" sldId="309"/>
        </pc:sldMkLst>
      </pc:sldChg>
      <pc:sldChg chg="addSp delSp modSp add mod modTransition modAnim">
        <pc:chgData name="Thư Lê" userId="559be063a0a3aaeb" providerId="LiveId" clId="{D4A5239E-2EE1-44D5-B17B-D0305EB2E2C0}" dt="2024-10-17T17:17:20.257" v="3670" actId="20577"/>
        <pc:sldMkLst>
          <pc:docMk/>
          <pc:sldMk cId="1689332609" sldId="310"/>
        </pc:sldMkLst>
      </pc:sldChg>
      <pc:sldChg chg="addSp delSp modSp add mod modTransition modAnim">
        <pc:chgData name="Thư Lê" userId="559be063a0a3aaeb" providerId="LiveId" clId="{D4A5239E-2EE1-44D5-B17B-D0305EB2E2C0}" dt="2024-10-17T17:18:12.570" v="3705" actId="20577"/>
        <pc:sldMkLst>
          <pc:docMk/>
          <pc:sldMk cId="1026711926" sldId="311"/>
        </pc:sldMkLst>
      </pc:sldChg>
      <pc:sldChg chg="addSp delSp modSp add mod modTransition modAnim">
        <pc:chgData name="Thư Lê" userId="559be063a0a3aaeb" providerId="LiveId" clId="{D4A5239E-2EE1-44D5-B17B-D0305EB2E2C0}" dt="2024-10-17T17:14:51.047" v="3614"/>
        <pc:sldMkLst>
          <pc:docMk/>
          <pc:sldMk cId="3782409172" sldId="312"/>
        </pc:sldMkLst>
      </pc:sldChg>
      <pc:sldChg chg="delSp add del mod setBg">
        <pc:chgData name="Thư Lê" userId="559be063a0a3aaeb" providerId="LiveId" clId="{D4A5239E-2EE1-44D5-B17B-D0305EB2E2C0}" dt="2024-10-17T16:58:25.322" v="3369" actId="47"/>
        <pc:sldMkLst>
          <pc:docMk/>
          <pc:sldMk cId="346206170" sldId="313"/>
        </pc:sldMkLst>
      </pc:sldChg>
      <pc:sldChg chg="addSp delSp modSp add mod modTransition modAnim">
        <pc:chgData name="Thư Lê" userId="559be063a0a3aaeb" providerId="LiveId" clId="{D4A5239E-2EE1-44D5-B17B-D0305EB2E2C0}" dt="2024-10-17T17:13:05.603" v="3608"/>
        <pc:sldMkLst>
          <pc:docMk/>
          <pc:sldMk cId="3665644077" sldId="313"/>
        </pc:sldMkLst>
      </pc:sldChg>
      <pc:sldChg chg="add modTransition">
        <pc:chgData name="Thư Lê" userId="559be063a0a3aaeb" providerId="LiveId" clId="{D4A5239E-2EE1-44D5-B17B-D0305EB2E2C0}" dt="2024-10-17T17:12:53.533" v="3607"/>
        <pc:sldMkLst>
          <pc:docMk/>
          <pc:sldMk cId="236972408" sldId="314"/>
        </pc:sldMkLst>
      </pc:sldChg>
      <pc:sldChg chg="add del setBg">
        <pc:chgData name="Thư Lê" userId="559be063a0a3aaeb" providerId="LiveId" clId="{D4A5239E-2EE1-44D5-B17B-D0305EB2E2C0}" dt="2024-10-17T16:58:29.828" v="3370" actId="47"/>
        <pc:sldMkLst>
          <pc:docMk/>
          <pc:sldMk cId="3927920143" sldId="3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6DDB1-2AB0-4246-8200-4A529D367A72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BEE75-3DB0-49B0-879A-690692039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6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36521-100A-CC9D-5726-2249F4968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E1D31-33AE-3EA2-1B31-A72B7AECB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089D-6AFF-274D-A197-4C41CD7F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62E34-9A4C-8F5A-4DD7-CC7EFED5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80AF2-D6AB-E171-0DA9-4FD84634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8BCC-044D-49AF-220C-3D9C0AA8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CCEC5-54FB-13AC-A749-84D65255C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16229-B939-33C6-849F-86C8A186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7B2D8-C1A5-E913-1B42-7E50ACDC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CA31E-74EE-07D9-7A74-6B30EB07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2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B09B2-BAB5-C3DC-74F1-EFC5FAB6A9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8947B-CED8-EE03-94D8-06F0A0C97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D3244-8742-E7A5-AEC6-F4DA6FD9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C05D6-DE8F-05FA-F2AD-7330B7DC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6753C-8F85-948E-19F1-03F9846B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6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7FFF-0F63-C192-CB83-CC0B71BB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0F794-15ED-B119-9E53-46923163E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C476B-05B9-5475-545C-EB470C4D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D0F92-C93D-FAC7-9FF7-0F29D7F4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34C87-A50B-D20A-6F52-920E0F95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2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D3A0-83E3-F41F-E574-22B0CAEB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46008-C90E-37C1-7354-2CE83B043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BF18F-09C7-F658-16D7-79F52A2A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1C022-01F5-5399-D951-0633A8EB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9FD09-AE5F-9ECD-5BAE-4C058B3E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2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307B-07AE-26A3-C2B5-A08D7828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EB17-040F-6A6E-777E-55D4E3116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EE83B-C631-0E12-2D7E-93E6C70A7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E85EC-7D9D-3055-9C74-5D1BD858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6DA5A-6888-13E1-C694-7242CB41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A217A-BDFD-B915-8F9C-7FCFB4F9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6612-524E-F318-3549-9010D43B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CD008-C18A-B941-08DC-7FD47E825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CE316-FADB-1F76-83EB-6742D223D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96C5-9E90-C9B8-B116-9BB5B75BA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21415-BA13-82BC-5816-33831DB008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66F67-B0FB-4E27-663A-974E7BC4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1D3E3-5A3F-4060-3793-38E1E4B5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DB604-3FD3-7758-5F73-56B0DD53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6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764C-A457-32CE-F9A6-7C7C8DFB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65462-7964-B604-CCBD-5203C6F1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DA16B-B1F0-2D29-03CA-D9B7EE4F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E1D4E-5008-6C9C-829B-DC5931D0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6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7F2CC-D7E2-8AD3-EF4B-8550CF41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C6CF6-ED41-E7DC-2CBD-E63D570E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C9F81-2BBF-F720-83E7-27091E24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2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C98D-CEB9-2D74-81AD-E99287FF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782EE-04E3-B3BC-3F8A-B84B93593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CD47D-DE06-A68D-5408-BF7D6EDD0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3FCD-2A21-AB63-A38D-6CF7BCEA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BD906-277B-18D5-3231-F97099D4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C955-E682-5FDF-FFC8-1B9A64837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1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0756-63DC-E1EA-BC67-DC593EC4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C6DDF-223E-4C0F-B62A-2CDAC387A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C5AB0-3153-34F3-510B-3C596A426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CB3D8-0EE8-09C3-9226-D9F37AB6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F03A0-F410-BF0A-6249-506CE625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F8529-FC38-E5F3-84AE-26449CE2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D1D04-EFDE-1BF0-DCA7-986FC691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1E92-7248-97BF-31A5-696B3BE1C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FB11E-EB50-71C9-6A36-29C1C90FB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89AC4-4A90-40AA-977E-7A540F42E39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E4E35-DEBD-B530-B345-E9A34F69A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094E6-590A-A30C-36E5-951950900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2034C0-4594-4852-B29F-EE0059B1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2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hoclieu.vn/skill/9cbdc024-be6a-4ff0-8968-045d8fec1eef?lessonId=08dc84ad-3bb0-4def-8b88-0c50505c2993" TargetMode="External"/><Relationship Id="rId12" Type="http://schemas.openxmlformats.org/officeDocument/2006/relationships/image" Target="../media/image1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12.jpg"/><Relationship Id="rId5" Type="http://schemas.openxmlformats.org/officeDocument/2006/relationships/image" Target="../media/image2.png"/><Relationship Id="rId10" Type="http://schemas.openxmlformats.org/officeDocument/2006/relationships/image" Target="../media/image11.jpg"/><Relationship Id="rId4" Type="http://schemas.openxmlformats.org/officeDocument/2006/relationships/audio" Target="../media/audio2.wav"/><Relationship Id="rId9" Type="http://schemas.openxmlformats.org/officeDocument/2006/relationships/image" Target="../media/image10.jpg"/><Relationship Id="rId1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audio" Target="../media/audio2.wav"/><Relationship Id="rId5" Type="http://schemas.openxmlformats.org/officeDocument/2006/relationships/image" Target="../media/image17.jpg"/><Relationship Id="rId10" Type="http://schemas.openxmlformats.org/officeDocument/2006/relationships/image" Target="../media/image14.png"/><Relationship Id="rId4" Type="http://schemas.openxmlformats.org/officeDocument/2006/relationships/image" Target="../media/image16.jpg"/><Relationship Id="rId9" Type="http://schemas.openxmlformats.org/officeDocument/2006/relationships/hyperlink" Target="https://hoclieu.vn/skill/9c1394fa-6077-46bc-bfe8-f505e36913b6?lessonId=08dc84ad-3bb0-4def-8b88-0c50505c299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BB4A7E-6274-D946-EC16-11267C15550E}"/>
              </a:ext>
            </a:extLst>
          </p:cNvPr>
          <p:cNvSpPr txBox="1"/>
          <p:nvPr/>
        </p:nvSpPr>
        <p:spPr>
          <a:xfrm>
            <a:off x="1543311" y="3429000"/>
            <a:ext cx="9105378" cy="1015663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Welcome to our class!</a:t>
            </a:r>
          </a:p>
        </p:txBody>
      </p:sp>
    </p:spTree>
    <p:extLst>
      <p:ext uri="{BB962C8B-B14F-4D97-AF65-F5344CB8AC3E}">
        <p14:creationId xmlns:p14="http://schemas.microsoft.com/office/powerpoint/2010/main" val="6402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7206E-DB6B-EA8B-5DA1-660371D38C9C}"/>
              </a:ext>
            </a:extLst>
          </p:cNvPr>
          <p:cNvSpPr/>
          <p:nvPr/>
        </p:nvSpPr>
        <p:spPr>
          <a:xfrm>
            <a:off x="4220527" y="1143000"/>
            <a:ext cx="3750945" cy="220599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4B0B-420C-017E-631A-77B0A56345F2}"/>
              </a:ext>
            </a:extLst>
          </p:cNvPr>
          <p:cNvSpPr txBox="1"/>
          <p:nvPr/>
        </p:nvSpPr>
        <p:spPr>
          <a:xfrm>
            <a:off x="3429243" y="3726181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I like ___________________.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AA5EFB-3C0D-1153-36F5-7A9FC1F6246B}"/>
              </a:ext>
            </a:extLst>
          </p:cNvPr>
          <p:cNvSpPr/>
          <p:nvPr/>
        </p:nvSpPr>
        <p:spPr>
          <a:xfrm>
            <a:off x="426965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A. watering the flowers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0C49F5-3C74-977A-18D4-7DD303076740}"/>
              </a:ext>
            </a:extLst>
          </p:cNvPr>
          <p:cNvSpPr/>
          <p:nvPr/>
        </p:nvSpPr>
        <p:spPr>
          <a:xfrm>
            <a:off x="4362573" y="4758692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B. playing the guitar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3A559A-6640-CA5F-EFCB-F52A40D9AA46}"/>
              </a:ext>
            </a:extLst>
          </p:cNvPr>
          <p:cNvSpPr/>
          <p:nvPr/>
        </p:nvSpPr>
        <p:spPr>
          <a:xfrm>
            <a:off x="8298181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C. reading a book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A4A205-522A-ECE4-2335-F91AC4443C8F}"/>
              </a:ext>
            </a:extLst>
          </p:cNvPr>
          <p:cNvSpPr/>
          <p:nvPr/>
        </p:nvSpPr>
        <p:spPr>
          <a:xfrm>
            <a:off x="106925" y="194310"/>
            <a:ext cx="548640" cy="582930"/>
          </a:xfrm>
          <a:prstGeom prst="ellipse">
            <a:avLst/>
          </a:prstGeom>
          <a:solidFill>
            <a:srgbClr val="FEE4CB"/>
          </a:solid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FD1224-1618-7520-6677-E34308DA59B8}"/>
              </a:ext>
            </a:extLst>
          </p:cNvPr>
          <p:cNvSpPr txBox="1"/>
          <p:nvPr/>
        </p:nvSpPr>
        <p:spPr>
          <a:xfrm>
            <a:off x="1564003" y="186751"/>
            <a:ext cx="90639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What do you like doing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0267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7206E-DB6B-EA8B-5DA1-660371D38C9C}"/>
              </a:ext>
            </a:extLst>
          </p:cNvPr>
          <p:cNvSpPr/>
          <p:nvPr/>
        </p:nvSpPr>
        <p:spPr>
          <a:xfrm>
            <a:off x="4220527" y="1143000"/>
            <a:ext cx="3750945" cy="220599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4B0B-420C-017E-631A-77B0A56345F2}"/>
              </a:ext>
            </a:extLst>
          </p:cNvPr>
          <p:cNvSpPr txBox="1"/>
          <p:nvPr/>
        </p:nvSpPr>
        <p:spPr>
          <a:xfrm>
            <a:off x="3429243" y="3726181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I like ___________________.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AA5EFB-3C0D-1153-36F5-7A9FC1F6246B}"/>
              </a:ext>
            </a:extLst>
          </p:cNvPr>
          <p:cNvSpPr/>
          <p:nvPr/>
        </p:nvSpPr>
        <p:spPr>
          <a:xfrm>
            <a:off x="426965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A. watching a cartoon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0C49F5-3C74-977A-18D4-7DD303076740}"/>
              </a:ext>
            </a:extLst>
          </p:cNvPr>
          <p:cNvSpPr/>
          <p:nvPr/>
        </p:nvSpPr>
        <p:spPr>
          <a:xfrm>
            <a:off x="4362573" y="4758692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B. surf the Internet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3A559A-6640-CA5F-EFCB-F52A40D9AA46}"/>
              </a:ext>
            </a:extLst>
          </p:cNvPr>
          <p:cNvSpPr/>
          <p:nvPr/>
        </p:nvSpPr>
        <p:spPr>
          <a:xfrm>
            <a:off x="8298181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C. going for a walk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681F80-BD5C-54CC-A973-98093D25D169}"/>
              </a:ext>
            </a:extLst>
          </p:cNvPr>
          <p:cNvSpPr/>
          <p:nvPr/>
        </p:nvSpPr>
        <p:spPr>
          <a:xfrm>
            <a:off x="106925" y="194310"/>
            <a:ext cx="548640" cy="582930"/>
          </a:xfrm>
          <a:prstGeom prst="ellipse">
            <a:avLst/>
          </a:prstGeom>
          <a:solidFill>
            <a:srgbClr val="FEE4CB"/>
          </a:solid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086BE-A31C-DE13-5FFB-E1E3DC2766D1}"/>
              </a:ext>
            </a:extLst>
          </p:cNvPr>
          <p:cNvSpPr txBox="1"/>
          <p:nvPr/>
        </p:nvSpPr>
        <p:spPr>
          <a:xfrm>
            <a:off x="1564003" y="186751"/>
            <a:ext cx="90639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What do you like doing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7824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ECDC65-FD67-61A2-A502-6653ADA8E6EF}"/>
              </a:ext>
            </a:extLst>
          </p:cNvPr>
          <p:cNvSpPr/>
          <p:nvPr/>
        </p:nvSpPr>
        <p:spPr>
          <a:xfrm>
            <a:off x="1782099" y="2013526"/>
            <a:ext cx="2683195" cy="181552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C1738-1100-D672-E30D-1D60D268EAB2}"/>
              </a:ext>
            </a:extLst>
          </p:cNvPr>
          <p:cNvSpPr txBox="1"/>
          <p:nvPr/>
        </p:nvSpPr>
        <p:spPr>
          <a:xfrm>
            <a:off x="1656369" y="724882"/>
            <a:ext cx="906399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What do you like doing in your free time?</a:t>
            </a:r>
          </a:p>
          <a:p>
            <a:pPr algn="just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I like ___________________.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173F6-9708-7323-D6F1-09DD5FD46665}"/>
              </a:ext>
            </a:extLst>
          </p:cNvPr>
          <p:cNvSpPr/>
          <p:nvPr/>
        </p:nvSpPr>
        <p:spPr>
          <a:xfrm>
            <a:off x="4756782" y="2013526"/>
            <a:ext cx="2683195" cy="181552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35356-7276-B86D-4598-D2E3F05D43B3}"/>
              </a:ext>
            </a:extLst>
          </p:cNvPr>
          <p:cNvSpPr/>
          <p:nvPr/>
        </p:nvSpPr>
        <p:spPr>
          <a:xfrm>
            <a:off x="7731465" y="2013526"/>
            <a:ext cx="2683195" cy="181552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8998ED-D273-D99D-4055-8B6FF7559CEC}"/>
              </a:ext>
            </a:extLst>
          </p:cNvPr>
          <p:cNvSpPr/>
          <p:nvPr/>
        </p:nvSpPr>
        <p:spPr>
          <a:xfrm>
            <a:off x="3415184" y="4040476"/>
            <a:ext cx="2683195" cy="181552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C0012-5F94-BEA1-AEC4-7AF837A991C4}"/>
              </a:ext>
            </a:extLst>
          </p:cNvPr>
          <p:cNvSpPr/>
          <p:nvPr/>
        </p:nvSpPr>
        <p:spPr>
          <a:xfrm>
            <a:off x="6283116" y="4040476"/>
            <a:ext cx="2683195" cy="1815524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22E9ED-785F-B75C-384E-EBD4F355E9E2}"/>
              </a:ext>
            </a:extLst>
          </p:cNvPr>
          <p:cNvSpPr txBox="1"/>
          <p:nvPr/>
        </p:nvSpPr>
        <p:spPr>
          <a:xfrm>
            <a:off x="2100624" y="571500"/>
            <a:ext cx="80009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4. Listen and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29199-85AC-9733-AA1A-370F02861239}"/>
              </a:ext>
            </a:extLst>
          </p:cNvPr>
          <p:cNvSpPr/>
          <p:nvPr/>
        </p:nvSpPr>
        <p:spPr>
          <a:xfrm>
            <a:off x="304800" y="2311400"/>
            <a:ext cx="2679700" cy="18415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C03EC-77CD-EEBC-D2AA-91A9CB48CB24}"/>
              </a:ext>
            </a:extLst>
          </p:cNvPr>
          <p:cNvSpPr/>
          <p:nvPr/>
        </p:nvSpPr>
        <p:spPr>
          <a:xfrm>
            <a:off x="137161" y="21844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46955-ABC9-7E21-914B-028CB30CF244}"/>
              </a:ext>
            </a:extLst>
          </p:cNvPr>
          <p:cNvSpPr/>
          <p:nvPr/>
        </p:nvSpPr>
        <p:spPr>
          <a:xfrm>
            <a:off x="1358900" y="44196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57A1F-63DD-B214-C5CA-A633BB96735B}"/>
              </a:ext>
            </a:extLst>
          </p:cNvPr>
          <p:cNvSpPr/>
          <p:nvPr/>
        </p:nvSpPr>
        <p:spPr>
          <a:xfrm>
            <a:off x="3319778" y="2311400"/>
            <a:ext cx="2679700" cy="18415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124834-8111-3918-4607-A075D52F1712}"/>
              </a:ext>
            </a:extLst>
          </p:cNvPr>
          <p:cNvSpPr/>
          <p:nvPr/>
        </p:nvSpPr>
        <p:spPr>
          <a:xfrm>
            <a:off x="3152139" y="21844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C28F2-2E37-6065-6403-9EC2141537D9}"/>
              </a:ext>
            </a:extLst>
          </p:cNvPr>
          <p:cNvSpPr/>
          <p:nvPr/>
        </p:nvSpPr>
        <p:spPr>
          <a:xfrm>
            <a:off x="4373878" y="44196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E180C-32B1-DD48-6C1B-81003E248B60}"/>
              </a:ext>
            </a:extLst>
          </p:cNvPr>
          <p:cNvSpPr/>
          <p:nvPr/>
        </p:nvSpPr>
        <p:spPr>
          <a:xfrm>
            <a:off x="6334756" y="2311400"/>
            <a:ext cx="2679700" cy="18415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D91562-A807-A4ED-A398-D8BEF26600E0}"/>
              </a:ext>
            </a:extLst>
          </p:cNvPr>
          <p:cNvSpPr/>
          <p:nvPr/>
        </p:nvSpPr>
        <p:spPr>
          <a:xfrm>
            <a:off x="6167117" y="21844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10131B-683D-7019-A236-494F05C21C55}"/>
              </a:ext>
            </a:extLst>
          </p:cNvPr>
          <p:cNvSpPr/>
          <p:nvPr/>
        </p:nvSpPr>
        <p:spPr>
          <a:xfrm>
            <a:off x="7388856" y="44196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C3D8A1-E84E-AF5A-1C34-B159EAD89BAE}"/>
              </a:ext>
            </a:extLst>
          </p:cNvPr>
          <p:cNvSpPr/>
          <p:nvPr/>
        </p:nvSpPr>
        <p:spPr>
          <a:xfrm>
            <a:off x="9348469" y="2311400"/>
            <a:ext cx="2679700" cy="18415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07C9F2-34D5-3DA2-E4BD-B974B3772AFE}"/>
              </a:ext>
            </a:extLst>
          </p:cNvPr>
          <p:cNvSpPr/>
          <p:nvPr/>
        </p:nvSpPr>
        <p:spPr>
          <a:xfrm>
            <a:off x="9180830" y="21844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EB767-C085-C9A2-EE9E-19B3684E863D}"/>
              </a:ext>
            </a:extLst>
          </p:cNvPr>
          <p:cNvSpPr/>
          <p:nvPr/>
        </p:nvSpPr>
        <p:spPr>
          <a:xfrm>
            <a:off x="10402569" y="44196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22E9ED-785F-B75C-384E-EBD4F355E9E2}"/>
              </a:ext>
            </a:extLst>
          </p:cNvPr>
          <p:cNvSpPr txBox="1"/>
          <p:nvPr/>
        </p:nvSpPr>
        <p:spPr>
          <a:xfrm>
            <a:off x="2100624" y="571500"/>
            <a:ext cx="80009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4. Listen and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29199-85AC-9733-AA1A-370F02861239}"/>
              </a:ext>
            </a:extLst>
          </p:cNvPr>
          <p:cNvSpPr/>
          <p:nvPr/>
        </p:nvSpPr>
        <p:spPr>
          <a:xfrm>
            <a:off x="697274" y="2044699"/>
            <a:ext cx="4385174" cy="276860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C03EC-77CD-EEBC-D2AA-91A9CB48CB24}"/>
              </a:ext>
            </a:extLst>
          </p:cNvPr>
          <p:cNvSpPr/>
          <p:nvPr/>
        </p:nvSpPr>
        <p:spPr>
          <a:xfrm>
            <a:off x="379467" y="1724024"/>
            <a:ext cx="635613" cy="641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B4447C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CC6CF-42F1-60E0-78D0-2814E7E6906E}"/>
              </a:ext>
            </a:extLst>
          </p:cNvPr>
          <p:cNvSpPr txBox="1"/>
          <p:nvPr/>
        </p:nvSpPr>
        <p:spPr>
          <a:xfrm>
            <a:off x="5689602" y="2044700"/>
            <a:ext cx="47343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What’s the boy doing?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B3D38-B7FE-6AD8-DC2C-8F5C9A5A6735}"/>
              </a:ext>
            </a:extLst>
          </p:cNvPr>
          <p:cNvSpPr txBox="1"/>
          <p:nvPr/>
        </p:nvSpPr>
        <p:spPr>
          <a:xfrm>
            <a:off x="5689602" y="3705305"/>
            <a:ext cx="5341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 does he like doing?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1E52D-A281-D26B-6EDB-127FDE607B36}"/>
              </a:ext>
            </a:extLst>
          </p:cNvPr>
          <p:cNvSpPr txBox="1"/>
          <p:nvPr/>
        </p:nvSpPr>
        <p:spPr>
          <a:xfrm>
            <a:off x="5713263" y="2598698"/>
            <a:ext cx="531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He’s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watching a cartoon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F2D39-5638-5835-1D6C-37A318137E8F}"/>
              </a:ext>
            </a:extLst>
          </p:cNvPr>
          <p:cNvSpPr txBox="1"/>
          <p:nvPr/>
        </p:nvSpPr>
        <p:spPr>
          <a:xfrm>
            <a:off x="5689602" y="4259303"/>
            <a:ext cx="60564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He likes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watching cartoons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324DF5-4C83-4986-65DC-FD6A870978DA}"/>
              </a:ext>
            </a:extLst>
          </p:cNvPr>
          <p:cNvSpPr/>
          <p:nvPr/>
        </p:nvSpPr>
        <p:spPr>
          <a:xfrm>
            <a:off x="12839429" y="2493658"/>
            <a:ext cx="2679700" cy="18415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5A1545-6563-AE0B-5C4E-3587FF2378D7}"/>
              </a:ext>
            </a:extLst>
          </p:cNvPr>
          <p:cNvSpPr/>
          <p:nvPr/>
        </p:nvSpPr>
        <p:spPr>
          <a:xfrm>
            <a:off x="12839429" y="480198"/>
            <a:ext cx="2679700" cy="18415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D9B5AC-2114-A1D2-D9C2-68CFA3D486A5}"/>
              </a:ext>
            </a:extLst>
          </p:cNvPr>
          <p:cNvSpPr/>
          <p:nvPr/>
        </p:nvSpPr>
        <p:spPr>
          <a:xfrm>
            <a:off x="12839429" y="4536302"/>
            <a:ext cx="2679700" cy="18415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28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FA89606-8562-8CB7-A6B1-0E88848B94C4}"/>
              </a:ext>
            </a:extLst>
          </p:cNvPr>
          <p:cNvSpPr/>
          <p:nvPr/>
        </p:nvSpPr>
        <p:spPr>
          <a:xfrm>
            <a:off x="-3334106" y="2508249"/>
            <a:ext cx="2679700" cy="18415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2E9ED-785F-B75C-384E-EBD4F355E9E2}"/>
              </a:ext>
            </a:extLst>
          </p:cNvPr>
          <p:cNvSpPr txBox="1"/>
          <p:nvPr/>
        </p:nvSpPr>
        <p:spPr>
          <a:xfrm>
            <a:off x="2100624" y="571500"/>
            <a:ext cx="80009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4. Listen and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29199-85AC-9733-AA1A-370F02861239}"/>
              </a:ext>
            </a:extLst>
          </p:cNvPr>
          <p:cNvSpPr/>
          <p:nvPr/>
        </p:nvSpPr>
        <p:spPr>
          <a:xfrm>
            <a:off x="697274" y="2044699"/>
            <a:ext cx="4385174" cy="276860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C03EC-77CD-EEBC-D2AA-91A9CB48CB24}"/>
              </a:ext>
            </a:extLst>
          </p:cNvPr>
          <p:cNvSpPr/>
          <p:nvPr/>
        </p:nvSpPr>
        <p:spPr>
          <a:xfrm>
            <a:off x="379467" y="1724024"/>
            <a:ext cx="635613" cy="641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B4447C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CC6CF-42F1-60E0-78D0-2814E7E6906E}"/>
              </a:ext>
            </a:extLst>
          </p:cNvPr>
          <p:cNvSpPr txBox="1"/>
          <p:nvPr/>
        </p:nvSpPr>
        <p:spPr>
          <a:xfrm>
            <a:off x="5689602" y="2044700"/>
            <a:ext cx="47343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What’s the boy doing?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B3D38-B7FE-6AD8-DC2C-8F5C9A5A6735}"/>
              </a:ext>
            </a:extLst>
          </p:cNvPr>
          <p:cNvSpPr txBox="1"/>
          <p:nvPr/>
        </p:nvSpPr>
        <p:spPr>
          <a:xfrm>
            <a:off x="5689602" y="3705305"/>
            <a:ext cx="5341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 does he like doing?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1E52D-A281-D26B-6EDB-127FDE607B36}"/>
              </a:ext>
            </a:extLst>
          </p:cNvPr>
          <p:cNvSpPr txBox="1"/>
          <p:nvPr/>
        </p:nvSpPr>
        <p:spPr>
          <a:xfrm>
            <a:off x="5713263" y="2598698"/>
            <a:ext cx="4679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He’s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going for a walk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F2D39-5638-5835-1D6C-37A318137E8F}"/>
              </a:ext>
            </a:extLst>
          </p:cNvPr>
          <p:cNvSpPr txBox="1"/>
          <p:nvPr/>
        </p:nvSpPr>
        <p:spPr>
          <a:xfrm>
            <a:off x="5689602" y="4259303"/>
            <a:ext cx="54569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He likes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going for a walk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7D012F-94BD-F345-3631-2FB3EEFA57A7}"/>
              </a:ext>
            </a:extLst>
          </p:cNvPr>
          <p:cNvSpPr/>
          <p:nvPr/>
        </p:nvSpPr>
        <p:spPr>
          <a:xfrm>
            <a:off x="12839429" y="480198"/>
            <a:ext cx="2679700" cy="18415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B381C6-9F32-7BCB-61A0-735D8AFCCEBF}"/>
              </a:ext>
            </a:extLst>
          </p:cNvPr>
          <p:cNvSpPr/>
          <p:nvPr/>
        </p:nvSpPr>
        <p:spPr>
          <a:xfrm>
            <a:off x="12839429" y="4536302"/>
            <a:ext cx="2679700" cy="18415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22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22E9ED-785F-B75C-384E-EBD4F355E9E2}"/>
              </a:ext>
            </a:extLst>
          </p:cNvPr>
          <p:cNvSpPr txBox="1"/>
          <p:nvPr/>
        </p:nvSpPr>
        <p:spPr>
          <a:xfrm>
            <a:off x="2100624" y="571500"/>
            <a:ext cx="80009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4. Listen and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29199-85AC-9733-AA1A-370F02861239}"/>
              </a:ext>
            </a:extLst>
          </p:cNvPr>
          <p:cNvSpPr/>
          <p:nvPr/>
        </p:nvSpPr>
        <p:spPr>
          <a:xfrm>
            <a:off x="697274" y="2044699"/>
            <a:ext cx="4385174" cy="276860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C03EC-77CD-EEBC-D2AA-91A9CB48CB24}"/>
              </a:ext>
            </a:extLst>
          </p:cNvPr>
          <p:cNvSpPr/>
          <p:nvPr/>
        </p:nvSpPr>
        <p:spPr>
          <a:xfrm>
            <a:off x="379467" y="1724024"/>
            <a:ext cx="635613" cy="641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B4447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CC6CF-42F1-60E0-78D0-2814E7E6906E}"/>
              </a:ext>
            </a:extLst>
          </p:cNvPr>
          <p:cNvSpPr txBox="1"/>
          <p:nvPr/>
        </p:nvSpPr>
        <p:spPr>
          <a:xfrm>
            <a:off x="5689602" y="2044700"/>
            <a:ext cx="4668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What’s the girl doing?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B3D38-B7FE-6AD8-DC2C-8F5C9A5A6735}"/>
              </a:ext>
            </a:extLst>
          </p:cNvPr>
          <p:cNvSpPr txBox="1"/>
          <p:nvPr/>
        </p:nvSpPr>
        <p:spPr>
          <a:xfrm>
            <a:off x="5689602" y="3705305"/>
            <a:ext cx="5556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 does she like doing?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1E52D-A281-D26B-6EDB-127FDE607B36}"/>
              </a:ext>
            </a:extLst>
          </p:cNvPr>
          <p:cNvSpPr txBox="1"/>
          <p:nvPr/>
        </p:nvSpPr>
        <p:spPr>
          <a:xfrm>
            <a:off x="5713263" y="2598698"/>
            <a:ext cx="58131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She’s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watering the flowers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F2D39-5638-5835-1D6C-37A318137E8F}"/>
              </a:ext>
            </a:extLst>
          </p:cNvPr>
          <p:cNvSpPr txBox="1"/>
          <p:nvPr/>
        </p:nvSpPr>
        <p:spPr>
          <a:xfrm>
            <a:off x="5689602" y="4259303"/>
            <a:ext cx="6590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She likes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watering the flowers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D458E8-E148-0F8C-BFFD-660027DCF1D4}"/>
              </a:ext>
            </a:extLst>
          </p:cNvPr>
          <p:cNvSpPr/>
          <p:nvPr/>
        </p:nvSpPr>
        <p:spPr>
          <a:xfrm>
            <a:off x="-4978578" y="2044699"/>
            <a:ext cx="4385174" cy="276860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24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22E9ED-785F-B75C-384E-EBD4F355E9E2}"/>
              </a:ext>
            </a:extLst>
          </p:cNvPr>
          <p:cNvSpPr txBox="1"/>
          <p:nvPr/>
        </p:nvSpPr>
        <p:spPr>
          <a:xfrm>
            <a:off x="2100624" y="571500"/>
            <a:ext cx="80009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4. Listen and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29199-85AC-9733-AA1A-370F02861239}"/>
              </a:ext>
            </a:extLst>
          </p:cNvPr>
          <p:cNvSpPr/>
          <p:nvPr/>
        </p:nvSpPr>
        <p:spPr>
          <a:xfrm>
            <a:off x="697274" y="2044699"/>
            <a:ext cx="4385174" cy="276860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C03EC-77CD-EEBC-D2AA-91A9CB48CB24}"/>
              </a:ext>
            </a:extLst>
          </p:cNvPr>
          <p:cNvSpPr/>
          <p:nvPr/>
        </p:nvSpPr>
        <p:spPr>
          <a:xfrm>
            <a:off x="379467" y="1724024"/>
            <a:ext cx="635613" cy="641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B4447C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CC6CF-42F1-60E0-78D0-2814E7E6906E}"/>
              </a:ext>
            </a:extLst>
          </p:cNvPr>
          <p:cNvSpPr txBox="1"/>
          <p:nvPr/>
        </p:nvSpPr>
        <p:spPr>
          <a:xfrm>
            <a:off x="5689602" y="2044700"/>
            <a:ext cx="4668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What’s the girl doing?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B3D38-B7FE-6AD8-DC2C-8F5C9A5A6735}"/>
              </a:ext>
            </a:extLst>
          </p:cNvPr>
          <p:cNvSpPr txBox="1"/>
          <p:nvPr/>
        </p:nvSpPr>
        <p:spPr>
          <a:xfrm>
            <a:off x="5689602" y="3705305"/>
            <a:ext cx="5556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What does she like doing?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1E52D-A281-D26B-6EDB-127FDE607B36}"/>
              </a:ext>
            </a:extLst>
          </p:cNvPr>
          <p:cNvSpPr txBox="1"/>
          <p:nvPr/>
        </p:nvSpPr>
        <p:spPr>
          <a:xfrm>
            <a:off x="5713263" y="2598698"/>
            <a:ext cx="50918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She’s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playing the violin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F2D39-5638-5835-1D6C-37A318137E8F}"/>
              </a:ext>
            </a:extLst>
          </p:cNvPr>
          <p:cNvSpPr txBox="1"/>
          <p:nvPr/>
        </p:nvSpPr>
        <p:spPr>
          <a:xfrm>
            <a:off x="5689602" y="4259303"/>
            <a:ext cx="5868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.VnBlack" panose="020B7200000000000000" pitchFamily="34" charset="0"/>
              </a:rPr>
              <a:t>She likes </a:t>
            </a:r>
            <a:r>
              <a:rPr lang="en-US" sz="3000" u="sng" dirty="0">
                <a:solidFill>
                  <a:srgbClr val="8F1F0F"/>
                </a:solidFill>
                <a:latin typeface=".VnBlack" panose="020B7200000000000000" pitchFamily="34" charset="0"/>
              </a:rPr>
              <a:t>playing the violin</a:t>
            </a:r>
            <a:r>
              <a:rPr lang="en-US" sz="3000" u="sng" dirty="0">
                <a:latin typeface=".VnBlack" panose="020B7200000000000000" pitchFamily="34" charset="0"/>
              </a:rPr>
              <a:t>.</a:t>
            </a:r>
            <a:endParaRPr lang="en-US" sz="3000" dirty="0">
              <a:latin typeface=".VnBlack" panose="020B72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2091B8-DCAB-40FD-B9EE-ADA98907E980}"/>
              </a:ext>
            </a:extLst>
          </p:cNvPr>
          <p:cNvSpPr/>
          <p:nvPr/>
        </p:nvSpPr>
        <p:spPr>
          <a:xfrm>
            <a:off x="12702508" y="480199"/>
            <a:ext cx="2679700" cy="18415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7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ction Button: Blank 23">
            <a:hlinkClick r:id="rId7" highlightClick="1">
              <a:snd r:embed="rId6" name="laser.wav"/>
            </a:hlinkClick>
            <a:extLst>
              <a:ext uri="{FF2B5EF4-FFF2-40B4-BE49-F238E27FC236}">
                <a16:creationId xmlns:a16="http://schemas.microsoft.com/office/drawing/2014/main" id="{D190C997-9718-A827-068B-7842898192E3}"/>
              </a:ext>
            </a:extLst>
          </p:cNvPr>
          <p:cNvSpPr/>
          <p:nvPr/>
        </p:nvSpPr>
        <p:spPr>
          <a:xfrm rot="21327407">
            <a:off x="5894090" y="1451343"/>
            <a:ext cx="1490932" cy="622300"/>
          </a:xfrm>
          <a:prstGeom prst="actionButtonBlank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2E9ED-785F-B75C-384E-EBD4F355E9E2}"/>
              </a:ext>
            </a:extLst>
          </p:cNvPr>
          <p:cNvSpPr txBox="1"/>
          <p:nvPr/>
        </p:nvSpPr>
        <p:spPr>
          <a:xfrm>
            <a:off x="2100624" y="571500"/>
            <a:ext cx="80009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4. Listen and number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29199-85AC-9733-AA1A-370F02861239}"/>
              </a:ext>
            </a:extLst>
          </p:cNvPr>
          <p:cNvSpPr/>
          <p:nvPr/>
        </p:nvSpPr>
        <p:spPr>
          <a:xfrm>
            <a:off x="304800" y="2895600"/>
            <a:ext cx="2679700" cy="18415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1C03EC-77CD-EEBC-D2AA-91A9CB48CB24}"/>
              </a:ext>
            </a:extLst>
          </p:cNvPr>
          <p:cNvSpPr/>
          <p:nvPr/>
        </p:nvSpPr>
        <p:spPr>
          <a:xfrm>
            <a:off x="137161" y="27686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46955-ABC9-7E21-914B-028CB30CF244}"/>
              </a:ext>
            </a:extLst>
          </p:cNvPr>
          <p:cNvSpPr/>
          <p:nvPr/>
        </p:nvSpPr>
        <p:spPr>
          <a:xfrm>
            <a:off x="1358900" y="50038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57A1F-63DD-B214-C5CA-A633BB96735B}"/>
              </a:ext>
            </a:extLst>
          </p:cNvPr>
          <p:cNvSpPr/>
          <p:nvPr/>
        </p:nvSpPr>
        <p:spPr>
          <a:xfrm>
            <a:off x="3319778" y="2895600"/>
            <a:ext cx="2679700" cy="18415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124834-8111-3918-4607-A075D52F1712}"/>
              </a:ext>
            </a:extLst>
          </p:cNvPr>
          <p:cNvSpPr/>
          <p:nvPr/>
        </p:nvSpPr>
        <p:spPr>
          <a:xfrm>
            <a:off x="3152139" y="27686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C28F2-2E37-6065-6403-9EC2141537D9}"/>
              </a:ext>
            </a:extLst>
          </p:cNvPr>
          <p:cNvSpPr/>
          <p:nvPr/>
        </p:nvSpPr>
        <p:spPr>
          <a:xfrm>
            <a:off x="4373878" y="50038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E180C-32B1-DD48-6C1B-81003E248B60}"/>
              </a:ext>
            </a:extLst>
          </p:cNvPr>
          <p:cNvSpPr/>
          <p:nvPr/>
        </p:nvSpPr>
        <p:spPr>
          <a:xfrm>
            <a:off x="6334756" y="2895600"/>
            <a:ext cx="2679700" cy="18415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D91562-A807-A4ED-A398-D8BEF26600E0}"/>
              </a:ext>
            </a:extLst>
          </p:cNvPr>
          <p:cNvSpPr/>
          <p:nvPr/>
        </p:nvSpPr>
        <p:spPr>
          <a:xfrm>
            <a:off x="6167117" y="27686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10131B-683D-7019-A236-494F05C21C55}"/>
              </a:ext>
            </a:extLst>
          </p:cNvPr>
          <p:cNvSpPr/>
          <p:nvPr/>
        </p:nvSpPr>
        <p:spPr>
          <a:xfrm>
            <a:off x="7388856" y="50038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C3D8A1-E84E-AF5A-1C34-B159EAD89BAE}"/>
              </a:ext>
            </a:extLst>
          </p:cNvPr>
          <p:cNvSpPr/>
          <p:nvPr/>
        </p:nvSpPr>
        <p:spPr>
          <a:xfrm>
            <a:off x="9348469" y="2895600"/>
            <a:ext cx="2679700" cy="18415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07C9F2-34D5-3DA2-E4BD-B974B3772AFE}"/>
              </a:ext>
            </a:extLst>
          </p:cNvPr>
          <p:cNvSpPr/>
          <p:nvPr/>
        </p:nvSpPr>
        <p:spPr>
          <a:xfrm>
            <a:off x="9180830" y="2768600"/>
            <a:ext cx="472439" cy="444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B4447C"/>
                </a:solidFill>
                <a:latin typeface=".VnAvant" panose="020B7200000000000000" pitchFamily="34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EB767-C085-C9A2-EE9E-19B3684E863D}"/>
              </a:ext>
            </a:extLst>
          </p:cNvPr>
          <p:cNvSpPr/>
          <p:nvPr/>
        </p:nvSpPr>
        <p:spPr>
          <a:xfrm>
            <a:off x="10402569" y="5003800"/>
            <a:ext cx="571500" cy="584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7 (mp3cut.net)">
            <a:hlinkClick r:id="" action="ppaction://media"/>
            <a:extLst>
              <a:ext uri="{FF2B5EF4-FFF2-40B4-BE49-F238E27FC236}">
                <a16:creationId xmlns:a16="http://schemas.microsoft.com/office/drawing/2014/main" id="{47990118-336C-0297-0590-5961DBC04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43553" y="1364682"/>
            <a:ext cx="752447" cy="7524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522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36A3E-86E9-83A5-C61A-4343B3AA7AA4}"/>
              </a:ext>
            </a:extLst>
          </p:cNvPr>
          <p:cNvSpPr/>
          <p:nvPr/>
        </p:nvSpPr>
        <p:spPr>
          <a:xfrm>
            <a:off x="1600198" y="1625600"/>
            <a:ext cx="3136901" cy="129321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B110-7EEF-353E-B7E7-47C477D62E48}"/>
              </a:ext>
            </a:extLst>
          </p:cNvPr>
          <p:cNvSpPr txBox="1"/>
          <p:nvPr/>
        </p:nvSpPr>
        <p:spPr>
          <a:xfrm>
            <a:off x="1479251" y="3001822"/>
            <a:ext cx="3376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atin typeface=".VnBlack" panose="020B7200000000000000" pitchFamily="34" charset="0"/>
              </a:rPr>
              <a:t>What do you like doing</a:t>
            </a:r>
          </a:p>
          <a:p>
            <a:r>
              <a:rPr lang="en-US" dirty="0">
                <a:latin typeface=".VnBlack" panose="020B7200000000000000" pitchFamily="34" charset="0"/>
              </a:rPr>
              <a:t>     in your free time?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I like 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5690-B906-DCC0-3121-DF7F6F48B1A3}"/>
              </a:ext>
            </a:extLst>
          </p:cNvPr>
          <p:cNvSpPr txBox="1"/>
          <p:nvPr/>
        </p:nvSpPr>
        <p:spPr>
          <a:xfrm>
            <a:off x="1063753" y="300182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1.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63B267-29D1-204B-55E0-5BED729B8CB7}"/>
              </a:ext>
            </a:extLst>
          </p:cNvPr>
          <p:cNvSpPr/>
          <p:nvPr/>
        </p:nvSpPr>
        <p:spPr>
          <a:xfrm>
            <a:off x="1600198" y="4114800"/>
            <a:ext cx="3136901" cy="129321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32676-04EA-F25E-B7BA-32875953204F}"/>
              </a:ext>
            </a:extLst>
          </p:cNvPr>
          <p:cNvSpPr txBox="1"/>
          <p:nvPr/>
        </p:nvSpPr>
        <p:spPr>
          <a:xfrm>
            <a:off x="1479251" y="5534679"/>
            <a:ext cx="4624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atin typeface=".VnBlack" panose="020B7200000000000000" pitchFamily="34" charset="0"/>
              </a:rPr>
              <a:t>Do you like playing ____________?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Yes, I do. I like ________ it</a:t>
            </a:r>
          </a:p>
          <a:p>
            <a:r>
              <a:rPr lang="en-US" dirty="0">
                <a:latin typeface=".VnBlack" panose="020B7200000000000000" pitchFamily="34" charset="0"/>
              </a:rPr>
              <a:t>in my free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D729F-00B5-30B3-CBB9-C2017D2AB5A5}"/>
              </a:ext>
            </a:extLst>
          </p:cNvPr>
          <p:cNvSpPr txBox="1"/>
          <p:nvPr/>
        </p:nvSpPr>
        <p:spPr>
          <a:xfrm>
            <a:off x="1063753" y="55346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3.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C57E2-269D-784E-3C4B-1D216F4D919A}"/>
              </a:ext>
            </a:extLst>
          </p:cNvPr>
          <p:cNvSpPr/>
          <p:nvPr/>
        </p:nvSpPr>
        <p:spPr>
          <a:xfrm>
            <a:off x="6994956" y="1625600"/>
            <a:ext cx="3136901" cy="129321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35E827-4F4C-42BD-A843-15F0587660F5}"/>
              </a:ext>
            </a:extLst>
          </p:cNvPr>
          <p:cNvSpPr txBox="1"/>
          <p:nvPr/>
        </p:nvSpPr>
        <p:spPr>
          <a:xfrm>
            <a:off x="6874009" y="3001822"/>
            <a:ext cx="442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atin typeface=".VnBlack" panose="020B7200000000000000" pitchFamily="34" charset="0"/>
              </a:rPr>
              <a:t>What does your brother like</a:t>
            </a:r>
          </a:p>
          <a:p>
            <a:r>
              <a:rPr lang="en-US" dirty="0">
                <a:latin typeface=".VnBlack" panose="020B7200000000000000" pitchFamily="34" charset="0"/>
              </a:rPr>
              <a:t>    doing in his free time?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He likes ___________ the Internet.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6D296-D117-9988-3A12-F4FE31903C0A}"/>
              </a:ext>
            </a:extLst>
          </p:cNvPr>
          <p:cNvSpPr txBox="1"/>
          <p:nvPr/>
        </p:nvSpPr>
        <p:spPr>
          <a:xfrm>
            <a:off x="6458511" y="300182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2.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E82409-C049-313E-B979-5EB4AC75BDAD}"/>
              </a:ext>
            </a:extLst>
          </p:cNvPr>
          <p:cNvSpPr/>
          <p:nvPr/>
        </p:nvSpPr>
        <p:spPr>
          <a:xfrm>
            <a:off x="6994956" y="4114800"/>
            <a:ext cx="3136901" cy="129321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58181-7C79-739C-BEFF-B07403094347}"/>
              </a:ext>
            </a:extLst>
          </p:cNvPr>
          <p:cNvSpPr txBox="1"/>
          <p:nvPr/>
        </p:nvSpPr>
        <p:spPr>
          <a:xfrm>
            <a:off x="6874009" y="5534679"/>
            <a:ext cx="454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EC7073"/>
                </a:solidFill>
                <a:latin typeface=".VnBlack" panose="020B7200000000000000" pitchFamily="34" charset="0"/>
              </a:rPr>
              <a:t>_______ </a:t>
            </a:r>
            <a:r>
              <a:rPr lang="en-US" dirty="0">
                <a:latin typeface=".VnBlack" panose="020B7200000000000000" pitchFamily="34" charset="0"/>
              </a:rPr>
              <a:t>do you like doing</a:t>
            </a:r>
          </a:p>
          <a:p>
            <a:r>
              <a:rPr lang="en-US" dirty="0">
                <a:latin typeface=".VnBlack" panose="020B7200000000000000" pitchFamily="34" charset="0"/>
              </a:rPr>
              <a:t>    in your free time?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I like playing the 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73F24-6892-583A-38C5-A1985C148515}"/>
              </a:ext>
            </a:extLst>
          </p:cNvPr>
          <p:cNvSpPr txBox="1"/>
          <p:nvPr/>
        </p:nvSpPr>
        <p:spPr>
          <a:xfrm>
            <a:off x="6458511" y="55346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8089A-669A-70FD-1BAA-4AEEEA715EA8}"/>
              </a:ext>
            </a:extLst>
          </p:cNvPr>
          <p:cNvSpPr txBox="1"/>
          <p:nvPr/>
        </p:nvSpPr>
        <p:spPr>
          <a:xfrm>
            <a:off x="1986324" y="571500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5. Read and complete</a:t>
            </a:r>
          </a:p>
        </p:txBody>
      </p:sp>
    </p:spTree>
    <p:extLst>
      <p:ext uri="{BB962C8B-B14F-4D97-AF65-F5344CB8AC3E}">
        <p14:creationId xmlns:p14="http://schemas.microsoft.com/office/powerpoint/2010/main" val="3755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4872388-0C46-4E5B-145E-31E4B32F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269265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FF169EBF-7304-3560-29BC-04A35303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210300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5D867-0583-2297-AAE1-B7CB681FC0BB}"/>
              </a:ext>
            </a:extLst>
          </p:cNvPr>
          <p:cNvSpPr/>
          <p:nvPr/>
        </p:nvSpPr>
        <p:spPr>
          <a:xfrm>
            <a:off x="6031579" y="52966"/>
            <a:ext cx="114300" cy="675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36A3E-86E9-83A5-C61A-4343B3AA7AA4}"/>
              </a:ext>
            </a:extLst>
          </p:cNvPr>
          <p:cNvSpPr/>
          <p:nvPr/>
        </p:nvSpPr>
        <p:spPr>
          <a:xfrm>
            <a:off x="3961761" y="1808957"/>
            <a:ext cx="4268478" cy="231854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B110-7EEF-353E-B7E7-47C477D62E48}"/>
              </a:ext>
            </a:extLst>
          </p:cNvPr>
          <p:cNvSpPr txBox="1"/>
          <p:nvPr/>
        </p:nvSpPr>
        <p:spPr>
          <a:xfrm>
            <a:off x="2431749" y="4445667"/>
            <a:ext cx="7653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sz="2400" dirty="0">
                <a:latin typeface=".VnBlack" panose="020B7200000000000000" pitchFamily="34" charset="0"/>
              </a:rPr>
              <a:t>What do you like doing in your free time?</a:t>
            </a:r>
          </a:p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sz="2400" dirty="0">
                <a:latin typeface=".VnBlack" panose="020B7200000000000000" pitchFamily="34" charset="0"/>
              </a:rPr>
              <a:t>I like _____________________________________.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5690-B906-DCC0-3121-DF7F6F48B1A3}"/>
              </a:ext>
            </a:extLst>
          </p:cNvPr>
          <p:cNvSpPr txBox="1"/>
          <p:nvPr/>
        </p:nvSpPr>
        <p:spPr>
          <a:xfrm>
            <a:off x="2016251" y="44456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.VnBlack" panose="020B7200000000000000" pitchFamily="34" charset="0"/>
              </a:rPr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8089A-669A-70FD-1BAA-4AEEEA715EA8}"/>
              </a:ext>
            </a:extLst>
          </p:cNvPr>
          <p:cNvSpPr txBox="1"/>
          <p:nvPr/>
        </p:nvSpPr>
        <p:spPr>
          <a:xfrm>
            <a:off x="1986324" y="571500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5. Read and complete</a:t>
            </a:r>
          </a:p>
        </p:txBody>
      </p:sp>
    </p:spTree>
    <p:extLst>
      <p:ext uri="{BB962C8B-B14F-4D97-AF65-F5344CB8AC3E}">
        <p14:creationId xmlns:p14="http://schemas.microsoft.com/office/powerpoint/2010/main" val="8455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36A3E-86E9-83A5-C61A-4343B3AA7AA4}"/>
              </a:ext>
            </a:extLst>
          </p:cNvPr>
          <p:cNvSpPr/>
          <p:nvPr/>
        </p:nvSpPr>
        <p:spPr>
          <a:xfrm>
            <a:off x="3961761" y="1808957"/>
            <a:ext cx="4268478" cy="231854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B110-7EEF-353E-B7E7-47C477D62E48}"/>
              </a:ext>
            </a:extLst>
          </p:cNvPr>
          <p:cNvSpPr txBox="1"/>
          <p:nvPr/>
        </p:nvSpPr>
        <p:spPr>
          <a:xfrm>
            <a:off x="2431748" y="4445667"/>
            <a:ext cx="8998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sz="2400" dirty="0">
                <a:latin typeface=".VnBlack" panose="020B7200000000000000" pitchFamily="34" charset="0"/>
              </a:rPr>
              <a:t>What does your brother like doing in his free time?</a:t>
            </a:r>
          </a:p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sz="2400" dirty="0">
                <a:latin typeface=".VnBlack" panose="020B7200000000000000" pitchFamily="34" charset="0"/>
              </a:rPr>
              <a:t>He likes _______________ the Internet.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5690-B906-DCC0-3121-DF7F6F48B1A3}"/>
              </a:ext>
            </a:extLst>
          </p:cNvPr>
          <p:cNvSpPr txBox="1"/>
          <p:nvPr/>
        </p:nvSpPr>
        <p:spPr>
          <a:xfrm>
            <a:off x="2016251" y="44456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.VnBlack" panose="020B7200000000000000" pitchFamily="34" charset="0"/>
              </a:rPr>
              <a:t>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8089A-669A-70FD-1BAA-4AEEEA715EA8}"/>
              </a:ext>
            </a:extLst>
          </p:cNvPr>
          <p:cNvSpPr txBox="1"/>
          <p:nvPr/>
        </p:nvSpPr>
        <p:spPr>
          <a:xfrm>
            <a:off x="1986324" y="571500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5. Read and complete</a:t>
            </a:r>
          </a:p>
        </p:txBody>
      </p:sp>
    </p:spTree>
    <p:extLst>
      <p:ext uri="{BB962C8B-B14F-4D97-AF65-F5344CB8AC3E}">
        <p14:creationId xmlns:p14="http://schemas.microsoft.com/office/powerpoint/2010/main" val="24766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36A3E-86E9-83A5-C61A-4343B3AA7AA4}"/>
              </a:ext>
            </a:extLst>
          </p:cNvPr>
          <p:cNvSpPr/>
          <p:nvPr/>
        </p:nvSpPr>
        <p:spPr>
          <a:xfrm>
            <a:off x="3961761" y="1808957"/>
            <a:ext cx="4268478" cy="231854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B110-7EEF-353E-B7E7-47C477D62E48}"/>
              </a:ext>
            </a:extLst>
          </p:cNvPr>
          <p:cNvSpPr txBox="1"/>
          <p:nvPr/>
        </p:nvSpPr>
        <p:spPr>
          <a:xfrm>
            <a:off x="2431748" y="4445667"/>
            <a:ext cx="808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sz="2400" dirty="0">
                <a:latin typeface=".VnBlack" panose="020B7200000000000000" pitchFamily="34" charset="0"/>
              </a:rPr>
              <a:t>Do you like playing ____________?</a:t>
            </a:r>
          </a:p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sz="2400" dirty="0">
                <a:latin typeface=".VnBlack" panose="020B7200000000000000" pitchFamily="34" charset="0"/>
              </a:rPr>
              <a:t>Yes, I do. I like __________ it in my free time.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5690-B906-DCC0-3121-DF7F6F48B1A3}"/>
              </a:ext>
            </a:extLst>
          </p:cNvPr>
          <p:cNvSpPr txBox="1"/>
          <p:nvPr/>
        </p:nvSpPr>
        <p:spPr>
          <a:xfrm>
            <a:off x="2016251" y="44456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.VnBlack" panose="020B7200000000000000" pitchFamily="34" charset="0"/>
              </a:rPr>
              <a:t>3.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8089A-669A-70FD-1BAA-4AEEEA715EA8}"/>
              </a:ext>
            </a:extLst>
          </p:cNvPr>
          <p:cNvSpPr txBox="1"/>
          <p:nvPr/>
        </p:nvSpPr>
        <p:spPr>
          <a:xfrm>
            <a:off x="1986324" y="571500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5. Read and complete</a:t>
            </a:r>
          </a:p>
        </p:txBody>
      </p:sp>
    </p:spTree>
    <p:extLst>
      <p:ext uri="{BB962C8B-B14F-4D97-AF65-F5344CB8AC3E}">
        <p14:creationId xmlns:p14="http://schemas.microsoft.com/office/powerpoint/2010/main" val="3300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36A3E-86E9-83A5-C61A-4343B3AA7AA4}"/>
              </a:ext>
            </a:extLst>
          </p:cNvPr>
          <p:cNvSpPr/>
          <p:nvPr/>
        </p:nvSpPr>
        <p:spPr>
          <a:xfrm>
            <a:off x="3961761" y="1808957"/>
            <a:ext cx="4268478" cy="231854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B110-7EEF-353E-B7E7-47C477D62E48}"/>
              </a:ext>
            </a:extLst>
          </p:cNvPr>
          <p:cNvSpPr txBox="1"/>
          <p:nvPr/>
        </p:nvSpPr>
        <p:spPr>
          <a:xfrm>
            <a:off x="2431748" y="4445667"/>
            <a:ext cx="8452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sz="2400" dirty="0">
                <a:ln>
                  <a:solidFill>
                    <a:srgbClr val="002060"/>
                  </a:solidFill>
                </a:ln>
                <a:solidFill>
                  <a:srgbClr val="EC7073"/>
                </a:solidFill>
                <a:latin typeface=".VnBlack" panose="020B7200000000000000" pitchFamily="34" charset="0"/>
              </a:rPr>
              <a:t>_______ </a:t>
            </a:r>
            <a:r>
              <a:rPr lang="en-US" sz="2400" dirty="0">
                <a:latin typeface=".VnBlack" panose="020B7200000000000000" pitchFamily="34" charset="0"/>
              </a:rPr>
              <a:t>do you like doing in your free time?</a:t>
            </a:r>
          </a:p>
          <a:p>
            <a:r>
              <a:rPr lang="en-US" sz="2400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sz="2400" dirty="0">
                <a:latin typeface=".VnBlack" panose="020B7200000000000000" pitchFamily="34" charset="0"/>
              </a:rPr>
              <a:t>I like playing the 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5690-B906-DCC0-3121-DF7F6F48B1A3}"/>
              </a:ext>
            </a:extLst>
          </p:cNvPr>
          <p:cNvSpPr txBox="1"/>
          <p:nvPr/>
        </p:nvSpPr>
        <p:spPr>
          <a:xfrm>
            <a:off x="2016251" y="44456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.VnBlack" panose="020B7200000000000000" pitchFamily="34" charset="0"/>
              </a:rPr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8089A-669A-70FD-1BAA-4AEEEA715EA8}"/>
              </a:ext>
            </a:extLst>
          </p:cNvPr>
          <p:cNvSpPr txBox="1"/>
          <p:nvPr/>
        </p:nvSpPr>
        <p:spPr>
          <a:xfrm>
            <a:off x="1986324" y="571500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5. Read and complete</a:t>
            </a:r>
          </a:p>
        </p:txBody>
      </p:sp>
    </p:spTree>
    <p:extLst>
      <p:ext uri="{BB962C8B-B14F-4D97-AF65-F5344CB8AC3E}">
        <p14:creationId xmlns:p14="http://schemas.microsoft.com/office/powerpoint/2010/main" val="19396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C36A3E-86E9-83A5-C61A-4343B3AA7AA4}"/>
              </a:ext>
            </a:extLst>
          </p:cNvPr>
          <p:cNvSpPr/>
          <p:nvPr/>
        </p:nvSpPr>
        <p:spPr>
          <a:xfrm>
            <a:off x="1600198" y="1625600"/>
            <a:ext cx="3136901" cy="129321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B110-7EEF-353E-B7E7-47C477D62E48}"/>
              </a:ext>
            </a:extLst>
          </p:cNvPr>
          <p:cNvSpPr txBox="1"/>
          <p:nvPr/>
        </p:nvSpPr>
        <p:spPr>
          <a:xfrm>
            <a:off x="1479251" y="3001822"/>
            <a:ext cx="3376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atin typeface=".VnBlack" panose="020B7200000000000000" pitchFamily="34" charset="0"/>
              </a:rPr>
              <a:t>What do you like doing</a:t>
            </a:r>
          </a:p>
          <a:p>
            <a:r>
              <a:rPr lang="en-US" dirty="0">
                <a:latin typeface=".VnBlack" panose="020B7200000000000000" pitchFamily="34" charset="0"/>
              </a:rPr>
              <a:t>     in your free time?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I like ______________.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5690-B906-DCC0-3121-DF7F6F48B1A3}"/>
              </a:ext>
            </a:extLst>
          </p:cNvPr>
          <p:cNvSpPr txBox="1"/>
          <p:nvPr/>
        </p:nvSpPr>
        <p:spPr>
          <a:xfrm>
            <a:off x="1063753" y="300182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1.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63B267-29D1-204B-55E0-5BED729B8CB7}"/>
              </a:ext>
            </a:extLst>
          </p:cNvPr>
          <p:cNvSpPr/>
          <p:nvPr/>
        </p:nvSpPr>
        <p:spPr>
          <a:xfrm>
            <a:off x="1600198" y="4114800"/>
            <a:ext cx="3136901" cy="129321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32676-04EA-F25E-B7BA-32875953204F}"/>
              </a:ext>
            </a:extLst>
          </p:cNvPr>
          <p:cNvSpPr txBox="1"/>
          <p:nvPr/>
        </p:nvSpPr>
        <p:spPr>
          <a:xfrm>
            <a:off x="1479251" y="5534679"/>
            <a:ext cx="4624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atin typeface=".VnBlack" panose="020B7200000000000000" pitchFamily="34" charset="0"/>
              </a:rPr>
              <a:t>Do you like playing ____________?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Yes, I do. I like ________ it</a:t>
            </a:r>
          </a:p>
          <a:p>
            <a:r>
              <a:rPr lang="en-US" dirty="0">
                <a:latin typeface=".VnBlack" panose="020B7200000000000000" pitchFamily="34" charset="0"/>
              </a:rPr>
              <a:t>in my free time.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D729F-00B5-30B3-CBB9-C2017D2AB5A5}"/>
              </a:ext>
            </a:extLst>
          </p:cNvPr>
          <p:cNvSpPr txBox="1"/>
          <p:nvPr/>
        </p:nvSpPr>
        <p:spPr>
          <a:xfrm>
            <a:off x="1063753" y="55346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3.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C57E2-269D-784E-3C4B-1D216F4D919A}"/>
              </a:ext>
            </a:extLst>
          </p:cNvPr>
          <p:cNvSpPr/>
          <p:nvPr/>
        </p:nvSpPr>
        <p:spPr>
          <a:xfrm>
            <a:off x="6994956" y="1625600"/>
            <a:ext cx="3136901" cy="129321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35E827-4F4C-42BD-A843-15F0587660F5}"/>
              </a:ext>
            </a:extLst>
          </p:cNvPr>
          <p:cNvSpPr txBox="1"/>
          <p:nvPr/>
        </p:nvSpPr>
        <p:spPr>
          <a:xfrm>
            <a:off x="6874009" y="3001822"/>
            <a:ext cx="442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atin typeface=".VnBlack" panose="020B7200000000000000" pitchFamily="34" charset="0"/>
              </a:rPr>
              <a:t>What does your brother like</a:t>
            </a:r>
          </a:p>
          <a:p>
            <a:r>
              <a:rPr lang="en-US" dirty="0">
                <a:latin typeface=".VnBlack" panose="020B7200000000000000" pitchFamily="34" charset="0"/>
              </a:rPr>
              <a:t>    doing in his free time?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He likes ___________ the Internet.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6D296-D117-9988-3A12-F4FE31903C0A}"/>
              </a:ext>
            </a:extLst>
          </p:cNvPr>
          <p:cNvSpPr txBox="1"/>
          <p:nvPr/>
        </p:nvSpPr>
        <p:spPr>
          <a:xfrm>
            <a:off x="6458511" y="300182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2.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E82409-C049-313E-B979-5EB4AC75BDAD}"/>
              </a:ext>
            </a:extLst>
          </p:cNvPr>
          <p:cNvSpPr/>
          <p:nvPr/>
        </p:nvSpPr>
        <p:spPr>
          <a:xfrm>
            <a:off x="6994956" y="4114800"/>
            <a:ext cx="3136901" cy="129321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58181-7C79-739C-BEFF-B07403094347}"/>
              </a:ext>
            </a:extLst>
          </p:cNvPr>
          <p:cNvSpPr txBox="1"/>
          <p:nvPr/>
        </p:nvSpPr>
        <p:spPr>
          <a:xfrm>
            <a:off x="6874009" y="5534679"/>
            <a:ext cx="454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A: </a:t>
            </a: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EC7073"/>
                </a:solidFill>
                <a:latin typeface=".VnBlack" panose="020B7200000000000000" pitchFamily="34" charset="0"/>
              </a:rPr>
              <a:t>_______ </a:t>
            </a:r>
            <a:r>
              <a:rPr lang="en-US" dirty="0">
                <a:latin typeface=".VnBlack" panose="020B7200000000000000" pitchFamily="34" charset="0"/>
              </a:rPr>
              <a:t>do you like doing</a:t>
            </a:r>
          </a:p>
          <a:p>
            <a:r>
              <a:rPr lang="en-US" dirty="0">
                <a:latin typeface=".VnBlack" panose="020B7200000000000000" pitchFamily="34" charset="0"/>
              </a:rPr>
              <a:t>    in your free time?</a:t>
            </a:r>
          </a:p>
          <a:p>
            <a:r>
              <a:rPr lang="en-US" dirty="0">
                <a:solidFill>
                  <a:srgbClr val="EC7073"/>
                </a:solidFill>
                <a:latin typeface=".VnBlack" panose="020B7200000000000000" pitchFamily="34" charset="0"/>
              </a:rPr>
              <a:t>B: </a:t>
            </a:r>
            <a:r>
              <a:rPr lang="en-US" dirty="0">
                <a:latin typeface=".VnBlack" panose="020B7200000000000000" pitchFamily="34" charset="0"/>
              </a:rPr>
              <a:t>I like playing the 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73F24-6892-583A-38C5-A1985C148515}"/>
              </a:ext>
            </a:extLst>
          </p:cNvPr>
          <p:cNvSpPr txBox="1"/>
          <p:nvPr/>
        </p:nvSpPr>
        <p:spPr>
          <a:xfrm>
            <a:off x="6458511" y="55346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.VnBlack" panose="020B7200000000000000" pitchFamily="34" charset="0"/>
              </a:rPr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8089A-669A-70FD-1BAA-4AEEEA715EA8}"/>
              </a:ext>
            </a:extLst>
          </p:cNvPr>
          <p:cNvSpPr txBox="1"/>
          <p:nvPr/>
        </p:nvSpPr>
        <p:spPr>
          <a:xfrm>
            <a:off x="1986324" y="571500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5. Read and complete</a:t>
            </a:r>
          </a:p>
        </p:txBody>
      </p:sp>
      <p:sp>
        <p:nvSpPr>
          <p:cNvPr id="2" name="Action Button: Blank 1">
            <a:hlinkClick r:id="rId9" highlightClick="1">
              <a:snd r:embed="rId8" name="laser.wav"/>
            </a:hlinkClick>
            <a:extLst>
              <a:ext uri="{FF2B5EF4-FFF2-40B4-BE49-F238E27FC236}">
                <a16:creationId xmlns:a16="http://schemas.microsoft.com/office/drawing/2014/main" id="{658B2669-5E74-E96F-B150-53579D34A949}"/>
              </a:ext>
            </a:extLst>
          </p:cNvPr>
          <p:cNvSpPr/>
          <p:nvPr/>
        </p:nvSpPr>
        <p:spPr>
          <a:xfrm rot="21327407">
            <a:off x="10011191" y="545683"/>
            <a:ext cx="1474467" cy="769643"/>
          </a:xfrm>
          <a:prstGeom prst="actionButtonBlank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95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1" name="click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36A7A-7CFE-1992-F342-5BC03376E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13"/>
          <a:stretch/>
        </p:blipFill>
        <p:spPr>
          <a:xfrm>
            <a:off x="0" y="2282806"/>
            <a:ext cx="12192000" cy="4562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BD090D-E86E-30AE-0AEA-3C9B1CAF2160}"/>
              </a:ext>
            </a:extLst>
          </p:cNvPr>
          <p:cNvSpPr txBox="1"/>
          <p:nvPr/>
        </p:nvSpPr>
        <p:spPr>
          <a:xfrm>
            <a:off x="3688124" y="571500"/>
            <a:ext cx="48258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6. Let’s play.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54F7D-7719-139F-832F-4BA190873894}"/>
              </a:ext>
            </a:extLst>
          </p:cNvPr>
          <p:cNvSpPr txBox="1"/>
          <p:nvPr/>
        </p:nvSpPr>
        <p:spPr>
          <a:xfrm>
            <a:off x="1881570" y="1596430"/>
            <a:ext cx="8452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B44279"/>
                </a:solidFill>
                <a:latin typeface=".VnBlack" panose="020B7200000000000000" pitchFamily="34" charset="0"/>
              </a:rPr>
              <a:t>Who has more correct answers?</a:t>
            </a:r>
          </a:p>
        </p:txBody>
      </p:sp>
    </p:spTree>
    <p:extLst>
      <p:ext uri="{BB962C8B-B14F-4D97-AF65-F5344CB8AC3E}">
        <p14:creationId xmlns:p14="http://schemas.microsoft.com/office/powerpoint/2010/main" val="17822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books&#10;&#10;Description automatically generated">
            <a:extLst>
              <a:ext uri="{FF2B5EF4-FFF2-40B4-BE49-F238E27FC236}">
                <a16:creationId xmlns:a16="http://schemas.microsoft.com/office/drawing/2014/main" id="{637F874F-E5ED-1872-1F77-5CD1646FA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6" y="2534265"/>
            <a:ext cx="3657607" cy="3657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69FF1-151A-AD17-2608-AC086CC736DB}"/>
              </a:ext>
            </a:extLst>
          </p:cNvPr>
          <p:cNvSpPr txBox="1"/>
          <p:nvPr/>
        </p:nvSpPr>
        <p:spPr>
          <a:xfrm>
            <a:off x="3688124" y="571500"/>
            <a:ext cx="48258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6. Let’s play.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FD587-6E82-AE06-E649-C70C374EEA9C}"/>
              </a:ext>
            </a:extLst>
          </p:cNvPr>
          <p:cNvSpPr txBox="1"/>
          <p:nvPr/>
        </p:nvSpPr>
        <p:spPr>
          <a:xfrm>
            <a:off x="1881570" y="1596430"/>
            <a:ext cx="8452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B44279"/>
                </a:solidFill>
                <a:latin typeface=".VnBlack" panose="020B7200000000000000" pitchFamily="34" charset="0"/>
              </a:rPr>
              <a:t>Work in groups of four pupils</a:t>
            </a:r>
          </a:p>
          <a:p>
            <a:pPr algn="ctr"/>
            <a:r>
              <a:rPr lang="en-US" sz="3200" dirty="0">
                <a:solidFill>
                  <a:srgbClr val="B44279"/>
                </a:solidFill>
                <a:latin typeface=".VnBlack" panose="020B7200000000000000" pitchFamily="34" charset="0"/>
              </a:rPr>
              <a:t>in 5 minutes</a:t>
            </a:r>
          </a:p>
        </p:txBody>
      </p:sp>
    </p:spTree>
    <p:extLst>
      <p:ext uri="{BB962C8B-B14F-4D97-AF65-F5344CB8AC3E}">
        <p14:creationId xmlns:p14="http://schemas.microsoft.com/office/powerpoint/2010/main" val="4288740415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C20A0E38-9DF0-C840-8ED6-CAA45D79970B}"/>
              </a:ext>
            </a:extLst>
          </p:cNvPr>
          <p:cNvSpPr/>
          <p:nvPr/>
        </p:nvSpPr>
        <p:spPr>
          <a:xfrm>
            <a:off x="1757836" y="777240"/>
            <a:ext cx="8676323" cy="5303520"/>
          </a:xfrm>
          <a:prstGeom prst="foldedCorner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FC267-20CB-1F6D-E6AB-C2014BCA7B33}"/>
              </a:ext>
            </a:extLst>
          </p:cNvPr>
          <p:cNvSpPr txBox="1"/>
          <p:nvPr/>
        </p:nvSpPr>
        <p:spPr>
          <a:xfrm>
            <a:off x="1965007" y="1456045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.VnBlack" panose="020B7200000000000000" pitchFamily="34" charset="0"/>
              </a:rPr>
              <a:t>What do you like doing in your free time?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23756-3AB4-226C-8C70-F4C333B646B0}"/>
              </a:ext>
            </a:extLst>
          </p:cNvPr>
          <p:cNvSpPr txBox="1"/>
          <p:nvPr/>
        </p:nvSpPr>
        <p:spPr>
          <a:xfrm>
            <a:off x="1965007" y="932825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Black" panose="020B7200000000000000" pitchFamily="34" charset="0"/>
              </a:rPr>
              <a:t>Group 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A8A4A-E7F6-992D-7590-A45555FFB4F7}"/>
              </a:ext>
            </a:extLst>
          </p:cNvPr>
          <p:cNvSpPr txBox="1"/>
          <p:nvPr/>
        </p:nvSpPr>
        <p:spPr>
          <a:xfrm>
            <a:off x="1965007" y="2134225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.VnBlack" panose="020B7200000000000000" pitchFamily="34" charset="0"/>
              </a:rPr>
              <a:t>I like _____________________________________.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285D0-CDEF-6451-D422-5CC9ED396152}"/>
              </a:ext>
            </a:extLst>
          </p:cNvPr>
          <p:cNvSpPr txBox="1"/>
          <p:nvPr/>
        </p:nvSpPr>
        <p:spPr>
          <a:xfrm>
            <a:off x="1965007" y="2657445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.VnBlack" panose="020B7200000000000000" pitchFamily="34" charset="0"/>
              </a:rPr>
              <a:t>I like _____________________________________.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B551E-2004-1DBA-2ADE-2E9407661674}"/>
              </a:ext>
            </a:extLst>
          </p:cNvPr>
          <p:cNvSpPr txBox="1"/>
          <p:nvPr/>
        </p:nvSpPr>
        <p:spPr>
          <a:xfrm>
            <a:off x="1965007" y="3167390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.VnBlack" panose="020B7200000000000000" pitchFamily="34" charset="0"/>
              </a:rPr>
              <a:t>I like _____________________________________.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CEC02-8C64-D1A5-9A4B-1B70D317478A}"/>
              </a:ext>
            </a:extLst>
          </p:cNvPr>
          <p:cNvSpPr txBox="1"/>
          <p:nvPr/>
        </p:nvSpPr>
        <p:spPr>
          <a:xfrm>
            <a:off x="1965007" y="3676710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.VnBlack" panose="020B7200000000000000" pitchFamily="34" charset="0"/>
              </a:rPr>
              <a:t>I like _____________________________________.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DEB1F-7EC8-8A0A-DD20-A3D36A0CC393}"/>
              </a:ext>
            </a:extLst>
          </p:cNvPr>
          <p:cNvSpPr txBox="1"/>
          <p:nvPr/>
        </p:nvSpPr>
        <p:spPr>
          <a:xfrm>
            <a:off x="1965006" y="4199930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.VnBlack" panose="020B7200000000000000" pitchFamily="34" charset="0"/>
              </a:rPr>
              <a:t>I like _____________________________________.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D668F-91B6-4B6B-BDB5-23CBA892024C}"/>
              </a:ext>
            </a:extLst>
          </p:cNvPr>
          <p:cNvSpPr txBox="1"/>
          <p:nvPr/>
        </p:nvSpPr>
        <p:spPr>
          <a:xfrm>
            <a:off x="1965007" y="4878735"/>
            <a:ext cx="826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.VnBlack" panose="020B7200000000000000" pitchFamily="34" charset="0"/>
              </a:rPr>
              <a:t>In our free time, we like 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857164307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2646BF-96F3-B861-C8CF-E74754208296}"/>
              </a:ext>
            </a:extLst>
          </p:cNvPr>
          <p:cNvSpPr txBox="1"/>
          <p:nvPr/>
        </p:nvSpPr>
        <p:spPr>
          <a:xfrm>
            <a:off x="4742224" y="571500"/>
            <a:ext cx="272542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.VnBlack" panose="020B7200000000000000" pitchFamily="34" charset="0"/>
              </a:rPr>
              <a:t>Advice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437EC-63D1-358C-4B9E-BDB949ACB74D}"/>
              </a:ext>
            </a:extLst>
          </p:cNvPr>
          <p:cNvSpPr txBox="1"/>
          <p:nvPr/>
        </p:nvSpPr>
        <p:spPr>
          <a:xfrm>
            <a:off x="1428750" y="1494830"/>
            <a:ext cx="9334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B44279"/>
                </a:solidFill>
                <a:latin typeface=".VnBlack" panose="020B7200000000000000" pitchFamily="34" charset="0"/>
              </a:rPr>
              <a:t>Pupils, please:</a:t>
            </a:r>
          </a:p>
          <a:p>
            <a:pPr marL="457200" indent="-457200" algn="just">
              <a:buFontTx/>
              <a:buChar char="-"/>
            </a:pPr>
            <a:r>
              <a:rPr lang="en-US" sz="3200" dirty="0">
                <a:solidFill>
                  <a:srgbClr val="B44279"/>
                </a:solidFill>
                <a:latin typeface=".VnBlack" panose="020B7200000000000000" pitchFamily="34" charset="0"/>
              </a:rPr>
              <a:t>memorize the vocabulary and practice the sentences at home.</a:t>
            </a:r>
          </a:p>
          <a:p>
            <a:pPr marL="457200" indent="-457200" algn="just">
              <a:buFontTx/>
              <a:buChar char="-"/>
            </a:pPr>
            <a:r>
              <a:rPr lang="en-US" sz="3200" dirty="0">
                <a:solidFill>
                  <a:srgbClr val="B44279"/>
                </a:solidFill>
                <a:latin typeface=".VnBlack" panose="020B7200000000000000" pitchFamily="34" charset="0"/>
              </a:rPr>
              <a:t>prepare for the next lesson: Unit 4 – Lesson 2 (1-2-3) page 30.</a:t>
            </a:r>
          </a:p>
        </p:txBody>
      </p:sp>
    </p:spTree>
    <p:extLst>
      <p:ext uri="{BB962C8B-B14F-4D97-AF65-F5344CB8AC3E}">
        <p14:creationId xmlns:p14="http://schemas.microsoft.com/office/powerpoint/2010/main" val="18523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4872388-0C46-4E5B-145E-31E4B32F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269265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FF169EBF-7304-3560-29BC-04A35303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210300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5D867-0583-2297-AAE1-B7CB681FC0BB}"/>
              </a:ext>
            </a:extLst>
          </p:cNvPr>
          <p:cNvSpPr/>
          <p:nvPr/>
        </p:nvSpPr>
        <p:spPr>
          <a:xfrm>
            <a:off x="6031579" y="52966"/>
            <a:ext cx="114300" cy="675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4872388-0C46-4E5B-145E-31E4B32F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-5339356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FF169EBF-7304-3560-29BC-04A35303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28156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5D867-0583-2297-AAE1-B7CB681FC0BB}"/>
              </a:ext>
            </a:extLst>
          </p:cNvPr>
          <p:cNvSpPr/>
          <p:nvPr/>
        </p:nvSpPr>
        <p:spPr>
          <a:xfrm>
            <a:off x="-577042" y="52966"/>
            <a:ext cx="114300" cy="675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EB420-F881-92E9-086A-D292FE7DA949}"/>
              </a:ext>
            </a:extLst>
          </p:cNvPr>
          <p:cNvSpPr txBox="1"/>
          <p:nvPr/>
        </p:nvSpPr>
        <p:spPr>
          <a:xfrm>
            <a:off x="4974434" y="1552426"/>
            <a:ext cx="69813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Montserrat Black" panose="00000A00000000000000" pitchFamily="2" charset="0"/>
              </a:rPr>
              <a:t>Unit 4: Our free-time activities</a:t>
            </a:r>
          </a:p>
          <a:p>
            <a:pPr algn="ctr"/>
            <a:r>
              <a:rPr lang="en-US" sz="3200" dirty="0">
                <a:latin typeface="Montserrat" panose="00000500000000000000" pitchFamily="2" charset="0"/>
              </a:rPr>
              <a:t>Lesson 1 (4-5-6)</a:t>
            </a:r>
          </a:p>
        </p:txBody>
      </p:sp>
    </p:spTree>
    <p:extLst>
      <p:ext uri="{BB962C8B-B14F-4D97-AF65-F5344CB8AC3E}">
        <p14:creationId xmlns:p14="http://schemas.microsoft.com/office/powerpoint/2010/main" val="353430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FF169EBF-7304-3560-29BC-04A35303C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210300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group of children posing for a picture&#10;&#10;Description automatically generated">
            <a:extLst>
              <a:ext uri="{FF2B5EF4-FFF2-40B4-BE49-F238E27FC236}">
                <a16:creationId xmlns:a16="http://schemas.microsoft.com/office/drawing/2014/main" id="{D05099E5-A105-486B-3CA1-5F86B3A53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05933"/>
            <a:ext cx="4712436" cy="666424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8B553-6D6C-ECF1-AB37-732804ADCF79}"/>
              </a:ext>
            </a:extLst>
          </p:cNvPr>
          <p:cNvSpPr txBox="1"/>
          <p:nvPr/>
        </p:nvSpPr>
        <p:spPr>
          <a:xfrm>
            <a:off x="813502" y="1739900"/>
            <a:ext cx="4418196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Thank you</a:t>
            </a:r>
          </a:p>
          <a:p>
            <a:pPr algn="ctr"/>
            <a:r>
              <a:rPr lang="en-US" sz="60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and</a:t>
            </a:r>
          </a:p>
          <a:p>
            <a:pPr algn="ctr"/>
            <a:r>
              <a:rPr lang="en-US" sz="6000" b="1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Goodbye</a:t>
            </a:r>
          </a:p>
        </p:txBody>
      </p:sp>
    </p:spTree>
    <p:extLst>
      <p:ext uri="{BB962C8B-B14F-4D97-AF65-F5344CB8AC3E}">
        <p14:creationId xmlns:p14="http://schemas.microsoft.com/office/powerpoint/2010/main" val="366564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4872388-0C46-4E5B-145E-31E4B32FC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481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FF169EBF-7304-3560-29BC-04A35303C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2624941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5D867-0583-2297-AAE1-B7CB681FC0BB}"/>
              </a:ext>
            </a:extLst>
          </p:cNvPr>
          <p:cNvSpPr/>
          <p:nvPr/>
        </p:nvSpPr>
        <p:spPr>
          <a:xfrm>
            <a:off x="12446220" y="52966"/>
            <a:ext cx="114300" cy="675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15798-26CE-0B36-1ED8-95886E9BDF9B}"/>
              </a:ext>
            </a:extLst>
          </p:cNvPr>
          <p:cNvSpPr txBox="1"/>
          <p:nvPr/>
        </p:nvSpPr>
        <p:spPr>
          <a:xfrm>
            <a:off x="6924710" y="953909"/>
            <a:ext cx="341471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000" b="1" dirty="0"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  <a:solidFill>
                  <a:srgbClr val="FF0000"/>
                </a:solidFill>
                <a:latin typeface="Montserrat Black" panose="00000A00000000000000" pitchFamily="2" charset="0"/>
              </a:rPr>
              <a:t>Warm up</a:t>
            </a:r>
            <a:endParaRPr lang="en-US" sz="5000" dirty="0">
              <a:ln>
                <a:solidFill>
                  <a:schemeClr val="tx2">
                    <a:lumMod val="25000"/>
                    <a:lumOff val="75000"/>
                  </a:schemeClr>
                </a:solidFill>
              </a:ln>
              <a:solidFill>
                <a:srgbClr val="FF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72EAC-4AA6-9BF5-1F5C-3158A1B9BA4E}"/>
              </a:ext>
            </a:extLst>
          </p:cNvPr>
          <p:cNvSpPr txBox="1"/>
          <p:nvPr/>
        </p:nvSpPr>
        <p:spPr>
          <a:xfrm>
            <a:off x="6238624" y="2117692"/>
            <a:ext cx="478688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Let’s watch the video</a:t>
            </a:r>
          </a:p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and do the action</a:t>
            </a:r>
          </a:p>
        </p:txBody>
      </p:sp>
    </p:spTree>
    <p:extLst>
      <p:ext uri="{BB962C8B-B14F-4D97-AF65-F5344CB8AC3E}">
        <p14:creationId xmlns:p14="http://schemas.microsoft.com/office/powerpoint/2010/main" val="354518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ll Your Hands">
            <a:hlinkClick r:id="" action="ppaction://media"/>
            <a:extLst>
              <a:ext uri="{FF2B5EF4-FFF2-40B4-BE49-F238E27FC236}">
                <a16:creationId xmlns:a16="http://schemas.microsoft.com/office/drawing/2014/main" id="{45B58C60-5941-4820-F5C6-05CC2F8B7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527" y="132484"/>
            <a:ext cx="11720945" cy="659303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72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E15798-26CE-0B36-1ED8-95886E9BDF9B}"/>
              </a:ext>
            </a:extLst>
          </p:cNvPr>
          <p:cNvSpPr txBox="1"/>
          <p:nvPr/>
        </p:nvSpPr>
        <p:spPr>
          <a:xfrm>
            <a:off x="7258135" y="953909"/>
            <a:ext cx="2747868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000" b="1" dirty="0"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  <a:solidFill>
                  <a:srgbClr val="FF0000"/>
                </a:solidFill>
                <a:latin typeface="Montserrat Black" panose="00000A00000000000000" pitchFamily="2" charset="0"/>
              </a:rPr>
              <a:t>Review</a:t>
            </a:r>
            <a:endParaRPr lang="en-US" sz="5000" dirty="0">
              <a:ln>
                <a:solidFill>
                  <a:schemeClr val="tx2">
                    <a:lumMod val="25000"/>
                    <a:lumOff val="75000"/>
                  </a:schemeClr>
                </a:solidFill>
              </a:ln>
              <a:solidFill>
                <a:srgbClr val="FF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72EAC-4AA6-9BF5-1F5C-3158A1B9BA4E}"/>
              </a:ext>
            </a:extLst>
          </p:cNvPr>
          <p:cNvSpPr txBox="1"/>
          <p:nvPr/>
        </p:nvSpPr>
        <p:spPr>
          <a:xfrm>
            <a:off x="5098100" y="2117692"/>
            <a:ext cx="7067961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Look at some pictures</a:t>
            </a:r>
          </a:p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and choose the correct answers</a:t>
            </a:r>
          </a:p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A, B, or C.</a:t>
            </a:r>
          </a:p>
        </p:txBody>
      </p:sp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E4872388-0C46-4E5B-145E-31E4B32FC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5481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FF169EBF-7304-3560-29BC-04A35303C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2624941" y="105933"/>
            <a:ext cx="4712436" cy="664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5D867-0583-2297-AAE1-B7CB681FC0BB}"/>
              </a:ext>
            </a:extLst>
          </p:cNvPr>
          <p:cNvSpPr/>
          <p:nvPr/>
        </p:nvSpPr>
        <p:spPr>
          <a:xfrm>
            <a:off x="12446220" y="52966"/>
            <a:ext cx="114300" cy="675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5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7206E-DB6B-EA8B-5DA1-660371D38C9C}"/>
              </a:ext>
            </a:extLst>
          </p:cNvPr>
          <p:cNvSpPr/>
          <p:nvPr/>
        </p:nvSpPr>
        <p:spPr>
          <a:xfrm>
            <a:off x="4220525" y="1145858"/>
            <a:ext cx="3750945" cy="220599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A6B189-7508-BD14-958F-EABFDCAEC3E3}"/>
              </a:ext>
            </a:extLst>
          </p:cNvPr>
          <p:cNvSpPr/>
          <p:nvPr/>
        </p:nvSpPr>
        <p:spPr>
          <a:xfrm>
            <a:off x="106925" y="194310"/>
            <a:ext cx="548640" cy="582930"/>
          </a:xfrm>
          <a:prstGeom prst="ellipse">
            <a:avLst/>
          </a:prstGeom>
          <a:solidFill>
            <a:srgbClr val="FEE4CB"/>
          </a:solid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4B0B-420C-017E-631A-77B0A56345F2}"/>
              </a:ext>
            </a:extLst>
          </p:cNvPr>
          <p:cNvSpPr txBox="1"/>
          <p:nvPr/>
        </p:nvSpPr>
        <p:spPr>
          <a:xfrm>
            <a:off x="3429243" y="3726181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I like ___________________.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AA5EFB-3C0D-1153-36F5-7A9FC1F6246B}"/>
              </a:ext>
            </a:extLst>
          </p:cNvPr>
          <p:cNvSpPr/>
          <p:nvPr/>
        </p:nvSpPr>
        <p:spPr>
          <a:xfrm>
            <a:off x="426965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A. swimming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0C49F5-3C74-977A-18D4-7DD303076740}"/>
              </a:ext>
            </a:extLst>
          </p:cNvPr>
          <p:cNvSpPr/>
          <p:nvPr/>
        </p:nvSpPr>
        <p:spPr>
          <a:xfrm>
            <a:off x="4362573" y="4758692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B. playing the violin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3A559A-6640-CA5F-EFCB-F52A40D9AA46}"/>
              </a:ext>
            </a:extLst>
          </p:cNvPr>
          <p:cNvSpPr/>
          <p:nvPr/>
        </p:nvSpPr>
        <p:spPr>
          <a:xfrm>
            <a:off x="8298181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C. going for a walk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FA99-C044-141E-6C9D-869A83880B61}"/>
              </a:ext>
            </a:extLst>
          </p:cNvPr>
          <p:cNvSpPr txBox="1"/>
          <p:nvPr/>
        </p:nvSpPr>
        <p:spPr>
          <a:xfrm>
            <a:off x="1564003" y="186751"/>
            <a:ext cx="90639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What do you like doing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445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7206E-DB6B-EA8B-5DA1-660371D38C9C}"/>
              </a:ext>
            </a:extLst>
          </p:cNvPr>
          <p:cNvSpPr/>
          <p:nvPr/>
        </p:nvSpPr>
        <p:spPr>
          <a:xfrm>
            <a:off x="4220527" y="1143000"/>
            <a:ext cx="3750945" cy="220599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4B0B-420C-017E-631A-77B0A56345F2}"/>
              </a:ext>
            </a:extLst>
          </p:cNvPr>
          <p:cNvSpPr txBox="1"/>
          <p:nvPr/>
        </p:nvSpPr>
        <p:spPr>
          <a:xfrm>
            <a:off x="3429243" y="3726181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I like ___________________.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AA5EFB-3C0D-1153-36F5-7A9FC1F6246B}"/>
              </a:ext>
            </a:extLst>
          </p:cNvPr>
          <p:cNvSpPr/>
          <p:nvPr/>
        </p:nvSpPr>
        <p:spPr>
          <a:xfrm>
            <a:off x="426965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A. watering the flowers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0C49F5-3C74-977A-18D4-7DD303076740}"/>
              </a:ext>
            </a:extLst>
          </p:cNvPr>
          <p:cNvSpPr/>
          <p:nvPr/>
        </p:nvSpPr>
        <p:spPr>
          <a:xfrm>
            <a:off x="4362573" y="4758692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B. playing the violin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3A559A-6640-CA5F-EFCB-F52A40D9AA46}"/>
              </a:ext>
            </a:extLst>
          </p:cNvPr>
          <p:cNvSpPr/>
          <p:nvPr/>
        </p:nvSpPr>
        <p:spPr>
          <a:xfrm>
            <a:off x="8298181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C. surfing the Internet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AB1838-8FE2-6F9E-94C9-C45E61D88457}"/>
              </a:ext>
            </a:extLst>
          </p:cNvPr>
          <p:cNvSpPr/>
          <p:nvPr/>
        </p:nvSpPr>
        <p:spPr>
          <a:xfrm>
            <a:off x="106925" y="194310"/>
            <a:ext cx="548640" cy="582930"/>
          </a:xfrm>
          <a:prstGeom prst="ellipse">
            <a:avLst/>
          </a:prstGeom>
          <a:solidFill>
            <a:srgbClr val="FEE4CB"/>
          </a:solid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BBB7C-EC9F-2706-66F1-395C79C89595}"/>
              </a:ext>
            </a:extLst>
          </p:cNvPr>
          <p:cNvSpPr txBox="1"/>
          <p:nvPr/>
        </p:nvSpPr>
        <p:spPr>
          <a:xfrm>
            <a:off x="1564003" y="186751"/>
            <a:ext cx="90639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What do you like doing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8452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37206E-DB6B-EA8B-5DA1-660371D38C9C}"/>
              </a:ext>
            </a:extLst>
          </p:cNvPr>
          <p:cNvSpPr/>
          <p:nvPr/>
        </p:nvSpPr>
        <p:spPr>
          <a:xfrm>
            <a:off x="4220527" y="1143000"/>
            <a:ext cx="3750945" cy="220599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C4B0B-420C-017E-631A-77B0A56345F2}"/>
              </a:ext>
            </a:extLst>
          </p:cNvPr>
          <p:cNvSpPr txBox="1"/>
          <p:nvPr/>
        </p:nvSpPr>
        <p:spPr>
          <a:xfrm>
            <a:off x="3429243" y="3726181"/>
            <a:ext cx="53335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I like ___________________.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AA5EFB-3C0D-1153-36F5-7A9FC1F6246B}"/>
              </a:ext>
            </a:extLst>
          </p:cNvPr>
          <p:cNvSpPr/>
          <p:nvPr/>
        </p:nvSpPr>
        <p:spPr>
          <a:xfrm>
            <a:off x="426965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A. playing basketball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0C49F5-3C74-977A-18D4-7DD303076740}"/>
              </a:ext>
            </a:extLst>
          </p:cNvPr>
          <p:cNvSpPr/>
          <p:nvPr/>
        </p:nvSpPr>
        <p:spPr>
          <a:xfrm>
            <a:off x="4362573" y="4758692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B. playing football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3A559A-6640-CA5F-EFCB-F52A40D9AA46}"/>
              </a:ext>
            </a:extLst>
          </p:cNvPr>
          <p:cNvSpPr/>
          <p:nvPr/>
        </p:nvSpPr>
        <p:spPr>
          <a:xfrm>
            <a:off x="8298181" y="4766310"/>
            <a:ext cx="3470908" cy="81153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Montserrat" panose="00000500000000000000" pitchFamily="2" charset="0"/>
              </a:rPr>
              <a:t>C. going for a walk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D23BFAC-8E47-D30F-57B2-47868CA2C37A}"/>
              </a:ext>
            </a:extLst>
          </p:cNvPr>
          <p:cNvSpPr/>
          <p:nvPr/>
        </p:nvSpPr>
        <p:spPr>
          <a:xfrm>
            <a:off x="106925" y="194310"/>
            <a:ext cx="548640" cy="582930"/>
          </a:xfrm>
          <a:prstGeom prst="ellipse">
            <a:avLst/>
          </a:prstGeom>
          <a:solidFill>
            <a:srgbClr val="FEE4CB"/>
          </a:solidFill>
          <a:ln>
            <a:solidFill>
              <a:srgbClr val="24A68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082CF-39D2-D016-97BC-ECA007355455}"/>
              </a:ext>
            </a:extLst>
          </p:cNvPr>
          <p:cNvSpPr txBox="1"/>
          <p:nvPr/>
        </p:nvSpPr>
        <p:spPr>
          <a:xfrm>
            <a:off x="1564003" y="186751"/>
            <a:ext cx="906399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ln>
                  <a:solidFill>
                    <a:schemeClr val="bg1">
                      <a:lumMod val="85000"/>
                    </a:schemeClr>
                  </a:solidFill>
                </a:ln>
                <a:latin typeface="Montserrat" panose="00000500000000000000" pitchFamily="2" charset="0"/>
              </a:rPr>
              <a:t>What do you like doing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6893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é e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544921-4318-49D1-A3A2-09F99B441BBF}"/>
  <p:tag name="ISPRING_PROJECT_VERSION" val="9.3"/>
  <p:tag name="ISPRING_PROJECT_FOLDER_UPDATED" val="1"/>
  <p:tag name="ISPRING_SCREEN_RECS_UPDATED" val="C:\Users\mit1t\OneDrive\Data\dự giờ đầu năm_1\"/>
  <p:tag name="ISPRING_RESOURCE_FOLDER" val="C:\Users\mit1t\OneDrive\Data\Dự giờ đầu năm\TA5 Unit 4 L1 456\"/>
  <p:tag name="ISPRING_PRESENTATION_PATH" val="C:\Users\mit1t\OneDrive\Data\Dự giờ đầu năm\TA5 Unit 4 L1 456.ppt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727</Words>
  <Application>Microsoft Office PowerPoint</Application>
  <PresentationFormat>Widescreen</PresentationFormat>
  <Paragraphs>146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.VnAvant</vt:lpstr>
      <vt:lpstr>.VnBlack</vt:lpstr>
      <vt:lpstr>Aptos</vt:lpstr>
      <vt:lpstr>Aptos Display</vt:lpstr>
      <vt:lpstr>Arial</vt:lpstr>
      <vt:lpstr>Montserrat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Thư Lê</dc:creator>
  <cp:lastModifiedBy>Thư Lê</cp:lastModifiedBy>
  <cp:revision>1</cp:revision>
  <dcterms:created xsi:type="dcterms:W3CDTF">2024-10-17T01:19:45Z</dcterms:created>
  <dcterms:modified xsi:type="dcterms:W3CDTF">2025-02-19T10:22:15Z</dcterms:modified>
</cp:coreProperties>
</file>