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2"/>
  </p:notesMasterIdLst>
  <p:sldIdLst>
    <p:sldId id="256" r:id="rId2"/>
    <p:sldId id="398" r:id="rId3"/>
    <p:sldId id="390" r:id="rId4"/>
    <p:sldId id="388" r:id="rId5"/>
    <p:sldId id="391" r:id="rId6"/>
    <p:sldId id="370" r:id="rId7"/>
    <p:sldId id="392" r:id="rId8"/>
    <p:sldId id="371" r:id="rId9"/>
    <p:sldId id="375" r:id="rId10"/>
    <p:sldId id="274" r:id="rId11"/>
    <p:sldId id="395" r:id="rId12"/>
    <p:sldId id="396" r:id="rId13"/>
    <p:sldId id="397" r:id="rId14"/>
    <p:sldId id="394" r:id="rId15"/>
    <p:sldId id="266" r:id="rId16"/>
    <p:sldId id="382" r:id="rId17"/>
    <p:sldId id="273" r:id="rId18"/>
    <p:sldId id="275" r:id="rId19"/>
    <p:sldId id="277" r:id="rId20"/>
    <p:sldId id="383" r:id="rId21"/>
  </p:sldIdLst>
  <p:sldSz cx="9144000" cy="5143500" type="screen16x9"/>
  <p:notesSz cx="6858000" cy="9144000"/>
  <p:embeddedFontLst>
    <p:embeddedFont>
      <p:font typeface="Comic Sans MS" pitchFamily="66" charset="0"/>
      <p:regular r:id="rId23"/>
      <p:bold r:id="rId24"/>
    </p:embeddedFont>
    <p:embeddedFont>
      <p:font typeface="Sport Day" charset="0"/>
      <p:regular r:id="rId25"/>
      <p:bold r:id="rId26"/>
      <p:italic r:id="rId27"/>
      <p:boldItalic r:id="rId28"/>
    </p:embeddedFont>
    <p:embeddedFont>
      <p:font typeface="Patrick Hand" charset="0"/>
      <p:regular r:id="rId29"/>
    </p:embeddedFont>
    <p:embeddedFont>
      <p:font typeface="Patrick Hand SC" charset="0"/>
      <p:regular r:id="rId30"/>
    </p:embeddedFont>
    <p:embeddedFont>
      <p:font typeface="Century Gothic" charset="0"/>
      <p:regular r:id="rId31"/>
      <p:bold r:id="rId32"/>
      <p:italic r:id="rId33"/>
      <p:boldItalic r:id="rId34"/>
    </p:embeddedFont>
    <p:embeddedFont>
      <p:font typeface="Arial Black" pitchFamily="34" charset="0"/>
      <p:bold r:id="rId35"/>
    </p:embeddedFont>
    <p:embeddedFont>
      <p:font typeface="Tahoma" pitchFamily="3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1" autoAdjust="0"/>
  </p:normalViewPr>
  <p:slideViewPr>
    <p:cSldViewPr snapToGrid="0">
      <p:cViewPr varScale="1">
        <p:scale>
          <a:sx n="92" d="100"/>
          <a:sy n="92" d="100"/>
        </p:scale>
        <p:origin x="-756" y="-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6049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586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734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8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4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25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6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59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0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58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8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Google Shape;34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6" name="Google Shape;34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6598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60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446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58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87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49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1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351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3" r:id="rId4"/>
    <p:sldLayoutId id="2147483679" r:id="rId5"/>
    <p:sldLayoutId id="214748368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557800" y="371875"/>
            <a:ext cx="8076736" cy="25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latin typeface="Comic Sans MS" panose="030F0702030302020204" pitchFamily="66" charset="0"/>
              </a:rPr>
              <a:t/>
            </a:r>
            <a:br>
              <a:rPr lang="en-US" sz="6000" dirty="0" smtClean="0">
                <a:latin typeface="Comic Sans MS" panose="030F0702030302020204" pitchFamily="66" charset="0"/>
              </a:rPr>
            </a:br>
            <a:r>
              <a:rPr lang="vi-VN" sz="6000" dirty="0" smtClean="0">
                <a:latin typeface="Comic Sans MS" panose="030F0702030302020204" pitchFamily="66" charset="0"/>
              </a:rPr>
              <a:t>T</a:t>
            </a:r>
            <a:r>
              <a:rPr lang="en-GB" sz="6000" dirty="0" smtClean="0">
                <a:latin typeface="Comic Sans MS" panose="030F0702030302020204" pitchFamily="66" charset="0"/>
              </a:rPr>
              <a:t>ime </a:t>
            </a:r>
            <a:r>
              <a:rPr lang="en-GB" sz="6000" dirty="0">
                <a:latin typeface="Comic Sans MS" panose="030F0702030302020204" pitchFamily="66" charset="0"/>
              </a:rPr>
              <a:t>and daily </a:t>
            </a:r>
            <a:r>
              <a:rPr lang="vi-VN" sz="6000" dirty="0" smtClean="0">
                <a:latin typeface="Comic Sans MS" panose="030F0702030302020204" pitchFamily="66" charset="0"/>
              </a:rPr>
              <a:t>routines</a:t>
            </a:r>
            <a:endParaRPr sz="6000" dirty="0">
              <a:latin typeface="Comic Sans MS" panose="030F0702030302020204" pitchFamily="66" charset="0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371925" y="3116146"/>
            <a:ext cx="436435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1">
                <a:solidFill>
                  <a:srgbClr val="FF0000"/>
                </a:solidFill>
                <a:latin typeface="Comic Sans MS" panose="030F0702030302020204" pitchFamily="66" charset="0"/>
              </a:rPr>
              <a:t>Lesson </a:t>
            </a:r>
            <a:r>
              <a:rPr lang="vi-VN" sz="28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539738" y="3189996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mic Sans MS" panose="030F0702030302020204" pitchFamily="66" charset="0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omic Sans MS" panose="030F0702030302020204" pitchFamily="66" charset="0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46604" y="2845431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22559" y="0"/>
            <a:ext cx="1852153" cy="191141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1" y="227741"/>
            <a:ext cx="707396" cy="359903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362941" y="372173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chemeClr val="accent5"/>
                </a:solidFill>
                <a:latin typeface="Sport Day" pitchFamily="2" charset="0"/>
              </a:rPr>
              <a:t>2</a:t>
            </a:r>
            <a:endParaRPr lang="en-US" sz="8000" b="1" dirty="0">
              <a:solidFill>
                <a:schemeClr val="accent5"/>
              </a:solidFill>
              <a:latin typeface="Sport 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1C5061E8-7C73-AED2-1859-7EB880BCBD67}"/>
              </a:ext>
            </a:extLst>
          </p:cNvPr>
          <p:cNvSpPr/>
          <p:nvPr/>
        </p:nvSpPr>
        <p:spPr>
          <a:xfrm>
            <a:off x="741791" y="743448"/>
            <a:ext cx="3557148" cy="1290918"/>
          </a:xfrm>
          <a:prstGeom prst="wedgeRoundRectCallout">
            <a:avLst>
              <a:gd name="adj1" fmla="val -61054"/>
              <a:gd name="adj2" fmla="val 976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time is it?</a:t>
            </a:r>
            <a:endParaRPr lang="en-US" sz="32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A1B82172-753A-AFFE-905A-B8738EDA51E4}"/>
              </a:ext>
            </a:extLst>
          </p:cNvPr>
          <p:cNvSpPr/>
          <p:nvPr/>
        </p:nvSpPr>
        <p:spPr>
          <a:xfrm>
            <a:off x="1016200" y="2470480"/>
            <a:ext cx="2666359" cy="1290918"/>
          </a:xfrm>
          <a:prstGeom prst="wedgeRoundRectCallout">
            <a:avLst>
              <a:gd name="adj1" fmla="val 77851"/>
              <a:gd name="adj2" fmla="val 49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0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six o’clock.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3" b="47140" l="0" r="44663">
                        <a14:foregroundMark x1="36788" y1="24263" x2="13886" y2="34315"/>
                        <a14:foregroundMark x1="14093" y1="24957" x2="28912" y2="22877"/>
                        <a14:foregroundMark x1="15544" y1="33969" x2="15233" y2="19064"/>
                        <a14:foregroundMark x1="15544" y1="19931" x2="21969" y2="32409"/>
                        <a14:foregroundMark x1="17824" y1="18718" x2="18031" y2="28769"/>
                        <a14:foregroundMark x1="18031" y1="28769" x2="25285" y2="36568"/>
                        <a14:foregroundMark x1="26010" y1="35875" x2="26114" y2="21144"/>
                        <a14:foregroundMark x1="23938" y1="25650" x2="31399" y2="33102"/>
                        <a14:foregroundMark x1="33057" y1="21490" x2="34404" y2="39861"/>
                        <a14:foregroundMark x1="36477" y1="24783" x2="36684" y2="36568"/>
                        <a14:foregroundMark x1="38031" y1="25650" x2="41347" y2="29809"/>
                        <a14:foregroundMark x1="43005" y1="33969" x2="21347" y2="26863"/>
                        <a14:foregroundMark x1="40933" y1="26170" x2="23005" y2="35182"/>
                        <a14:foregroundMark x1="39378" y1="22184" x2="24249" y2="24610"/>
                        <a14:foregroundMark x1="35648" y1="19411" x2="26528" y2="26863"/>
                        <a14:foregroundMark x1="27668" y1="35009" x2="22176" y2="31716"/>
                        <a14:foregroundMark x1="35026" y1="8839" x2="13472" y2="10745"/>
                        <a14:foregroundMark x1="13161" y1="10399" x2="19378" y2="8146"/>
                        <a14:foregroundMark x1="7254" y1="7972" x2="1969" y2="9012"/>
                        <a14:foregroundMark x1="7461" y1="12132" x2="1140" y2="11785"/>
                        <a14:foregroundMark x1="4041" y1="6239" x2="829" y2="9532"/>
                        <a14:foregroundMark x1="2073" y1="5893" x2="5389" y2="6932"/>
                        <a14:foregroundMark x1="725" y1="11092" x2="4767" y2="13518"/>
                        <a14:foregroundMark x1="4974" y1="12132" x2="2073" y2="11785"/>
                        <a14:foregroundMark x1="4870" y1="9705" x2="2694" y2="9705"/>
                        <a14:foregroundMark x1="4870" y1="13172" x2="1451" y2="13692"/>
                        <a14:foregroundMark x1="5389" y1="14385" x2="3109" y2="14558"/>
                        <a14:foregroundMark x1="2383" y1="10225" x2="6839" y2="12305"/>
                        <a14:foregroundMark x1="2902" y1="5893" x2="4663" y2="5893"/>
                        <a14:backgroundMark x1="1554" y1="6239" x2="1554" y2="6239"/>
                        <a14:backgroundMark x1="1762" y1="6239" x2="2591" y2="5199"/>
                        <a14:backgroundMark x1="518" y1="11092" x2="622" y2="11958"/>
                        <a14:backgroundMark x1="1140" y1="13518" x2="1658" y2="14211"/>
                      </a14:backgroundRemoval>
                    </a14:imgEffect>
                  </a14:imgLayer>
                </a14:imgProps>
              </a:ext>
            </a:extLst>
          </a:blip>
          <a:srcRect t="2842" r="55326" b="53025"/>
          <a:stretch/>
        </p:blipFill>
        <p:spPr>
          <a:xfrm>
            <a:off x="4298939" y="1175379"/>
            <a:ext cx="3285315" cy="19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690224" y="2069617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0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tick.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74517" y="65653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vi-VN" smtClean="0"/>
              <a:t>0</a:t>
            </a:r>
            <a:r>
              <a:rPr lang="en-US" smtClean="0"/>
              <a:t>4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11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060"/>
          <a:stretch/>
        </p:blipFill>
        <p:spPr>
          <a:xfrm>
            <a:off x="2380502" y="1631726"/>
            <a:ext cx="4374259" cy="2105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010"/>
          <a:stretch/>
        </p:blipFill>
        <p:spPr>
          <a:xfrm>
            <a:off x="2380502" y="1633850"/>
            <a:ext cx="438291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39" y="1217008"/>
            <a:ext cx="8481795" cy="2659610"/>
          </a:xfrm>
          <a:prstGeom prst="rect">
            <a:avLst/>
          </a:prstGeom>
        </p:spPr>
      </p:pic>
      <p:pic>
        <p:nvPicPr>
          <p:cNvPr id="8" name="Picture 2" descr="dấu tick - Central Residence">
            <a:extLst>
              <a:ext uri="{FF2B5EF4-FFF2-40B4-BE49-F238E27FC236}">
                <a16:creationId xmlns:a16="http://schemas.microsoft.com/office/drawing/2014/main" xmlns="" id="{6B13D4E7-6FA9-7E3C-6C11-73D447D1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40" y="3336779"/>
            <a:ext cx="406400" cy="4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ấu tick - Central Residence">
            <a:extLst>
              <a:ext uri="{FF2B5EF4-FFF2-40B4-BE49-F238E27FC236}">
                <a16:creationId xmlns:a16="http://schemas.microsoft.com/office/drawing/2014/main" xmlns="" id="{6B13D4E7-6FA9-7E3C-6C11-73D447D1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98" y="3336778"/>
            <a:ext cx="406400" cy="4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8640" y="1412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0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70694" y="1008173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Fun corner &amp; wrap-up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36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2678679" y="1422400"/>
            <a:ext cx="3538864" cy="3528470"/>
          </a:xfrm>
          <a:prstGeom prst="ellipse">
            <a:avLst/>
          </a:prstGeom>
        </p:spPr>
      </p:pic>
      <p:pic>
        <p:nvPicPr>
          <p:cNvPr id="11" name="12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1" y="102618"/>
            <a:ext cx="1494810" cy="1926426"/>
          </a:xfrm>
          <a:prstGeom prst="rect">
            <a:avLst/>
          </a:prstGeom>
        </p:spPr>
      </p:pic>
      <p:pic>
        <p:nvPicPr>
          <p:cNvPr id="12" name="11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275" y="65091"/>
            <a:ext cx="1643309" cy="811148"/>
          </a:xfrm>
          <a:prstGeom prst="rect">
            <a:avLst/>
          </a:prstGeom>
        </p:spPr>
      </p:pic>
      <p:pic>
        <p:nvPicPr>
          <p:cNvPr id="18" name="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4295041" y="3098571"/>
            <a:ext cx="1014632" cy="745856"/>
          </a:xfrm>
          <a:prstGeom prst="rect">
            <a:avLst/>
          </a:prstGeom>
        </p:spPr>
      </p:pic>
      <p:pic>
        <p:nvPicPr>
          <p:cNvPr id="22" name="9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2561328" y="2512836"/>
            <a:ext cx="1014632" cy="745856"/>
          </a:xfrm>
          <a:prstGeom prst="rect">
            <a:avLst/>
          </a:prstGeom>
        </p:spPr>
      </p:pic>
      <p:pic>
        <p:nvPicPr>
          <p:cNvPr id="25" name="8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3204612" y="3956781"/>
            <a:ext cx="1014632" cy="745856"/>
          </a:xfrm>
          <a:prstGeom prst="rect">
            <a:avLst/>
          </a:prstGeom>
        </p:spPr>
      </p:pic>
      <p:pic>
        <p:nvPicPr>
          <p:cNvPr id="26" name="7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5636659" y="3236262"/>
            <a:ext cx="1014632" cy="745856"/>
          </a:xfrm>
          <a:prstGeom prst="rect">
            <a:avLst/>
          </a:prstGeom>
        </p:spPr>
      </p:pic>
      <p:sp>
        <p:nvSpPr>
          <p:cNvPr id="13" name="2">
            <a:hlinkClick r:id="" action="ppaction://hlinkshowjump?jump=nextslide"/>
          </p:cNvPr>
          <p:cNvSpPr/>
          <p:nvPr/>
        </p:nvSpPr>
        <p:spPr>
          <a:xfrm>
            <a:off x="7586663" y="4272605"/>
            <a:ext cx="957263" cy="35654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247" y="503087"/>
            <a:ext cx="5528028" cy="86418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8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15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1742" y="4163115"/>
            <a:ext cx="1643309" cy="811148"/>
          </a:xfrm>
          <a:prstGeom prst="rect">
            <a:avLst/>
          </a:prstGeom>
        </p:spPr>
      </p:pic>
      <p:sp>
        <p:nvSpPr>
          <p:cNvPr id="14" name="14"/>
          <p:cNvSpPr/>
          <p:nvPr/>
        </p:nvSpPr>
        <p:spPr>
          <a:xfrm>
            <a:off x="4170843" y="2249715"/>
            <a:ext cx="2005728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a. s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even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o’clock</a:t>
            </a:r>
          </a:p>
        </p:txBody>
      </p:sp>
      <p:sp>
        <p:nvSpPr>
          <p:cNvPr id="15" name="13"/>
          <p:cNvSpPr/>
          <p:nvPr/>
        </p:nvSpPr>
        <p:spPr>
          <a:xfrm>
            <a:off x="6433053" y="2170311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b. s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even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thirty</a:t>
            </a:r>
          </a:p>
        </p:txBody>
      </p:sp>
      <p:sp>
        <p:nvSpPr>
          <p:cNvPr id="18" name="12"/>
          <p:cNvSpPr/>
          <p:nvPr/>
        </p:nvSpPr>
        <p:spPr>
          <a:xfrm>
            <a:off x="5176221" y="3568474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c. s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ix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o’clock</a:t>
            </a:r>
          </a:p>
        </p:txBody>
      </p:sp>
      <p:pic>
        <p:nvPicPr>
          <p:cNvPr id="13" name="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15990" y="824870"/>
            <a:ext cx="3538864" cy="3528470"/>
          </a:xfrm>
          <a:prstGeom prst="ellipse">
            <a:avLst/>
          </a:prstGeom>
        </p:spPr>
      </p:pic>
      <p:sp>
        <p:nvSpPr>
          <p:cNvPr id="2" name="10"/>
          <p:cNvSpPr/>
          <p:nvPr/>
        </p:nvSpPr>
        <p:spPr>
          <a:xfrm>
            <a:off x="3869528" y="566561"/>
            <a:ext cx="4958482" cy="139455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time is it?</a:t>
            </a:r>
          </a:p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It’</a:t>
            </a:r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 ___________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724212" y="3781729"/>
            <a:ext cx="1008189" cy="741120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8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5981044" y="2346214"/>
            <a:ext cx="1008189" cy="741120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7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3682111" y="2431343"/>
            <a:ext cx="1008189" cy="741120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209369" y="5647379"/>
            <a:ext cx="1014632" cy="745856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5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566702" y="5597171"/>
            <a:ext cx="1014632" cy="745856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1754271" y="5599930"/>
            <a:ext cx="1014632" cy="745856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3"/>
          <p:cNvSpPr txBox="1"/>
          <p:nvPr/>
        </p:nvSpPr>
        <p:spPr>
          <a:xfrm>
            <a:off x="1687549" y="2093525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" y="102618"/>
            <a:ext cx="1082102" cy="1394552"/>
          </a:xfrm>
          <a:prstGeom prst="rect">
            <a:avLst/>
          </a:prstGeom>
        </p:spPr>
      </p:pic>
      <p:sp>
        <p:nvSpPr>
          <p:cNvPr id="30" name="1">
            <a:hlinkClick r:id="" action="ppaction://hlinkshowjump?jump=nextslide"/>
          </p:cNvPr>
          <p:cNvSpPr/>
          <p:nvPr/>
        </p:nvSpPr>
        <p:spPr>
          <a:xfrm>
            <a:off x="8223392" y="4353340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1520" t="3527" r="79029" b="12237"/>
          <a:stretch/>
        </p:blipFill>
        <p:spPr>
          <a:xfrm>
            <a:off x="7270249" y="1023111"/>
            <a:ext cx="1095378" cy="481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1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51 -0.5011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16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1742" y="4163115"/>
            <a:ext cx="1643309" cy="811148"/>
          </a:xfrm>
          <a:prstGeom prst="rect">
            <a:avLst/>
          </a:prstGeom>
        </p:spPr>
      </p:pic>
      <p:sp>
        <p:nvSpPr>
          <p:cNvPr id="15" name="15"/>
          <p:cNvSpPr/>
          <p:nvPr/>
        </p:nvSpPr>
        <p:spPr>
          <a:xfrm>
            <a:off x="6433053" y="2170311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b. e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ight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fifteen</a:t>
            </a:r>
          </a:p>
        </p:txBody>
      </p:sp>
      <p:sp>
        <p:nvSpPr>
          <p:cNvPr id="18" name="14"/>
          <p:cNvSpPr/>
          <p:nvPr/>
        </p:nvSpPr>
        <p:spPr>
          <a:xfrm>
            <a:off x="5176221" y="3568474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c. e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ight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five</a:t>
            </a:r>
          </a:p>
        </p:txBody>
      </p:sp>
      <p:pic>
        <p:nvPicPr>
          <p:cNvPr id="13" name="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13504" y="1060122"/>
            <a:ext cx="3538864" cy="3528470"/>
          </a:xfrm>
          <a:prstGeom prst="ellipse">
            <a:avLst/>
          </a:prstGeom>
        </p:spPr>
      </p:pic>
      <p:sp>
        <p:nvSpPr>
          <p:cNvPr id="2" name="11"/>
          <p:cNvSpPr/>
          <p:nvPr/>
        </p:nvSpPr>
        <p:spPr>
          <a:xfrm>
            <a:off x="3680461" y="533973"/>
            <a:ext cx="4958482" cy="139455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time is it?</a:t>
            </a:r>
          </a:p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It’</a:t>
            </a:r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 ___________.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724212" y="3781729"/>
            <a:ext cx="1008189" cy="741120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9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5981044" y="2346214"/>
            <a:ext cx="1008189" cy="741120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209369" y="5647379"/>
            <a:ext cx="1014632" cy="745856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7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566702" y="5597171"/>
            <a:ext cx="1014632" cy="745856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6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1754271" y="5599930"/>
            <a:ext cx="1014632" cy="745856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5"/>
          <p:cNvSpPr txBox="1"/>
          <p:nvPr/>
        </p:nvSpPr>
        <p:spPr>
          <a:xfrm>
            <a:off x="1687549" y="2093525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4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" y="102618"/>
            <a:ext cx="1082102" cy="1394552"/>
          </a:xfrm>
          <a:prstGeom prst="rect">
            <a:avLst/>
          </a:prstGeom>
        </p:spPr>
      </p:pic>
      <p:sp>
        <p:nvSpPr>
          <p:cNvPr id="30" name="3">
            <a:hlinkClick r:id="" action="ppaction://hlinkshowjump?jump=nextslide"/>
          </p:cNvPr>
          <p:cNvSpPr/>
          <p:nvPr/>
        </p:nvSpPr>
        <p:spPr>
          <a:xfrm>
            <a:off x="8223392" y="4353340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2"/>
          <p:cNvSpPr/>
          <p:nvPr/>
        </p:nvSpPr>
        <p:spPr>
          <a:xfrm>
            <a:off x="4170843" y="2249715"/>
            <a:ext cx="2005728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a. e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ight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fifty</a:t>
            </a:r>
          </a:p>
        </p:txBody>
      </p:sp>
      <p:pic>
        <p:nvPicPr>
          <p:cNvPr id="22" name="1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3682111" y="2431343"/>
            <a:ext cx="1008189" cy="741120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27510" t="4040" r="52871" b="10634"/>
          <a:stretch/>
        </p:blipFill>
        <p:spPr>
          <a:xfrm>
            <a:off x="6870757" y="987408"/>
            <a:ext cx="1104900" cy="48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90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15534 0.1384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9375 -0.4995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15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1742" y="4163115"/>
            <a:ext cx="1643309" cy="811148"/>
          </a:xfrm>
          <a:prstGeom prst="rect">
            <a:avLst/>
          </a:prstGeom>
        </p:spPr>
      </p:pic>
      <p:sp>
        <p:nvSpPr>
          <p:cNvPr id="14" name="14"/>
          <p:cNvSpPr/>
          <p:nvPr/>
        </p:nvSpPr>
        <p:spPr>
          <a:xfrm>
            <a:off x="4170843" y="2249715"/>
            <a:ext cx="2005728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a. t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wo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thirty</a:t>
            </a:r>
          </a:p>
        </p:txBody>
      </p:sp>
      <p:sp>
        <p:nvSpPr>
          <p:cNvPr id="15" name="13"/>
          <p:cNvSpPr/>
          <p:nvPr/>
        </p:nvSpPr>
        <p:spPr>
          <a:xfrm>
            <a:off x="6433053" y="2170311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b. t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wo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three</a:t>
            </a:r>
          </a:p>
        </p:txBody>
      </p:sp>
      <p:sp>
        <p:nvSpPr>
          <p:cNvPr id="18" name="12"/>
          <p:cNvSpPr/>
          <p:nvPr/>
        </p:nvSpPr>
        <p:spPr>
          <a:xfrm>
            <a:off x="5176221" y="3568474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c. t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wo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thirteen</a:t>
            </a:r>
          </a:p>
        </p:txBody>
      </p:sp>
      <p:pic>
        <p:nvPicPr>
          <p:cNvPr id="13" name="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13504" y="1060122"/>
            <a:ext cx="3538864" cy="3528470"/>
          </a:xfrm>
          <a:prstGeom prst="ellipse">
            <a:avLst/>
          </a:prstGeom>
        </p:spPr>
      </p:pic>
      <p:sp>
        <p:nvSpPr>
          <p:cNvPr id="2" name="10"/>
          <p:cNvSpPr/>
          <p:nvPr/>
        </p:nvSpPr>
        <p:spPr>
          <a:xfrm>
            <a:off x="3680461" y="533973"/>
            <a:ext cx="4958482" cy="139455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time is it?</a:t>
            </a:r>
          </a:p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It’</a:t>
            </a:r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 ___________.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724212" y="3781729"/>
            <a:ext cx="1008189" cy="741120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8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5981044" y="2346214"/>
            <a:ext cx="1008189" cy="741120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2" name="7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3682111" y="2431343"/>
            <a:ext cx="1008189" cy="741120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3" name="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209369" y="5647379"/>
            <a:ext cx="1014632" cy="745856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5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566702" y="5597171"/>
            <a:ext cx="1014632" cy="745856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1754271" y="5599930"/>
            <a:ext cx="1014632" cy="745856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3"/>
          <p:cNvSpPr txBox="1"/>
          <p:nvPr/>
        </p:nvSpPr>
        <p:spPr>
          <a:xfrm>
            <a:off x="1687549" y="2093525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2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" y="102618"/>
            <a:ext cx="1082102" cy="1394552"/>
          </a:xfrm>
          <a:prstGeom prst="rect">
            <a:avLst/>
          </a:prstGeom>
        </p:spPr>
      </p:pic>
      <p:sp>
        <p:nvSpPr>
          <p:cNvPr id="30" name="1">
            <a:hlinkClick r:id="" action="ppaction://hlinkshowjump?jump=nextslide"/>
          </p:cNvPr>
          <p:cNvSpPr/>
          <p:nvPr/>
        </p:nvSpPr>
        <p:spPr>
          <a:xfrm>
            <a:off x="8223392" y="4353340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53315" t="4489" r="27066" b="11518"/>
          <a:stretch/>
        </p:blipFill>
        <p:spPr>
          <a:xfrm>
            <a:off x="6983548" y="991218"/>
            <a:ext cx="1104900" cy="48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6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638 -0.653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6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15">
            <a:extLst>
              <a:ext uri="{FF2B5EF4-FFF2-40B4-BE49-F238E27FC236}">
                <a16:creationId xmlns:a16="http://schemas.microsoft.com/office/drawing/2014/main" xmlns="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1742" y="4163115"/>
            <a:ext cx="1643309" cy="811148"/>
          </a:xfrm>
          <a:prstGeom prst="rect">
            <a:avLst/>
          </a:prstGeom>
        </p:spPr>
      </p:pic>
      <p:sp>
        <p:nvSpPr>
          <p:cNvPr id="15" name="14"/>
          <p:cNvSpPr/>
          <p:nvPr/>
        </p:nvSpPr>
        <p:spPr>
          <a:xfrm>
            <a:off x="6433053" y="2170311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b. f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our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fifteen</a:t>
            </a:r>
          </a:p>
        </p:txBody>
      </p:sp>
      <p:sp>
        <p:nvSpPr>
          <p:cNvPr id="18" name="13"/>
          <p:cNvSpPr/>
          <p:nvPr/>
        </p:nvSpPr>
        <p:spPr>
          <a:xfrm>
            <a:off x="5176221" y="3568474"/>
            <a:ext cx="2205890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FF5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c. f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our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forty-five</a:t>
            </a:r>
          </a:p>
        </p:txBody>
      </p:sp>
      <p:pic>
        <p:nvPicPr>
          <p:cNvPr id="13" name="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13504" y="1060122"/>
            <a:ext cx="3538864" cy="3528470"/>
          </a:xfrm>
          <a:prstGeom prst="ellipse">
            <a:avLst/>
          </a:prstGeom>
        </p:spPr>
      </p:pic>
      <p:sp>
        <p:nvSpPr>
          <p:cNvPr id="2" name="11"/>
          <p:cNvSpPr/>
          <p:nvPr/>
        </p:nvSpPr>
        <p:spPr>
          <a:xfrm>
            <a:off x="3680461" y="533973"/>
            <a:ext cx="4958482" cy="1394552"/>
          </a:xfrm>
          <a:prstGeom prst="roundRect">
            <a:avLst/>
          </a:prstGeom>
          <a:ln w="38100">
            <a:solidFill>
              <a:srgbClr val="2C7C84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time is it?</a:t>
            </a:r>
          </a:p>
          <a:p>
            <a:pPr marL="137160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It’</a:t>
            </a:r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 ____________</a:t>
            </a:r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724212" y="3781729"/>
            <a:ext cx="1008189" cy="741120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19" name="9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5981044" y="2346214"/>
            <a:ext cx="1008189" cy="741120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3" name="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8144995" flipH="1">
            <a:off x="1209369" y="5647379"/>
            <a:ext cx="1014632" cy="745856"/>
          </a:xfrm>
          <a:prstGeom prst="rect">
            <a:avLst/>
          </a:prstGeom>
          <a:effectLst>
            <a:glow rad="50800">
              <a:srgbClr val="FF5050"/>
            </a:glow>
          </a:effectLst>
        </p:spPr>
      </p:pic>
      <p:pic>
        <p:nvPicPr>
          <p:cNvPr id="24" name="7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3249">
            <a:off x="566702" y="5597171"/>
            <a:ext cx="1014632" cy="745856"/>
          </a:xfrm>
          <a:prstGeom prst="rect">
            <a:avLst/>
          </a:prstGeom>
          <a:effectLst>
            <a:glow rad="50800">
              <a:srgbClr val="FFFF99"/>
            </a:glow>
          </a:effectLst>
        </p:spPr>
      </p:pic>
      <p:pic>
        <p:nvPicPr>
          <p:cNvPr id="27" name="6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015235" flipH="1">
            <a:off x="1754271" y="5599930"/>
            <a:ext cx="1014632" cy="745856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sp>
        <p:nvSpPr>
          <p:cNvPr id="6" name="5"/>
          <p:cNvSpPr txBox="1"/>
          <p:nvPr/>
        </p:nvSpPr>
        <p:spPr>
          <a:xfrm>
            <a:off x="1687549" y="2093525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4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2" y="102618"/>
            <a:ext cx="1082102" cy="1394552"/>
          </a:xfrm>
          <a:prstGeom prst="rect">
            <a:avLst/>
          </a:prstGeom>
        </p:spPr>
      </p:pic>
      <p:sp>
        <p:nvSpPr>
          <p:cNvPr id="30" name="3">
            <a:hlinkClick r:id="" action="ppaction://hlinkshowjump?jump=nextslide"/>
          </p:cNvPr>
          <p:cNvSpPr/>
          <p:nvPr/>
        </p:nvSpPr>
        <p:spPr>
          <a:xfrm>
            <a:off x="8223392" y="4353340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14" name="2"/>
          <p:cNvSpPr/>
          <p:nvPr/>
        </p:nvSpPr>
        <p:spPr>
          <a:xfrm>
            <a:off x="4170843" y="2249715"/>
            <a:ext cx="2005728" cy="1189281"/>
          </a:xfrm>
          <a:prstGeom prst="hexagon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a. f</a:t>
            </a:r>
            <a:r>
              <a:rPr lang="en-US" sz="2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our </a:t>
            </a:r>
            <a:r>
              <a:rPr lang="en-US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forty </a:t>
            </a:r>
          </a:p>
        </p:txBody>
      </p:sp>
      <p:pic>
        <p:nvPicPr>
          <p:cNvPr id="22" name="1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3682111" y="2431343"/>
            <a:ext cx="1008189" cy="741120"/>
          </a:xfrm>
          <a:prstGeom prst="rect">
            <a:avLst/>
          </a:prstGeom>
          <a:effectLst>
            <a:glow rad="50800">
              <a:srgbClr val="99FF99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79226" t="3784" r="1425" b="8224"/>
          <a:stretch/>
        </p:blipFill>
        <p:spPr>
          <a:xfrm>
            <a:off x="6855699" y="979789"/>
            <a:ext cx="1089660" cy="50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24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1393 0.6347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59166 0.63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315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0404 -0.183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path" presetSubtype="0" accel="48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04857 -0.5541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6" grpId="0"/>
      <p:bldP spid="30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893" y="217484"/>
            <a:ext cx="87181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        By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the end of the lesson, pupils will be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able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 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knowledge 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 understand and correctly repeat the sentences in two communicative contexts focusing on asking and telling the time.</a:t>
            </a:r>
          </a:p>
          <a:p>
            <a:pPr marL="285750" indent="-285750">
              <a:buFontTx/>
              <a:buChar char="-"/>
            </a:pP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correctly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say the phrases and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use </a:t>
            </a:r>
            <a:endParaRPr lang="en-US" sz="1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1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time is it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1800" i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It’s </a:t>
            </a:r>
            <a:r>
              <a:rPr lang="en-US" sz="1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_____.        </a:t>
            </a:r>
            <a:r>
              <a:rPr lang="en-US" sz="1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to ask and tell the time.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enhance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the correct use of 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time is it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It’s</a:t>
            </a:r>
            <a:r>
              <a:rPr lang="en-US" sz="18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_____.</a:t>
            </a:r>
            <a:r>
              <a:rPr lang="en-US" sz="1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to ask and tell the time in a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freer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context</a:t>
            </a:r>
          </a:p>
          <a:p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to and understand two communicative contexts in which two pupils play a game asking and telling the time and tick the correct pictures</a:t>
            </a:r>
            <a:endParaRPr lang="en-US" sz="1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Competences.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Communication and collaboration: work in pairs and groups to complete the learning tasks</a:t>
            </a: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Self-control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&amp; independent learning: perform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learning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tasks</a:t>
            </a:r>
          </a:p>
          <a:p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</a:t>
            </a:r>
            <a:endParaRPr lang="en-US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>
                <a:latin typeface="Times New Roman" pitchFamily="18" charset="0"/>
                <a:cs typeface="Times New Roman" pitchFamily="18" charset="0"/>
              </a:rPr>
              <a:t>Show their responsibility by noticing the time and follow the timetable on time</a:t>
            </a:r>
            <a:r>
              <a:rPr lang="en-US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7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">
            <a:hlinkClick r:id="" action="ppaction://hlinkshowjump?jump=nextslide"/>
          </p:cNvPr>
          <p:cNvSpPr/>
          <p:nvPr/>
        </p:nvSpPr>
        <p:spPr>
          <a:xfrm>
            <a:off x="4804585" y="697435"/>
            <a:ext cx="3895756" cy="2853667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Up">
              <a:avLst/>
            </a:prstTxWarp>
          </a:bodyPr>
          <a:lstStyle/>
          <a:p>
            <a:pPr algn="ctr"/>
            <a:r>
              <a:rPr lang="en-US" sz="7200" b="1" dirty="0">
                <a:ln w="6600">
                  <a:solidFill>
                    <a:srgbClr val="46B6C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WELL DONE!</a:t>
            </a:r>
          </a:p>
        </p:txBody>
      </p:sp>
      <p:pic>
        <p:nvPicPr>
          <p:cNvPr id="6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1392499" y="817689"/>
            <a:ext cx="3538864" cy="3528470"/>
          </a:xfrm>
          <a:prstGeom prst="ellipse">
            <a:avLst/>
          </a:prstGeom>
        </p:spPr>
      </p:pic>
      <p:pic>
        <p:nvPicPr>
          <p:cNvPr id="7" name="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4297269" y="4138077"/>
            <a:ext cx="1014632" cy="745856"/>
          </a:xfrm>
          <a:prstGeom prst="rect">
            <a:avLst/>
          </a:prstGeom>
        </p:spPr>
      </p:pic>
      <p:pic>
        <p:nvPicPr>
          <p:cNvPr id="8" name="6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2504421" y="2740319"/>
            <a:ext cx="1014632" cy="745856"/>
          </a:xfrm>
          <a:prstGeom prst="rect">
            <a:avLst/>
          </a:prstGeom>
        </p:spPr>
      </p:pic>
      <p:pic>
        <p:nvPicPr>
          <p:cNvPr id="9" name="5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3735133" y="2277276"/>
            <a:ext cx="1014632" cy="745856"/>
          </a:xfrm>
          <a:prstGeom prst="rect">
            <a:avLst/>
          </a:prstGeom>
        </p:spPr>
      </p:pic>
      <p:pic>
        <p:nvPicPr>
          <p:cNvPr id="10" name="4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672555" y="3973231"/>
            <a:ext cx="1014632" cy="745856"/>
          </a:xfrm>
          <a:prstGeom prst="rect">
            <a:avLst/>
          </a:prstGeom>
        </p:spPr>
      </p:pic>
      <p:pic>
        <p:nvPicPr>
          <p:cNvPr id="11" name="3">
            <a:extLst>
              <a:ext uri="{FF2B5EF4-FFF2-40B4-BE49-F238E27FC236}">
                <a16:creationId xmlns:a16="http://schemas.microsoft.com/office/drawing/2014/main" xmlns="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1" y="102618"/>
            <a:ext cx="1494810" cy="1926426"/>
          </a:xfrm>
          <a:prstGeom prst="rect">
            <a:avLst/>
          </a:prstGeom>
        </p:spPr>
      </p:pic>
      <p:sp>
        <p:nvSpPr>
          <p:cNvPr id="13" name="1">
            <a:hlinkClick r:id="" action="ppaction://hlinkshowjump?jump=endshow"/>
          </p:cNvPr>
          <p:cNvSpPr/>
          <p:nvPr/>
        </p:nvSpPr>
        <p:spPr>
          <a:xfrm>
            <a:off x="7620000" y="4357835"/>
            <a:ext cx="957263" cy="35654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4276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811425" y="1257181"/>
            <a:ext cx="7378111" cy="122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&amp; </a:t>
            </a:r>
            <a:r>
              <a:rPr lang="en-US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vi-VN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eview</a:t>
            </a:r>
            <a:endParaRPr sz="60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340893" y="2296567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808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5"/>
          <p:cNvSpPr/>
          <p:nvPr/>
        </p:nvSpPr>
        <p:spPr>
          <a:xfrm>
            <a:off x="1961281" y="1997435"/>
            <a:ext cx="610295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i="0" u="none" strike="noStrike" cap="none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Sing the song.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657589" y="546906"/>
            <a:ext cx="7838714" cy="4076701"/>
            <a:chOff x="194699" y="503507"/>
            <a:chExt cx="8702418" cy="4937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316" r="179"/>
            <a:stretch/>
          </p:blipFill>
          <p:spPr>
            <a:xfrm>
              <a:off x="194699" y="503507"/>
              <a:ext cx="8702418" cy="493776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54790" t="5911" r="39926" b="68180"/>
            <a:stretch/>
          </p:blipFill>
          <p:spPr>
            <a:xfrm>
              <a:off x="8269530" y="503508"/>
              <a:ext cx="462280" cy="1287780"/>
            </a:xfrm>
            <a:prstGeom prst="rect">
              <a:avLst/>
            </a:prstGeom>
          </p:spPr>
        </p:pic>
      </p:grpSp>
      <p:pic>
        <p:nvPicPr>
          <p:cNvPr id="6" name="What Time Is It Song for Kids - Preschool, Kindergarten, Learn English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199" y="577386"/>
            <a:ext cx="7273414" cy="404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5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690224" y="2069747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0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825701" y="81618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vi-VN" sz="6000" smtClean="0"/>
              <a:t>0</a:t>
            </a:r>
            <a:r>
              <a:rPr lang="en-US" sz="6000" smtClean="0"/>
              <a:t>1</a:t>
            </a:r>
            <a:endParaRPr sz="6000"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063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6" y="886691"/>
            <a:ext cx="8821067" cy="352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3511" y="973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88885" y="2602594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Listen, point and say.</a:t>
            </a:r>
            <a:r>
              <a:rPr lang="en-US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xmlns="" id="{ADC0A420-BA5B-6017-40B6-81F326C5779B}"/>
              </a:ext>
            </a:extLst>
          </p:cNvPr>
          <p:cNvSpPr/>
          <p:nvPr/>
        </p:nvSpPr>
        <p:spPr>
          <a:xfrm flipH="1">
            <a:off x="3941564" y="1083455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xmlns="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95620" y="11603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65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3" b="47140" l="0" r="44663">
                        <a14:foregroundMark x1="36788" y1="24263" x2="13886" y2="34315"/>
                        <a14:foregroundMark x1="14093" y1="24957" x2="28912" y2="22877"/>
                        <a14:foregroundMark x1="15544" y1="33969" x2="15233" y2="19064"/>
                        <a14:foregroundMark x1="15544" y1="19931" x2="21969" y2="32409"/>
                        <a14:foregroundMark x1="17824" y1="18718" x2="18031" y2="28769"/>
                        <a14:foregroundMark x1="18031" y1="28769" x2="25285" y2="36568"/>
                        <a14:foregroundMark x1="26010" y1="35875" x2="26114" y2="21144"/>
                        <a14:foregroundMark x1="23938" y1="25650" x2="31399" y2="33102"/>
                        <a14:foregroundMark x1="33057" y1="21490" x2="34404" y2="39861"/>
                        <a14:foregroundMark x1="36477" y1="24783" x2="36684" y2="36568"/>
                        <a14:foregroundMark x1="38031" y1="25650" x2="41347" y2="29809"/>
                        <a14:foregroundMark x1="43005" y1="33969" x2="21347" y2="26863"/>
                        <a14:foregroundMark x1="40933" y1="26170" x2="23005" y2="35182"/>
                        <a14:foregroundMark x1="39378" y1="22184" x2="24249" y2="24610"/>
                        <a14:foregroundMark x1="35648" y1="19411" x2="26528" y2="26863"/>
                        <a14:foregroundMark x1="27668" y1="35009" x2="22176" y2="31716"/>
                        <a14:foregroundMark x1="35026" y1="8839" x2="13472" y2="10745"/>
                        <a14:foregroundMark x1="13161" y1="10399" x2="19378" y2="8146"/>
                        <a14:foregroundMark x1="7254" y1="7972" x2="1969" y2="9012"/>
                        <a14:foregroundMark x1="7461" y1="12132" x2="1140" y2="11785"/>
                        <a14:foregroundMark x1="4041" y1="6239" x2="829" y2="9532"/>
                        <a14:foregroundMark x1="2073" y1="5893" x2="5389" y2="6932"/>
                        <a14:foregroundMark x1="725" y1="11092" x2="4767" y2="13518"/>
                        <a14:foregroundMark x1="4974" y1="12132" x2="2073" y2="11785"/>
                        <a14:foregroundMark x1="4870" y1="9705" x2="2694" y2="9705"/>
                        <a14:foregroundMark x1="4870" y1="13172" x2="1451" y2="13692"/>
                        <a14:foregroundMark x1="5389" y1="14385" x2="3109" y2="14558"/>
                        <a14:foregroundMark x1="2383" y1="10225" x2="6839" y2="12305"/>
                      </a14:backgroundRemoval>
                    </a14:imgEffect>
                  </a14:imgLayer>
                </a14:imgProps>
              </a:ext>
            </a:extLst>
          </a:blip>
          <a:srcRect t="2842" r="55326" b="53025"/>
          <a:stretch/>
        </p:blipFill>
        <p:spPr>
          <a:xfrm>
            <a:off x="1246495" y="683940"/>
            <a:ext cx="3084205" cy="1821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32" r="100000">
                        <a14:foregroundMark x1="17169" y1="20930" x2="4872" y2="15891"/>
                        <a14:foregroundMark x1="16009" y1="13566" x2="7657" y2="14341"/>
                        <a14:foregroundMark x1="20650" y1="26744" x2="4640" y2="21318"/>
                        <a14:foregroundMark x1="17865" y1="24419" x2="4872" y2="26744"/>
                        <a14:foregroundMark x1="15081" y1="28682" x2="6497" y2="26744"/>
                        <a14:foregroundMark x1="23434" y1="20543" x2="75406" y2="12791"/>
                        <a14:foregroundMark x1="83759" y1="16279" x2="57773" y2="9690"/>
                        <a14:foregroundMark x1="43619" y1="12016" x2="30858" y2="17442"/>
                        <a14:foregroundMark x1="29234" y1="47674" x2="84223" y2="59690"/>
                        <a14:foregroundMark x1="86079" y1="55426" x2="29234" y2="70155"/>
                        <a14:foregroundMark x1="25986" y1="58140" x2="48260" y2="58140"/>
                        <a14:foregroundMark x1="27378" y1="39922" x2="42691" y2="46899"/>
                        <a14:foregroundMark x1="26914" y1="46899" x2="39907" y2="48450"/>
                        <a14:foregroundMark x1="25290" y1="51938" x2="34803" y2="55039"/>
                        <a14:foregroundMark x1="26218" y1="63178" x2="34571" y2="63178"/>
                        <a14:foregroundMark x1="41763" y1="73256" x2="57077" y2="53876"/>
                        <a14:foregroundMark x1="70766" y1="45349" x2="48260" y2="48450"/>
                        <a14:foregroundMark x1="46868" y1="70930" x2="84919" y2="64341"/>
                        <a14:foregroundMark x1="56381" y1="64341" x2="70070" y2="50000"/>
                        <a14:foregroundMark x1="15081" y1="15116" x2="6497" y2="9690"/>
                        <a14:foregroundMark x1="17865" y1="16667" x2="3712" y2="14729"/>
                        <a14:foregroundMark x1="5800" y1="20543" x2="3712" y2="16667"/>
                        <a14:foregroundMark x1="6032" y1="25581" x2="3248" y2="16279"/>
                        <a14:foregroundMark x1="9745" y1="14729" x2="4640" y2="11240"/>
                        <a14:foregroundMark x1="6961" y1="20930" x2="9745" y2="9690"/>
                        <a14:foregroundMark x1="14849" y1="18217" x2="6961" y2="8140"/>
                        <a14:foregroundMark x1="14849" y1="20543" x2="3712" y2="22093"/>
                        <a14:foregroundMark x1="5568" y1="15116" x2="3016" y2="20930"/>
                        <a14:foregroundMark x1="6032" y1="21318" x2="7657" y2="26744"/>
                        <a14:foregroundMark x1="3944" y1="25581" x2="8585" y2="27132"/>
                        <a14:foregroundMark x1="16937" y1="22093" x2="7889" y2="27132"/>
                        <a14:foregroundMark x1="21578" y1="20543" x2="7889" y2="28682"/>
                      </a14:backgroundRemoval>
                    </a14:imgEffect>
                  </a14:imgLayer>
                </a14:imgProps>
              </a:ext>
            </a:extLst>
          </a:blip>
          <a:srcRect t="2334"/>
          <a:stretch/>
        </p:blipFill>
        <p:spPr>
          <a:xfrm>
            <a:off x="4531760" y="666186"/>
            <a:ext cx="3083445" cy="18026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9" b="100000" l="0" r="100000">
                        <a14:foregroundMark x1="44706" y1="18039" x2="31294" y2="13333"/>
                        <a14:foregroundMark x1="49176" y1="15686" x2="60000" y2="15294"/>
                        <a14:foregroundMark x1="66118" y1="14118" x2="79529" y2="17647"/>
                        <a14:foregroundMark x1="34588" y1="50196" x2="48235" y2="64706"/>
                        <a14:foregroundMark x1="55294" y1="52941" x2="81647" y2="62745"/>
                        <a14:foregroundMark x1="79294" y1="52157" x2="61176" y2="46667"/>
                        <a14:foregroundMark x1="56235" y1="61569" x2="66118" y2="67059"/>
                        <a14:foregroundMark x1="67059" y1="67059" x2="79059" y2="67451"/>
                        <a14:foregroundMark x1="90118" y1="53333" x2="92000" y2="60000"/>
                        <a14:foregroundMark x1="32000" y1="71765" x2="47294" y2="87451"/>
                        <a14:foregroundMark x1="86353" y1="80784" x2="37647" y2="91373"/>
                        <a14:foregroundMark x1="63059" y1="74510" x2="55059" y2="66275"/>
                        <a14:foregroundMark x1="44706" y1="64706" x2="31529" y2="64706"/>
                        <a14:foregroundMark x1="34588" y1="43922" x2="41647" y2="49412"/>
                        <a14:foregroundMark x1="91529" y1="85882" x2="83294" y2="92941"/>
                        <a14:foregroundMark x1="81647" y1="90588" x2="68471" y2="93725"/>
                        <a14:foregroundMark x1="65647" y1="93725" x2="39059" y2="87843"/>
                        <a14:foregroundMark x1="30824" y1="82745" x2="39765" y2="94902"/>
                        <a14:foregroundMark x1="95529" y1="87843" x2="88941" y2="92157"/>
                        <a14:foregroundMark x1="98353" y1="81961" x2="92471" y2="92157"/>
                        <a14:foregroundMark x1="90353" y1="93725" x2="82353" y2="94510"/>
                        <a14:foregroundMark x1="14353" y1="85098" x2="28471" y2="94118"/>
                        <a14:foregroundMark x1="15765" y1="88235" x2="20706" y2="92941"/>
                        <a14:foregroundMark x1="19059" y1="92941" x2="27529" y2="95294"/>
                        <a14:foregroundMark x1="35529" y1="68235" x2="44000" y2="69412"/>
                        <a14:foregroundMark x1="58118" y1="53333" x2="59529" y2="58431"/>
                        <a14:foregroundMark x1="69412" y1="43137" x2="77647" y2="49020"/>
                        <a14:foregroundMark x1="5647" y1="12157" x2="20706" y2="16471"/>
                        <a14:foregroundMark x1="12471" y1="20000" x2="6353" y2="22353"/>
                        <a14:foregroundMark x1="12706" y1="12549" x2="6353" y2="5882"/>
                        <a14:foregroundMark x1="13176" y1="9412" x2="5882" y2="4706"/>
                        <a14:foregroundMark x1="6353" y1="5490" x2="1647" y2="15294"/>
                        <a14:foregroundMark x1="2588" y1="14510" x2="8471" y2="23137"/>
                        <a14:foregroundMark x1="10824" y1="7451" x2="8000" y2="4314"/>
                        <a14:foregroundMark x1="6588" y1="4314" x2="3059" y2="7059"/>
                        <a14:foregroundMark x1="1882" y1="15686" x2="5647" y2="21961"/>
                        <a14:backgroundMark x1="2824" y1="3137" x2="8471" y2="1961"/>
                        <a14:backgroundMark x1="706" y1="7843" x2="471" y2="12549"/>
                        <a14:backgroundMark x1="471" y1="28235" x2="1176" y2="22745"/>
                        <a14:backgroundMark x1="941" y1="21569" x2="235" y2="12157"/>
                      </a14:backgroundRemoval>
                    </a14:imgEffect>
                  </a14:imgLayer>
                </a14:imgProps>
              </a:ext>
            </a:extLst>
          </a:blip>
          <a:srcRect t="1310" b="-126"/>
          <a:stretch/>
        </p:blipFill>
        <p:spPr>
          <a:xfrm>
            <a:off x="1266912" y="2660086"/>
            <a:ext cx="3040520" cy="1802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8" b="100000" l="0" r="100000">
                        <a14:foregroundMark x1="15826" y1="84342" x2="23165" y2="90391"/>
                        <a14:foregroundMark x1="13991" y1="86477" x2="20183" y2="90747"/>
                        <a14:foregroundMark x1="94495" y1="84698" x2="83945" y2="96085"/>
                        <a14:foregroundMark x1="71560" y1="49822" x2="21101" y2="63701"/>
                        <a14:foregroundMark x1="30275" y1="44128" x2="36927" y2="53381"/>
                        <a14:foregroundMark x1="38761" y1="53381" x2="38761" y2="53381"/>
                        <a14:foregroundMark x1="38761" y1="53381" x2="29358" y2="54448"/>
                        <a14:foregroundMark x1="36468" y1="42349" x2="37385" y2="48399"/>
                        <a14:foregroundMark x1="47706" y1="49110" x2="59404" y2="55872"/>
                        <a14:foregroundMark x1="71101" y1="49822" x2="56881" y2="48754"/>
                        <a14:foregroundMark x1="70872" y1="48754" x2="79358" y2="47331"/>
                        <a14:foregroundMark x1="90596" y1="61210" x2="76835" y2="63701"/>
                        <a14:foregroundMark x1="86468" y1="56228" x2="87156" y2="64057"/>
                        <a14:foregroundMark x1="82110" y1="60498" x2="78211" y2="71174"/>
                        <a14:foregroundMark x1="78670" y1="54093" x2="78670" y2="62278"/>
                        <a14:foregroundMark x1="75229" y1="61922" x2="55734" y2="74021"/>
                        <a14:foregroundMark x1="71560" y1="54448" x2="70642" y2="66192"/>
                        <a14:foregroundMark x1="77294" y1="74021" x2="71789" y2="68683"/>
                        <a14:foregroundMark x1="69266" y1="69751" x2="69725" y2="75089"/>
                        <a14:foregroundMark x1="66972" y1="54448" x2="66972" y2="61210"/>
                        <a14:foregroundMark x1="60550" y1="59431" x2="68807" y2="53737"/>
                        <a14:foregroundMark x1="53670" y1="65480" x2="61239" y2="64057"/>
                        <a14:foregroundMark x1="70183" y1="75801" x2="65138" y2="70107"/>
                        <a14:foregroundMark x1="62844" y1="59786" x2="51606" y2="57295"/>
                        <a14:foregroundMark x1="42661" y1="64413" x2="34404" y2="65480"/>
                        <a14:foregroundMark x1="41055" y1="70819" x2="32569" y2="71174"/>
                        <a14:foregroundMark x1="26835" y1="68327" x2="33945" y2="68327"/>
                        <a14:foregroundMark x1="30275" y1="18505" x2="35092" y2="22064"/>
                        <a14:foregroundMark x1="54817" y1="21352" x2="34404" y2="21352"/>
                        <a14:foregroundMark x1="44954" y1="16370" x2="61697" y2="19217"/>
                        <a14:foregroundMark x1="64908" y1="23843" x2="74771" y2="18861"/>
                        <a14:foregroundMark x1="18349" y1="16726" x2="5275" y2="21352"/>
                        <a14:foregroundMark x1="15367" y1="22064" x2="8028" y2="28826"/>
                        <a14:foregroundMark x1="3899" y1="21352" x2="18578" y2="29893"/>
                        <a14:foregroundMark x1="4128" y1="26335" x2="15596" y2="28470"/>
                        <a14:foregroundMark x1="4817" y1="28470" x2="9633" y2="31317"/>
                        <a14:foregroundMark x1="13303" y1="14235" x2="6193" y2="17082"/>
                        <a14:foregroundMark x1="11927" y1="13879" x2="4587" y2="16370"/>
                        <a14:foregroundMark x1="4587" y1="19929" x2="2752" y2="22776"/>
                        <a14:foregroundMark x1="6422" y1="17082" x2="6651" y2="12811"/>
                        <a14:foregroundMark x1="84862" y1="68683" x2="88991" y2="67260"/>
                      </a14:backgroundRemoval>
                    </a14:imgEffect>
                  </a14:imgLayer>
                </a14:imgProps>
              </a:ext>
            </a:extLst>
          </a:blip>
          <a:srcRect t="6113"/>
          <a:stretch/>
        </p:blipFill>
        <p:spPr>
          <a:xfrm>
            <a:off x="4534094" y="2665613"/>
            <a:ext cx="3119214" cy="18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28" y="715254"/>
            <a:ext cx="8390347" cy="35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3342" y="715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311</Words>
  <Application>Microsoft Office PowerPoint</Application>
  <PresentationFormat>On-screen Show (16:9)</PresentationFormat>
  <Paragraphs>65</Paragraphs>
  <Slides>20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Comic Sans MS</vt:lpstr>
      <vt:lpstr>Sport Day</vt:lpstr>
      <vt:lpstr>Patrick Hand</vt:lpstr>
      <vt:lpstr>Patrick Hand SC</vt:lpstr>
      <vt:lpstr>Century Gothic</vt:lpstr>
      <vt:lpstr>Times New Roman</vt:lpstr>
      <vt:lpstr>Arial Black</vt:lpstr>
      <vt:lpstr>Tahoma</vt:lpstr>
      <vt:lpstr>English Language Grammar Rules by Slidesgo</vt:lpstr>
      <vt:lpstr> Time and daily routines</vt:lpstr>
      <vt:lpstr>PowerPoint Presentation</vt:lpstr>
      <vt:lpstr>Warm-up &amp; Review</vt:lpstr>
      <vt:lpstr>PowerPoint Presentation</vt:lpstr>
      <vt:lpstr>Look, listen and repeat.</vt:lpstr>
      <vt:lpstr>PowerPoint Presentation</vt:lpstr>
      <vt:lpstr>Listen, point and say. </vt:lpstr>
      <vt:lpstr>PowerPoint Presentation</vt:lpstr>
      <vt:lpstr>PowerPoint Presentation</vt:lpstr>
      <vt:lpstr>PowerPoint Presentation</vt:lpstr>
      <vt:lpstr>Listen and tick.</vt:lpstr>
      <vt:lpstr>PowerPoint Presentation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55</cp:revision>
  <dcterms:modified xsi:type="dcterms:W3CDTF">2024-09-14T05:31:33Z</dcterms:modified>
</cp:coreProperties>
</file>