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51"/>
  </p:notesMasterIdLst>
  <p:sldIdLst>
    <p:sldId id="369" r:id="rId2"/>
    <p:sldId id="256" r:id="rId3"/>
    <p:sldId id="399" r:id="rId4"/>
    <p:sldId id="261" r:id="rId5"/>
    <p:sldId id="279" r:id="rId6"/>
    <p:sldId id="264" r:id="rId7"/>
    <p:sldId id="288" r:id="rId8"/>
    <p:sldId id="290" r:id="rId9"/>
    <p:sldId id="289" r:id="rId10"/>
    <p:sldId id="291" r:id="rId11"/>
    <p:sldId id="292" r:id="rId12"/>
    <p:sldId id="259" r:id="rId13"/>
    <p:sldId id="295" r:id="rId14"/>
    <p:sldId id="297" r:id="rId15"/>
    <p:sldId id="293" r:id="rId16"/>
    <p:sldId id="298" r:id="rId17"/>
    <p:sldId id="294" r:id="rId18"/>
    <p:sldId id="296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95" r:id="rId27"/>
    <p:sldId id="396" r:id="rId28"/>
    <p:sldId id="397" r:id="rId29"/>
    <p:sldId id="398" r:id="rId30"/>
    <p:sldId id="302" r:id="rId31"/>
    <p:sldId id="311" r:id="rId32"/>
    <p:sldId id="312" r:id="rId33"/>
    <p:sldId id="379" r:id="rId34"/>
    <p:sldId id="381" r:id="rId35"/>
    <p:sldId id="364" r:id="rId36"/>
    <p:sldId id="382" r:id="rId37"/>
    <p:sldId id="393" r:id="rId38"/>
    <p:sldId id="383" r:id="rId39"/>
    <p:sldId id="370" r:id="rId40"/>
    <p:sldId id="384" r:id="rId41"/>
    <p:sldId id="372" r:id="rId42"/>
    <p:sldId id="386" r:id="rId43"/>
    <p:sldId id="390" r:id="rId44"/>
    <p:sldId id="385" r:id="rId45"/>
    <p:sldId id="394" r:id="rId46"/>
    <p:sldId id="387" r:id="rId47"/>
    <p:sldId id="391" r:id="rId48"/>
    <p:sldId id="380" r:id="rId49"/>
    <p:sldId id="376" r:id="rId50"/>
  </p:sldIdLst>
  <p:sldSz cx="9144000" cy="5143500" type="screen16x9"/>
  <p:notesSz cx="6858000" cy="9144000"/>
  <p:embeddedFontLst>
    <p:embeddedFont>
      <p:font typeface="Comic Sans MS" pitchFamily="66" charset="0"/>
      <p:regular r:id="rId52"/>
      <p:bold r:id="rId53"/>
    </p:embeddedFont>
    <p:embeddedFont>
      <p:font typeface="Open Sans" pitchFamily="34" charset="0"/>
      <p:regular r:id="rId54"/>
      <p:bold r:id="rId55"/>
      <p:italic r:id="rId56"/>
      <p:boldItalic r:id="rId57"/>
    </p:embeddedFont>
    <p:embeddedFont>
      <p:font typeface="Patrick Hand" charset="0"/>
      <p:regular r:id="rId58"/>
    </p:embeddedFont>
    <p:embeddedFont>
      <p:font typeface="맑은 고딕" charset="-127"/>
      <p:regular r:id="rId59"/>
      <p:bold r:id="rId60"/>
    </p:embeddedFont>
    <p:embeddedFont>
      <p:font typeface="Poor Richard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4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B3FEA2-2FB1-48A4-A807-CD5D5D667422}">
  <a:tblStyle styleId="{80B3FEA2-2FB1-48A4-A807-CD5D5D6674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89" d="100"/>
          <a:sy n="89" d="100"/>
        </p:scale>
        <p:origin x="-864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2589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9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9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743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623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204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2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72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921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60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206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963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419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586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25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29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033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507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08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g9ec6d9215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4" name="Google Shape;4094;g9ec6d92151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7822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xmlns="" id="{7DA2C1F3-E805-6202-8BD6-22B35AF42E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xmlns="" id="{3C8ABECD-B766-4CD1-D5A8-1DDC449E45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xmlns="" id="{44F5D163-D2F4-5669-C3F9-C0D61A70F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91E438-8599-47B4-8245-113CDB819D44}" type="slidenum">
              <a:rPr lang="ko-KR" altLang="en-US">
                <a:ea typeface="맑은 고딕" panose="020B0503020000020004" pitchFamily="34" charset="-127"/>
              </a:rPr>
              <a:pPr/>
              <a:t>33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37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8E4B7CC5-CB81-CFAE-900D-9C4366C02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CD5F58B0-F8C3-7097-1C64-1213AC423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4956A3B0-2A03-BF9A-AC0F-F8198AA5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C638-C569-4203-91B1-3051BF2BF930}" type="slidenum">
              <a:rPr lang="ko-KR" altLang="en-US">
                <a:ea typeface="맑은 고딕" panose="020B0503020000020004" pitchFamily="34" charset="-127"/>
              </a:rPr>
              <a:pPr/>
              <a:t>35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471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xmlns="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xmlns="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xmlns="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37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9562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893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xmlns="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xmlns="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xmlns="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39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4774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xmlns="" id="{2D8AB107-25E5-1618-200D-70666271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xmlns="" id="{A12AC849-2B1D-44ED-9B37-7852AF963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xmlns="" id="{2C72AB3F-40D1-E839-F2B0-1C795200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DC590F-4992-43C3-8272-1C50F47E7F08}" type="slidenum">
              <a:rPr lang="ko-KR" altLang="en-US">
                <a:ea typeface="맑은 고딕" panose="020B0503020000020004" pitchFamily="34" charset="-127"/>
              </a:rPr>
              <a:pPr/>
              <a:t>41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806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8E4B7CC5-CB81-CFAE-900D-9C4366C02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CD5F58B0-F8C3-7097-1C64-1213AC423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4956A3B0-2A03-BF9A-AC0F-F8198AA5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C638-C569-4203-91B1-3051BF2BF930}" type="slidenum">
              <a:rPr lang="ko-KR" altLang="en-US">
                <a:ea typeface="맑은 고딕" panose="020B0503020000020004" pitchFamily="34" charset="-127"/>
              </a:rPr>
              <a:pPr/>
              <a:t>43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50734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010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xmlns="" id="{2D8AB107-25E5-1618-200D-70666271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xmlns="" id="{A12AC849-2B1D-44ED-9B37-7852AF963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xmlns="" id="{2C72AB3F-40D1-E839-F2B0-1C795200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DC590F-4992-43C3-8272-1C50F47E7F08}" type="slidenum">
              <a:rPr lang="ko-KR" altLang="en-US">
                <a:ea typeface="맑은 고딕" panose="020B0503020000020004" pitchFamily="34" charset="-127"/>
              </a:rPr>
              <a:pPr/>
              <a:t>45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50251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870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xmlns="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xmlns="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xmlns="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47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69240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587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xmlns="" id="{79A06382-A7EF-1914-1ABE-CC40B3644B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xmlns="" id="{786E4387-52A7-A9E2-F8F9-FA594F9737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xmlns="" id="{3FAE8797-E483-C368-BA5B-6E3934F7C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C4BA33-9C62-4B2C-A1CD-E21AD0D8A9A6}" type="slidenum">
              <a:rPr lang="ko-KR" altLang="en-US">
                <a:ea typeface="맑은 고딕" panose="020B0503020000020004" pitchFamily="34" charset="-127"/>
              </a:rPr>
              <a:pPr/>
              <a:t>49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0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54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61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90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7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8FA1D6-70F1-7EE4-2683-457DB3F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AD096-0C1E-4D2E-AAE9-CAE02A737A6B}" type="datetimeFigureOut">
              <a:rPr lang="en-US"/>
              <a:pPr>
                <a:defRPr/>
              </a:pPr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0503D2-AC99-3F61-297F-B05F3BD6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FC61C5-DE51-33F5-8651-28DC2DEA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B2611-0356-4608-8C79-DE59BF6BC9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07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_1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980975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980975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980984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9809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980977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980984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64503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6450380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6450385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6450359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6450364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6450369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699345" y="28716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5"/>
          <p:cNvSpPr/>
          <p:nvPr/>
        </p:nvSpPr>
        <p:spPr>
          <a:xfrm>
            <a:off x="688821" y="40743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5"/>
          <p:cNvSpPr/>
          <p:nvPr/>
        </p:nvSpPr>
        <p:spPr>
          <a:xfrm>
            <a:off x="373351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5"/>
          <p:cNvSpPr/>
          <p:nvPr/>
        </p:nvSpPr>
        <p:spPr>
          <a:xfrm>
            <a:off x="421400" y="42403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5"/>
          <p:cNvSpPr/>
          <p:nvPr/>
        </p:nvSpPr>
        <p:spPr>
          <a:xfrm>
            <a:off x="481756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5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5"/>
          <p:cNvSpPr/>
          <p:nvPr/>
        </p:nvSpPr>
        <p:spPr>
          <a:xfrm>
            <a:off x="481757" y="152155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5"/>
          <p:cNvSpPr/>
          <p:nvPr/>
        </p:nvSpPr>
        <p:spPr>
          <a:xfrm>
            <a:off x="558499" y="40350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5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5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5"/>
          <p:cNvSpPr/>
          <p:nvPr/>
        </p:nvSpPr>
        <p:spPr>
          <a:xfrm flipH="1">
            <a:off x="8796567" y="2775155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5"/>
          <p:cNvSpPr/>
          <p:nvPr/>
        </p:nvSpPr>
        <p:spPr>
          <a:xfrm flipH="1">
            <a:off x="8601209" y="319307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5"/>
          <p:cNvSpPr/>
          <p:nvPr/>
        </p:nvSpPr>
        <p:spPr>
          <a:xfrm flipH="1">
            <a:off x="8750941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5"/>
          <p:cNvSpPr/>
          <p:nvPr/>
        </p:nvSpPr>
        <p:spPr>
          <a:xfrm flipH="1">
            <a:off x="8702892" y="46216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5"/>
          <p:cNvSpPr/>
          <p:nvPr/>
        </p:nvSpPr>
        <p:spPr>
          <a:xfrm flipH="1">
            <a:off x="8642536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5"/>
          <p:cNvSpPr/>
          <p:nvPr/>
        </p:nvSpPr>
        <p:spPr>
          <a:xfrm flipH="1">
            <a:off x="8618795" y="243740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5"/>
          <p:cNvSpPr/>
          <p:nvPr/>
        </p:nvSpPr>
        <p:spPr>
          <a:xfrm flipH="1">
            <a:off x="8782126" y="3685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5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5"/>
          <p:cNvSpPr/>
          <p:nvPr/>
        </p:nvSpPr>
        <p:spPr>
          <a:xfrm flipH="1">
            <a:off x="8814163" y="39230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5"/>
          <p:cNvSpPr/>
          <p:nvPr/>
        </p:nvSpPr>
        <p:spPr>
          <a:xfrm flipH="1">
            <a:off x="8801182" y="41106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5"/>
          <p:cNvSpPr/>
          <p:nvPr/>
        </p:nvSpPr>
        <p:spPr>
          <a:xfrm>
            <a:off x="740660" y="4620130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5"/>
          <p:cNvSpPr/>
          <p:nvPr/>
        </p:nvSpPr>
        <p:spPr>
          <a:xfrm>
            <a:off x="690783" y="397965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5"/>
          <p:cNvSpPr/>
          <p:nvPr/>
        </p:nvSpPr>
        <p:spPr>
          <a:xfrm>
            <a:off x="523058" y="319307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5"/>
          <p:cNvSpPr/>
          <p:nvPr/>
        </p:nvSpPr>
        <p:spPr>
          <a:xfrm flipH="1">
            <a:off x="8903521" y="441514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5"/>
          <p:cNvSpPr/>
          <p:nvPr/>
        </p:nvSpPr>
        <p:spPr>
          <a:xfrm flipH="1">
            <a:off x="8607426" y="43437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5"/>
          <p:cNvSpPr/>
          <p:nvPr/>
        </p:nvSpPr>
        <p:spPr>
          <a:xfrm flipH="1">
            <a:off x="8730136" y="35571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5"/>
          <p:cNvSpPr/>
          <p:nvPr/>
        </p:nvSpPr>
        <p:spPr>
          <a:xfrm>
            <a:off x="7681096" y="2094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5"/>
          <p:cNvSpPr/>
          <p:nvPr/>
        </p:nvSpPr>
        <p:spPr>
          <a:xfrm>
            <a:off x="1330101" y="50475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5"/>
          <p:cNvSpPr/>
          <p:nvPr/>
        </p:nvSpPr>
        <p:spPr>
          <a:xfrm>
            <a:off x="1378150" y="41860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5"/>
          <p:cNvSpPr/>
          <p:nvPr/>
        </p:nvSpPr>
        <p:spPr>
          <a:xfrm>
            <a:off x="2251381" y="3333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5"/>
          <p:cNvSpPr/>
          <p:nvPr/>
        </p:nvSpPr>
        <p:spPr>
          <a:xfrm>
            <a:off x="6791033" y="476165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8_3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226544" y="200567"/>
            <a:ext cx="629701" cy="678865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8237065" y="4272023"/>
            <a:ext cx="818894" cy="778408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32113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28"/>
          <p:cNvSpPr/>
          <p:nvPr/>
        </p:nvSpPr>
        <p:spPr>
          <a:xfrm>
            <a:off x="399443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8"/>
          <p:cNvSpPr/>
          <p:nvPr/>
        </p:nvSpPr>
        <p:spPr>
          <a:xfrm>
            <a:off x="616736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8"/>
          <p:cNvSpPr/>
          <p:nvPr/>
        </p:nvSpPr>
        <p:spPr>
          <a:xfrm>
            <a:off x="655630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8"/>
          <p:cNvSpPr/>
          <p:nvPr/>
        </p:nvSpPr>
        <p:spPr>
          <a:xfrm>
            <a:off x="501295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8"/>
          <p:cNvSpPr/>
          <p:nvPr/>
        </p:nvSpPr>
        <p:spPr>
          <a:xfrm>
            <a:off x="538323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8"/>
          <p:cNvSpPr/>
          <p:nvPr/>
        </p:nvSpPr>
        <p:spPr>
          <a:xfrm>
            <a:off x="27840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8"/>
          <p:cNvSpPr/>
          <p:nvPr/>
        </p:nvSpPr>
        <p:spPr>
          <a:xfrm>
            <a:off x="112347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28"/>
          <p:cNvSpPr/>
          <p:nvPr/>
        </p:nvSpPr>
        <p:spPr>
          <a:xfrm>
            <a:off x="348828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28"/>
          <p:cNvSpPr/>
          <p:nvPr/>
        </p:nvSpPr>
        <p:spPr>
          <a:xfrm>
            <a:off x="759350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28"/>
          <p:cNvSpPr/>
          <p:nvPr/>
        </p:nvSpPr>
        <p:spPr>
          <a:xfrm>
            <a:off x="706349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28"/>
          <p:cNvSpPr/>
          <p:nvPr/>
        </p:nvSpPr>
        <p:spPr>
          <a:xfrm>
            <a:off x="884125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28"/>
          <p:cNvSpPr/>
          <p:nvPr/>
        </p:nvSpPr>
        <p:spPr>
          <a:xfrm>
            <a:off x="895845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28"/>
          <p:cNvSpPr/>
          <p:nvPr/>
        </p:nvSpPr>
        <p:spPr>
          <a:xfrm>
            <a:off x="34270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28"/>
          <p:cNvSpPr/>
          <p:nvPr/>
        </p:nvSpPr>
        <p:spPr>
          <a:xfrm>
            <a:off x="561764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28"/>
          <p:cNvSpPr/>
          <p:nvPr/>
        </p:nvSpPr>
        <p:spPr>
          <a:xfrm>
            <a:off x="839525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28"/>
          <p:cNvSpPr/>
          <p:nvPr/>
        </p:nvSpPr>
        <p:spPr>
          <a:xfrm>
            <a:off x="153108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28"/>
          <p:cNvSpPr/>
          <p:nvPr/>
        </p:nvSpPr>
        <p:spPr>
          <a:xfrm>
            <a:off x="487708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28"/>
          <p:cNvSpPr/>
          <p:nvPr/>
        </p:nvSpPr>
        <p:spPr>
          <a:xfrm>
            <a:off x="829672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28"/>
          <p:cNvSpPr/>
          <p:nvPr/>
        </p:nvSpPr>
        <p:spPr>
          <a:xfrm>
            <a:off x="1001432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28"/>
          <p:cNvSpPr/>
          <p:nvPr/>
        </p:nvSpPr>
        <p:spPr>
          <a:xfrm>
            <a:off x="458148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28"/>
          <p:cNvSpPr/>
          <p:nvPr/>
        </p:nvSpPr>
        <p:spPr>
          <a:xfrm rot="-35">
            <a:off x="112338" y="1854926"/>
            <a:ext cx="3159556" cy="2518054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3574165" y="2209022"/>
            <a:ext cx="2683349" cy="213855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6250264" y="1954493"/>
            <a:ext cx="2683378" cy="213857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716849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63" r:id="rId4"/>
    <p:sldLayoutId id="2147483671" r:id="rId5"/>
    <p:sldLayoutId id="2147483674" r:id="rId6"/>
    <p:sldLayoutId id="2147483678" r:id="rId7"/>
    <p:sldLayoutId id="2147483679" r:id="rId8"/>
    <p:sldLayoutId id="2147483680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44.xml"/><Relationship Id="rId18" Type="http://schemas.openxmlformats.org/officeDocument/2006/relationships/image" Target="../media/image26.png"/><Relationship Id="rId3" Type="http://schemas.openxmlformats.org/officeDocument/2006/relationships/control" Target="../activeX/activeX2.xml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slide" Target="slide42.xml"/><Relationship Id="rId17" Type="http://schemas.openxmlformats.org/officeDocument/2006/relationships/image" Target="../media/image25.jpeg"/><Relationship Id="rId25" Type="http://schemas.openxmlformats.org/officeDocument/2006/relationships/image" Target="../media/image33.wmf"/><Relationship Id="rId2" Type="http://schemas.openxmlformats.org/officeDocument/2006/relationships/control" Target="../activeX/activeX1.xml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slide" Target="slide40.xml"/><Relationship Id="rId24" Type="http://schemas.openxmlformats.org/officeDocument/2006/relationships/image" Target="../media/image32.wmf"/><Relationship Id="rId5" Type="http://schemas.openxmlformats.org/officeDocument/2006/relationships/notesSlide" Target="../notesSlides/notesSlide31.xml"/><Relationship Id="rId15" Type="http://schemas.openxmlformats.org/officeDocument/2006/relationships/slide" Target="slide48.xml"/><Relationship Id="rId23" Type="http://schemas.openxmlformats.org/officeDocument/2006/relationships/image" Target="../media/image31.png"/><Relationship Id="rId10" Type="http://schemas.openxmlformats.org/officeDocument/2006/relationships/slide" Target="slide38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10.xml"/><Relationship Id="rId9" Type="http://schemas.openxmlformats.org/officeDocument/2006/relationships/slide" Target="slide36.xml"/><Relationship Id="rId14" Type="http://schemas.openxmlformats.org/officeDocument/2006/relationships/slide" Target="slide46.xml"/><Relationship Id="rId2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26.png"/><Relationship Id="rId10" Type="http://schemas.openxmlformats.org/officeDocument/2006/relationships/slide" Target="slide33.xml"/><Relationship Id="rId4" Type="http://schemas.openxmlformats.org/officeDocument/2006/relationships/image" Target="../media/image35.jpeg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1.jpeg"/><Relationship Id="rId7" Type="http://schemas.openxmlformats.org/officeDocument/2006/relationships/slide" Target="slide3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1.jpeg"/><Relationship Id="rId7" Type="http://schemas.openxmlformats.org/officeDocument/2006/relationships/slide" Target="slide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26.png"/><Relationship Id="rId10" Type="http://schemas.openxmlformats.org/officeDocument/2006/relationships/slide" Target="slide33.xml"/><Relationship Id="rId4" Type="http://schemas.openxmlformats.org/officeDocument/2006/relationships/image" Target="../media/image35.jpeg"/><Relationship Id="rId9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1.jpeg"/><Relationship Id="rId7" Type="http://schemas.openxmlformats.org/officeDocument/2006/relationships/slide" Target="slide3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8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454709" y="3767475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5" y="380763"/>
            <a:ext cx="4550673" cy="3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301276" y="334766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472396"/>
            <a:ext cx="240613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FF49D0-7EAD-C562-18EE-F14F7FB981AC}"/>
              </a:ext>
            </a:extLst>
          </p:cNvPr>
          <p:cNvSpPr/>
          <p:nvPr/>
        </p:nvSpPr>
        <p:spPr>
          <a:xfrm>
            <a:off x="2510377" y="1568372"/>
            <a:ext cx="412324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  <a:sym typeface="Barriecito"/>
              </a:rPr>
              <a:t>Look </a:t>
            </a:r>
            <a:endParaRPr lang="vi-VN" sz="6000" b="1" dirty="0">
              <a:solidFill>
                <a:srgbClr val="0070C0"/>
              </a:solidFill>
              <a:latin typeface="Comic Sans MS" panose="030F0702030302020204" pitchFamily="66" charset="0"/>
              <a:sym typeface="Barriecito"/>
            </a:endParaRP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  <a:sym typeface="Barriecito"/>
              </a:rPr>
              <a:t>and guess.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297472"/>
            <a:ext cx="2555240" cy="405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534696" y="3869075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 descr="Rubik&amp;#39;s Cube | Cube image, Rubiks cube, Cube">
            <a:extLst>
              <a:ext uri="{FF2B5EF4-FFF2-40B4-BE49-F238E27FC236}">
                <a16:creationId xmlns:a16="http://schemas.microsoft.com/office/drawing/2014/main" xmlns="" id="{31DE2A83-B7FD-8066-26D3-A79E56EFFC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844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2108021" y="3820061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1" t="11257" r="17484" b="25829"/>
          <a:stretch/>
        </p:blipFill>
        <p:spPr>
          <a:xfrm>
            <a:off x="2298797" y="690224"/>
            <a:ext cx="4737182" cy="3236025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xmlns="" id="{9469C3DD-1F31-2B2C-D06B-DB876A936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844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910762" y="3767475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193040"/>
            <a:ext cx="4302822" cy="3784599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xmlns="" id="{E1C48C0B-7133-8942-725D-73B517722B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301276" y="334766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472396"/>
            <a:ext cx="2406138" cy="2857500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xmlns="" id="{C0B85590-F791-31AC-59ED-614032181C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41" y="212377"/>
            <a:ext cx="4985938" cy="37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454709" y="3767475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5" y="380763"/>
            <a:ext cx="4550673" cy="3413005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xmlns="" id="{FF75A938-C634-3161-66E7-53AE922C0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2569756" y="341695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xmlns="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3" y="115807"/>
            <a:ext cx="3374153" cy="33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xmlns="" id="{23D61A18-3F4D-73CE-A4B2-56427807B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3"/>
            <a:ext cx="1611693" cy="1462846"/>
            <a:chOff x="4307296" y="1219033"/>
            <a:chExt cx="161169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31477" y="1219034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FF0066"/>
            </a:solidFill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xmlns="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806325" y="3080114"/>
            <a:ext cx="565915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Let’s play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5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1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20000" y="25717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latin typeface="Comic Sans MS" panose="030F0702030302020204" pitchFamily="66" charset="0"/>
              </a:rPr>
              <a:t>Starter</a:t>
            </a:r>
            <a:endParaRPr sz="4700" dirty="0">
              <a:latin typeface="Comic Sans MS" panose="030F0702030302020204" pitchFamily="66" charset="0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xmlns="" id="{EC2565EB-040D-743D-C057-AE5A55D9E25B}"/>
              </a:ext>
            </a:extLst>
          </p:cNvPr>
          <p:cNvSpPr/>
          <p:nvPr/>
        </p:nvSpPr>
        <p:spPr>
          <a:xfrm>
            <a:off x="2130190" y="3259968"/>
            <a:ext cx="4697642" cy="836909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 Outdoor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activites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9FE24D-B830-4164-B3C4-23FC617AB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3" t="17548" r="14368" b="35541"/>
          <a:stretch/>
        </p:blipFill>
        <p:spPr>
          <a:xfrm>
            <a:off x="62324" y="1161797"/>
            <a:ext cx="9081676" cy="3677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636B9D-57AE-D953-43DB-E5074FEA70AB}"/>
              </a:ext>
            </a:extLst>
          </p:cNvPr>
          <p:cNvSpPr/>
          <p:nvPr/>
        </p:nvSpPr>
        <p:spPr>
          <a:xfrm>
            <a:off x="1950275" y="14613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28EBFA-DE3C-8B8D-A565-ABACB5C47A1F}"/>
              </a:ext>
            </a:extLst>
          </p:cNvPr>
          <p:cNvSpPr/>
          <p:nvPr/>
        </p:nvSpPr>
        <p:spPr>
          <a:xfrm>
            <a:off x="531092" y="146134"/>
            <a:ext cx="84273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they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doing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67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778243" y="403138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7030A0"/>
            </a:solidFill>
            <a:ln w="1905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336956" y="746960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xmlns="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559319" y="2571750"/>
            <a:ext cx="666336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Follow the lines and say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7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048678-F27D-663F-785B-488FA38E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1" r="3816" b="58251"/>
          <a:stretch/>
        </p:blipFill>
        <p:spPr>
          <a:xfrm>
            <a:off x="47897" y="1681316"/>
            <a:ext cx="9148974" cy="1592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478326" y="222826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EAA30C-0775-544A-CBD2-25ECEF82EF68}"/>
              </a:ext>
            </a:extLst>
          </p:cNvPr>
          <p:cNvSpPr/>
          <p:nvPr/>
        </p:nvSpPr>
        <p:spPr>
          <a:xfrm>
            <a:off x="134783" y="3197703"/>
            <a:ext cx="120097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B432AE1-95F3-6435-6CEF-8DFAA3762FF0}"/>
              </a:ext>
            </a:extLst>
          </p:cNvPr>
          <p:cNvSpPr/>
          <p:nvPr/>
        </p:nvSpPr>
        <p:spPr>
          <a:xfrm>
            <a:off x="2137179" y="3235923"/>
            <a:ext cx="105189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77FE8BC-4D11-4BF7-F386-05D5CCEB0EDE}"/>
              </a:ext>
            </a:extLst>
          </p:cNvPr>
          <p:cNvSpPr/>
          <p:nvPr/>
        </p:nvSpPr>
        <p:spPr>
          <a:xfrm>
            <a:off x="3990496" y="3274142"/>
            <a:ext cx="12955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Mary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46A779-F958-B0FA-E6F1-7EB773795B7C}"/>
              </a:ext>
            </a:extLst>
          </p:cNvPr>
          <p:cNvSpPr/>
          <p:nvPr/>
        </p:nvSpPr>
        <p:spPr>
          <a:xfrm>
            <a:off x="6044608" y="3274142"/>
            <a:ext cx="95571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Ben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7D9DD9C-443E-BEB6-FE36-0C6E83EF8B55}"/>
              </a:ext>
            </a:extLst>
          </p:cNvPr>
          <p:cNvSpPr/>
          <p:nvPr/>
        </p:nvSpPr>
        <p:spPr>
          <a:xfrm>
            <a:off x="7916687" y="3259249"/>
            <a:ext cx="95571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Mai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41684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285165" y="222826"/>
            <a:ext cx="62103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</a:t>
            </a:r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th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e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EAA30C-0775-544A-CBD2-25ECEF82EF68}"/>
              </a:ext>
            </a:extLst>
          </p:cNvPr>
          <p:cNvSpPr/>
          <p:nvPr/>
        </p:nvSpPr>
        <p:spPr>
          <a:xfrm>
            <a:off x="308589" y="3084133"/>
            <a:ext cx="113524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bike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B432AE1-95F3-6435-6CEF-8DFAA3762FF0}"/>
              </a:ext>
            </a:extLst>
          </p:cNvPr>
          <p:cNvSpPr/>
          <p:nvPr/>
        </p:nvSpPr>
        <p:spPr>
          <a:xfrm>
            <a:off x="1877326" y="3037966"/>
            <a:ext cx="177805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swimsuit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77FE8BC-4D11-4BF7-F386-05D5CCEB0EDE}"/>
              </a:ext>
            </a:extLst>
          </p:cNvPr>
          <p:cNvSpPr/>
          <p:nvPr/>
        </p:nvSpPr>
        <p:spPr>
          <a:xfrm>
            <a:off x="3840880" y="3084133"/>
            <a:ext cx="16979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football</a:t>
            </a:r>
            <a:endParaRPr lang="vi-VN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46A779-F958-B0FA-E6F1-7EB773795B7C}"/>
              </a:ext>
            </a:extLst>
          </p:cNvPr>
          <p:cNvSpPr/>
          <p:nvPr/>
        </p:nvSpPr>
        <p:spPr>
          <a:xfrm>
            <a:off x="5706541" y="3084133"/>
            <a:ext cx="18309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skipping 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rope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7D9DD9C-443E-BEB6-FE36-0C6E83EF8B55}"/>
              </a:ext>
            </a:extLst>
          </p:cNvPr>
          <p:cNvSpPr/>
          <p:nvPr/>
        </p:nvSpPr>
        <p:spPr>
          <a:xfrm>
            <a:off x="7557518" y="3205250"/>
            <a:ext cx="156645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pair of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skates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61DC90-330C-4ECA-90DA-54C84CCA5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9" r="3802"/>
          <a:stretch/>
        </p:blipFill>
        <p:spPr>
          <a:xfrm>
            <a:off x="-20027" y="1693154"/>
            <a:ext cx="9143999" cy="1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569179" y="28653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CE4912-2505-411F-9A91-5A367D7C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/>
          <a:stretch/>
        </p:blipFill>
        <p:spPr>
          <a:xfrm>
            <a:off x="1465074" y="1041214"/>
            <a:ext cx="6611013" cy="33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86828D-1E77-AE77-DCB5-9A5962F1EF3B}"/>
              </a:ext>
            </a:extLst>
          </p:cNvPr>
          <p:cNvSpPr/>
          <p:nvPr/>
        </p:nvSpPr>
        <p:spPr>
          <a:xfrm>
            <a:off x="1263867" y="4293439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Minh. His hobby is swimming.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9E7C44E0-2C62-4778-89A9-61374DB4F1CF}"/>
              </a:ext>
            </a:extLst>
          </p:cNvPr>
          <p:cNvSpPr/>
          <p:nvPr/>
        </p:nvSpPr>
        <p:spPr>
          <a:xfrm>
            <a:off x="1619054" y="1455031"/>
            <a:ext cx="1044486" cy="88770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5841F25D-3A77-4E56-A218-64105E9AF1FD}"/>
              </a:ext>
            </a:extLst>
          </p:cNvPr>
          <p:cNvSpPr/>
          <p:nvPr/>
        </p:nvSpPr>
        <p:spPr>
          <a:xfrm>
            <a:off x="2893918" y="2890039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86828D-1E77-AE77-DCB5-9A5962F1EF3B}"/>
              </a:ext>
            </a:extLst>
          </p:cNvPr>
          <p:cNvSpPr/>
          <p:nvPr/>
        </p:nvSpPr>
        <p:spPr>
          <a:xfrm>
            <a:off x="1263867" y="4293439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Linh. Her hobby is skipping.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9E7C44E0-2C62-4778-89A9-61374DB4F1CF}"/>
              </a:ext>
            </a:extLst>
          </p:cNvPr>
          <p:cNvSpPr/>
          <p:nvPr/>
        </p:nvSpPr>
        <p:spPr>
          <a:xfrm>
            <a:off x="2815562" y="1389046"/>
            <a:ext cx="1155737" cy="106518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5841F25D-3A77-4E56-A218-64105E9AF1FD}"/>
              </a:ext>
            </a:extLst>
          </p:cNvPr>
          <p:cNvSpPr/>
          <p:nvPr/>
        </p:nvSpPr>
        <p:spPr>
          <a:xfrm>
            <a:off x="5403512" y="2910062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86828D-1E77-AE77-DCB5-9A5962F1EF3B}"/>
              </a:ext>
            </a:extLst>
          </p:cNvPr>
          <p:cNvSpPr/>
          <p:nvPr/>
        </p:nvSpPr>
        <p:spPr>
          <a:xfrm>
            <a:off x="772547" y="4293439"/>
            <a:ext cx="82365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Mary. Her hobby is roller skating.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9E7C44E0-2C62-4778-89A9-61374DB4F1CF}"/>
              </a:ext>
            </a:extLst>
          </p:cNvPr>
          <p:cNvSpPr/>
          <p:nvPr/>
        </p:nvSpPr>
        <p:spPr>
          <a:xfrm>
            <a:off x="4131485" y="1332924"/>
            <a:ext cx="1139593" cy="105030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5841F25D-3A77-4E56-A218-64105E9AF1FD}"/>
              </a:ext>
            </a:extLst>
          </p:cNvPr>
          <p:cNvSpPr/>
          <p:nvPr/>
        </p:nvSpPr>
        <p:spPr>
          <a:xfrm>
            <a:off x="6671658" y="2910062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86828D-1E77-AE77-DCB5-9A5962F1EF3B}"/>
              </a:ext>
            </a:extLst>
          </p:cNvPr>
          <p:cNvSpPr/>
          <p:nvPr/>
        </p:nvSpPr>
        <p:spPr>
          <a:xfrm>
            <a:off x="1590880" y="4293439"/>
            <a:ext cx="659988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Ben. His hobby is cycling.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9E7C44E0-2C62-4778-89A9-61374DB4F1CF}"/>
              </a:ext>
            </a:extLst>
          </p:cNvPr>
          <p:cNvSpPr/>
          <p:nvPr/>
        </p:nvSpPr>
        <p:spPr>
          <a:xfrm>
            <a:off x="5372933" y="1341565"/>
            <a:ext cx="1159617" cy="106876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5841F25D-3A77-4E56-A218-64105E9AF1FD}"/>
              </a:ext>
            </a:extLst>
          </p:cNvPr>
          <p:cNvSpPr/>
          <p:nvPr/>
        </p:nvSpPr>
        <p:spPr>
          <a:xfrm>
            <a:off x="1675288" y="2968408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86828D-1E77-AE77-DCB5-9A5962F1EF3B}"/>
              </a:ext>
            </a:extLst>
          </p:cNvPr>
          <p:cNvSpPr/>
          <p:nvPr/>
        </p:nvSpPr>
        <p:spPr>
          <a:xfrm>
            <a:off x="726063" y="4293439"/>
            <a:ext cx="832952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Mai. Her hobby is </a:t>
            </a:r>
            <a:r>
              <a:rPr lang="en-US" sz="3000" b="1" dirty="0" smtClean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playing football</a:t>
            </a:r>
            <a:r>
              <a:rPr lang="vi-VN" sz="3000" b="1" dirty="0" smtClean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9E7C44E0-2C62-4778-89A9-61374DB4F1CF}"/>
              </a:ext>
            </a:extLst>
          </p:cNvPr>
          <p:cNvSpPr/>
          <p:nvPr/>
        </p:nvSpPr>
        <p:spPr>
          <a:xfrm>
            <a:off x="6654429" y="1350518"/>
            <a:ext cx="1094610" cy="10088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5841F25D-3A77-4E56-A218-64105E9AF1FD}"/>
              </a:ext>
            </a:extLst>
          </p:cNvPr>
          <p:cNvSpPr/>
          <p:nvPr/>
        </p:nvSpPr>
        <p:spPr>
          <a:xfrm>
            <a:off x="4111463" y="2861617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580" y="114905"/>
            <a:ext cx="84017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endParaRPr lang="en-US" sz="2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    By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the end of the Starter unit, pupils will be able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Language knowledge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skills:</a:t>
            </a:r>
          </a:p>
          <a:p>
            <a:pPr lvl="0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practise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the names of outdoor activities by playing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Miming game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match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the pupils with the pictures and say about their hobbies.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read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the chant aloud and act out with the help of the lyrics and picture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cues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Competences: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and collaboration: work in pairs and groups to complete the learning tasks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Self-control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listening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tasks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Attributes: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show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pride in what they can do and their hobbies by using appropriate gestures and intonation when talking about hobbies.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1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2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92D050"/>
            </a:solidFill>
            <a:ln w="1905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xmlns="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510878" y="2973316"/>
            <a:ext cx="666336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act out</a:t>
            </a:r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5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01" y="921893"/>
            <a:ext cx="7597798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2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>
                <a:lumMod val="25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1806325" y="2010784"/>
            <a:ext cx="5659159" cy="15315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Fun time</a:t>
            </a:r>
            <a:endParaRPr sz="72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19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ircusMusic.mp3">
            <a:hlinkClick r:id="" action="ppaction://media"/>
            <a:extLst>
              <a:ext uri="{FF2B5EF4-FFF2-40B4-BE49-F238E27FC236}">
                <a16:creationId xmlns:a16="http://schemas.microsoft.com/office/drawing/2014/main" xmlns="" id="{F6AEE166-8D41-A06E-84C6-742629DFC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60" y="5462588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lion.mp3">
            <a:hlinkClick r:id="" action="ppaction://media"/>
            <a:extLst>
              <a:ext uri="{FF2B5EF4-FFF2-40B4-BE49-F238E27FC236}">
                <a16:creationId xmlns:a16="http://schemas.microsoft.com/office/drawing/2014/main" xmlns="" id="{0B3CECCB-9615-616C-120F-48876004A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72" y="5541169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 descr="Road Stock Photography Clip Art, PNG, 800x417px, Road, Can Stock Photo,  Drawing, Ecosystem, Grass Download Free">
            <a:extLst>
              <a:ext uri="{FF2B5EF4-FFF2-40B4-BE49-F238E27FC236}">
                <a16:creationId xmlns:a16="http://schemas.microsoft.com/office/drawing/2014/main" xmlns="" id="{76528250-C726-E91B-72E0-6AAE4BFC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88" y="-152229"/>
            <a:ext cx="9261987" cy="52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ckground 1">
            <a:extLst>
              <a:ext uri="{FF2B5EF4-FFF2-40B4-BE49-F238E27FC236}">
                <a16:creationId xmlns:a16="http://schemas.microsoft.com/office/drawing/2014/main" xmlns="" id="{C77E6DFB-92CA-4F20-A918-8F8433DF329C}"/>
              </a:ext>
            </a:extLst>
          </p:cNvPr>
          <p:cNvSpPr/>
          <p:nvPr/>
        </p:nvSpPr>
        <p:spPr>
          <a:xfrm>
            <a:off x="3633788" y="367904"/>
            <a:ext cx="551260" cy="51435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7" name="Textbox Coffe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4241CC42-B857-226F-65EF-661E4497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748" y="-88812"/>
            <a:ext cx="495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>
                <a:latin typeface="Arial" panose="020B0604020202020204" pitchFamily="34" charset="0"/>
              </a:rPr>
              <a:t> </a:t>
            </a: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Background 2">
            <a:extLst>
              <a:ext uri="{FF2B5EF4-FFF2-40B4-BE49-F238E27FC236}">
                <a16:creationId xmlns:a16="http://schemas.microsoft.com/office/drawing/2014/main" xmlns="" id="{5E892B42-977B-6B3F-C49F-4288D9D1768F}"/>
              </a:ext>
            </a:extLst>
          </p:cNvPr>
          <p:cNvSpPr/>
          <p:nvPr/>
        </p:nvSpPr>
        <p:spPr>
          <a:xfrm>
            <a:off x="4255294" y="348854"/>
            <a:ext cx="55126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0" name="Textbox Coffee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E62AF0DE-F62B-A3A7-82C6-53F3DA58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966" y="348853"/>
            <a:ext cx="5476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 2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Background 3">
            <a:extLst>
              <a:ext uri="{FF2B5EF4-FFF2-40B4-BE49-F238E27FC236}">
                <a16:creationId xmlns:a16="http://schemas.microsoft.com/office/drawing/2014/main" xmlns="" id="{8F6C45BE-3F62-F811-9840-E36B60941BFD}"/>
              </a:ext>
            </a:extLst>
          </p:cNvPr>
          <p:cNvSpPr/>
          <p:nvPr/>
        </p:nvSpPr>
        <p:spPr>
          <a:xfrm>
            <a:off x="4876800" y="346473"/>
            <a:ext cx="55126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3" name="Textbox Coffe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B72F528-074C-6577-6300-B0780E3E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495" y="-72606"/>
            <a:ext cx="497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 3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Background 4">
            <a:extLst>
              <a:ext uri="{FF2B5EF4-FFF2-40B4-BE49-F238E27FC236}">
                <a16:creationId xmlns:a16="http://schemas.microsoft.com/office/drawing/2014/main" xmlns="" id="{30AD663F-409E-0699-354F-BCB28D3E1BED}"/>
              </a:ext>
            </a:extLst>
          </p:cNvPr>
          <p:cNvSpPr/>
          <p:nvPr/>
        </p:nvSpPr>
        <p:spPr>
          <a:xfrm>
            <a:off x="5520929" y="361950"/>
            <a:ext cx="551259" cy="52030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6" name="Textbox Coffe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8D6DECE-2E21-06E3-4ADB-467DD2E97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785" y="378619"/>
            <a:ext cx="5845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Background 5">
            <a:extLst>
              <a:ext uri="{FF2B5EF4-FFF2-40B4-BE49-F238E27FC236}">
                <a16:creationId xmlns:a16="http://schemas.microsoft.com/office/drawing/2014/main" xmlns="" id="{5057A6F7-14E1-FDDA-02EE-6047AC2E2846}"/>
              </a:ext>
            </a:extLst>
          </p:cNvPr>
          <p:cNvSpPr/>
          <p:nvPr/>
        </p:nvSpPr>
        <p:spPr>
          <a:xfrm>
            <a:off x="2868216" y="1763316"/>
            <a:ext cx="55245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8" name="Textbox Coffee 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46ADDF8-0FCB-97C5-93E1-5FECAA02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745456"/>
            <a:ext cx="496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Background 9">
            <a:extLst>
              <a:ext uri="{FF2B5EF4-FFF2-40B4-BE49-F238E27FC236}">
                <a16:creationId xmlns:a16="http://schemas.microsoft.com/office/drawing/2014/main" xmlns="" id="{A1E27A88-A0A3-6B9A-386A-F9257E7ADCBA}"/>
              </a:ext>
            </a:extLst>
          </p:cNvPr>
          <p:cNvSpPr/>
          <p:nvPr/>
        </p:nvSpPr>
        <p:spPr>
          <a:xfrm>
            <a:off x="3525441" y="1758554"/>
            <a:ext cx="551259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20" name="Background 11">
            <a:extLst>
              <a:ext uri="{FF2B5EF4-FFF2-40B4-BE49-F238E27FC236}">
                <a16:creationId xmlns:a16="http://schemas.microsoft.com/office/drawing/2014/main" xmlns="" id="{BFCEAC31-2AA4-0FAE-C12E-0BF5C9F3C05C}"/>
              </a:ext>
            </a:extLst>
          </p:cNvPr>
          <p:cNvSpPr/>
          <p:nvPr/>
        </p:nvSpPr>
        <p:spPr>
          <a:xfrm>
            <a:off x="4156472" y="1768079"/>
            <a:ext cx="551259" cy="52149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21" name="Background 13">
            <a:extLst>
              <a:ext uri="{FF2B5EF4-FFF2-40B4-BE49-F238E27FC236}">
                <a16:creationId xmlns:a16="http://schemas.microsoft.com/office/drawing/2014/main" xmlns="" id="{38D0D717-6358-AD75-332C-7E2D465DF41E}"/>
              </a:ext>
            </a:extLst>
          </p:cNvPr>
          <p:cNvSpPr/>
          <p:nvPr/>
        </p:nvSpPr>
        <p:spPr>
          <a:xfrm>
            <a:off x="4795838" y="1758554"/>
            <a:ext cx="55126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31762" name="AutoShape 2" descr="15,533 Swap Stock Illustrations, Cliparts and Royalty Free Swap Vectors">
            <a:extLst>
              <a:ext uri="{FF2B5EF4-FFF2-40B4-BE49-F238E27FC236}">
                <a16:creationId xmlns:a16="http://schemas.microsoft.com/office/drawing/2014/main" xmlns="" id="{A456F9D1-BEE7-ED9A-87EB-31C18E599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534591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23" name="Textbox Coffee 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11DB08A-01CE-7D45-98BA-B57D6DB5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256" y="1770460"/>
            <a:ext cx="4774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Coffee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D268066-5D48-9514-D4D9-6530026C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2" y="1772842"/>
            <a:ext cx="414338" cy="53091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50">
                <a:solidFill>
                  <a:srgbClr val="0000FF"/>
                </a:solidFill>
                <a:latin typeface="Arial" panose="020B0604020202020204" pitchFamily="34" charset="0"/>
              </a:rPr>
              <a:t>7</a:t>
            </a:r>
            <a:endParaRPr lang="ko-KR" altLang="en-US" sz="28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Coffee 1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70DF3CF5-08E4-FFEC-04CF-7011E4DB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1760935"/>
            <a:ext cx="5357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1766" name="Picture 10" descr="Premium Vector | Cartoon happy boy waving hand isolated on white">
            <a:extLst>
              <a:ext uri="{FF2B5EF4-FFF2-40B4-BE49-F238E27FC236}">
                <a16:creationId xmlns:a16="http://schemas.microsoft.com/office/drawing/2014/main" xmlns="" id="{066DE7AB-68B7-E4F1-2E07-0914C62A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8475" r="20439" b="43773"/>
          <a:stretch>
            <a:fillRect/>
          </a:stretch>
        </p:blipFill>
        <p:spPr bwMode="auto">
          <a:xfrm>
            <a:off x="1097757" y="869156"/>
            <a:ext cx="1264444" cy="9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14" descr="Happy cute cartoon little girl with pigtails Vector Image">
            <a:extLst>
              <a:ext uri="{FF2B5EF4-FFF2-40B4-BE49-F238E27FC236}">
                <a16:creationId xmlns:a16="http://schemas.microsoft.com/office/drawing/2014/main" xmlns="" id="{F541BAE4-1E05-13C8-F3F9-0E192C81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8063" r="14055" b="47701"/>
          <a:stretch>
            <a:fillRect/>
          </a:stretch>
        </p:blipFill>
        <p:spPr bwMode="auto">
          <a:xfrm>
            <a:off x="2234804" y="0"/>
            <a:ext cx="1125140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Bomb Background">
            <a:extLst>
              <a:ext uri="{FF2B5EF4-FFF2-40B4-BE49-F238E27FC236}">
                <a16:creationId xmlns:a16="http://schemas.microsoft.com/office/drawing/2014/main" xmlns="" id="{211CBCC4-FB92-C55B-80D3-FC5AE3E540C6}"/>
              </a:ext>
            </a:extLst>
          </p:cNvPr>
          <p:cNvSpPr/>
          <p:nvPr/>
        </p:nvSpPr>
        <p:spPr>
          <a:xfrm>
            <a:off x="2783681" y="2857500"/>
            <a:ext cx="137755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31" name="Bomb" descr="http://www.veryicon.com/icon/png/Movie%20%26%20TV/Danger%20Mouse/Bomb.png">
            <a:extLst>
              <a:ext uri="{FF2B5EF4-FFF2-40B4-BE49-F238E27FC236}">
                <a16:creationId xmlns:a16="http://schemas.microsoft.com/office/drawing/2014/main" xmlns="" id="{96BCC968-2B6A-4B15-8A04-6F09D435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41" y="28575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Bomb Points -1">
            <a:extLst>
              <a:ext uri="{FF2B5EF4-FFF2-40B4-BE49-F238E27FC236}">
                <a16:creationId xmlns:a16="http://schemas.microsoft.com/office/drawing/2014/main" xmlns="" id="{AE1720C5-4C1B-8C9D-21B4-B57F715B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81" y="3003948"/>
            <a:ext cx="48763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25" b="1" dirty="0">
                <a:solidFill>
                  <a:schemeClr val="bg1"/>
                </a:solidFill>
                <a:latin typeface="Arial" panose="020B0604020202020204" pitchFamily="34" charset="0"/>
              </a:rPr>
              <a:t>- 5</a:t>
            </a:r>
          </a:p>
        </p:txBody>
      </p:sp>
      <p:sp>
        <p:nvSpPr>
          <p:cNvPr id="33" name="Thief Background">
            <a:extLst>
              <a:ext uri="{FF2B5EF4-FFF2-40B4-BE49-F238E27FC236}">
                <a16:creationId xmlns:a16="http://schemas.microsoft.com/office/drawing/2014/main" xmlns="" id="{BB8E1281-15DF-8FE8-BCF0-A5A68D2EEF43}"/>
              </a:ext>
            </a:extLst>
          </p:cNvPr>
          <p:cNvSpPr/>
          <p:nvPr/>
        </p:nvSpPr>
        <p:spPr>
          <a:xfrm>
            <a:off x="2680098" y="3743325"/>
            <a:ext cx="1663303" cy="7024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sp>
        <p:nvSpPr>
          <p:cNvPr id="34" name="Thief Points +1">
            <a:extLst>
              <a:ext uri="{FF2B5EF4-FFF2-40B4-BE49-F238E27FC236}">
                <a16:creationId xmlns:a16="http://schemas.microsoft.com/office/drawing/2014/main" xmlns="" id="{82920178-238C-E951-C0E2-9B95C264DDF1}"/>
              </a:ext>
            </a:extLst>
          </p:cNvPr>
          <p:cNvSpPr txBox="1"/>
          <p:nvPr/>
        </p:nvSpPr>
        <p:spPr>
          <a:xfrm>
            <a:off x="3140869" y="3986213"/>
            <a:ext cx="1340432" cy="4817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31" b="1" dirty="0">
                <a:solidFill>
                  <a:schemeClr val="bg1"/>
                </a:solidFill>
              </a:rPr>
              <a:t>shoot 2</a:t>
            </a:r>
          </a:p>
        </p:txBody>
      </p:sp>
      <p:pic>
        <p:nvPicPr>
          <p:cNvPr id="35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9517A5F4-46C9-FDF1-2C32-D95741A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6" y="3727848"/>
            <a:ext cx="65722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reasure Background">
            <a:extLst>
              <a:ext uri="{FF2B5EF4-FFF2-40B4-BE49-F238E27FC236}">
                <a16:creationId xmlns:a16="http://schemas.microsoft.com/office/drawing/2014/main" xmlns="" id="{23B1272A-F1E8-9E45-4811-2E6790A8E908}"/>
              </a:ext>
            </a:extLst>
          </p:cNvPr>
          <p:cNvSpPr/>
          <p:nvPr/>
        </p:nvSpPr>
        <p:spPr>
          <a:xfrm>
            <a:off x="6110288" y="2882504"/>
            <a:ext cx="137874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sp>
        <p:nvSpPr>
          <p:cNvPr id="37" name="Treasure Points +4">
            <a:extLst>
              <a:ext uri="{FF2B5EF4-FFF2-40B4-BE49-F238E27FC236}">
                <a16:creationId xmlns:a16="http://schemas.microsoft.com/office/drawing/2014/main" xmlns="" id="{535AC429-7B3A-0039-1B97-C55E47A17991}"/>
              </a:ext>
            </a:extLst>
          </p:cNvPr>
          <p:cNvSpPr txBox="1"/>
          <p:nvPr/>
        </p:nvSpPr>
        <p:spPr>
          <a:xfrm>
            <a:off x="6847285" y="3003948"/>
            <a:ext cx="736099" cy="4817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31" b="1">
                <a:solidFill>
                  <a:schemeClr val="bg1"/>
                </a:solidFill>
              </a:rPr>
              <a:t>+20</a:t>
            </a:r>
            <a:endParaRPr lang="en-US" sz="2531" b="1" dirty="0">
              <a:solidFill>
                <a:schemeClr val="bg1"/>
              </a:solidFill>
            </a:endParaRPr>
          </a:p>
        </p:txBody>
      </p:sp>
      <p:sp>
        <p:nvSpPr>
          <p:cNvPr id="38" name="Clown Background">
            <a:extLst>
              <a:ext uri="{FF2B5EF4-FFF2-40B4-BE49-F238E27FC236}">
                <a16:creationId xmlns:a16="http://schemas.microsoft.com/office/drawing/2014/main" xmlns="" id="{DA251EF3-303B-BB8D-7B6C-ACA2E6A00B03}"/>
              </a:ext>
            </a:extLst>
          </p:cNvPr>
          <p:cNvSpPr/>
          <p:nvPr/>
        </p:nvSpPr>
        <p:spPr>
          <a:xfrm>
            <a:off x="6110288" y="3709988"/>
            <a:ext cx="137874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39" name="Coin 1" descr="Coin Clip Art">
            <a:extLst>
              <a:ext uri="{FF2B5EF4-FFF2-40B4-BE49-F238E27FC236}">
                <a16:creationId xmlns:a16="http://schemas.microsoft.com/office/drawing/2014/main" xmlns="" id="{2E9DC5C9-4ECF-B78E-3DC7-4080566E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777854"/>
            <a:ext cx="598885" cy="59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A20651-FFF1-48F3-0996-A493A8EF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117" y="3854053"/>
            <a:ext cx="51167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250" b="1">
                <a:solidFill>
                  <a:schemeClr val="bg1"/>
                </a:solidFill>
                <a:latin typeface="Poor Richard" panose="02080502050505020702" pitchFamily="18" charset="0"/>
              </a:rPr>
              <a:t>+3</a:t>
            </a:r>
            <a:endParaRPr lang="ko-KR" altLang="en-US" sz="2250" b="1">
              <a:solidFill>
                <a:schemeClr val="bg1"/>
              </a:solidFill>
              <a:latin typeface="Poor Richard" panose="02080502050505020702" pitchFamily="18" charset="0"/>
            </a:endParaRPr>
          </a:p>
        </p:txBody>
      </p:sp>
      <p:pic>
        <p:nvPicPr>
          <p:cNvPr id="41" name="Coin 1" descr="Coin Clip Art">
            <a:extLst>
              <a:ext uri="{FF2B5EF4-FFF2-40B4-BE49-F238E27FC236}">
                <a16:creationId xmlns:a16="http://schemas.microsoft.com/office/drawing/2014/main" xmlns="" id="{8CCC5176-64E6-F103-AA4A-E7AD6372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85" y="3769519"/>
            <a:ext cx="597694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986B6A-2C75-22E3-91F5-47F96CCB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392" y="3879056"/>
            <a:ext cx="49885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250">
                <a:solidFill>
                  <a:schemeClr val="bg1"/>
                </a:solidFill>
                <a:latin typeface="Poor Richard" panose="02080502050505020702" pitchFamily="18" charset="0"/>
              </a:rPr>
              <a:t>+5</a:t>
            </a:r>
            <a:endParaRPr lang="ko-KR" altLang="en-US" sz="2250">
              <a:solidFill>
                <a:schemeClr val="bg1"/>
              </a:solidFill>
              <a:latin typeface="Poor Richard" panose="02080502050505020702" pitchFamily="18" charset="0"/>
            </a:endParaRPr>
          </a:p>
        </p:txBody>
      </p:sp>
      <p:sp>
        <p:nvSpPr>
          <p:cNvPr id="43" name="Clown Background">
            <a:extLst>
              <a:ext uri="{FF2B5EF4-FFF2-40B4-BE49-F238E27FC236}">
                <a16:creationId xmlns:a16="http://schemas.microsoft.com/office/drawing/2014/main" xmlns="" id="{977FD616-3898-88BE-D353-84BA6E7E34F5}"/>
              </a:ext>
            </a:extLst>
          </p:cNvPr>
          <p:cNvSpPr/>
          <p:nvPr/>
        </p:nvSpPr>
        <p:spPr>
          <a:xfrm>
            <a:off x="4433888" y="3777854"/>
            <a:ext cx="137874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B6AB6DE-386F-8D9D-E1F4-5F0FB428EC0B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827860"/>
            <a:ext cx="720329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hlinkClick r:id="" action="ppaction://noaction"/>
            <a:extLst>
              <a:ext uri="{FF2B5EF4-FFF2-40B4-BE49-F238E27FC236}">
                <a16:creationId xmlns:a16="http://schemas.microsoft.com/office/drawing/2014/main" xmlns="" id="{ED262124-FE85-F717-ABD0-0F36B7445293}"/>
              </a:ext>
            </a:extLst>
          </p:cNvPr>
          <p:cNvSpPr txBox="1"/>
          <p:nvPr/>
        </p:nvSpPr>
        <p:spPr>
          <a:xfrm>
            <a:off x="7583384" y="4849282"/>
            <a:ext cx="1106393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1050" dirty="0"/>
              <a:t>REFERENCES</a:t>
            </a:r>
            <a:endParaRPr lang="en-US" sz="1050" dirty="0"/>
          </a:p>
        </p:txBody>
      </p:sp>
      <p:pic>
        <p:nvPicPr>
          <p:cNvPr id="47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xmlns="" id="{287CC6AD-4A8A-F2D7-84F0-DA31B7C9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10" y="2945607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xmlns="" id="{1746621A-A21D-7CFA-FFE1-69719DAE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35" y="3837385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8" name="TextBox1" r:id="rId2" imgW="1371600" imgH="457200"/>
        </mc:Choice>
        <mc:Fallback>
          <p:control name="TextBox1" r:id="rId2" imgW="1371600" imgH="45720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6650" y="1857375"/>
                  <a:ext cx="13716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2" r:id="rId3" imgW="1371600" imgH="457200"/>
        </mc:Choice>
        <mc:Fallback>
          <p:control name="TextBox2" r:id="rId3" imgW="1371600" imgH="45720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2813" y="990600"/>
                  <a:ext cx="13716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 animBg="1"/>
      <p:bldP spid="10" grpId="0"/>
      <p:bldP spid="10" grpId="1"/>
      <p:bldP spid="12" grpId="0" animBg="1"/>
      <p:bldP spid="13" grpId="0"/>
      <p:bldP spid="13" grpId="1"/>
      <p:bldP spid="15" grpId="0" animBg="1"/>
      <p:bldP spid="16" grpId="0"/>
      <p:bldP spid="16" grpId="1"/>
      <p:bldP spid="17" grpId="0" animBg="1"/>
      <p:bldP spid="18" grpId="0"/>
      <p:bldP spid="18" grpId="1"/>
      <p:bldP spid="19" grpId="0" animBg="1"/>
      <p:bldP spid="20" grpId="0" animBg="1"/>
      <p:bldP spid="21" grpId="0" animBg="1"/>
      <p:bldP spid="23" grpId="0"/>
      <p:bldP spid="23" grpId="1"/>
      <p:bldP spid="24" grpId="0" animBg="1"/>
      <p:bldP spid="24" grpId="1" animBg="1"/>
      <p:bldP spid="25" grpId="0"/>
      <p:bldP spid="25" grpId="1"/>
      <p:bldP spid="30" grpId="0" animBg="1"/>
      <p:bldP spid="32" grpId="0"/>
      <p:bldP spid="33" grpId="0" animBg="1"/>
      <p:bldP spid="34" grpId="0"/>
      <p:bldP spid="36" grpId="0" animBg="1"/>
      <p:bldP spid="37" grpId="0"/>
      <p:bldP spid="38" grpId="0" animBg="1"/>
      <p:bldP spid="40" grpId="0"/>
      <p:bldP spid="42" grpId="0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,824 Kids Soccer Game Illustrations &amp; Clip Art - iStock">
            <a:extLst>
              <a:ext uri="{FF2B5EF4-FFF2-40B4-BE49-F238E27FC236}">
                <a16:creationId xmlns:a16="http://schemas.microsoft.com/office/drawing/2014/main" xmlns="" id="{212B81B7-758E-C94D-B09A-405878CB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48" y="521725"/>
            <a:ext cx="2424113" cy="242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4FF746-73F5-946D-4D30-F7DB89BE9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3264925"/>
            <a:ext cx="6711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aren’t playing football.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1DEFC9-3812-E350-27DE-29AA485E4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583" y="3834044"/>
            <a:ext cx="61369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are playing football.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688CB6-3DBE-ECBF-0DB0-F6069578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583" y="4384112"/>
            <a:ext cx="5078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are playing tennis.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3FC766-D0F0-2952-DE9E-EEEA4C46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079" y="21431"/>
            <a:ext cx="61345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14750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9D8F05E2-3D8D-9E01-05CD-1408E796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3272DE12-E67C-B87C-A3D7-027BF6D66D7A}"/>
              </a:ext>
            </a:extLst>
          </p:cNvPr>
          <p:cNvSpPr/>
          <p:nvPr/>
        </p:nvSpPr>
        <p:spPr>
          <a:xfrm>
            <a:off x="2351485" y="1275160"/>
            <a:ext cx="4867275" cy="26467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6390" name="Bomb 2" descr="http://www.veryicon.com/icon/png/Movie%20%26%20TV/Danger%20Mouse/Bomb.png">
            <a:extLst>
              <a:ext uri="{FF2B5EF4-FFF2-40B4-BE49-F238E27FC236}">
                <a16:creationId xmlns:a16="http://schemas.microsoft.com/office/drawing/2014/main" xmlns="" id="{A5701EB6-FB7A-495E-A6B8-35106431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6" y="2943225"/>
            <a:ext cx="629841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2 PT Coin">
            <a:extLst>
              <a:ext uri="{FF2B5EF4-FFF2-40B4-BE49-F238E27FC236}">
                <a16:creationId xmlns:a16="http://schemas.microsoft.com/office/drawing/2014/main" xmlns="" id="{A5EA4BCA-6D77-05AB-9916-3DE994DF8C5E}"/>
              </a:ext>
            </a:extLst>
          </p:cNvPr>
          <p:cNvGrpSpPr>
            <a:grpSpLocks/>
          </p:cNvGrpSpPr>
          <p:nvPr/>
        </p:nvGrpSpPr>
        <p:grpSpPr bwMode="auto">
          <a:xfrm>
            <a:off x="3063479" y="2996804"/>
            <a:ext cx="544115" cy="532209"/>
            <a:chOff x="1578639" y="3797841"/>
            <a:chExt cx="1063003" cy="1063003"/>
          </a:xfrm>
        </p:grpSpPr>
        <p:pic>
          <p:nvPicPr>
            <p:cNvPr id="34835" name="Coin 1" descr="Coin Clip Art">
              <a:extLst>
                <a:ext uri="{FF2B5EF4-FFF2-40B4-BE49-F238E27FC236}">
                  <a16:creationId xmlns:a16="http://schemas.microsoft.com/office/drawing/2014/main" xmlns="" id="{2CBED9BE-1285-27C1-9FCB-A3321F5A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3">
              <a:extLst>
                <a:ext uri="{FF2B5EF4-FFF2-40B4-BE49-F238E27FC236}">
                  <a16:creationId xmlns:a16="http://schemas.microsoft.com/office/drawing/2014/main" xmlns="" id="{5AF3C6F4-A916-6CF6-3FD7-D3A00A891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4735" y="3939231"/>
              <a:ext cx="670808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3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grpSp>
        <p:nvGrpSpPr>
          <p:cNvPr id="10" name="3 PT Coin">
            <a:extLst>
              <a:ext uri="{FF2B5EF4-FFF2-40B4-BE49-F238E27FC236}">
                <a16:creationId xmlns:a16="http://schemas.microsoft.com/office/drawing/2014/main" xmlns="" id="{A2E806F4-A1FF-27E9-1BE0-304CA7C02C80}"/>
              </a:ext>
            </a:extLst>
          </p:cNvPr>
          <p:cNvGrpSpPr>
            <a:grpSpLocks/>
          </p:cNvGrpSpPr>
          <p:nvPr/>
        </p:nvGrpSpPr>
        <p:grpSpPr bwMode="auto">
          <a:xfrm>
            <a:off x="5936456" y="3008710"/>
            <a:ext cx="544116" cy="532209"/>
            <a:chOff x="6685320" y="3818063"/>
            <a:chExt cx="1063003" cy="1063003"/>
          </a:xfrm>
        </p:grpSpPr>
        <p:pic>
          <p:nvPicPr>
            <p:cNvPr id="34833" name="Coin 3" descr="Coin Clip Art">
              <a:extLst>
                <a:ext uri="{FF2B5EF4-FFF2-40B4-BE49-F238E27FC236}">
                  <a16:creationId xmlns:a16="http://schemas.microsoft.com/office/drawing/2014/main" xmlns="" id="{30461BDD-F987-E7C1-4358-EBF0E671A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320" y="3818063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8">
              <a:extLst>
                <a:ext uri="{FF2B5EF4-FFF2-40B4-BE49-F238E27FC236}">
                  <a16:creationId xmlns:a16="http://schemas.microsoft.com/office/drawing/2014/main" xmlns="" id="{9E051697-02BF-FD3A-8965-46A1E2BC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261" y="3935672"/>
              <a:ext cx="648884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8FD6DDBF-225F-718E-3876-A5D0194A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3" y="1757363"/>
            <a:ext cx="1050131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0CDAE20B-E7FB-E260-270A-FB289421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3" y="1800225"/>
            <a:ext cx="1126331" cy="1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F3FAF9C4-DED5-533E-313C-F764D19A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66" y="1877616"/>
            <a:ext cx="1065609" cy="106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Bomb.mp3">
            <a:hlinkClick r:id="" action="ppaction://media"/>
            <a:extLst>
              <a:ext uri="{FF2B5EF4-FFF2-40B4-BE49-F238E27FC236}">
                <a16:creationId xmlns:a16="http://schemas.microsoft.com/office/drawing/2014/main" xmlns="" id="{99C54A28-7F9C-4BA0-2B63-221D0656A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520065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Image result for windmill">
            <a:extLst>
              <a:ext uri="{FF2B5EF4-FFF2-40B4-BE49-F238E27FC236}">
                <a16:creationId xmlns:a16="http://schemas.microsoft.com/office/drawing/2014/main" xmlns="" id="{D850A1B8-4F2A-84BE-41FB-C06267DB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7166" y="5619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1435" tIns="25718" rIns="51435" bIns="25718"/>
          <a:lstStyle/>
          <a:p>
            <a:pPr>
              <a:defRPr/>
            </a:pPr>
            <a:endParaRPr lang="en-US" sz="78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0C55622-D62F-20BE-A9E9-D9294B5E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397" y="2153841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6BA0C35-C792-2A71-44DF-524B4E20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707" y="2124075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4ED802A-8F05-2AB9-23C5-2EBD52B1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332" y="2140744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32" name="Picture 6" descr="Back Icon Vector Illustration - Download Free Vectors, Clipart ...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D2EFE6-5AA1-3DA6-54DD-5F114C81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91 0.1885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7986 L 3.05556E-6 0.18819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C -0.08976 0.18766 -0.17743 0.18642 -0.26528 0.18642 C -0.26927 0.18642 -0.28073 0.18797 -0.27691 0.18858 C -0.25868 0.19044 -0.24028 0.19013 -0.22187 0.19074 C -0.18576 0.19013 -0.14965 0.18858 -0.11354 0.18858 C -0.09184 0.18858 -0.06944 0.18272 -0.04861 0.19074 C -0.0316 0.19723 -0.0842 0.19229 -0.10191 0.1929 C -0.13802 0.19229 -0.17413 0.1926 -0.21024 0.19074 C -0.21597 0.19044 -0.22135 0.18766 -0.22691 0.18642 C -0.23021 0.1855 -0.2368 0.18395 -0.2368 0.18426 C -0.25069 0.17192 -0.26823 0.17871 -0.28351 0.18395 C -0.24271 0.19167 -0.20608 0.19167 -0.16354 0.1929 C -0.13923 0.19414 -0.1158 0.19599 -0.09184 0.19969 C -0.07413 0.19877 -0.05625 0.19753 -0.03854 0.19753 C -0.03246 0.19753 -0.01667 0.1929 -0.02014 0.19969 C -0.0243 0.20772 -0.04184 0.20402 -0.04184 0.20432 C -0.11406 0.20309 -0.18628 0.20186 -0.25851 0.20186 C -0.2908 0.20186 -0.1941 0.20278 -0.1618 0.20402 C -0.13958 0.20463 -0.11736 0.20895 -0.09514 0.21081 C 0.03316 0.20957 0.14358 0.20772 0.26649 0.20402 C 0.21424 0.20186 0.16597 0.19692 0.1132 0.19506 C 0.06754 0.19198 0.02205 0.19074 -0.02361 0.19074 " pathEditMode="relative" rAng="0" ptsTypes="AAAAAAAAAAAAAAAAAAAAAA">
                                      <p:cBhvr>
                                        <p:cTn id="44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5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C 0.1066 0.19754 0.21337 0.19723 0.31996 0.19568 C 0.33003 0.19568 0.35434 0.20587 0.35 0.19383 C 0.34548 0.18087 0.32899 0.19229 0.3184 0.19136 C 0.31111 0.19075 0.30399 0.19013 0.2967 0.1892 C 0.32344 0.18766 0.35 0.1855 0.37673 0.18457 C 0.4901 0.18087 0.6118 0.18426 0.3316 0.18025 C 0.29392 0.18087 0.25607 0.17963 0.2184 0.18272 C 0.19948 0.18396 0.25607 0.18365 0.275 0.18457 C 0.28889 0.1855 0.30278 0.18642 0.31666 0.18704 C 0.33003 0.19321 0.32291 0.19044 0.35 0.19136 C 0.38663 0.1926 0.42344 0.19291 0.46007 0.19383 C 0.25642 0.19846 0.4434 0.19383 0.5717 0.19383 C 0.59062 0.19383 0.53385 0.19507 0.51493 0.19568 C 0.34288 0.19414 0.17187 0.19044 2.22222E-6 0.19815 Z " pathEditMode="relative" rAng="0" ptsTypes="AAAAAAAAAAAAAAA">
                                      <p:cBhvr>
                                        <p:cTn id="4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C -0.09323 0.20486 -0.18802 0.17755 -0.2816 0.19051 C -0.25608 0.19445 -0.23056 0.20209 -0.20504 0.20394 C -0.16163 0.20648 -0.1184 0.2081 -0.075 0.21088 C -0.05886 0.20996 -0.04271 0.20949 -0.02656 0.20834 C -0.02049 0.20764 -0.00208 0.20394 -0.00833 0.20394 C -0.07726 0.20394 -0.14601 0.20625 -0.21493 0.20625 C -0.27656 0.20625 -0.09184 0.20463 -0.03004 0.20394 C -0.19549 0.20301 -0.36111 0.20162 -0.52656 0.20162 C -0.55035 0.20162 -0.47882 0.20301 -0.45504 0.20394 C -0.44392 0.2044 -0.43281 0.20533 -0.4217 0.20625 C -0.31997 0.2044 -0.2184 0.20116 -0.11667 0.19977 C -0.21997 0.19468 -0.18108 0.19815 1.11111E-6 0.1882 Z " pathEditMode="relative" rAng="0" ptsTypes="AAAAAAAAAAAA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L 2.22222E-6 0.0058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L -0.00191 -0.001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L 1.11111E-6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arn To Swim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xmlns="" id="{EADB0CF9-A174-0EDC-63E4-FA62310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8" y="717141"/>
            <a:ext cx="256103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8D9310-D045-C6E9-728E-8C78C76E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98" y="3117441"/>
            <a:ext cx="51718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n’t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swimming.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838315-1678-C8E8-10AB-C91F0E9F7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33" y="3686560"/>
            <a:ext cx="50337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 swimming.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3393A3-CAEE-119B-A561-37755F4C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33" y="4236628"/>
            <a:ext cx="43671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are running.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2BAC38-5BC7-4832-C4CC-B0ED92385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31" y="75875"/>
            <a:ext cx="60402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4423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D5CD19DB-67A4-B827-DD23-56A1CC1F559B}"/>
              </a:ext>
            </a:extLst>
          </p:cNvPr>
          <p:cNvSpPr/>
          <p:nvPr/>
        </p:nvSpPr>
        <p:spPr>
          <a:xfrm>
            <a:off x="2308623" y="1329929"/>
            <a:ext cx="4855369" cy="25919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:a16="http://schemas.microsoft.com/office/drawing/2014/main" xmlns="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2776538"/>
            <a:ext cx="598884" cy="598885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:a16="http://schemas.microsoft.com/office/drawing/2014/main" xmlns="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:a16="http://schemas.microsoft.com/office/drawing/2014/main" xmlns="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096" y="3930542"/>
              <a:ext cx="578162" cy="7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7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xmlns="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:a16="http://schemas.microsoft.com/office/drawing/2014/main" xmlns="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2790825"/>
            <a:ext cx="597694" cy="597694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:a16="http://schemas.microsoft.com/office/drawing/2014/main" xmlns="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:a16="http://schemas.microsoft.com/office/drawing/2014/main" xmlns="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551" y="3909688"/>
              <a:ext cx="602121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2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199667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074069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04430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7" action="ppaction://hlinksldjump"/>
            <a:extLst>
              <a:ext uri="{FF2B5EF4-FFF2-40B4-BE49-F238E27FC236}">
                <a16:creationId xmlns:a16="http://schemas.microsoft.com/office/drawing/2014/main" xmlns="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06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azy Classroom Clipart 3 By Kenneth - Drawing In School Clipart, HD Png  Download - kindpng">
            <a:extLst>
              <a:ext uri="{FF2B5EF4-FFF2-40B4-BE49-F238E27FC236}">
                <a16:creationId xmlns:a16="http://schemas.microsoft.com/office/drawing/2014/main" xmlns="" id="{7942BD39-8C80-4B2D-BDA8-2C2C9738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50" y="61033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08ECE6-B666-DB88-B7F4-F99B5EB3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158736"/>
            <a:ext cx="45170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reading.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0548A9-4778-E11B-CA09-ACBC746F7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791" y="4219583"/>
            <a:ext cx="4716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drawing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14A6CD-7573-C7AE-0331-04521877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4" y="3673086"/>
            <a:ext cx="55426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riding a horse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992FF2-22DA-AA8E-3DBD-18F3CF0F8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50027"/>
            <a:ext cx="59104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242920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D5CD19DB-67A4-B827-DD23-56A1CC1F559B}"/>
              </a:ext>
            </a:extLst>
          </p:cNvPr>
          <p:cNvSpPr/>
          <p:nvPr/>
        </p:nvSpPr>
        <p:spPr>
          <a:xfrm>
            <a:off x="2308623" y="1329929"/>
            <a:ext cx="4855369" cy="25919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:a16="http://schemas.microsoft.com/office/drawing/2014/main" xmlns="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2776538"/>
            <a:ext cx="598884" cy="598885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:a16="http://schemas.microsoft.com/office/drawing/2014/main" xmlns="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:a16="http://schemas.microsoft.com/office/drawing/2014/main" xmlns="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678" y="3934825"/>
              <a:ext cx="600924" cy="7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2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xmlns="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:a16="http://schemas.microsoft.com/office/drawing/2014/main" xmlns="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2790825"/>
            <a:ext cx="597694" cy="597694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:a16="http://schemas.microsoft.com/office/drawing/2014/main" xmlns="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:a16="http://schemas.microsoft.com/office/drawing/2014/main" xmlns="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7211" y="3909688"/>
              <a:ext cx="590717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199667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074069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04430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7" action="ppaction://hlinksldjump"/>
            <a:extLst>
              <a:ext uri="{FF2B5EF4-FFF2-40B4-BE49-F238E27FC236}">
                <a16:creationId xmlns:a16="http://schemas.microsoft.com/office/drawing/2014/main" xmlns="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955452" y="302583"/>
            <a:ext cx="1587513" cy="1462846"/>
            <a:chOff x="4312523" y="1198130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12524" y="1198130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2111485" y="1836603"/>
            <a:ext cx="5627808" cy="23014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Warm-up &amp; Review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0452F2-7525-DA4A-E007-D5A43DBD3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106" y="132329"/>
            <a:ext cx="62053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10C81C-2F7C-C59C-FC93-5F217B0A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6" y="4163429"/>
            <a:ext cx="58471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skating. 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4AFEDA-EA7B-D812-5605-BD8B3236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7" y="3088294"/>
            <a:ext cx="54754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flying a kite.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23E0EA-174D-17BC-879D-B4467CE0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6" y="3619313"/>
            <a:ext cx="56297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isn’t flying a kite.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xmlns="" id="{A67AC382-FF27-8ADB-D37F-5365C5D2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12" y="598611"/>
            <a:ext cx="2469599" cy="24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EDFF6F1C-6238-6342-0C30-FF42F5F1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E5658C9F-A7A1-3BBC-10FC-CF9CAA7C1853}"/>
              </a:ext>
            </a:extLst>
          </p:cNvPr>
          <p:cNvSpPr/>
          <p:nvPr/>
        </p:nvSpPr>
        <p:spPr>
          <a:xfrm>
            <a:off x="2216348" y="1526382"/>
            <a:ext cx="4711303" cy="26208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8436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A3DE8A35-D289-E3CD-FDFF-FB88C5E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2756298"/>
            <a:ext cx="689372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xmlns="" id="{69E8CF32-A686-D1D3-3030-1EFBB7B2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849166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 PT Coin">
            <a:extLst>
              <a:ext uri="{FF2B5EF4-FFF2-40B4-BE49-F238E27FC236}">
                <a16:creationId xmlns:a16="http://schemas.microsoft.com/office/drawing/2014/main" xmlns="" id="{C35BB94D-0F2A-1E48-B62D-36A60AA9714B}"/>
              </a:ext>
            </a:extLst>
          </p:cNvPr>
          <p:cNvGrpSpPr>
            <a:grpSpLocks/>
          </p:cNvGrpSpPr>
          <p:nvPr/>
        </p:nvGrpSpPr>
        <p:grpSpPr bwMode="auto">
          <a:xfrm>
            <a:off x="5760244" y="2869407"/>
            <a:ext cx="598885" cy="597694"/>
            <a:chOff x="1578639" y="3797841"/>
            <a:chExt cx="1063003" cy="1063003"/>
          </a:xfrm>
        </p:grpSpPr>
        <p:pic>
          <p:nvPicPr>
            <p:cNvPr id="47121" name="Coin 1" descr="Coin Clip Art">
              <a:extLst>
                <a:ext uri="{FF2B5EF4-FFF2-40B4-BE49-F238E27FC236}">
                  <a16:creationId xmlns:a16="http://schemas.microsoft.com/office/drawing/2014/main" xmlns="" id="{380A6C24-B13B-86F0-D55E-A76F931C0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18">
              <a:extLst>
                <a:ext uri="{FF2B5EF4-FFF2-40B4-BE49-F238E27FC236}">
                  <a16:creationId xmlns:a16="http://schemas.microsoft.com/office/drawing/2014/main" xmlns="" id="{2BA2CFC3-7F9F-9F59-C71F-A8B6BBF2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678" y="3939332"/>
              <a:ext cx="600923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4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7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xmlns="" id="{0EB30744-92AF-E959-9543-A5ABCEF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4" y="2892028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FBC2F069-04B8-ED0F-95B2-8B3FC9FD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4" y="2892029"/>
            <a:ext cx="690563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F7F40BF2-767F-C206-0E35-464D82FB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75210"/>
            <a:ext cx="1177528" cy="11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49FF2A01-95D9-DE72-CCF9-C774BBFE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5" y="1659731"/>
            <a:ext cx="1178719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9E1D737E-0316-78ED-D88C-8E73B9D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693069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908FAC-726E-6779-5770-0BBB88D2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227766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FFD2C2-AF99-7289-A521-94DE3EEE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22479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ED4341-5034-4EE6-FA89-E13F2D8C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794" y="2271712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0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C58742-C781-F73F-1D0B-1A3DD7E9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191 0.1886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671 L 3.88889E-6 0.1817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5277 C -0.01128 0.16875 -0.0224 0.17592 -0.03351 0.18171 C -0.06181 0.17592 -0.0658 0.17592 -0.08594 0.15277 C -0.09496 0.125 -0.10712 0.13055 -0.11597 0.12639 C -0.15538 0.11018 -0.15139 0.11713 -0.20278 0.1074 C -0.21267 0.10023 -0.22292 0.09074 -0.23281 0.08078 C -0.23854 0.08819 -0.24444 0.07777 -0.24983 0.10023 C -0.25226 0.11018 -0.24479 0.11157 -0.24219 0.11713 C -0.23715 0.12639 -0.22292 0.1449 -0.22066 0.1449 C -0.14288 0.15555 -0.18125 0.1493 -0.10573 0.16296 C -0.08229 0.17592 -0.06094 0.18472 -0.03715 0.18889 C -0.07656 0.21713 -0.11597 0.1493 -0.15538 0.12639 C -0.19861 0.0662 -0.26233 0.11504 -0.29878 0.11713 C -0.36354 0.13194 -0.32222 0.12314 -0.39844 0.1449 C -0.40764 0.1493 -0.42604 0.15277 -0.42604 0.15555 C -0.44583 0.17592 -0.46528 0.16875 -0.48524 0.16296 C -0.53871 0.09259 -0.43038 0.16597 -0.41406 0.17176 C -0.39687 0.17893 -0.36233 0.18889 -0.36233 0.19189 C -0.34774 0.21412 -0.33333 0.21944 -0.31858 0.22708 C -0.29028 0.21944 -0.26198 0.20023 -0.23351 0.18889 C -0.25295 0.16296 -0.27153 0.16041 -0.29115 0.15277 C -0.31319 0.13634 -0.3349 0.11713 -0.35712 0.1074 C -0.38056 0.07777 -0.40417 0.07176 -0.4276 0.06481 C -0.43906 0.04351 -0.45035 0.04189 -0.46198 0.03889 C -0.4783 0.04027 -0.49462 0.04027 -0.51094 0.04537 C -0.51267 0.04537 -0.51493 0.04189 -0.51615 0.05486 C -0.51684 0.06203 -0.51441 0.0662 -0.51354 0.07176 C -0.51128 0.08472 -0.50903 0.09722 -0.50677 0.1074 C -0.50434 0.11713 -0.48698 0.15277 -0.48698 0.15555 C -0.46424 0.18472 -0.44115 0.20764 -0.41823 0.22708 C -0.36701 0.21574 -0.3158 0.20972 -0.26458 0.21713 C -0.2467 0.22708 -0.22934 0.2456 -0.21128 0.25324 C -0.20868 0.25671 -0.20608 0.26041 -0.20347 0.26203 C -0.19948 0.26481 -0.19549 0.26481 -0.19149 0.27245 C -0.18715 0.27592 -0.17865 0.28889 -0.17865 0.2912 C -0.14861 0.37592 -0.08767 0.29444 -0.0559 0.28889 C -0.04757 0.27963 -0.03924 0.26481 -0.0309 0.25324 C -0.01597 0.19189 -0.00573 0.19768 0.01198 0.19768 " pathEditMode="relative" rAng="0" ptsTypes="AAAAAAAAAAAAAAAAAAAAAAAAAAAAAAAAAAAAAA">
                                      <p:cBhvr>
                                        <p:cTn id="5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31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16111 C 0.06441 0.16327 0.08212 0.16327 0.09948 0.1645 C 0.10504 0.16574 0.11059 0.16666 0.11615 0.16728 C 0.15191 0.16574 0.15504 0.16543 0.20226 0.16543 C 0.21285 0.16543 0.24497 0.1679 0.2342 0.16728 C 0.2217 0.16666 0.2092 0.16574 0.1967 0.16543 C 0.17639 0.16481 0.13577 0.1645 0.13577 0.16481 C 0.12639 0.16049 0.11823 0.16049 0.10851 0.16018 C 0.09393 0.16111 0.08004 0.1645 0.06563 0.1645 C 0.04584 0.1645 0.03993 0.16358 0.02431 0.16142 C 0.00643 0.15524 -0.03194 0.16111 -0.03576 0.16111 C -0.06232 0.16358 -0.08524 0.16512 -0.11302 0.16543 C -0.13316 0.16512 -0.15312 0.16543 -0.17309 0.1645 C -0.17534 0.1645 -0.16875 0.16327 -0.16666 0.16296 C -0.16423 0.16234 -0.16146 0.16234 -0.15885 0.16142 C -0.14826 0.16049 -0.13732 0.16018 -0.12656 0.15833 C -0.12274 0.15802 -0.11545 0.1571 -0.11545 0.1574 C -0.09791 0.1571 -0.00677 0.1571 0.03872 0.15957 C 0.07136 0.16111 0.104 0.16975 0.13646 0.17284 C 0.14497 0.17284 0.15382 0.17284 0.16268 0.17284 C 0.16858 0.17191 0.17518 0.16852 0.18108 0.16728 C 0.19427 0.1645 0.19219 0.16481 0.20226 0.1645 C 0.21424 0.1645 0.22657 0.16327 0.23872 0.1645 C 0.24097 0.16481 0.2342 0.16574 0.23143 0.16666 C 0.22431 0.16728 0.21684 0.16821 0.20955 0.16852 C 0.20643 0.16944 0.20035 0.17006 0.20035 0.17068 C 0.15608 0.16944 0.14271 0.16852 0.10972 0.16666 C 0.07795 0.16728 0.04688 0.16852 0.01528 0.17098 C -0.02031 0.16975 -0.05538 0.16852 -0.09062 0.16666 C -0.10764 0.1645 -0.12378 0.1645 -0.14114 0.1645 C -0.13732 0.17098 -0.14028 0.1645 -0.14062 0.18302 C -0.1408 0.21574 -0.14097 0.24784 -0.14114 0.28024 C -0.13975 0.30092 -0.13958 0.32592 -0.13489 0.3466 C -0.12257 0.34568 -0.11041 0.34506 -0.09843 0.34506 C -0.09618 0.34475 -0.09409 0.34475 -0.09201 0.34413 C -0.07239 0.34321 -0.03403 0.34228 -0.03403 0.3429 C -0.01597 0.34043 -0.02448 0.34166 -0.01215 0.34012 C -0.00955 0.33919 -0.00659 0.33889 -0.00382 0.33889 C -0.00104 0.33858 0.00504 0.33765 0.00504 0.33796 C 0.05747 0.33796 0.1066 0.34012 0.15816 0.34228 C 0.17188 0.34568 0.18316 0.34506 0.19827 0.3466 C 0.21077 0.34753 0.2217 0.34475 0.23351 0.34228 C 0.2283 0.33024 0.23108 0.3358 0.22657 0.32778 C 0.22483 0.32191 0.22344 0.3179 0.22188 0.31234 C 0.22257 0.29413 0.22431 0.26358 0.229 0.24506 C 0.23021 0.23395 0.23108 0.2216 0.23143 0.20926 C 0.23108 0.18487 0.23021 0.16111 0.22969 0.13765 C 0.22952 0.10987 0.2342 0.06636 0.22587 0.03457 C 0.22448 0.02284 0.22431 0.00771 0.22153 -0.00278 C 0.22101 -0.00988 0.22066 -0.01914 0.21945 -0.02655 C 0.21841 -0.03364 0.21615 -0.03982 0.21563 -0.04784 C 0.21493 -0.05957 0.21407 -0.06883 0.21302 -0.07994 C 0.21268 -0.08457 0.21198 -0.08858 0.21094 -0.09383 C 0.21094 -0.09321 0.21059 -0.09969 0.2099 -0.10031 C 0.20938 -0.10031 0.20799 -0.10031 0.20747 -0.10031 C 0.11667 -0.0855 0.02622 -0.0855 -0.06528 -0.08457 C -0.08368 -0.08457 -0.10225 -0.0855 -0.12083 -0.08334 C -0.12153 -0.08334 -0.12135 -0.0821 -0.12153 -0.08056 C -0.12153 -0.07778 -0.12153 -0.075 -0.12205 -0.07161 C -0.12257 -0.06821 -0.12361 -0.0642 -0.12413 -0.0605 C -0.12656 -0.04043 -0.13038 -0.02099 -0.1342 -0.00185 C -0.13611 0.00802 -0.13628 0.01882 -0.13802 0.02839 C -0.14114 0.07438 -0.13767 0.01913 -0.13975 0.06358 C -0.1401 0.07222 -0.14045 0.07037 -0.14114 0.07654 C -0.14166 0.07963 -0.14253 0.08611 -0.14253 0.08642 C -0.14305 0.10247 -0.14288 0.1179 -0.14375 0.13457 C -0.14392 0.14382 -0.14618 0.17592 -0.14288 0.18889 C -0.12239 0.18426 -0.1033 0.17191 -0.08368 0.16296 C -0.0776 0.16018 -0.06962 0.15957 -0.06302 0.15833 C -0.02899 0.15926 0.00521 0.15926 0.03941 0.15957 C 0.04341 0.15957 0.05104 0.16142 0.05104 0.16234 C 0.0224 0.16265 -0.00538 0.16512 -0.03403 0.16666 C -0.05607 0.16574 -0.0783 0.16574 -0.10017 0.16543 C -0.11302 0.16512 -0.12569 0.16111 -0.13854 0.16018 C -0.14097 0.15957 -0.14375 0.15957 -0.146 0.15833 C -0.14826 0.15802 -0.15208 0.1571 -0.15208 0.1574 C -0.12847 0.15401 -0.10503 0.15123 -0.08107 0.15092 C -0.03194 0.15123 0.01667 0.15123 0.06563 0.15401 C 0.0757 0.15648 0.08542 0.15957 0.09566 0.16018 C 0.13681 0.16852 0.17882 0.16666 0.22084 0.16852 C 0.2217 0.16944 0.22292 0.16975 0.22396 0.17006 C 0.22604 0.17006 0.22813 0.17006 0.23038 0.17098 C 0.2316 0.17098 0.2342 0.17284 0.2342 0.17315 C 0.27257 0.16666 0.25591 0.16944 0.13959 0.17284 C 0.12101 0.17284 0.10261 0.17469 0.0842 0.17561 C 0.08091 0.17592 0.07778 0.17685 0.07466 0.17685 C 0.05139 0.18117 0.02709 0.18117 0.004 0.1821 C -0.02031 0.1821 -0.04427 0.18179 -0.0684 0.18117 C -0.07135 0.18117 -0.07448 0.18086 -0.07725 0.18086 C -0.07968 0.17994 -0.08437 0.17901 -0.08437 0.17932 C -0.09531 0.17191 -0.10885 0.17284 -0.12083 0.1716 C -0.12378 0.17068 -0.12795 0.16852 -0.1309 0.16821 C -0.13455 0.1679 -0.14184 0.16728 -0.14184 0.16759 " pathEditMode="relative" rAng="0" ptsTypes="AAAAAAAAAAAAAAAAAAAAAAAAAAAAAAAAAAAAAAAAAAAAAAAAAAAAAAAAAAAAAAAAAAAAAAAAAAAAAAAAAAAAAAAAAAAAA">
                                      <p:cBhvr>
                                        <p:cTn id="56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9815 C 0.01423 0.21512 0.02847 0.24907 0.04271 0.25926 C 0.07378 0.27623 0.10399 0.27346 0.13628 0.28549 C 0.17309 0.30216 0.21007 0.32531 0.24705 0.3321 C 0.27257 0.35679 0.29705 0.33981 0.32187 0.32531 C 0.34722 0.3321 0.36371 0.33981 0.38698 0.39259 C 0.41875 0.37099 0.39843 0.39537 0.41267 0.3429 C 0.41562 0.30216 0.41302 0.33642 0.41909 0.25926 C 0.42066 0.24907 0.4217 0.23302 0.4217 0.23642 C 0.40833 0.20679 0.38941 0.24383 0.37569 0.24907 C 0.35104 0.26451 0.32673 0.26265 0.30173 0.25926 C 0.26423 0.2037 0.22673 0.20463 0.18906 0.18951 C 0.22517 0.18611 0.2592 0.17839 0.29496 0.15432 C 0.32708 0.09691 0.37482 0.12531 0.40173 0.11975 C 0.40937 0.13148 0.41562 0.15679 0.4217 0.19815 C 0.41389 0.20864 0.40764 0.16697 0.39965 0.16389 C 0.38941 0.15679 0.37934 0.15679 0.36961 0.15432 C 0.32274 0.15092 0.27639 0.14938 0.23038 0.14722 C 0.17986 0.11574 0.13003 0.13148 0.07986 0.10339 C 0.05677 0.07592 0.03316 0.11296 0.01041 0.11975 C 0.00399 0.13025 -0.00174 0.1392 -0.0066 0.14722 C 0.03177 0.30216 -0.00591 0.16142 0.10816 0.13704 C 0.16979 0.12531 0.12777 0.13704 0.17448 0.11975 C 0.18611 0.09691 0.19878 0.09537 0.21111 0.09352 C 0.26771 0.10741 0.325 0.13148 0.38194 0.13704 C 0.38732 0.14722 0.39271 0.15679 0.39826 0.16389 C 0.40399 0.17994 0.40937 0.18765 0.41562 0.19815 C 0.42517 0.23642 0.43385 0.22839 0.40468 0.21728 C 0.37274 0.17994 0.34757 0.19815 0.31389 0.20463 C 0.29982 0.2216 0.28646 0.22438 0.27309 0.23302 C 0.24896 0.25926 0.22517 0.26265 0.20104 0.23302 C 0.23802 0.17994 0.28524 0.22037 0.31718 0.2216 C 0.33368 0.21759 0.34757 0.21512 0.36319 0.19815 C 0.37465 0.17068 0.38489 0.19074 0.39583 0.21728 C 0.40086 0.21265 0.40486 0.21512 0.40937 0.20463 C 0.41128 0.2037 0.40677 0.2 0.40486 0.19815 C 0.40243 0.19599 0.40086 0.19074 0.39826 0.18951 C 0.38593 0.18611 0.37326 0.18488 0.36163 0.17994 C 0.32569 0.18611 0.2908 0.19599 0.25503 0.20463 C 0.21475 0.23642 0.17448 0.22037 0.13472 0.21728 C 0.08784 0.22438 0.0401 0.25401 -0.0066 0.21728 C 0.02777 0.15278 0.06406 0.16913 0.0993 0.15432 C 0.11927 0.1392 0.13871 0.11852 0.15833 0.10339 C 0.17882 0.11173 0.19809 0.11451 0.21771 0.13704 C 0.23593 0.21265 0.25573 0.19815 0.27378 0.20463 C 0.29496 0.21512 0.31649 0.22438 0.33784 0.23302 C 0.36007 0.26451 0.38021 0.24383 0.40399 0.23951 C 0.35451 0.20864 0.31146 0.20185 0.2592 0.19815 C 0.2401 0.13704 0.22448 0.15432 0.20382 0.15432 " pathEditMode="relative" rAng="0" ptsTypes="AAAAAAAAAAAAAAAAAAAAAAAAAAAAAAAAAAAAAAAAAAAAAAAAA">
                                      <p:cBhvr>
                                        <p:cTn id="5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18179 L 0.15659 -0.006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4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6 0.20494 L -0.1566 0.0067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81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8179 L 0.00157 0.000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B59C5D-AE04-590C-524C-083CAB781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299" y="202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  <p:pic>
        <p:nvPicPr>
          <p:cNvPr id="3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xmlns="" id="{67DB3F4A-8E5C-33DA-21CA-3D1CF849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19" y="574239"/>
            <a:ext cx="3000961" cy="24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996851-06D5-8D97-5D9B-EB0144A9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146" y="3188232"/>
            <a:ext cx="56438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running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C161B5-84B8-5A23-848C-8CBEEF90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288" y="4249079"/>
            <a:ext cx="6018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skipping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7C8020-C9E0-8462-E14F-E22448BD0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572" y="3702582"/>
            <a:ext cx="58257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riding a bike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73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9D8F05E2-3D8D-9E01-05CD-1408E796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3272DE12-E67C-B87C-A3D7-027BF6D66D7A}"/>
              </a:ext>
            </a:extLst>
          </p:cNvPr>
          <p:cNvSpPr/>
          <p:nvPr/>
        </p:nvSpPr>
        <p:spPr>
          <a:xfrm>
            <a:off x="2351485" y="1275160"/>
            <a:ext cx="4867275" cy="26467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6390" name="Bomb 2" descr="http://www.veryicon.com/icon/png/Movie%20%26%20TV/Danger%20Mouse/Bomb.png">
            <a:extLst>
              <a:ext uri="{FF2B5EF4-FFF2-40B4-BE49-F238E27FC236}">
                <a16:creationId xmlns:a16="http://schemas.microsoft.com/office/drawing/2014/main" xmlns="" id="{A5701EB6-FB7A-495E-A6B8-35106431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6" y="2943225"/>
            <a:ext cx="629841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2 PT Coin">
            <a:extLst>
              <a:ext uri="{FF2B5EF4-FFF2-40B4-BE49-F238E27FC236}">
                <a16:creationId xmlns:a16="http://schemas.microsoft.com/office/drawing/2014/main" xmlns="" id="{A5EA4BCA-6D77-05AB-9916-3DE994DF8C5E}"/>
              </a:ext>
            </a:extLst>
          </p:cNvPr>
          <p:cNvGrpSpPr>
            <a:grpSpLocks/>
          </p:cNvGrpSpPr>
          <p:nvPr/>
        </p:nvGrpSpPr>
        <p:grpSpPr bwMode="auto">
          <a:xfrm>
            <a:off x="3063479" y="2996804"/>
            <a:ext cx="544115" cy="532209"/>
            <a:chOff x="1578639" y="3797841"/>
            <a:chExt cx="1063003" cy="1063003"/>
          </a:xfrm>
        </p:grpSpPr>
        <p:pic>
          <p:nvPicPr>
            <p:cNvPr id="34835" name="Coin 1" descr="Coin Clip Art">
              <a:extLst>
                <a:ext uri="{FF2B5EF4-FFF2-40B4-BE49-F238E27FC236}">
                  <a16:creationId xmlns:a16="http://schemas.microsoft.com/office/drawing/2014/main" xmlns="" id="{2CBED9BE-1285-27C1-9FCB-A3321F5A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3">
              <a:extLst>
                <a:ext uri="{FF2B5EF4-FFF2-40B4-BE49-F238E27FC236}">
                  <a16:creationId xmlns:a16="http://schemas.microsoft.com/office/drawing/2014/main" xmlns="" id="{5AF3C6F4-A916-6CF6-3FD7-D3A00A891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7286" y="3881829"/>
              <a:ext cx="670808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3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grpSp>
        <p:nvGrpSpPr>
          <p:cNvPr id="10" name="3 PT Coin">
            <a:extLst>
              <a:ext uri="{FF2B5EF4-FFF2-40B4-BE49-F238E27FC236}">
                <a16:creationId xmlns:a16="http://schemas.microsoft.com/office/drawing/2014/main" xmlns="" id="{A2E806F4-A1FF-27E9-1BE0-304CA7C02C80}"/>
              </a:ext>
            </a:extLst>
          </p:cNvPr>
          <p:cNvGrpSpPr>
            <a:grpSpLocks/>
          </p:cNvGrpSpPr>
          <p:nvPr/>
        </p:nvGrpSpPr>
        <p:grpSpPr bwMode="auto">
          <a:xfrm>
            <a:off x="5936456" y="3008710"/>
            <a:ext cx="544116" cy="532209"/>
            <a:chOff x="6685320" y="3818063"/>
            <a:chExt cx="1063003" cy="1063003"/>
          </a:xfrm>
        </p:grpSpPr>
        <p:pic>
          <p:nvPicPr>
            <p:cNvPr id="34833" name="Coin 3" descr="Coin Clip Art">
              <a:extLst>
                <a:ext uri="{FF2B5EF4-FFF2-40B4-BE49-F238E27FC236}">
                  <a16:creationId xmlns:a16="http://schemas.microsoft.com/office/drawing/2014/main" xmlns="" id="{30461BDD-F987-E7C1-4358-EBF0E671A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320" y="3818063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8">
              <a:extLst>
                <a:ext uri="{FF2B5EF4-FFF2-40B4-BE49-F238E27FC236}">
                  <a16:creationId xmlns:a16="http://schemas.microsoft.com/office/drawing/2014/main" xmlns="" id="{9E051697-02BF-FD3A-8965-46A1E2BC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2380" y="3911565"/>
              <a:ext cx="648884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8FD6DDBF-225F-718E-3876-A5D0194A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3" y="1757363"/>
            <a:ext cx="1050131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0CDAE20B-E7FB-E260-270A-FB289421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3" y="1800225"/>
            <a:ext cx="1126331" cy="1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F3FAF9C4-DED5-533E-313C-F764D19A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66" y="1877616"/>
            <a:ext cx="1065609" cy="106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Bomb.mp3">
            <a:hlinkClick r:id="" action="ppaction://media"/>
            <a:extLst>
              <a:ext uri="{FF2B5EF4-FFF2-40B4-BE49-F238E27FC236}">
                <a16:creationId xmlns:a16="http://schemas.microsoft.com/office/drawing/2014/main" xmlns="" id="{99C54A28-7F9C-4BA0-2B63-221D0656A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520065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Image result for windmill">
            <a:extLst>
              <a:ext uri="{FF2B5EF4-FFF2-40B4-BE49-F238E27FC236}">
                <a16:creationId xmlns:a16="http://schemas.microsoft.com/office/drawing/2014/main" xmlns="" id="{D850A1B8-4F2A-84BE-41FB-C06267DB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7166" y="5619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1435" tIns="25718" rIns="51435" bIns="25718"/>
          <a:lstStyle/>
          <a:p>
            <a:pPr>
              <a:defRPr/>
            </a:pPr>
            <a:endParaRPr lang="en-US" sz="78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0C55622-D62F-20BE-A9E9-D9294B5E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397" y="2153841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6BA0C35-C792-2A71-44DF-524B4E20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707" y="2124075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4ED802A-8F05-2AB9-23C5-2EBD52B1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332" y="2140744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32" name="Picture 6" descr="Back Icon Vector Illustration - Download Free Vectors, Clipart ...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D2EFE6-5AA1-3DA6-54DD-5F114C81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845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91 0.1885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7986 L 3.05556E-6 0.18819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C -0.08976 0.18766 -0.17743 0.18642 -0.26528 0.18642 C -0.26927 0.18642 -0.28073 0.18797 -0.27691 0.18858 C -0.25868 0.19044 -0.24028 0.19013 -0.22187 0.19074 C -0.18576 0.19013 -0.14965 0.18858 -0.11354 0.18858 C -0.09184 0.18858 -0.06944 0.18272 -0.04861 0.19074 C -0.0316 0.19723 -0.0842 0.19229 -0.10191 0.1929 C -0.13802 0.19229 -0.17413 0.1926 -0.21024 0.19074 C -0.21597 0.19044 -0.22135 0.18766 -0.22691 0.18642 C -0.23021 0.1855 -0.2368 0.18395 -0.2368 0.18426 C -0.25069 0.17192 -0.26823 0.17871 -0.28351 0.18395 C -0.24271 0.19167 -0.20608 0.19167 -0.16354 0.1929 C -0.13923 0.19414 -0.1158 0.19599 -0.09184 0.19969 C -0.07413 0.19877 -0.05625 0.19753 -0.03854 0.19753 C -0.03246 0.19753 -0.01667 0.1929 -0.02014 0.19969 C -0.0243 0.20772 -0.04184 0.20402 -0.04184 0.20432 C -0.11406 0.20309 -0.18628 0.20186 -0.25851 0.20186 C -0.2908 0.20186 -0.1941 0.20278 -0.1618 0.20402 C -0.13958 0.20463 -0.11736 0.20895 -0.09514 0.21081 C 0.03316 0.20957 0.14358 0.20772 0.26649 0.20402 C 0.21424 0.20186 0.16597 0.19692 0.1132 0.19506 C 0.06754 0.19198 0.02205 0.19074 -0.02361 0.19074 " pathEditMode="relative" rAng="0" ptsTypes="AAAAAAAAAAAAAAAAAAAAAA">
                                      <p:cBhvr>
                                        <p:cTn id="44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5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C 0.1066 0.19754 0.21337 0.19723 0.31996 0.19568 C 0.33003 0.19568 0.35434 0.20587 0.35 0.19383 C 0.34548 0.18087 0.32899 0.19229 0.3184 0.19136 C 0.31111 0.19075 0.30399 0.19013 0.2967 0.1892 C 0.32344 0.18766 0.35 0.1855 0.37673 0.18457 C 0.4901 0.18087 0.6118 0.18426 0.3316 0.18025 C 0.29392 0.18087 0.25607 0.17963 0.2184 0.18272 C 0.19948 0.18396 0.25607 0.18365 0.275 0.18457 C 0.28889 0.1855 0.30278 0.18642 0.31666 0.18704 C 0.33003 0.19321 0.32291 0.19044 0.35 0.19136 C 0.38663 0.1926 0.42344 0.19291 0.46007 0.19383 C 0.25642 0.19846 0.4434 0.19383 0.5717 0.19383 C 0.59062 0.19383 0.53385 0.19507 0.51493 0.19568 C 0.34288 0.19414 0.17187 0.19044 2.22222E-6 0.19815 Z " pathEditMode="relative" rAng="0" ptsTypes="AAAAAAAAAAAAAAA">
                                      <p:cBhvr>
                                        <p:cTn id="4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C -0.09323 0.20486 -0.18802 0.17755 -0.2816 0.19051 C -0.25608 0.19445 -0.23056 0.20209 -0.20504 0.20394 C -0.16163 0.20648 -0.1184 0.2081 -0.075 0.21088 C -0.05886 0.20996 -0.04271 0.20949 -0.02656 0.20834 C -0.02049 0.20764 -0.00208 0.20394 -0.00833 0.20394 C -0.07726 0.20394 -0.14601 0.20625 -0.21493 0.20625 C -0.27656 0.20625 -0.09184 0.20463 -0.03004 0.20394 C -0.19549 0.20301 -0.36111 0.20162 -0.52656 0.20162 C -0.55035 0.20162 -0.47882 0.20301 -0.45504 0.20394 C -0.44392 0.2044 -0.43281 0.20533 -0.4217 0.20625 C -0.31997 0.2044 -0.2184 0.20116 -0.11667 0.19977 C -0.21997 0.19468 -0.18108 0.19815 1.11111E-6 0.1882 Z " pathEditMode="relative" rAng="0" ptsTypes="AAAAAAAAAAAA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L 2.22222E-6 0.0058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L -0.00191 -0.001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L 1.11111E-6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75F284DF-F968-AD18-346F-BD70EF30F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48" y="574239"/>
            <a:ext cx="299561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F1426A-0735-552A-DAF0-7529FE14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7" y="3488889"/>
            <a:ext cx="67588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cycling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AE37A7-43BB-6469-04B8-AD29DF19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151" y="4010383"/>
            <a:ext cx="68139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swimming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D4E51C-395F-B405-057B-7EBCAB1C8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4541401"/>
            <a:ext cx="71068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watching TV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E4940C-FCAB-41C6-9867-293441548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699" y="1726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97025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EDFF6F1C-6238-6342-0C30-FF42F5F1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E5658C9F-A7A1-3BBC-10FC-CF9CAA7C1853}"/>
              </a:ext>
            </a:extLst>
          </p:cNvPr>
          <p:cNvSpPr/>
          <p:nvPr/>
        </p:nvSpPr>
        <p:spPr>
          <a:xfrm>
            <a:off x="2216348" y="1526382"/>
            <a:ext cx="4711303" cy="26208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8436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A3DE8A35-D289-E3CD-FDFF-FB88C5E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2756298"/>
            <a:ext cx="689372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xmlns="" id="{69E8CF32-A686-D1D3-3030-1EFBB7B2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849166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 PT Coin">
            <a:extLst>
              <a:ext uri="{FF2B5EF4-FFF2-40B4-BE49-F238E27FC236}">
                <a16:creationId xmlns:a16="http://schemas.microsoft.com/office/drawing/2014/main" xmlns="" id="{C35BB94D-0F2A-1E48-B62D-36A60AA9714B}"/>
              </a:ext>
            </a:extLst>
          </p:cNvPr>
          <p:cNvGrpSpPr>
            <a:grpSpLocks/>
          </p:cNvGrpSpPr>
          <p:nvPr/>
        </p:nvGrpSpPr>
        <p:grpSpPr bwMode="auto">
          <a:xfrm>
            <a:off x="5760244" y="2869407"/>
            <a:ext cx="598885" cy="597694"/>
            <a:chOff x="1578639" y="3797841"/>
            <a:chExt cx="1063003" cy="1063003"/>
          </a:xfrm>
        </p:grpSpPr>
        <p:pic>
          <p:nvPicPr>
            <p:cNvPr id="47121" name="Coin 1" descr="Coin Clip Art">
              <a:extLst>
                <a:ext uri="{FF2B5EF4-FFF2-40B4-BE49-F238E27FC236}">
                  <a16:creationId xmlns:a16="http://schemas.microsoft.com/office/drawing/2014/main" xmlns="" id="{380A6C24-B13B-86F0-D55E-A76F931C0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18">
              <a:extLst>
                <a:ext uri="{FF2B5EF4-FFF2-40B4-BE49-F238E27FC236}">
                  <a16:creationId xmlns:a16="http://schemas.microsoft.com/office/drawing/2014/main" xmlns="" id="{2BA2CFC3-7F9F-9F59-C71F-A8B6BBF2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526" y="3939332"/>
              <a:ext cx="751725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10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7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xmlns="" id="{0EB30744-92AF-E959-9543-A5ABCEF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4" y="2892028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FBC2F069-04B8-ED0F-95B2-8B3FC9FD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4" y="2892029"/>
            <a:ext cx="690563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F7F40BF2-767F-C206-0E35-464D82FB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75210"/>
            <a:ext cx="1177528" cy="11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49FF2A01-95D9-DE72-CCF9-C774BBFE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5" y="1659731"/>
            <a:ext cx="1178719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9E1D737E-0316-78ED-D88C-8E73B9D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693069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908FAC-726E-6779-5770-0BBB88D2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227766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FFD2C2-AF99-7289-A521-94DE3EEE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22479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ED4341-5034-4EE6-FA89-E13F2D8C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794" y="2271712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0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C58742-C781-F73F-1D0B-1A3DD7E9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4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191 0.1886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671 L 3.88889E-6 0.1817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5277 C -0.01128 0.16875 -0.0224 0.17592 -0.03351 0.18171 C -0.06181 0.17592 -0.0658 0.17592 -0.08594 0.15277 C -0.09496 0.125 -0.10712 0.13055 -0.11597 0.12639 C -0.15538 0.11018 -0.15139 0.11713 -0.20278 0.1074 C -0.21267 0.10023 -0.22292 0.09074 -0.23281 0.08078 C -0.23854 0.08819 -0.24444 0.07777 -0.24983 0.10023 C -0.25226 0.11018 -0.24479 0.11157 -0.24219 0.11713 C -0.23715 0.12639 -0.22292 0.1449 -0.22066 0.1449 C -0.14288 0.15555 -0.18125 0.1493 -0.10573 0.16296 C -0.08229 0.17592 -0.06094 0.18472 -0.03715 0.18889 C -0.07656 0.21713 -0.11597 0.1493 -0.15538 0.12639 C -0.19861 0.0662 -0.26233 0.11504 -0.29878 0.11713 C -0.36354 0.13194 -0.32222 0.12314 -0.39844 0.1449 C -0.40764 0.1493 -0.42604 0.15277 -0.42604 0.15555 C -0.44583 0.17592 -0.46528 0.16875 -0.48524 0.16296 C -0.53871 0.09259 -0.43038 0.16597 -0.41406 0.17176 C -0.39687 0.17893 -0.36233 0.18889 -0.36233 0.19189 C -0.34774 0.21412 -0.33333 0.21944 -0.31858 0.22708 C -0.29028 0.21944 -0.26198 0.20023 -0.23351 0.18889 C -0.25295 0.16296 -0.27153 0.16041 -0.29115 0.15277 C -0.31319 0.13634 -0.3349 0.11713 -0.35712 0.1074 C -0.38056 0.07777 -0.40417 0.07176 -0.4276 0.06481 C -0.43906 0.04351 -0.45035 0.04189 -0.46198 0.03889 C -0.4783 0.04027 -0.49462 0.04027 -0.51094 0.04537 C -0.51267 0.04537 -0.51493 0.04189 -0.51615 0.05486 C -0.51684 0.06203 -0.51441 0.0662 -0.51354 0.07176 C -0.51128 0.08472 -0.50903 0.09722 -0.50677 0.1074 C -0.50434 0.11713 -0.48698 0.15277 -0.48698 0.15555 C -0.46424 0.18472 -0.44115 0.20764 -0.41823 0.22708 C -0.36701 0.21574 -0.3158 0.20972 -0.26458 0.21713 C -0.2467 0.22708 -0.22934 0.2456 -0.21128 0.25324 C -0.20868 0.25671 -0.20608 0.26041 -0.20347 0.26203 C -0.19948 0.26481 -0.19549 0.26481 -0.19149 0.27245 C -0.18715 0.27592 -0.17865 0.28889 -0.17865 0.2912 C -0.14861 0.37592 -0.08767 0.29444 -0.0559 0.28889 C -0.04757 0.27963 -0.03924 0.26481 -0.0309 0.25324 C -0.01597 0.19189 -0.00573 0.19768 0.01198 0.19768 " pathEditMode="relative" rAng="0" ptsTypes="AAAAAAAAAAAAAAAAAAAAAAAAAAAAAAAAAAAAAA">
                                      <p:cBhvr>
                                        <p:cTn id="5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31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16111 C 0.06441 0.16327 0.08212 0.16327 0.09948 0.1645 C 0.10504 0.16574 0.11059 0.16666 0.11615 0.16728 C 0.15191 0.16574 0.15504 0.16543 0.20226 0.16543 C 0.21285 0.16543 0.24497 0.1679 0.2342 0.16728 C 0.2217 0.16666 0.2092 0.16574 0.1967 0.16543 C 0.17639 0.16481 0.13577 0.1645 0.13577 0.16481 C 0.12639 0.16049 0.11823 0.16049 0.10851 0.16018 C 0.09393 0.16111 0.08004 0.1645 0.06563 0.1645 C 0.04584 0.1645 0.03993 0.16358 0.02431 0.16142 C 0.00643 0.15524 -0.03194 0.16111 -0.03576 0.16111 C -0.06232 0.16358 -0.08524 0.16512 -0.11302 0.16543 C -0.13316 0.16512 -0.15312 0.16543 -0.17309 0.1645 C -0.17534 0.1645 -0.16875 0.16327 -0.16666 0.16296 C -0.16423 0.16234 -0.16146 0.16234 -0.15885 0.16142 C -0.14826 0.16049 -0.13732 0.16018 -0.12656 0.15833 C -0.12274 0.15802 -0.11545 0.1571 -0.11545 0.1574 C -0.09791 0.1571 -0.00677 0.1571 0.03872 0.15957 C 0.07136 0.16111 0.104 0.16975 0.13646 0.17284 C 0.14497 0.17284 0.15382 0.17284 0.16268 0.17284 C 0.16858 0.17191 0.17518 0.16852 0.18108 0.16728 C 0.19427 0.1645 0.19219 0.16481 0.20226 0.1645 C 0.21424 0.1645 0.22657 0.16327 0.23872 0.1645 C 0.24097 0.16481 0.2342 0.16574 0.23143 0.16666 C 0.22431 0.16728 0.21684 0.16821 0.20955 0.16852 C 0.20643 0.16944 0.20035 0.17006 0.20035 0.17068 C 0.15608 0.16944 0.14271 0.16852 0.10972 0.16666 C 0.07795 0.16728 0.04688 0.16852 0.01528 0.17098 C -0.02031 0.16975 -0.05538 0.16852 -0.09062 0.16666 C -0.10764 0.1645 -0.12378 0.1645 -0.14114 0.1645 C -0.13732 0.17098 -0.14028 0.1645 -0.14062 0.18302 C -0.1408 0.21574 -0.14097 0.24784 -0.14114 0.28024 C -0.13975 0.30092 -0.13958 0.32592 -0.13489 0.3466 C -0.12257 0.34568 -0.11041 0.34506 -0.09843 0.34506 C -0.09618 0.34475 -0.09409 0.34475 -0.09201 0.34413 C -0.07239 0.34321 -0.03403 0.34228 -0.03403 0.3429 C -0.01597 0.34043 -0.02448 0.34166 -0.01215 0.34012 C -0.00955 0.33919 -0.00659 0.33889 -0.00382 0.33889 C -0.00104 0.33858 0.00504 0.33765 0.00504 0.33796 C 0.05747 0.33796 0.1066 0.34012 0.15816 0.34228 C 0.17188 0.34568 0.18316 0.34506 0.19827 0.3466 C 0.21077 0.34753 0.2217 0.34475 0.23351 0.34228 C 0.2283 0.33024 0.23108 0.3358 0.22657 0.32778 C 0.22483 0.32191 0.22344 0.3179 0.22188 0.31234 C 0.22257 0.29413 0.22431 0.26358 0.229 0.24506 C 0.23021 0.23395 0.23108 0.2216 0.23143 0.20926 C 0.23108 0.18487 0.23021 0.16111 0.22969 0.13765 C 0.22952 0.10987 0.2342 0.06636 0.22587 0.03457 C 0.22448 0.02284 0.22431 0.00771 0.22153 -0.00278 C 0.22101 -0.00988 0.22066 -0.01914 0.21945 -0.02655 C 0.21841 -0.03364 0.21615 -0.03982 0.21563 -0.04784 C 0.21493 -0.05957 0.21407 -0.06883 0.21302 -0.07994 C 0.21268 -0.08457 0.21198 -0.08858 0.21094 -0.09383 C 0.21094 -0.09321 0.21059 -0.09969 0.2099 -0.10031 C 0.20938 -0.10031 0.20799 -0.10031 0.20747 -0.10031 C 0.11667 -0.0855 0.02622 -0.0855 -0.06528 -0.08457 C -0.08368 -0.08457 -0.10225 -0.0855 -0.12083 -0.08334 C -0.12153 -0.08334 -0.12135 -0.0821 -0.12153 -0.08056 C -0.12153 -0.07778 -0.12153 -0.075 -0.12205 -0.07161 C -0.12257 -0.06821 -0.12361 -0.0642 -0.12413 -0.0605 C -0.12656 -0.04043 -0.13038 -0.02099 -0.1342 -0.00185 C -0.13611 0.00802 -0.13628 0.01882 -0.13802 0.02839 C -0.14114 0.07438 -0.13767 0.01913 -0.13975 0.06358 C -0.1401 0.07222 -0.14045 0.07037 -0.14114 0.07654 C -0.14166 0.07963 -0.14253 0.08611 -0.14253 0.08642 C -0.14305 0.10247 -0.14288 0.1179 -0.14375 0.13457 C -0.14392 0.14382 -0.14618 0.17592 -0.14288 0.18889 C -0.12239 0.18426 -0.1033 0.17191 -0.08368 0.16296 C -0.0776 0.16018 -0.06962 0.15957 -0.06302 0.15833 C -0.02899 0.15926 0.00521 0.15926 0.03941 0.15957 C 0.04341 0.15957 0.05104 0.16142 0.05104 0.16234 C 0.0224 0.16265 -0.00538 0.16512 -0.03403 0.16666 C -0.05607 0.16574 -0.0783 0.16574 -0.10017 0.16543 C -0.11302 0.16512 -0.12569 0.16111 -0.13854 0.16018 C -0.14097 0.15957 -0.14375 0.15957 -0.146 0.15833 C -0.14826 0.15802 -0.15208 0.1571 -0.15208 0.1574 C -0.12847 0.15401 -0.10503 0.15123 -0.08107 0.15092 C -0.03194 0.15123 0.01667 0.15123 0.06563 0.15401 C 0.0757 0.15648 0.08542 0.15957 0.09566 0.16018 C 0.13681 0.16852 0.17882 0.16666 0.22084 0.16852 C 0.2217 0.16944 0.22292 0.16975 0.22396 0.17006 C 0.22604 0.17006 0.22813 0.17006 0.23038 0.17098 C 0.2316 0.17098 0.2342 0.17284 0.2342 0.17315 C 0.27257 0.16666 0.25591 0.16944 0.13959 0.17284 C 0.12101 0.17284 0.10261 0.17469 0.0842 0.17561 C 0.08091 0.17592 0.07778 0.17685 0.07466 0.17685 C 0.05139 0.18117 0.02709 0.18117 0.004 0.1821 C -0.02031 0.1821 -0.04427 0.18179 -0.0684 0.18117 C -0.07135 0.18117 -0.07448 0.18086 -0.07725 0.18086 C -0.07968 0.17994 -0.08437 0.17901 -0.08437 0.17932 C -0.09531 0.17191 -0.10885 0.17284 -0.12083 0.1716 C -0.12378 0.17068 -0.12795 0.16852 -0.1309 0.16821 C -0.13455 0.1679 -0.14184 0.16728 -0.14184 0.16759 " pathEditMode="relative" rAng="0" ptsTypes="AAAAAAAAAAAAAAAAAAAAAAAAAAAAAAAAAAAAAAAAAAAAAAAAAAAAAAAAAAAAAAAAAAAAAAAAAAAAAAAAAAAAAAAAAAAAA">
                                      <p:cBhvr>
                                        <p:cTn id="56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9815 C 0.01423 0.21512 0.02847 0.24907 0.04271 0.25926 C 0.07378 0.27623 0.10399 0.27346 0.13628 0.28549 C 0.17309 0.30216 0.21007 0.32531 0.24705 0.3321 C 0.27257 0.35679 0.29705 0.33981 0.32187 0.32531 C 0.34722 0.3321 0.36371 0.33981 0.38698 0.39259 C 0.41875 0.37099 0.39843 0.39537 0.41267 0.3429 C 0.41562 0.30216 0.41302 0.33642 0.41909 0.25926 C 0.42066 0.24907 0.4217 0.23302 0.4217 0.23642 C 0.40833 0.20679 0.38941 0.24383 0.37569 0.24907 C 0.35104 0.26451 0.32673 0.26265 0.30173 0.25926 C 0.26423 0.2037 0.22673 0.20463 0.18906 0.18951 C 0.22517 0.18611 0.2592 0.17839 0.29496 0.15432 C 0.32708 0.09691 0.37482 0.12531 0.40173 0.11975 C 0.40937 0.13148 0.41562 0.15679 0.4217 0.19815 C 0.41389 0.20864 0.40764 0.16697 0.39965 0.16389 C 0.38941 0.15679 0.37934 0.15679 0.36961 0.15432 C 0.32274 0.15092 0.27639 0.14938 0.23038 0.14722 C 0.17986 0.11574 0.13003 0.13148 0.07986 0.10339 C 0.05677 0.07592 0.03316 0.11296 0.01041 0.11975 C 0.00399 0.13025 -0.00174 0.1392 -0.0066 0.14722 C 0.03177 0.30216 -0.00591 0.16142 0.10816 0.13704 C 0.16979 0.12531 0.12777 0.13704 0.17448 0.11975 C 0.18611 0.09691 0.19878 0.09537 0.21111 0.09352 C 0.26771 0.10741 0.325 0.13148 0.38194 0.13704 C 0.38732 0.14722 0.39271 0.15679 0.39826 0.16389 C 0.40399 0.17994 0.40937 0.18765 0.41562 0.19815 C 0.42517 0.23642 0.43385 0.22839 0.40468 0.21728 C 0.37274 0.17994 0.34757 0.19815 0.31389 0.20463 C 0.29982 0.2216 0.28646 0.22438 0.27309 0.23302 C 0.24896 0.25926 0.22517 0.26265 0.20104 0.23302 C 0.23802 0.17994 0.28524 0.22037 0.31718 0.2216 C 0.33368 0.21759 0.34757 0.21512 0.36319 0.19815 C 0.37465 0.17068 0.38489 0.19074 0.39583 0.21728 C 0.40086 0.21265 0.40486 0.21512 0.40937 0.20463 C 0.41128 0.2037 0.40677 0.2 0.40486 0.19815 C 0.40243 0.19599 0.40086 0.19074 0.39826 0.18951 C 0.38593 0.18611 0.37326 0.18488 0.36163 0.17994 C 0.32569 0.18611 0.2908 0.19599 0.25503 0.20463 C 0.21475 0.23642 0.17448 0.22037 0.13472 0.21728 C 0.08784 0.22438 0.0401 0.25401 -0.0066 0.21728 C 0.02777 0.15278 0.06406 0.16913 0.0993 0.15432 C 0.11927 0.1392 0.13871 0.11852 0.15833 0.10339 C 0.17882 0.11173 0.19809 0.11451 0.21771 0.13704 C 0.23593 0.21265 0.25573 0.19815 0.27378 0.20463 C 0.29496 0.21512 0.31649 0.22438 0.33784 0.23302 C 0.36007 0.26451 0.38021 0.24383 0.40399 0.23951 C 0.35451 0.20864 0.31146 0.20185 0.2592 0.19815 C 0.2401 0.13704 0.22448 0.15432 0.20382 0.15432 " pathEditMode="relative" rAng="0" ptsTypes="AAAAAAAAAAAAAAAAAAAAAAAAAAAAAAAAAAAAAAAAAAAAAAAAA">
                                      <p:cBhvr>
                                        <p:cTn id="5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18179 L 0.15659 -0.006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4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6 0.20494 L -0.1566 0.0067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81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8179 L 0.00157 0.000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91728F-469D-D39A-A7EC-312DD19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39" y="690225"/>
            <a:ext cx="2566220" cy="1924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5071DE-733F-F592-AFC9-4E58B3AD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34" y="2993553"/>
            <a:ext cx="5829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driving a car.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A962A7-E675-F4C7-A94E-0E42746E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275" y="4054400"/>
            <a:ext cx="50481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cycling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EF533A-D129-101F-96F7-5FB4701CA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559" y="3507903"/>
            <a:ext cx="51149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running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148C06-189A-4B12-8C45-C26D54C99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699" y="1726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42747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D5CD19DB-67A4-B827-DD23-56A1CC1F559B}"/>
              </a:ext>
            </a:extLst>
          </p:cNvPr>
          <p:cNvSpPr/>
          <p:nvPr/>
        </p:nvSpPr>
        <p:spPr>
          <a:xfrm>
            <a:off x="2308623" y="1329929"/>
            <a:ext cx="4855369" cy="25919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:a16="http://schemas.microsoft.com/office/drawing/2014/main" xmlns="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2776538"/>
            <a:ext cx="598884" cy="598885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:a16="http://schemas.microsoft.com/office/drawing/2014/main" xmlns="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:a16="http://schemas.microsoft.com/office/drawing/2014/main" xmlns="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939" y="3930542"/>
              <a:ext cx="751726" cy="7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10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xmlns="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:a16="http://schemas.microsoft.com/office/drawing/2014/main" xmlns="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2790825"/>
            <a:ext cx="597694" cy="597694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:a16="http://schemas.microsoft.com/office/drawing/2014/main" xmlns="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:a16="http://schemas.microsoft.com/office/drawing/2014/main" xmlns="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075" y="3939332"/>
              <a:ext cx="590717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199667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074069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04430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7" action="ppaction://hlinksldjump"/>
            <a:extLst>
              <a:ext uri="{FF2B5EF4-FFF2-40B4-BE49-F238E27FC236}">
                <a16:creationId xmlns:a16="http://schemas.microsoft.com/office/drawing/2014/main" xmlns="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57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emale jockey doing equestrian 367052 Vector Art at Vecteezy">
            <a:extLst>
              <a:ext uri="{FF2B5EF4-FFF2-40B4-BE49-F238E27FC236}">
                <a16:creationId xmlns:a16="http://schemas.microsoft.com/office/drawing/2014/main" xmlns="" id="{7D7B9190-6F67-9D7F-0B88-49CC84B2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83" y="529262"/>
            <a:ext cx="2657366" cy="24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3BA25-D117-EF47-6235-30C015E85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4074319"/>
            <a:ext cx="6728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playing the piano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E70EBE-7DCC-28D2-024D-645BE67F3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3012281"/>
            <a:ext cx="6429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riding a horse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251527-2292-369A-E70D-29BA43AC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3543300"/>
            <a:ext cx="6029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driving a car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F47B48-ABE6-44BD-9292-5D05A024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699" y="1726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7343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xmlns="" id="{210B0579-F2F9-8EF5-1B74-49F8100B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xmlns="" id="{E26087EF-46FC-511C-BD7D-D9A7AADD1702}"/>
              </a:ext>
            </a:extLst>
          </p:cNvPr>
          <p:cNvSpPr/>
          <p:nvPr/>
        </p:nvSpPr>
        <p:spPr>
          <a:xfrm>
            <a:off x="2195512" y="1329928"/>
            <a:ext cx="4568429" cy="253841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xmlns="" id="{2DD3DDD8-929E-483A-9CB0-C1F369DC7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omb" descr="http://www.veryicon.com/icon/png/Movie%20%26%20TV/Danger%20Mouse/Bomb.png">
            <a:extLst>
              <a:ext uri="{FF2B5EF4-FFF2-40B4-BE49-F238E27FC236}">
                <a16:creationId xmlns:a16="http://schemas.microsoft.com/office/drawing/2014/main" xmlns="" id="{CB3DCBA0-46FE-2C29-E4E1-FE7CD9FD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692004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8A758E73-C281-00E1-35A7-6B248709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6" y="2699147"/>
            <a:ext cx="689372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xmlns="" id="{9BC4B4E3-BBAD-C07C-B59E-D573D9AF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66" y="2786062"/>
            <a:ext cx="622697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Thief" descr="http://cbcyouthquakertown.files.wordpress.com/2012/10/thief.png">
            <a:extLst>
              <a:ext uri="{FF2B5EF4-FFF2-40B4-BE49-F238E27FC236}">
                <a16:creationId xmlns:a16="http://schemas.microsoft.com/office/drawing/2014/main" xmlns="" id="{881F25F7-9584-429B-ADB9-859E89DD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665810"/>
            <a:ext cx="689372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xmlns="" id="{1A2C21B4-0C38-E1E7-A42F-2193BAE3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xmlns="" id="{396135C4-F1D4-109C-4A58-FFF75313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xmlns="" id="{A402D218-499E-C164-069F-F4820F21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4B257D-3FC4-BAD7-9A60-633E6A90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472" y="2135981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A3312F-F115-52A5-D5BE-CADD9B81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981" y="2155031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409F90-7594-08DE-C6FD-7C33B960C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753" y="2165747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3264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:a16="http://schemas.microsoft.com/office/drawing/2014/main" xmlns="" id="{4EDEEDEA-3126-6D80-E32E-00452B5C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66035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58 C -0.03142 0.18796 -0.06024 0.18673 -0.09114 0.1858 C -0.11336 0.18734 -0.13472 0.18858 -0.15711 0.1892 C -0.16805 0.18858 -0.17586 0.18796 -0.18593 0.18673 C -0.196 0.18179 -0.20937 0.18395 -0.21875 0.18333 C -0.25086 0.18395 -0.28298 0.18395 -0.31527 0.18426 C -0.31666 0.18426 -0.31284 0.18518 -0.31145 0.18518 C -0.30329 0.18518 -0.29514 0.18426 -0.2868 0.18426 C -0.28055 0.18333 -0.27395 0.18271 -0.26788 0.18025 C -0.26041 0.18025 -0.25295 0.18025 -0.24548 0.18086 C -0.24218 0.18086 -0.23559 0.18241 -0.23559 0.18271 C -0.22482 0.18858 -0.20295 0.18889 -0.19375 0.1892 C -0.18958 0.19012 -0.18541 0.19012 -0.18107 0.19074 C -0.17882 0.19136 -0.17395 0.19166 -0.17395 0.19197 C -0.16684 0.19413 -0.15954 0.19413 -0.15225 0.19537 C -0.13454 0.19907 -0.11788 0.1966 -0.0993 0.19568 C -0.09427 0.19475 -0.08923 0.19197 -0.0842 0.19074 C -0.08142 0.19012 -0.07864 0.19012 -0.07586 0.1892 C -0.07465 0.18889 -0.07222 0.18858 -0.07222 0.18889 C -0.06579 0.18518 -0.0585 0.1858 -0.05191 0.18518 C -0.08871 0.18333 -0.12569 0.18426 -0.16267 0.1858 C -0.19583 0.19753 -0.1 0.18858 -0.07361 0.18518 C -0.05885 0.18549 -0.04461 0.1858 -0.03003 0.18765 C -0.02482 0.19074 -0.01684 0.1895 -0.01145 0.19012 C 0.01684 0.1966 -0.03593 0.19136 -0.07309 0.19074 C -0.09774 0.1892 -0.12274 0.19259 -0.14722 0.18765 C -0.19427 0.18796 -0.23871 0.1892 -0.28524 0.18858 C -0.29531 0.18858 -0.30573 0.1892 -0.31562 0.1892 " pathEditMode="relative" rAng="0" ptsTypes="AAAAAAAAAAAAAAAAAAAAAAAAAAAA">
                                      <p:cBhvr>
                                        <p:cTn id="4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9815 C 0.00521 0.19969 0.00972 0.20155 0.01476 0.20247 C 0.02969 0.20803 0.01805 0.20371 0.05642 0.20247 C 0.07396 0.20155 0.09167 0.19753 0.10937 0.1963 C 0.14114 0.19692 0.17239 0.20031 0.20399 0.20247 C 0.21788 0.20402 0.23055 0.20556 0.24444 0.20618 C 0.25885 0.20587 0.27309 0.20587 0.28733 0.20525 C 0.29601 0.20494 0.30451 0.20124 0.31319 0.20031 C 0.28854 0.19753 0.26371 0.20062 0.23906 0.19753 C 0.22882 0.19414 0.21858 0.1929 0.20781 0.19136 C 0.18715 0.18611 0.16562 0.18488 0.14514 0.1926 C 0.20087 0.20062 0.25521 0.20371 0.31163 0.20402 C 0.27986 0.20679 0.24792 0.20402 0.2158 0.2071 C 0.20851 0.20865 0.20174 0.21019 0.19427 0.21081 C 0.15174 0.20988 0.1092 0.20803 0.06667 0.2071 C 0.05434 0.20648 -0.04583 0.20155 0.00121 0.2071 C 0.00503 0.20772 0.00885 0.20772 0.01267 0.20803 C 0.03368 0.2071 0.05174 0.20587 0.07205 0.20402 C 0.08003 0.20185 0.08767 0.20062 0.09583 0.19939 C 0.12118 0.2 0.14531 0.20216 0.17049 0.20402 C 0.20417 0.20371 0.23819 0.20309 0.27205 0.20309 C 0.28055 0.20309 0.30608 0.20432 0.29757 0.20402 C 0.27934 0.20371 0.26111 0.20309 0.24288 0.20247 C 0.21736 0.20031 0.19219 0.19969 0.16667 0.19815 C 0.1276 0.19969 0.08924 0.19969 0.04983 0.19939 C 0.03889 0.19969 0.02795 0.19969 0.01684 0.20031 C 0.01406 0.20062 0.01094 0.19969 0.00833 0.20124 C 0.0066 0.20247 0.0118 0.20216 0.01371 0.20247 C 0.01858 0.20278 0.02344 0.20278 0.0283 0.20309 C 0.06614 0.21358 0.10677 0.21142 0.14462 0.21235 C 0.18924 0.21019 0.23385 0.21235 0.27864 0.21081 C 0.29305 0.20926 0.30799 0.2071 0.32257 0.2071 " pathEditMode="relative" rAng="0" ptsTypes="AAAAAAAAAAAAAAAAAAAAAAAAAAAAAAAA">
                                      <p:cBhvr>
                                        <p:cTn id="4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3 C 0.00816 0.20079 0.00052 0.19269 0.03316 0.18991 C 0.06233 0.1876 0.09132 0.18367 0.12049 0.18205 C 0.14774 0.18251 0.17483 0.18251 0.20208 0.18344 C 0.20764 0.18367 0.21858 0.18737 0.21858 0.18737 C 0.22951 0.19477 0.24427 0.19292 0.25642 0.19639 C 0.16389 0.20379 0.22413 0.20009 0.07587 0.20148 C 0.04792 0.20333 0.02031 0.20564 -0.00764 0.2068 C -0.08889 0.20634 -0.17014 0.20634 -0.25139 0.20541 C -0.2592 0.20541 -0.2691 0.20264 -0.27656 0.20148 C -0.27812 0.20125 -0.28299 0.20032 -0.28142 0.20032 C -0.26875 0.20079 -0.25625 0.20194 -0.24358 0.20287 C -0.14549 0.20055 -0.0474 0.19963 0.05052 0.195 C 0.08889 0.1957 0.12483 0.19454 0.16215 0.19894 C 0.18299 0.20611 0.21441 0.20611 0.23594 0.20796 C 0.25156 0.20749 0.26701 0.20749 0.28264 0.2068 C 0.28611 0.20657 0.2967 0.20541 0.29323 0.20541 C 0.19462 0.20449 0.09583 0.20449 -0.00278 0.20402 C -0.04809 0.20541 -0.0934 0.20541 -0.13871 0.20796 C -0.16424 0.21166 -0.18993 0.20865 -0.21545 0.21189 C -0.23837 0.21837 -0.27969 0.21536 -0.29792 0.21582 C -0.26146 0.21652 -0.22552 0.21744 -0.18924 0.22091 C -0.16458 0.22045 -0.1401 0.22068 -0.11545 0.21952 C -0.11111 0.21929 -0.10278 0.21698 -0.10278 0.21698 C -0.07378 0.20402 -0.03003 0.20865 -0.00191 0.20796 C 0.03767 0.19847 -0.00104 0.20819 -0.10191 0.20541 C -0.1151 0.20495 -0.14167 0.20287 -0.14167 0.20287 C -0.10365 0.20194 -0.06615 0.20009 -0.02812 0.20148 C 0.05486 0.20773 0.13264 0.20749 0.21858 0.20796 C 0.22569 0.20703 0.24705 0.20587 0.23993 0.20541 C 0.16997 0.20055 0.09913 0.20171 0.02917 0.20032 C 0.02135 0.19986 0.01372 0.19894 0.0059 0.19894 C -0.08021 0.19894 0.08941 0.19685 0.10694 0.19639 C 0.15295 0.19685 0.19879 0.19755 0.24479 0.19755 C 0.31788 0.19755 0.09844 0.19708 0.02535 0.19755 C 0.01528 0.20125 0.02656 0.19755 0.00486 0.20032 C 0.00382 0.20055 0.00208 0.20148 0.00208 0.20148 " pathEditMode="relative" ptsTypes="ffffffffffffffffffffffffffffffffffffA">
                                      <p:cBhvr>
                                        <p:cTn id="48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06 0.19382 L 0.31406 0.005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53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6 0.1929 L -0.31406 -0.0052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90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p60"/>
          <p:cNvSpPr/>
          <p:nvPr/>
        </p:nvSpPr>
        <p:spPr>
          <a:xfrm>
            <a:off x="485939" y="263216"/>
            <a:ext cx="8172122" cy="4880284"/>
          </a:xfrm>
          <a:custGeom>
            <a:avLst/>
            <a:gdLst/>
            <a:ahLst/>
            <a:cxnLst/>
            <a:rect l="l" t="t" r="r" b="b"/>
            <a:pathLst>
              <a:path w="136985" h="109230" extrusionOk="0">
                <a:moveTo>
                  <a:pt x="130648" y="5124"/>
                </a:moveTo>
                <a:lnTo>
                  <a:pt x="130648" y="75445"/>
                </a:lnTo>
                <a:lnTo>
                  <a:pt x="5722" y="75445"/>
                </a:lnTo>
                <a:lnTo>
                  <a:pt x="5722" y="5124"/>
                </a:lnTo>
                <a:close/>
                <a:moveTo>
                  <a:pt x="4219" y="1"/>
                </a:moveTo>
                <a:cubicBezTo>
                  <a:pt x="2029" y="1"/>
                  <a:pt x="1" y="1358"/>
                  <a:pt x="1" y="3622"/>
                </a:cubicBezTo>
                <a:lnTo>
                  <a:pt x="1" y="81239"/>
                </a:lnTo>
                <a:lnTo>
                  <a:pt x="1" y="88861"/>
                </a:lnTo>
                <a:lnTo>
                  <a:pt x="1" y="89314"/>
                </a:lnTo>
                <a:cubicBezTo>
                  <a:pt x="1" y="91504"/>
                  <a:pt x="2029" y="93550"/>
                  <a:pt x="4219" y="93550"/>
                </a:cubicBezTo>
                <a:lnTo>
                  <a:pt x="54769" y="93550"/>
                </a:lnTo>
                <a:cubicBezTo>
                  <a:pt x="54769" y="93550"/>
                  <a:pt x="54679" y="98602"/>
                  <a:pt x="52723" y="101915"/>
                </a:cubicBezTo>
                <a:cubicBezTo>
                  <a:pt x="52506" y="102295"/>
                  <a:pt x="52198" y="102675"/>
                  <a:pt x="51890" y="102965"/>
                </a:cubicBezTo>
                <a:cubicBezTo>
                  <a:pt x="51057" y="103870"/>
                  <a:pt x="50080" y="104776"/>
                  <a:pt x="49247" y="105536"/>
                </a:cubicBezTo>
                <a:cubicBezTo>
                  <a:pt x="47672" y="106966"/>
                  <a:pt x="46767" y="108107"/>
                  <a:pt x="48577" y="108632"/>
                </a:cubicBezTo>
                <a:cubicBezTo>
                  <a:pt x="49247" y="109012"/>
                  <a:pt x="50388" y="109229"/>
                  <a:pt x="52343" y="109229"/>
                </a:cubicBezTo>
                <a:lnTo>
                  <a:pt x="85620" y="109229"/>
                </a:lnTo>
                <a:cubicBezTo>
                  <a:pt x="88934" y="109229"/>
                  <a:pt x="90147" y="108940"/>
                  <a:pt x="90147" y="107727"/>
                </a:cubicBezTo>
                <a:cubicBezTo>
                  <a:pt x="90219" y="106821"/>
                  <a:pt x="87811" y="104776"/>
                  <a:pt x="86073" y="102965"/>
                </a:cubicBezTo>
                <a:cubicBezTo>
                  <a:pt x="85620" y="102603"/>
                  <a:pt x="85313" y="102060"/>
                  <a:pt x="85005" y="101535"/>
                </a:cubicBezTo>
                <a:lnTo>
                  <a:pt x="84552" y="101535"/>
                </a:lnTo>
                <a:cubicBezTo>
                  <a:pt x="82742" y="98221"/>
                  <a:pt x="82669" y="93550"/>
                  <a:pt x="82669" y="93550"/>
                </a:cubicBezTo>
                <a:lnTo>
                  <a:pt x="132531" y="93550"/>
                </a:lnTo>
                <a:cubicBezTo>
                  <a:pt x="134794" y="93550"/>
                  <a:pt x="136985" y="91504"/>
                  <a:pt x="136985" y="89314"/>
                </a:cubicBezTo>
                <a:lnTo>
                  <a:pt x="136985" y="88861"/>
                </a:lnTo>
                <a:lnTo>
                  <a:pt x="136985" y="81239"/>
                </a:lnTo>
                <a:lnTo>
                  <a:pt x="136985" y="3622"/>
                </a:lnTo>
                <a:cubicBezTo>
                  <a:pt x="136985" y="1358"/>
                  <a:pt x="134794" y="1"/>
                  <a:pt x="1325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2" descr="C:\Users\Windows\Desktop\unnamed.gif">
            <a:extLst>
              <a:ext uri="{FF2B5EF4-FFF2-40B4-BE49-F238E27FC236}">
                <a16:creationId xmlns:a16="http://schemas.microsoft.com/office/drawing/2014/main" xmlns="" id="{27B583C6-265B-3CD0-7672-F26C9F14C6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53" y="2819755"/>
            <a:ext cx="1595438" cy="20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948" r="5235"/>
          <a:stretch/>
        </p:blipFill>
        <p:spPr>
          <a:xfrm>
            <a:off x="831171" y="614085"/>
            <a:ext cx="7481657" cy="3102386"/>
          </a:xfrm>
          <a:prstGeom prst="rect">
            <a:avLst/>
          </a:prstGeom>
        </p:spPr>
      </p:pic>
      <p:pic>
        <p:nvPicPr>
          <p:cNvPr id="7" name="Track 4">
            <a:hlinkClick r:id="" action="ppaction://media"/>
            <a:extLst>
              <a:ext uri="{FF2B5EF4-FFF2-40B4-BE49-F238E27FC236}">
                <a16:creationId xmlns:a16="http://schemas.microsoft.com/office/drawing/2014/main" xmlns="" id="{2FF413B5-D37C-73DA-7D88-CC4DCBFA2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6596" y="6140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2569756" y="341695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xmlns="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3" y="115807"/>
            <a:ext cx="3374153" cy="33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2108021" y="3820061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13" b="22469"/>
          <a:stretch/>
        </p:blipFill>
        <p:spPr>
          <a:xfrm>
            <a:off x="1143000" y="365760"/>
            <a:ext cx="68580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297472"/>
            <a:ext cx="2555240" cy="405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534696" y="3869075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16157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5E4E69-94AF-3F86-2D58-717BAF74E997}"/>
              </a:ext>
            </a:extLst>
          </p:cNvPr>
          <p:cNvSpPr/>
          <p:nvPr/>
        </p:nvSpPr>
        <p:spPr>
          <a:xfrm>
            <a:off x="3910762" y="3767475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193040"/>
            <a:ext cx="4302822" cy="37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590</Words>
  <Application>Microsoft Office PowerPoint</Application>
  <PresentationFormat>On-screen Show (16:9)</PresentationFormat>
  <Paragraphs>161</Paragraphs>
  <Slides>49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Comic Sans MS</vt:lpstr>
      <vt:lpstr>Barriecito</vt:lpstr>
      <vt:lpstr>Open Sans</vt:lpstr>
      <vt:lpstr>Patrick Hand</vt:lpstr>
      <vt:lpstr>맑은 고딕</vt:lpstr>
      <vt:lpstr>Times New Roman</vt:lpstr>
      <vt:lpstr>Poor Richard</vt:lpstr>
      <vt:lpstr>Cool Doody Thesis by Slidesgo</vt:lpstr>
      <vt:lpstr>PowerPoint Presentation</vt:lpstr>
      <vt:lpstr>Starter</vt:lpstr>
      <vt:lpstr>PowerPoint Presentation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Doody Thesis</dc:title>
  <dc:creator>HP</dc:creator>
  <cp:lastModifiedBy>Admin</cp:lastModifiedBy>
  <cp:revision>41</cp:revision>
  <dcterms:modified xsi:type="dcterms:W3CDTF">2024-09-07T08:36:47Z</dcterms:modified>
</cp:coreProperties>
</file>