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2"/>
  </p:notesMasterIdLst>
  <p:sldIdLst>
    <p:sldId id="369" r:id="rId3"/>
    <p:sldId id="256" r:id="rId4"/>
    <p:sldId id="373" r:id="rId5"/>
    <p:sldId id="302" r:id="rId6"/>
    <p:sldId id="303" r:id="rId7"/>
    <p:sldId id="281" r:id="rId8"/>
    <p:sldId id="291" r:id="rId9"/>
    <p:sldId id="288" r:id="rId10"/>
    <p:sldId id="289" r:id="rId11"/>
    <p:sldId id="290" r:id="rId12"/>
    <p:sldId id="297" r:id="rId13"/>
    <p:sldId id="298" r:id="rId14"/>
    <p:sldId id="299" r:id="rId15"/>
    <p:sldId id="307" r:id="rId16"/>
    <p:sldId id="293" r:id="rId17"/>
    <p:sldId id="308" r:id="rId18"/>
    <p:sldId id="372" r:id="rId19"/>
    <p:sldId id="300" r:id="rId20"/>
    <p:sldId id="314" r:id="rId21"/>
    <p:sldId id="309" r:id="rId22"/>
    <p:sldId id="310" r:id="rId23"/>
    <p:sldId id="311" r:id="rId24"/>
    <p:sldId id="312" r:id="rId25"/>
    <p:sldId id="296" r:id="rId26"/>
    <p:sldId id="301" r:id="rId27"/>
    <p:sldId id="295" r:id="rId28"/>
    <p:sldId id="371" r:id="rId29"/>
    <p:sldId id="305" r:id="rId30"/>
    <p:sldId id="304" r:id="rId31"/>
  </p:sldIdLst>
  <p:sldSz cx="9144000" cy="5143500" type="screen16x9"/>
  <p:notesSz cx="6858000" cy="9144000"/>
  <p:embeddedFontLst>
    <p:embeddedFont>
      <p:font typeface="Comic Sans MS" pitchFamily="66" charset="0"/>
      <p:regular r:id="rId33"/>
      <p:bold r:id="rId34"/>
    </p:embeddedFont>
    <p:embeddedFont>
      <p:font typeface="Open Sans" pitchFamily="34" charset="0"/>
      <p:regular r:id="rId35"/>
      <p:bold r:id="rId36"/>
      <p:italic r:id="rId37"/>
      <p:boldItalic r:id="rId38"/>
    </p:embeddedFont>
    <p:embeddedFont>
      <p:font typeface="Patrick Hand" charset="0"/>
      <p:regular r:id="rId39"/>
    </p:embeddedFont>
    <p:embeddedFont>
      <p:font typeface="Roboto" pitchFamily="2" charset="0"/>
      <p:regular r:id="rId40"/>
      <p:bold r:id="rId41"/>
      <p:italic r:id="rId42"/>
      <p:boldItalic r:id="rId43"/>
    </p:embeddedFont>
    <p:embeddedFont>
      <p:font typeface="Dosis" charset="0"/>
      <p:regular r:id="rId44"/>
      <p:bold r:id="rId45"/>
    </p:embeddedFont>
    <p:embeddedFont>
      <p:font typeface="Barriecito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929"/>
    <a:srgbClr val="00CC99"/>
    <a:srgbClr val="259F7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0B3FEA2-2FB1-48A4-A807-CD5D5D667422}">
  <a:tblStyle styleId="{80B3FEA2-2FB1-48A4-A807-CD5D5D6674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84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99998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Google Shape;4129;g9a5448116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0" name="Google Shape;4130;g9a5448116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932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Google Shape;4129;g9a5448116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0" name="Google Shape;4130;g9a5448116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9379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Google Shape;4129;g9a5448116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0" name="Google Shape;4130;g9a5448116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Google Shape;4129;g9a5448116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0" name="Google Shape;4130;g9a5448116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278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Google Shape;4129;g9a5448116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0" name="Google Shape;4130;g9a5448116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4274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She’s reading ………….</a:t>
            </a:r>
          </a:p>
        </p:txBody>
      </p:sp>
    </p:spTree>
    <p:extLst>
      <p:ext uri="{BB962C8B-B14F-4D97-AF65-F5344CB8AC3E}">
        <p14:creationId xmlns:p14="http://schemas.microsoft.com/office/powerpoint/2010/main" val="3151403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He’s listening to 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619707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He’s is writing</a:t>
            </a:r>
          </a:p>
        </p:txBody>
      </p:sp>
    </p:spTree>
    <p:extLst>
      <p:ext uri="{BB962C8B-B14F-4D97-AF65-F5344CB8AC3E}">
        <p14:creationId xmlns:p14="http://schemas.microsoft.com/office/powerpoint/2010/main" val="2470973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She’s doing a puzzle</a:t>
            </a:r>
          </a:p>
        </p:txBody>
      </p:sp>
    </p:spTree>
    <p:extLst>
      <p:ext uri="{BB962C8B-B14F-4D97-AF65-F5344CB8AC3E}">
        <p14:creationId xmlns:p14="http://schemas.microsoft.com/office/powerpoint/2010/main" val="3029567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4162" y="86239"/>
            <a:ext cx="5185390" cy="5028206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885688" y="1852797"/>
            <a:ext cx="7364800" cy="1982299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152390" y="4113661"/>
            <a:ext cx="1652623" cy="1202646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152397" y="-152412"/>
            <a:ext cx="1222973" cy="1194265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8066097" y="-152412"/>
            <a:ext cx="1230293" cy="1194265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7573606" y="4093261"/>
            <a:ext cx="1722790" cy="1202646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720000" y="24504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720000" y="31179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2406975" y="3647350"/>
            <a:ext cx="17575" cy="17575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"/>
          <p:cNvSpPr/>
          <p:nvPr/>
        </p:nvSpPr>
        <p:spPr>
          <a:xfrm>
            <a:off x="-305200" y="-278677"/>
            <a:ext cx="1025206" cy="1116194"/>
          </a:xfrm>
          <a:custGeom>
            <a:avLst/>
            <a:gdLst/>
            <a:ahLst/>
            <a:cxnLst/>
            <a:rect l="l" t="t" r="r" b="b"/>
            <a:pathLst>
              <a:path w="12890" h="14034" extrusionOk="0">
                <a:moveTo>
                  <a:pt x="7779" y="0"/>
                </a:moveTo>
                <a:cubicBezTo>
                  <a:pt x="7286" y="0"/>
                  <a:pt x="6785" y="135"/>
                  <a:pt x="6323" y="298"/>
                </a:cubicBezTo>
                <a:cubicBezTo>
                  <a:pt x="4407" y="942"/>
                  <a:pt x="2592" y="1939"/>
                  <a:pt x="1022" y="3229"/>
                </a:cubicBezTo>
                <a:cubicBezTo>
                  <a:pt x="479" y="3706"/>
                  <a:pt x="126" y="4053"/>
                  <a:pt x="79" y="4799"/>
                </a:cubicBezTo>
                <a:cubicBezTo>
                  <a:pt x="1" y="5497"/>
                  <a:pt x="228" y="6566"/>
                  <a:pt x="1099" y="6638"/>
                </a:cubicBezTo>
                <a:cubicBezTo>
                  <a:pt x="1122" y="6639"/>
                  <a:pt x="1144" y="6640"/>
                  <a:pt x="1166" y="6640"/>
                </a:cubicBezTo>
                <a:cubicBezTo>
                  <a:pt x="1871" y="6640"/>
                  <a:pt x="2279" y="5823"/>
                  <a:pt x="2568" y="5169"/>
                </a:cubicBezTo>
                <a:cubicBezTo>
                  <a:pt x="2800" y="4572"/>
                  <a:pt x="3297" y="3896"/>
                  <a:pt x="3873" y="3896"/>
                </a:cubicBezTo>
                <a:cubicBezTo>
                  <a:pt x="3966" y="3896"/>
                  <a:pt x="4060" y="3913"/>
                  <a:pt x="4156" y="3951"/>
                </a:cubicBezTo>
                <a:cubicBezTo>
                  <a:pt x="4705" y="4124"/>
                  <a:pt x="4831" y="4900"/>
                  <a:pt x="4628" y="5420"/>
                </a:cubicBezTo>
                <a:cubicBezTo>
                  <a:pt x="4407" y="5969"/>
                  <a:pt x="3935" y="6363"/>
                  <a:pt x="3559" y="6811"/>
                </a:cubicBezTo>
                <a:cubicBezTo>
                  <a:pt x="3189" y="7288"/>
                  <a:pt x="2890" y="7832"/>
                  <a:pt x="2914" y="8429"/>
                </a:cubicBezTo>
                <a:cubicBezTo>
                  <a:pt x="2938" y="9026"/>
                  <a:pt x="3386" y="9623"/>
                  <a:pt x="3983" y="9676"/>
                </a:cubicBezTo>
                <a:cubicBezTo>
                  <a:pt x="4016" y="9680"/>
                  <a:pt x="4050" y="9681"/>
                  <a:pt x="4082" y="9681"/>
                </a:cubicBezTo>
                <a:cubicBezTo>
                  <a:pt x="4514" y="9681"/>
                  <a:pt x="4900" y="9399"/>
                  <a:pt x="5177" y="9049"/>
                </a:cubicBezTo>
                <a:cubicBezTo>
                  <a:pt x="5475" y="8703"/>
                  <a:pt x="5672" y="8279"/>
                  <a:pt x="5971" y="7933"/>
                </a:cubicBezTo>
                <a:cubicBezTo>
                  <a:pt x="6517" y="7289"/>
                  <a:pt x="7350" y="6894"/>
                  <a:pt x="8176" y="6894"/>
                </a:cubicBezTo>
                <a:cubicBezTo>
                  <a:pt x="8407" y="6894"/>
                  <a:pt x="8637" y="6925"/>
                  <a:pt x="8860" y="6990"/>
                </a:cubicBezTo>
                <a:cubicBezTo>
                  <a:pt x="9881" y="7312"/>
                  <a:pt x="10627" y="8429"/>
                  <a:pt x="10401" y="9473"/>
                </a:cubicBezTo>
                <a:cubicBezTo>
                  <a:pt x="10238" y="10337"/>
                  <a:pt x="9378" y="11012"/>
                  <a:pt x="8522" y="11012"/>
                </a:cubicBezTo>
                <a:cubicBezTo>
                  <a:pt x="8342" y="11012"/>
                  <a:pt x="8162" y="10982"/>
                  <a:pt x="7989" y="10918"/>
                </a:cubicBezTo>
                <a:cubicBezTo>
                  <a:pt x="7589" y="10769"/>
                  <a:pt x="7242" y="10470"/>
                  <a:pt x="6866" y="10273"/>
                </a:cubicBezTo>
                <a:cubicBezTo>
                  <a:pt x="6659" y="10179"/>
                  <a:pt x="6422" y="10115"/>
                  <a:pt x="6197" y="10115"/>
                </a:cubicBezTo>
                <a:cubicBezTo>
                  <a:pt x="5994" y="10115"/>
                  <a:pt x="5801" y="10167"/>
                  <a:pt x="5649" y="10297"/>
                </a:cubicBezTo>
                <a:cubicBezTo>
                  <a:pt x="5350" y="10572"/>
                  <a:pt x="5326" y="11043"/>
                  <a:pt x="5475" y="11414"/>
                </a:cubicBezTo>
                <a:cubicBezTo>
                  <a:pt x="5649" y="11790"/>
                  <a:pt x="5971" y="12064"/>
                  <a:pt x="6269" y="12309"/>
                </a:cubicBezTo>
                <a:cubicBezTo>
                  <a:pt x="6968" y="12882"/>
                  <a:pt x="7690" y="13455"/>
                  <a:pt x="8538" y="13778"/>
                </a:cubicBezTo>
                <a:cubicBezTo>
                  <a:pt x="8961" y="13939"/>
                  <a:pt x="9422" y="14034"/>
                  <a:pt x="9878" y="14034"/>
                </a:cubicBezTo>
                <a:cubicBezTo>
                  <a:pt x="10330" y="14034"/>
                  <a:pt x="10775" y="13941"/>
                  <a:pt x="11171" y="13730"/>
                </a:cubicBezTo>
                <a:cubicBezTo>
                  <a:pt x="11893" y="13354"/>
                  <a:pt x="12389" y="12631"/>
                  <a:pt x="12639" y="11837"/>
                </a:cubicBezTo>
                <a:cubicBezTo>
                  <a:pt x="12866" y="11067"/>
                  <a:pt x="12890" y="10220"/>
                  <a:pt x="12812" y="9426"/>
                </a:cubicBezTo>
                <a:cubicBezTo>
                  <a:pt x="12639" y="6739"/>
                  <a:pt x="11768" y="4077"/>
                  <a:pt x="10329" y="1814"/>
                </a:cubicBezTo>
                <a:cubicBezTo>
                  <a:pt x="9851" y="1044"/>
                  <a:pt x="9230" y="298"/>
                  <a:pt x="8359" y="71"/>
                </a:cubicBezTo>
                <a:cubicBezTo>
                  <a:pt x="8169" y="22"/>
                  <a:pt x="7975" y="0"/>
                  <a:pt x="77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6"/>
          <p:cNvGrpSpPr/>
          <p:nvPr/>
        </p:nvGrpSpPr>
        <p:grpSpPr>
          <a:xfrm>
            <a:off x="8521396" y="73831"/>
            <a:ext cx="988904" cy="682665"/>
            <a:chOff x="7845171" y="-97769"/>
            <a:chExt cx="988904" cy="682665"/>
          </a:xfrm>
        </p:grpSpPr>
        <p:sp>
          <p:nvSpPr>
            <p:cNvPr id="581" name="Google Shape;581;p6"/>
            <p:cNvSpPr/>
            <p:nvPr/>
          </p:nvSpPr>
          <p:spPr>
            <a:xfrm rot="9815692">
              <a:off x="8455631" y="320939"/>
              <a:ext cx="183266" cy="49607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 rot="9815692">
              <a:off x="8307052" y="411188"/>
              <a:ext cx="151601" cy="47185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 rot="9815692">
              <a:off x="8286258" y="263417"/>
              <a:ext cx="138324" cy="44583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 rot="9815692">
              <a:off x="8172994" y="352605"/>
              <a:ext cx="138235" cy="44583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 rot="9815692">
              <a:off x="8238463" y="502700"/>
              <a:ext cx="171964" cy="59115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 rot="9815692">
              <a:off x="7969353" y="486238"/>
              <a:ext cx="124869" cy="57052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 rot="9815692">
              <a:off x="8014308" y="258926"/>
              <a:ext cx="116257" cy="44583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 rot="9815692">
              <a:off x="7857939" y="411774"/>
              <a:ext cx="109350" cy="50414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 rot="9815692">
              <a:off x="8306667" y="63124"/>
              <a:ext cx="131866" cy="49876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 rot="9815692">
              <a:off x="8548263" y="106504"/>
              <a:ext cx="142540" cy="51490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 rot="9815692">
              <a:off x="8122470" y="125225"/>
              <a:ext cx="140388" cy="61178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 rot="9815692">
              <a:off x="7849762" y="202458"/>
              <a:ext cx="113656" cy="48889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 rot="9815692">
              <a:off x="8562937" y="452330"/>
              <a:ext cx="149448" cy="61358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 rot="9815692">
              <a:off x="7950223" y="29169"/>
              <a:ext cx="109888" cy="54451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 rot="9815692">
              <a:off x="8686380" y="193602"/>
              <a:ext cx="142540" cy="57052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6"/>
            <p:cNvSpPr/>
            <p:nvPr/>
          </p:nvSpPr>
          <p:spPr>
            <a:xfrm rot="9815692">
              <a:off x="8229517" y="-81162"/>
              <a:ext cx="124869" cy="50414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 rot="9815692">
              <a:off x="8514294" y="-23019"/>
              <a:ext cx="140388" cy="49607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Google Shape;598;p6"/>
          <p:cNvGrpSpPr/>
          <p:nvPr/>
        </p:nvGrpSpPr>
        <p:grpSpPr>
          <a:xfrm rot="-1966220">
            <a:off x="-77646" y="4371450"/>
            <a:ext cx="1087181" cy="777029"/>
            <a:chOff x="2798025" y="629300"/>
            <a:chExt cx="294025" cy="210150"/>
          </a:xfrm>
        </p:grpSpPr>
        <p:sp>
          <p:nvSpPr>
            <p:cNvPr id="599" name="Google Shape;599;p6"/>
            <p:cNvSpPr/>
            <p:nvPr/>
          </p:nvSpPr>
          <p:spPr>
            <a:xfrm>
              <a:off x="2863825" y="745550"/>
              <a:ext cx="21225" cy="20625"/>
            </a:xfrm>
            <a:custGeom>
              <a:avLst/>
              <a:gdLst/>
              <a:ahLst/>
              <a:cxnLst/>
              <a:rect l="l" t="t" r="r" b="b"/>
              <a:pathLst>
                <a:path w="849" h="825" extrusionOk="0">
                  <a:moveTo>
                    <a:pt x="425" y="1"/>
                  </a:moveTo>
                  <a:cubicBezTo>
                    <a:pt x="377" y="1"/>
                    <a:pt x="323" y="1"/>
                    <a:pt x="275" y="25"/>
                  </a:cubicBezTo>
                  <a:cubicBezTo>
                    <a:pt x="228" y="48"/>
                    <a:pt x="174" y="78"/>
                    <a:pt x="126" y="126"/>
                  </a:cubicBezTo>
                  <a:cubicBezTo>
                    <a:pt x="102" y="150"/>
                    <a:pt x="78" y="198"/>
                    <a:pt x="54" y="251"/>
                  </a:cubicBezTo>
                  <a:cubicBezTo>
                    <a:pt x="25" y="299"/>
                    <a:pt x="1" y="347"/>
                    <a:pt x="25" y="401"/>
                  </a:cubicBezTo>
                  <a:lnTo>
                    <a:pt x="25" y="526"/>
                  </a:lnTo>
                  <a:cubicBezTo>
                    <a:pt x="54" y="574"/>
                    <a:pt x="78" y="645"/>
                    <a:pt x="126" y="699"/>
                  </a:cubicBezTo>
                  <a:cubicBezTo>
                    <a:pt x="174" y="723"/>
                    <a:pt x="204" y="747"/>
                    <a:pt x="228" y="771"/>
                  </a:cubicBezTo>
                  <a:cubicBezTo>
                    <a:pt x="275" y="795"/>
                    <a:pt x="353" y="825"/>
                    <a:pt x="425" y="825"/>
                  </a:cubicBezTo>
                  <a:cubicBezTo>
                    <a:pt x="472" y="825"/>
                    <a:pt x="526" y="795"/>
                    <a:pt x="574" y="771"/>
                  </a:cubicBezTo>
                  <a:cubicBezTo>
                    <a:pt x="622" y="771"/>
                    <a:pt x="675" y="747"/>
                    <a:pt x="723" y="699"/>
                  </a:cubicBezTo>
                  <a:cubicBezTo>
                    <a:pt x="747" y="645"/>
                    <a:pt x="801" y="622"/>
                    <a:pt x="801" y="574"/>
                  </a:cubicBezTo>
                  <a:cubicBezTo>
                    <a:pt x="825" y="526"/>
                    <a:pt x="848" y="472"/>
                    <a:pt x="848" y="401"/>
                  </a:cubicBezTo>
                  <a:cubicBezTo>
                    <a:pt x="825" y="377"/>
                    <a:pt x="825" y="323"/>
                    <a:pt x="825" y="299"/>
                  </a:cubicBezTo>
                  <a:cubicBezTo>
                    <a:pt x="801" y="228"/>
                    <a:pt x="771" y="174"/>
                    <a:pt x="723" y="126"/>
                  </a:cubicBezTo>
                  <a:cubicBezTo>
                    <a:pt x="699" y="102"/>
                    <a:pt x="675" y="78"/>
                    <a:pt x="622" y="48"/>
                  </a:cubicBezTo>
                  <a:cubicBezTo>
                    <a:pt x="574" y="25"/>
                    <a:pt x="502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2889350" y="695850"/>
              <a:ext cx="18075" cy="18100"/>
            </a:xfrm>
            <a:custGeom>
              <a:avLst/>
              <a:gdLst/>
              <a:ahLst/>
              <a:cxnLst/>
              <a:rect l="l" t="t" r="r" b="b"/>
              <a:pathLst>
                <a:path w="723" h="724" extrusionOk="0">
                  <a:moveTo>
                    <a:pt x="377" y="1"/>
                  </a:moveTo>
                  <a:cubicBezTo>
                    <a:pt x="275" y="1"/>
                    <a:pt x="174" y="48"/>
                    <a:pt x="102" y="126"/>
                  </a:cubicBezTo>
                  <a:cubicBezTo>
                    <a:pt x="78" y="150"/>
                    <a:pt x="48" y="198"/>
                    <a:pt x="24" y="222"/>
                  </a:cubicBezTo>
                  <a:cubicBezTo>
                    <a:pt x="24" y="275"/>
                    <a:pt x="1" y="323"/>
                    <a:pt x="1" y="371"/>
                  </a:cubicBezTo>
                  <a:cubicBezTo>
                    <a:pt x="1" y="472"/>
                    <a:pt x="48" y="544"/>
                    <a:pt x="102" y="622"/>
                  </a:cubicBezTo>
                  <a:cubicBezTo>
                    <a:pt x="174" y="693"/>
                    <a:pt x="275" y="723"/>
                    <a:pt x="377" y="723"/>
                  </a:cubicBezTo>
                  <a:cubicBezTo>
                    <a:pt x="448" y="723"/>
                    <a:pt x="550" y="693"/>
                    <a:pt x="621" y="622"/>
                  </a:cubicBezTo>
                  <a:cubicBezTo>
                    <a:pt x="645" y="598"/>
                    <a:pt x="675" y="544"/>
                    <a:pt x="699" y="496"/>
                  </a:cubicBezTo>
                  <a:cubicBezTo>
                    <a:pt x="723" y="472"/>
                    <a:pt x="723" y="425"/>
                    <a:pt x="723" y="371"/>
                  </a:cubicBezTo>
                  <a:cubicBezTo>
                    <a:pt x="723" y="275"/>
                    <a:pt x="699" y="174"/>
                    <a:pt x="621" y="126"/>
                  </a:cubicBezTo>
                  <a:cubicBezTo>
                    <a:pt x="550" y="48"/>
                    <a:pt x="47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2958450" y="716900"/>
              <a:ext cx="16150" cy="16300"/>
            </a:xfrm>
            <a:custGeom>
              <a:avLst/>
              <a:gdLst/>
              <a:ahLst/>
              <a:cxnLst/>
              <a:rect l="l" t="t" r="r" b="b"/>
              <a:pathLst>
                <a:path w="646" h="652" extrusionOk="0">
                  <a:moveTo>
                    <a:pt x="323" y="0"/>
                  </a:moveTo>
                  <a:cubicBezTo>
                    <a:pt x="269" y="0"/>
                    <a:pt x="245" y="30"/>
                    <a:pt x="198" y="30"/>
                  </a:cubicBezTo>
                  <a:cubicBezTo>
                    <a:pt x="150" y="54"/>
                    <a:pt x="120" y="78"/>
                    <a:pt x="96" y="102"/>
                  </a:cubicBezTo>
                  <a:cubicBezTo>
                    <a:pt x="72" y="126"/>
                    <a:pt x="48" y="180"/>
                    <a:pt x="25" y="203"/>
                  </a:cubicBezTo>
                  <a:cubicBezTo>
                    <a:pt x="1" y="251"/>
                    <a:pt x="1" y="275"/>
                    <a:pt x="1" y="329"/>
                  </a:cubicBezTo>
                  <a:cubicBezTo>
                    <a:pt x="1" y="353"/>
                    <a:pt x="1" y="377"/>
                    <a:pt x="25" y="424"/>
                  </a:cubicBezTo>
                  <a:cubicBezTo>
                    <a:pt x="25" y="478"/>
                    <a:pt x="48" y="526"/>
                    <a:pt x="96" y="550"/>
                  </a:cubicBezTo>
                  <a:cubicBezTo>
                    <a:pt x="120" y="574"/>
                    <a:pt x="150" y="597"/>
                    <a:pt x="174" y="597"/>
                  </a:cubicBezTo>
                  <a:cubicBezTo>
                    <a:pt x="222" y="627"/>
                    <a:pt x="269" y="651"/>
                    <a:pt x="323" y="651"/>
                  </a:cubicBezTo>
                  <a:cubicBezTo>
                    <a:pt x="371" y="651"/>
                    <a:pt x="395" y="651"/>
                    <a:pt x="448" y="627"/>
                  </a:cubicBezTo>
                  <a:cubicBezTo>
                    <a:pt x="496" y="597"/>
                    <a:pt x="520" y="597"/>
                    <a:pt x="544" y="550"/>
                  </a:cubicBezTo>
                  <a:cubicBezTo>
                    <a:pt x="568" y="526"/>
                    <a:pt x="598" y="502"/>
                    <a:pt x="622" y="448"/>
                  </a:cubicBezTo>
                  <a:cubicBezTo>
                    <a:pt x="645" y="424"/>
                    <a:pt x="645" y="377"/>
                    <a:pt x="645" y="329"/>
                  </a:cubicBezTo>
                  <a:cubicBezTo>
                    <a:pt x="645" y="299"/>
                    <a:pt x="645" y="275"/>
                    <a:pt x="622" y="251"/>
                  </a:cubicBezTo>
                  <a:cubicBezTo>
                    <a:pt x="622" y="203"/>
                    <a:pt x="598" y="150"/>
                    <a:pt x="544" y="102"/>
                  </a:cubicBezTo>
                  <a:cubicBezTo>
                    <a:pt x="520" y="78"/>
                    <a:pt x="496" y="78"/>
                    <a:pt x="496" y="54"/>
                  </a:cubicBezTo>
                  <a:cubicBezTo>
                    <a:pt x="448" y="30"/>
                    <a:pt x="371" y="0"/>
                    <a:pt x="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2970850" y="658550"/>
              <a:ext cx="12400" cy="13000"/>
            </a:xfrm>
            <a:custGeom>
              <a:avLst/>
              <a:gdLst/>
              <a:ahLst/>
              <a:cxnLst/>
              <a:rect l="l" t="t" r="r" b="b"/>
              <a:pathLst>
                <a:path w="496" h="520" extrusionOk="0">
                  <a:moveTo>
                    <a:pt x="251" y="0"/>
                  </a:moveTo>
                  <a:cubicBezTo>
                    <a:pt x="221" y="0"/>
                    <a:pt x="173" y="24"/>
                    <a:pt x="149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96"/>
                    <a:pt x="24" y="126"/>
                    <a:pt x="24" y="173"/>
                  </a:cubicBezTo>
                  <a:cubicBezTo>
                    <a:pt x="0" y="197"/>
                    <a:pt x="0" y="221"/>
                    <a:pt x="0" y="275"/>
                  </a:cubicBezTo>
                  <a:lnTo>
                    <a:pt x="0" y="323"/>
                  </a:lnTo>
                  <a:cubicBezTo>
                    <a:pt x="24" y="370"/>
                    <a:pt x="24" y="424"/>
                    <a:pt x="72" y="448"/>
                  </a:cubicBezTo>
                  <a:cubicBezTo>
                    <a:pt x="72" y="448"/>
                    <a:pt x="102" y="472"/>
                    <a:pt x="126" y="496"/>
                  </a:cubicBezTo>
                  <a:cubicBezTo>
                    <a:pt x="149" y="496"/>
                    <a:pt x="197" y="520"/>
                    <a:pt x="251" y="520"/>
                  </a:cubicBezTo>
                  <a:cubicBezTo>
                    <a:pt x="275" y="520"/>
                    <a:pt x="323" y="520"/>
                    <a:pt x="346" y="496"/>
                  </a:cubicBezTo>
                  <a:cubicBezTo>
                    <a:pt x="370" y="496"/>
                    <a:pt x="400" y="472"/>
                    <a:pt x="424" y="448"/>
                  </a:cubicBezTo>
                  <a:cubicBezTo>
                    <a:pt x="448" y="424"/>
                    <a:pt x="472" y="394"/>
                    <a:pt x="472" y="370"/>
                  </a:cubicBezTo>
                  <a:cubicBezTo>
                    <a:pt x="496" y="323"/>
                    <a:pt x="496" y="299"/>
                    <a:pt x="496" y="275"/>
                  </a:cubicBezTo>
                  <a:lnTo>
                    <a:pt x="496" y="197"/>
                  </a:lnTo>
                  <a:cubicBezTo>
                    <a:pt x="496" y="150"/>
                    <a:pt x="472" y="126"/>
                    <a:pt x="424" y="72"/>
                  </a:cubicBezTo>
                  <a:cubicBezTo>
                    <a:pt x="424" y="72"/>
                    <a:pt x="400" y="48"/>
                    <a:pt x="370" y="48"/>
                  </a:cubicBezTo>
                  <a:cubicBezTo>
                    <a:pt x="346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2921750" y="776325"/>
              <a:ext cx="9275" cy="9350"/>
            </a:xfrm>
            <a:custGeom>
              <a:avLst/>
              <a:gdLst/>
              <a:ahLst/>
              <a:cxnLst/>
              <a:rect l="l" t="t" r="r" b="b"/>
              <a:pathLst>
                <a:path w="371" h="374" extrusionOk="0">
                  <a:moveTo>
                    <a:pt x="197" y="1"/>
                  </a:moveTo>
                  <a:cubicBezTo>
                    <a:pt x="181" y="1"/>
                    <a:pt x="165" y="11"/>
                    <a:pt x="149" y="11"/>
                  </a:cubicBezTo>
                  <a:cubicBezTo>
                    <a:pt x="96" y="11"/>
                    <a:pt x="48" y="65"/>
                    <a:pt x="24" y="89"/>
                  </a:cubicBezTo>
                  <a:cubicBezTo>
                    <a:pt x="24" y="113"/>
                    <a:pt x="0" y="137"/>
                    <a:pt x="0" y="161"/>
                  </a:cubicBezTo>
                  <a:cubicBezTo>
                    <a:pt x="0" y="191"/>
                    <a:pt x="0" y="214"/>
                    <a:pt x="24" y="238"/>
                  </a:cubicBezTo>
                  <a:cubicBezTo>
                    <a:pt x="24" y="286"/>
                    <a:pt x="48" y="310"/>
                    <a:pt x="96" y="340"/>
                  </a:cubicBezTo>
                  <a:cubicBezTo>
                    <a:pt x="134" y="357"/>
                    <a:pt x="169" y="374"/>
                    <a:pt x="203" y="374"/>
                  </a:cubicBezTo>
                  <a:cubicBezTo>
                    <a:pt x="217" y="374"/>
                    <a:pt x="231" y="371"/>
                    <a:pt x="245" y="364"/>
                  </a:cubicBezTo>
                  <a:cubicBezTo>
                    <a:pt x="275" y="364"/>
                    <a:pt x="322" y="310"/>
                    <a:pt x="346" y="286"/>
                  </a:cubicBezTo>
                  <a:cubicBezTo>
                    <a:pt x="370" y="262"/>
                    <a:pt x="370" y="214"/>
                    <a:pt x="370" y="191"/>
                  </a:cubicBezTo>
                  <a:cubicBezTo>
                    <a:pt x="370" y="161"/>
                    <a:pt x="370" y="137"/>
                    <a:pt x="346" y="113"/>
                  </a:cubicBezTo>
                  <a:cubicBezTo>
                    <a:pt x="346" y="89"/>
                    <a:pt x="346" y="65"/>
                    <a:pt x="322" y="65"/>
                  </a:cubicBezTo>
                  <a:cubicBezTo>
                    <a:pt x="299" y="41"/>
                    <a:pt x="275" y="11"/>
                    <a:pt x="245" y="11"/>
                  </a:cubicBezTo>
                  <a:lnTo>
                    <a:pt x="221" y="11"/>
                  </a:lnTo>
                  <a:cubicBezTo>
                    <a:pt x="213" y="3"/>
                    <a:pt x="205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2933525" y="703925"/>
              <a:ext cx="12425" cy="12675"/>
            </a:xfrm>
            <a:custGeom>
              <a:avLst/>
              <a:gdLst/>
              <a:ahLst/>
              <a:cxnLst/>
              <a:rect l="l" t="t" r="r" b="b"/>
              <a:pathLst>
                <a:path w="497" h="507" extrusionOk="0">
                  <a:moveTo>
                    <a:pt x="251" y="0"/>
                  </a:moveTo>
                  <a:cubicBezTo>
                    <a:pt x="222" y="0"/>
                    <a:pt x="174" y="24"/>
                    <a:pt x="150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102"/>
                    <a:pt x="25" y="125"/>
                    <a:pt x="25" y="173"/>
                  </a:cubicBezTo>
                  <a:cubicBezTo>
                    <a:pt x="1" y="197"/>
                    <a:pt x="1" y="221"/>
                    <a:pt x="1" y="251"/>
                  </a:cubicBezTo>
                  <a:lnTo>
                    <a:pt x="1" y="322"/>
                  </a:lnTo>
                  <a:cubicBezTo>
                    <a:pt x="25" y="370"/>
                    <a:pt x="48" y="400"/>
                    <a:pt x="72" y="448"/>
                  </a:cubicBezTo>
                  <a:cubicBezTo>
                    <a:pt x="102" y="448"/>
                    <a:pt x="102" y="472"/>
                    <a:pt x="126" y="472"/>
                  </a:cubicBezTo>
                  <a:cubicBezTo>
                    <a:pt x="174" y="496"/>
                    <a:pt x="198" y="496"/>
                    <a:pt x="251" y="496"/>
                  </a:cubicBezTo>
                  <a:cubicBezTo>
                    <a:pt x="259" y="504"/>
                    <a:pt x="270" y="506"/>
                    <a:pt x="282" y="506"/>
                  </a:cubicBezTo>
                  <a:cubicBezTo>
                    <a:pt x="305" y="506"/>
                    <a:pt x="331" y="496"/>
                    <a:pt x="347" y="496"/>
                  </a:cubicBezTo>
                  <a:cubicBezTo>
                    <a:pt x="371" y="472"/>
                    <a:pt x="401" y="472"/>
                    <a:pt x="425" y="448"/>
                  </a:cubicBezTo>
                  <a:cubicBezTo>
                    <a:pt x="448" y="424"/>
                    <a:pt x="472" y="400"/>
                    <a:pt x="472" y="346"/>
                  </a:cubicBezTo>
                  <a:cubicBezTo>
                    <a:pt x="496" y="322"/>
                    <a:pt x="496" y="299"/>
                    <a:pt x="496" y="251"/>
                  </a:cubicBezTo>
                  <a:lnTo>
                    <a:pt x="496" y="197"/>
                  </a:lnTo>
                  <a:cubicBezTo>
                    <a:pt x="472" y="149"/>
                    <a:pt x="448" y="125"/>
                    <a:pt x="425" y="72"/>
                  </a:cubicBezTo>
                  <a:cubicBezTo>
                    <a:pt x="401" y="72"/>
                    <a:pt x="401" y="48"/>
                    <a:pt x="371" y="48"/>
                  </a:cubicBezTo>
                  <a:cubicBezTo>
                    <a:pt x="347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2850250" y="680925"/>
              <a:ext cx="13600" cy="13475"/>
            </a:xfrm>
            <a:custGeom>
              <a:avLst/>
              <a:gdLst/>
              <a:ahLst/>
              <a:cxnLst/>
              <a:rect l="l" t="t" r="r" b="b"/>
              <a:pathLst>
                <a:path w="544" h="539" extrusionOk="0">
                  <a:moveTo>
                    <a:pt x="323" y="1"/>
                  </a:moveTo>
                  <a:cubicBezTo>
                    <a:pt x="269" y="1"/>
                    <a:pt x="245" y="1"/>
                    <a:pt x="221" y="25"/>
                  </a:cubicBezTo>
                  <a:cubicBezTo>
                    <a:pt x="174" y="25"/>
                    <a:pt x="150" y="48"/>
                    <a:pt x="120" y="72"/>
                  </a:cubicBezTo>
                  <a:cubicBezTo>
                    <a:pt x="96" y="72"/>
                    <a:pt x="72" y="96"/>
                    <a:pt x="48" y="150"/>
                  </a:cubicBezTo>
                  <a:cubicBezTo>
                    <a:pt x="24" y="174"/>
                    <a:pt x="24" y="198"/>
                    <a:pt x="24" y="246"/>
                  </a:cubicBezTo>
                  <a:cubicBezTo>
                    <a:pt x="0" y="275"/>
                    <a:pt x="24" y="299"/>
                    <a:pt x="24" y="347"/>
                  </a:cubicBezTo>
                  <a:cubicBezTo>
                    <a:pt x="24" y="371"/>
                    <a:pt x="48" y="395"/>
                    <a:pt x="48" y="395"/>
                  </a:cubicBezTo>
                  <a:cubicBezTo>
                    <a:pt x="72" y="448"/>
                    <a:pt x="96" y="472"/>
                    <a:pt x="150" y="496"/>
                  </a:cubicBezTo>
                  <a:cubicBezTo>
                    <a:pt x="174" y="520"/>
                    <a:pt x="197" y="520"/>
                    <a:pt x="221" y="520"/>
                  </a:cubicBezTo>
                  <a:cubicBezTo>
                    <a:pt x="233" y="532"/>
                    <a:pt x="253" y="538"/>
                    <a:pt x="275" y="538"/>
                  </a:cubicBezTo>
                  <a:cubicBezTo>
                    <a:pt x="297" y="538"/>
                    <a:pt x="323" y="532"/>
                    <a:pt x="347" y="520"/>
                  </a:cubicBezTo>
                  <a:cubicBezTo>
                    <a:pt x="371" y="520"/>
                    <a:pt x="395" y="520"/>
                    <a:pt x="418" y="496"/>
                  </a:cubicBezTo>
                  <a:cubicBezTo>
                    <a:pt x="448" y="472"/>
                    <a:pt x="496" y="448"/>
                    <a:pt x="520" y="395"/>
                  </a:cubicBezTo>
                  <a:cubicBezTo>
                    <a:pt x="520" y="395"/>
                    <a:pt x="520" y="371"/>
                    <a:pt x="544" y="347"/>
                  </a:cubicBezTo>
                  <a:lnTo>
                    <a:pt x="544" y="222"/>
                  </a:lnTo>
                  <a:lnTo>
                    <a:pt x="544" y="198"/>
                  </a:lnTo>
                  <a:cubicBezTo>
                    <a:pt x="520" y="174"/>
                    <a:pt x="520" y="150"/>
                    <a:pt x="496" y="96"/>
                  </a:cubicBezTo>
                  <a:cubicBezTo>
                    <a:pt x="472" y="72"/>
                    <a:pt x="448" y="48"/>
                    <a:pt x="418" y="48"/>
                  </a:cubicBezTo>
                  <a:cubicBezTo>
                    <a:pt x="395" y="25"/>
                    <a:pt x="347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2798025" y="734950"/>
              <a:ext cx="9875" cy="9425"/>
            </a:xfrm>
            <a:custGeom>
              <a:avLst/>
              <a:gdLst/>
              <a:ahLst/>
              <a:cxnLst/>
              <a:rect l="l" t="t" r="r" b="b"/>
              <a:pathLst>
                <a:path w="395" h="377" extrusionOk="0">
                  <a:moveTo>
                    <a:pt x="173" y="1"/>
                  </a:moveTo>
                  <a:cubicBezTo>
                    <a:pt x="149" y="1"/>
                    <a:pt x="119" y="1"/>
                    <a:pt x="119" y="25"/>
                  </a:cubicBezTo>
                  <a:cubicBezTo>
                    <a:pt x="96" y="25"/>
                    <a:pt x="96" y="25"/>
                    <a:pt x="72" y="55"/>
                  </a:cubicBezTo>
                  <a:cubicBezTo>
                    <a:pt x="72" y="55"/>
                    <a:pt x="48" y="55"/>
                    <a:pt x="48" y="78"/>
                  </a:cubicBezTo>
                  <a:cubicBezTo>
                    <a:pt x="24" y="78"/>
                    <a:pt x="24" y="102"/>
                    <a:pt x="24" y="126"/>
                  </a:cubicBezTo>
                  <a:cubicBezTo>
                    <a:pt x="0" y="150"/>
                    <a:pt x="0" y="174"/>
                    <a:pt x="0" y="204"/>
                  </a:cubicBezTo>
                  <a:lnTo>
                    <a:pt x="0" y="252"/>
                  </a:lnTo>
                  <a:cubicBezTo>
                    <a:pt x="24" y="252"/>
                    <a:pt x="24" y="275"/>
                    <a:pt x="24" y="275"/>
                  </a:cubicBezTo>
                  <a:cubicBezTo>
                    <a:pt x="48" y="299"/>
                    <a:pt x="48" y="299"/>
                    <a:pt x="48" y="323"/>
                  </a:cubicBezTo>
                  <a:cubicBezTo>
                    <a:pt x="72" y="323"/>
                    <a:pt x="72" y="353"/>
                    <a:pt x="96" y="353"/>
                  </a:cubicBezTo>
                  <a:cubicBezTo>
                    <a:pt x="96" y="353"/>
                    <a:pt x="119" y="377"/>
                    <a:pt x="149" y="377"/>
                  </a:cubicBezTo>
                  <a:lnTo>
                    <a:pt x="269" y="377"/>
                  </a:lnTo>
                  <a:lnTo>
                    <a:pt x="322" y="323"/>
                  </a:lnTo>
                  <a:lnTo>
                    <a:pt x="346" y="299"/>
                  </a:lnTo>
                  <a:cubicBezTo>
                    <a:pt x="370" y="275"/>
                    <a:pt x="370" y="275"/>
                    <a:pt x="370" y="252"/>
                  </a:cubicBezTo>
                  <a:cubicBezTo>
                    <a:pt x="394" y="228"/>
                    <a:pt x="394" y="204"/>
                    <a:pt x="394" y="204"/>
                  </a:cubicBezTo>
                  <a:lnTo>
                    <a:pt x="394" y="150"/>
                  </a:lnTo>
                  <a:cubicBezTo>
                    <a:pt x="370" y="126"/>
                    <a:pt x="370" y="102"/>
                    <a:pt x="346" y="78"/>
                  </a:cubicBezTo>
                  <a:lnTo>
                    <a:pt x="322" y="55"/>
                  </a:lnTo>
                  <a:lnTo>
                    <a:pt x="299" y="25"/>
                  </a:lnTo>
                  <a:cubicBezTo>
                    <a:pt x="269" y="25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873225" y="647950"/>
              <a:ext cx="21075" cy="21225"/>
            </a:xfrm>
            <a:custGeom>
              <a:avLst/>
              <a:gdLst/>
              <a:ahLst/>
              <a:cxnLst/>
              <a:rect l="l" t="t" r="r" b="b"/>
              <a:pathLst>
                <a:path w="843" h="849" extrusionOk="0">
                  <a:moveTo>
                    <a:pt x="425" y="0"/>
                  </a:moveTo>
                  <a:cubicBezTo>
                    <a:pt x="371" y="0"/>
                    <a:pt x="323" y="0"/>
                    <a:pt x="246" y="24"/>
                  </a:cubicBezTo>
                  <a:cubicBezTo>
                    <a:pt x="198" y="48"/>
                    <a:pt x="174" y="72"/>
                    <a:pt x="126" y="126"/>
                  </a:cubicBezTo>
                  <a:cubicBezTo>
                    <a:pt x="72" y="150"/>
                    <a:pt x="49" y="197"/>
                    <a:pt x="25" y="251"/>
                  </a:cubicBezTo>
                  <a:cubicBezTo>
                    <a:pt x="1" y="299"/>
                    <a:pt x="1" y="371"/>
                    <a:pt x="1" y="424"/>
                  </a:cubicBezTo>
                  <a:cubicBezTo>
                    <a:pt x="1" y="448"/>
                    <a:pt x="1" y="496"/>
                    <a:pt x="25" y="520"/>
                  </a:cubicBezTo>
                  <a:cubicBezTo>
                    <a:pt x="25" y="597"/>
                    <a:pt x="72" y="669"/>
                    <a:pt x="126" y="723"/>
                  </a:cubicBezTo>
                  <a:cubicBezTo>
                    <a:pt x="198" y="794"/>
                    <a:pt x="299" y="848"/>
                    <a:pt x="425" y="848"/>
                  </a:cubicBezTo>
                  <a:cubicBezTo>
                    <a:pt x="472" y="848"/>
                    <a:pt x="544" y="848"/>
                    <a:pt x="598" y="818"/>
                  </a:cubicBezTo>
                  <a:cubicBezTo>
                    <a:pt x="646" y="794"/>
                    <a:pt x="693" y="771"/>
                    <a:pt x="723" y="723"/>
                  </a:cubicBezTo>
                  <a:cubicBezTo>
                    <a:pt x="771" y="669"/>
                    <a:pt x="795" y="645"/>
                    <a:pt x="819" y="574"/>
                  </a:cubicBezTo>
                  <a:cubicBezTo>
                    <a:pt x="843" y="520"/>
                    <a:pt x="843" y="472"/>
                    <a:pt x="843" y="424"/>
                  </a:cubicBezTo>
                  <a:lnTo>
                    <a:pt x="843" y="299"/>
                  </a:lnTo>
                  <a:cubicBezTo>
                    <a:pt x="819" y="221"/>
                    <a:pt x="771" y="174"/>
                    <a:pt x="723" y="126"/>
                  </a:cubicBezTo>
                  <a:cubicBezTo>
                    <a:pt x="646" y="48"/>
                    <a:pt x="544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3003825" y="723125"/>
              <a:ext cx="13000" cy="11650"/>
            </a:xfrm>
            <a:custGeom>
              <a:avLst/>
              <a:gdLst/>
              <a:ahLst/>
              <a:cxnLst/>
              <a:rect l="l" t="t" r="r" b="b"/>
              <a:pathLst>
                <a:path w="520" h="466" extrusionOk="0">
                  <a:moveTo>
                    <a:pt x="271" y="0"/>
                  </a:moveTo>
                  <a:cubicBezTo>
                    <a:pt x="210" y="0"/>
                    <a:pt x="144" y="20"/>
                    <a:pt x="96" y="50"/>
                  </a:cubicBezTo>
                  <a:cubicBezTo>
                    <a:pt x="72" y="80"/>
                    <a:pt x="48" y="104"/>
                    <a:pt x="24" y="128"/>
                  </a:cubicBezTo>
                  <a:cubicBezTo>
                    <a:pt x="1" y="151"/>
                    <a:pt x="1" y="199"/>
                    <a:pt x="1" y="229"/>
                  </a:cubicBezTo>
                  <a:cubicBezTo>
                    <a:pt x="1" y="277"/>
                    <a:pt x="1" y="301"/>
                    <a:pt x="24" y="348"/>
                  </a:cubicBezTo>
                  <a:cubicBezTo>
                    <a:pt x="48" y="378"/>
                    <a:pt x="72" y="402"/>
                    <a:pt x="96" y="426"/>
                  </a:cubicBezTo>
                  <a:cubicBezTo>
                    <a:pt x="142" y="454"/>
                    <a:pt x="203" y="466"/>
                    <a:pt x="261" y="466"/>
                  </a:cubicBezTo>
                  <a:cubicBezTo>
                    <a:pt x="302" y="466"/>
                    <a:pt x="341" y="460"/>
                    <a:pt x="371" y="450"/>
                  </a:cubicBezTo>
                  <a:cubicBezTo>
                    <a:pt x="371" y="426"/>
                    <a:pt x="395" y="426"/>
                    <a:pt x="424" y="402"/>
                  </a:cubicBezTo>
                  <a:cubicBezTo>
                    <a:pt x="472" y="378"/>
                    <a:pt x="520" y="301"/>
                    <a:pt x="520" y="229"/>
                  </a:cubicBezTo>
                  <a:cubicBezTo>
                    <a:pt x="520" y="175"/>
                    <a:pt x="472" y="104"/>
                    <a:pt x="424" y="80"/>
                  </a:cubicBezTo>
                  <a:cubicBezTo>
                    <a:pt x="395" y="50"/>
                    <a:pt x="371" y="50"/>
                    <a:pt x="371" y="26"/>
                  </a:cubicBezTo>
                  <a:cubicBezTo>
                    <a:pt x="343" y="8"/>
                    <a:pt x="308" y="0"/>
                    <a:pt x="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986950" y="782875"/>
              <a:ext cx="25550" cy="24550"/>
            </a:xfrm>
            <a:custGeom>
              <a:avLst/>
              <a:gdLst/>
              <a:ahLst/>
              <a:cxnLst/>
              <a:rect l="l" t="t" r="r" b="b"/>
              <a:pathLst>
                <a:path w="1022" h="982" extrusionOk="0">
                  <a:moveTo>
                    <a:pt x="473" y="0"/>
                  </a:moveTo>
                  <a:cubicBezTo>
                    <a:pt x="401" y="0"/>
                    <a:pt x="323" y="24"/>
                    <a:pt x="252" y="78"/>
                  </a:cubicBezTo>
                  <a:cubicBezTo>
                    <a:pt x="150" y="126"/>
                    <a:pt x="79" y="197"/>
                    <a:pt x="55" y="299"/>
                  </a:cubicBezTo>
                  <a:cubicBezTo>
                    <a:pt x="1" y="376"/>
                    <a:pt x="1" y="448"/>
                    <a:pt x="1" y="549"/>
                  </a:cubicBezTo>
                  <a:cubicBezTo>
                    <a:pt x="25" y="645"/>
                    <a:pt x="79" y="746"/>
                    <a:pt x="150" y="824"/>
                  </a:cubicBezTo>
                  <a:lnTo>
                    <a:pt x="150" y="848"/>
                  </a:lnTo>
                  <a:cubicBezTo>
                    <a:pt x="248" y="945"/>
                    <a:pt x="389" y="982"/>
                    <a:pt x="517" y="982"/>
                  </a:cubicBezTo>
                  <a:cubicBezTo>
                    <a:pt x="553" y="982"/>
                    <a:pt x="589" y="979"/>
                    <a:pt x="622" y="973"/>
                  </a:cubicBezTo>
                  <a:cubicBezTo>
                    <a:pt x="801" y="920"/>
                    <a:pt x="920" y="794"/>
                    <a:pt x="974" y="621"/>
                  </a:cubicBezTo>
                  <a:cubicBezTo>
                    <a:pt x="1022" y="448"/>
                    <a:pt x="974" y="275"/>
                    <a:pt x="849" y="149"/>
                  </a:cubicBezTo>
                  <a:cubicBezTo>
                    <a:pt x="801" y="78"/>
                    <a:pt x="723" y="48"/>
                    <a:pt x="622" y="24"/>
                  </a:cubicBezTo>
                  <a:cubicBezTo>
                    <a:pt x="586" y="12"/>
                    <a:pt x="543" y="6"/>
                    <a:pt x="499" y="6"/>
                  </a:cubicBezTo>
                  <a:cubicBezTo>
                    <a:pt x="456" y="6"/>
                    <a:pt x="413" y="12"/>
                    <a:pt x="377" y="24"/>
                  </a:cubicBezTo>
                  <a:cubicBezTo>
                    <a:pt x="401" y="0"/>
                    <a:pt x="449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3043525" y="708850"/>
              <a:ext cx="11225" cy="12550"/>
            </a:xfrm>
            <a:custGeom>
              <a:avLst/>
              <a:gdLst/>
              <a:ahLst/>
              <a:cxnLst/>
              <a:rect l="l" t="t" r="r" b="b"/>
              <a:pathLst>
                <a:path w="449" h="502" extrusionOk="0">
                  <a:moveTo>
                    <a:pt x="227" y="0"/>
                  </a:moveTo>
                  <a:cubicBezTo>
                    <a:pt x="204" y="24"/>
                    <a:pt x="180" y="24"/>
                    <a:pt x="150" y="24"/>
                  </a:cubicBezTo>
                  <a:cubicBezTo>
                    <a:pt x="150" y="24"/>
                    <a:pt x="126" y="24"/>
                    <a:pt x="102" y="54"/>
                  </a:cubicBezTo>
                  <a:cubicBezTo>
                    <a:pt x="78" y="54"/>
                    <a:pt x="78" y="78"/>
                    <a:pt x="54" y="102"/>
                  </a:cubicBezTo>
                  <a:cubicBezTo>
                    <a:pt x="30" y="125"/>
                    <a:pt x="30" y="149"/>
                    <a:pt x="1" y="173"/>
                  </a:cubicBezTo>
                  <a:lnTo>
                    <a:pt x="1" y="227"/>
                  </a:lnTo>
                  <a:lnTo>
                    <a:pt x="1" y="322"/>
                  </a:lnTo>
                  <a:cubicBezTo>
                    <a:pt x="30" y="376"/>
                    <a:pt x="30" y="400"/>
                    <a:pt x="54" y="424"/>
                  </a:cubicBezTo>
                  <a:cubicBezTo>
                    <a:pt x="102" y="472"/>
                    <a:pt x="150" y="502"/>
                    <a:pt x="227" y="502"/>
                  </a:cubicBezTo>
                  <a:cubicBezTo>
                    <a:pt x="251" y="502"/>
                    <a:pt x="275" y="502"/>
                    <a:pt x="299" y="472"/>
                  </a:cubicBezTo>
                  <a:cubicBezTo>
                    <a:pt x="329" y="472"/>
                    <a:pt x="353" y="448"/>
                    <a:pt x="377" y="424"/>
                  </a:cubicBezTo>
                  <a:cubicBezTo>
                    <a:pt x="401" y="400"/>
                    <a:pt x="424" y="376"/>
                    <a:pt x="424" y="322"/>
                  </a:cubicBezTo>
                  <a:cubicBezTo>
                    <a:pt x="448" y="299"/>
                    <a:pt x="448" y="251"/>
                    <a:pt x="424" y="227"/>
                  </a:cubicBezTo>
                  <a:lnTo>
                    <a:pt x="424" y="173"/>
                  </a:lnTo>
                  <a:cubicBezTo>
                    <a:pt x="424" y="149"/>
                    <a:pt x="401" y="125"/>
                    <a:pt x="401" y="125"/>
                  </a:cubicBezTo>
                  <a:cubicBezTo>
                    <a:pt x="401" y="102"/>
                    <a:pt x="377" y="78"/>
                    <a:pt x="353" y="54"/>
                  </a:cubicBezTo>
                  <a:cubicBezTo>
                    <a:pt x="329" y="54"/>
                    <a:pt x="329" y="24"/>
                    <a:pt x="299" y="24"/>
                  </a:cubicBezTo>
                  <a:cubicBezTo>
                    <a:pt x="275" y="24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3047250" y="757350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7" y="597"/>
                    <a:pt x="77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871300" y="815000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281" y="1"/>
                  </a:moveTo>
                  <a:cubicBezTo>
                    <a:pt x="249" y="1"/>
                    <a:pt x="220" y="18"/>
                    <a:pt x="203" y="35"/>
                  </a:cubicBezTo>
                  <a:cubicBezTo>
                    <a:pt x="149" y="35"/>
                    <a:pt x="126" y="58"/>
                    <a:pt x="102" y="82"/>
                  </a:cubicBezTo>
                  <a:cubicBezTo>
                    <a:pt x="54" y="106"/>
                    <a:pt x="54" y="160"/>
                    <a:pt x="24" y="184"/>
                  </a:cubicBezTo>
                  <a:cubicBezTo>
                    <a:pt x="0" y="232"/>
                    <a:pt x="0" y="285"/>
                    <a:pt x="0" y="309"/>
                  </a:cubicBezTo>
                  <a:lnTo>
                    <a:pt x="0" y="405"/>
                  </a:lnTo>
                  <a:cubicBezTo>
                    <a:pt x="24" y="458"/>
                    <a:pt x="54" y="506"/>
                    <a:pt x="102" y="530"/>
                  </a:cubicBezTo>
                  <a:cubicBezTo>
                    <a:pt x="126" y="554"/>
                    <a:pt x="126" y="584"/>
                    <a:pt x="149" y="584"/>
                  </a:cubicBezTo>
                  <a:cubicBezTo>
                    <a:pt x="203" y="632"/>
                    <a:pt x="251" y="632"/>
                    <a:pt x="323" y="632"/>
                  </a:cubicBezTo>
                  <a:cubicBezTo>
                    <a:pt x="352" y="632"/>
                    <a:pt x="400" y="632"/>
                    <a:pt x="448" y="608"/>
                  </a:cubicBezTo>
                  <a:cubicBezTo>
                    <a:pt x="472" y="608"/>
                    <a:pt x="526" y="584"/>
                    <a:pt x="549" y="530"/>
                  </a:cubicBezTo>
                  <a:cubicBezTo>
                    <a:pt x="573" y="506"/>
                    <a:pt x="597" y="482"/>
                    <a:pt x="597" y="435"/>
                  </a:cubicBezTo>
                  <a:cubicBezTo>
                    <a:pt x="621" y="405"/>
                    <a:pt x="651" y="357"/>
                    <a:pt x="621" y="309"/>
                  </a:cubicBezTo>
                  <a:lnTo>
                    <a:pt x="621" y="232"/>
                  </a:lnTo>
                  <a:cubicBezTo>
                    <a:pt x="597" y="184"/>
                    <a:pt x="573" y="136"/>
                    <a:pt x="549" y="82"/>
                  </a:cubicBezTo>
                  <a:cubicBezTo>
                    <a:pt x="526" y="82"/>
                    <a:pt x="502" y="58"/>
                    <a:pt x="472" y="35"/>
                  </a:cubicBezTo>
                  <a:cubicBezTo>
                    <a:pt x="424" y="11"/>
                    <a:pt x="376" y="11"/>
                    <a:pt x="323" y="11"/>
                  </a:cubicBezTo>
                  <a:cubicBezTo>
                    <a:pt x="309" y="4"/>
                    <a:pt x="295" y="1"/>
                    <a:pt x="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941000" y="829575"/>
              <a:ext cx="10625" cy="9875"/>
            </a:xfrm>
            <a:custGeom>
              <a:avLst/>
              <a:gdLst/>
              <a:ahLst/>
              <a:cxnLst/>
              <a:rect l="l" t="t" r="r" b="b"/>
              <a:pathLst>
                <a:path w="425" h="395" extrusionOk="0">
                  <a:moveTo>
                    <a:pt x="221" y="1"/>
                  </a:moveTo>
                  <a:cubicBezTo>
                    <a:pt x="173" y="1"/>
                    <a:pt x="149" y="1"/>
                    <a:pt x="126" y="25"/>
                  </a:cubicBezTo>
                  <a:cubicBezTo>
                    <a:pt x="102" y="25"/>
                    <a:pt x="102" y="25"/>
                    <a:pt x="72" y="49"/>
                  </a:cubicBezTo>
                  <a:cubicBezTo>
                    <a:pt x="48" y="49"/>
                    <a:pt x="24" y="72"/>
                    <a:pt x="24" y="96"/>
                  </a:cubicBezTo>
                  <a:cubicBezTo>
                    <a:pt x="0" y="120"/>
                    <a:pt x="0" y="150"/>
                    <a:pt x="0" y="198"/>
                  </a:cubicBezTo>
                  <a:cubicBezTo>
                    <a:pt x="0" y="222"/>
                    <a:pt x="0" y="246"/>
                    <a:pt x="24" y="269"/>
                  </a:cubicBezTo>
                  <a:cubicBezTo>
                    <a:pt x="24" y="299"/>
                    <a:pt x="48" y="323"/>
                    <a:pt x="72" y="347"/>
                  </a:cubicBezTo>
                  <a:cubicBezTo>
                    <a:pt x="102" y="347"/>
                    <a:pt x="102" y="347"/>
                    <a:pt x="126" y="371"/>
                  </a:cubicBezTo>
                  <a:cubicBezTo>
                    <a:pt x="149" y="371"/>
                    <a:pt x="173" y="395"/>
                    <a:pt x="221" y="395"/>
                  </a:cubicBezTo>
                  <a:cubicBezTo>
                    <a:pt x="251" y="395"/>
                    <a:pt x="299" y="371"/>
                    <a:pt x="323" y="371"/>
                  </a:cubicBezTo>
                  <a:cubicBezTo>
                    <a:pt x="370" y="323"/>
                    <a:pt x="424" y="246"/>
                    <a:pt x="424" y="198"/>
                  </a:cubicBezTo>
                  <a:cubicBezTo>
                    <a:pt x="424" y="120"/>
                    <a:pt x="370" y="49"/>
                    <a:pt x="323" y="25"/>
                  </a:cubicBezTo>
                  <a:cubicBezTo>
                    <a:pt x="299" y="1"/>
                    <a:pt x="25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3029350" y="79600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68" y="1"/>
                  </a:moveTo>
                  <a:cubicBezTo>
                    <a:pt x="496" y="1"/>
                    <a:pt x="418" y="24"/>
                    <a:pt x="347" y="48"/>
                  </a:cubicBezTo>
                  <a:cubicBezTo>
                    <a:pt x="299" y="72"/>
                    <a:pt x="221" y="120"/>
                    <a:pt x="174" y="174"/>
                  </a:cubicBezTo>
                  <a:cubicBezTo>
                    <a:pt x="120" y="221"/>
                    <a:pt x="72" y="299"/>
                    <a:pt x="48" y="347"/>
                  </a:cubicBezTo>
                  <a:cubicBezTo>
                    <a:pt x="24" y="418"/>
                    <a:pt x="0" y="496"/>
                    <a:pt x="0" y="568"/>
                  </a:cubicBezTo>
                  <a:cubicBezTo>
                    <a:pt x="24" y="621"/>
                    <a:pt x="24" y="669"/>
                    <a:pt x="24" y="717"/>
                  </a:cubicBezTo>
                  <a:cubicBezTo>
                    <a:pt x="48" y="818"/>
                    <a:pt x="96" y="896"/>
                    <a:pt x="174" y="968"/>
                  </a:cubicBezTo>
                  <a:cubicBezTo>
                    <a:pt x="221" y="992"/>
                    <a:pt x="245" y="1045"/>
                    <a:pt x="299" y="1069"/>
                  </a:cubicBezTo>
                  <a:cubicBezTo>
                    <a:pt x="371" y="1117"/>
                    <a:pt x="472" y="1141"/>
                    <a:pt x="568" y="1141"/>
                  </a:cubicBezTo>
                  <a:cubicBezTo>
                    <a:pt x="645" y="1141"/>
                    <a:pt x="717" y="1117"/>
                    <a:pt x="794" y="1093"/>
                  </a:cubicBezTo>
                  <a:cubicBezTo>
                    <a:pt x="866" y="1069"/>
                    <a:pt x="920" y="1015"/>
                    <a:pt x="968" y="968"/>
                  </a:cubicBezTo>
                  <a:cubicBezTo>
                    <a:pt x="1015" y="920"/>
                    <a:pt x="1069" y="866"/>
                    <a:pt x="1093" y="795"/>
                  </a:cubicBezTo>
                  <a:cubicBezTo>
                    <a:pt x="1117" y="717"/>
                    <a:pt x="1141" y="645"/>
                    <a:pt x="1141" y="568"/>
                  </a:cubicBezTo>
                  <a:cubicBezTo>
                    <a:pt x="1141" y="520"/>
                    <a:pt x="1117" y="472"/>
                    <a:pt x="1117" y="418"/>
                  </a:cubicBezTo>
                  <a:cubicBezTo>
                    <a:pt x="1093" y="323"/>
                    <a:pt x="1045" y="245"/>
                    <a:pt x="968" y="174"/>
                  </a:cubicBezTo>
                  <a:cubicBezTo>
                    <a:pt x="944" y="150"/>
                    <a:pt x="896" y="120"/>
                    <a:pt x="866" y="96"/>
                  </a:cubicBezTo>
                  <a:cubicBezTo>
                    <a:pt x="771" y="24"/>
                    <a:pt x="669" y="1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811000" y="780325"/>
              <a:ext cx="17475" cy="17500"/>
            </a:xfrm>
            <a:custGeom>
              <a:avLst/>
              <a:gdLst/>
              <a:ahLst/>
              <a:cxnLst/>
              <a:rect l="l" t="t" r="r" b="b"/>
              <a:pathLst>
                <a:path w="699" h="700" extrusionOk="0">
                  <a:moveTo>
                    <a:pt x="347" y="1"/>
                  </a:moveTo>
                  <a:cubicBezTo>
                    <a:pt x="299" y="1"/>
                    <a:pt x="275" y="1"/>
                    <a:pt x="227" y="31"/>
                  </a:cubicBezTo>
                  <a:cubicBezTo>
                    <a:pt x="174" y="54"/>
                    <a:pt x="150" y="78"/>
                    <a:pt x="102" y="102"/>
                  </a:cubicBezTo>
                  <a:cubicBezTo>
                    <a:pt x="78" y="126"/>
                    <a:pt x="48" y="180"/>
                    <a:pt x="48" y="204"/>
                  </a:cubicBezTo>
                  <a:cubicBezTo>
                    <a:pt x="24" y="251"/>
                    <a:pt x="0" y="299"/>
                    <a:pt x="0" y="353"/>
                  </a:cubicBezTo>
                  <a:cubicBezTo>
                    <a:pt x="24" y="377"/>
                    <a:pt x="24" y="401"/>
                    <a:pt x="24" y="448"/>
                  </a:cubicBezTo>
                  <a:cubicBezTo>
                    <a:pt x="48" y="502"/>
                    <a:pt x="78" y="550"/>
                    <a:pt x="102" y="598"/>
                  </a:cubicBezTo>
                  <a:cubicBezTo>
                    <a:pt x="126" y="598"/>
                    <a:pt x="150" y="628"/>
                    <a:pt x="174" y="651"/>
                  </a:cubicBezTo>
                  <a:cubicBezTo>
                    <a:pt x="227" y="675"/>
                    <a:pt x="299" y="699"/>
                    <a:pt x="347" y="699"/>
                  </a:cubicBezTo>
                  <a:cubicBezTo>
                    <a:pt x="400" y="699"/>
                    <a:pt x="448" y="675"/>
                    <a:pt x="496" y="675"/>
                  </a:cubicBezTo>
                  <a:cubicBezTo>
                    <a:pt x="526" y="651"/>
                    <a:pt x="574" y="628"/>
                    <a:pt x="597" y="598"/>
                  </a:cubicBezTo>
                  <a:cubicBezTo>
                    <a:pt x="621" y="550"/>
                    <a:pt x="645" y="526"/>
                    <a:pt x="675" y="478"/>
                  </a:cubicBezTo>
                  <a:cubicBezTo>
                    <a:pt x="699" y="448"/>
                    <a:pt x="699" y="401"/>
                    <a:pt x="699" y="353"/>
                  </a:cubicBezTo>
                  <a:lnTo>
                    <a:pt x="699" y="251"/>
                  </a:lnTo>
                  <a:cubicBezTo>
                    <a:pt x="675" y="204"/>
                    <a:pt x="645" y="150"/>
                    <a:pt x="597" y="102"/>
                  </a:cubicBezTo>
                  <a:cubicBezTo>
                    <a:pt x="574" y="78"/>
                    <a:pt x="550" y="78"/>
                    <a:pt x="526" y="54"/>
                  </a:cubicBezTo>
                  <a:cubicBezTo>
                    <a:pt x="472" y="31"/>
                    <a:pt x="424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916675" y="629300"/>
              <a:ext cx="16875" cy="16125"/>
            </a:xfrm>
            <a:custGeom>
              <a:avLst/>
              <a:gdLst/>
              <a:ahLst/>
              <a:cxnLst/>
              <a:rect l="l" t="t" r="r" b="b"/>
              <a:pathLst>
                <a:path w="675" h="645" extrusionOk="0">
                  <a:moveTo>
                    <a:pt x="328" y="0"/>
                  </a:moveTo>
                  <a:cubicBezTo>
                    <a:pt x="299" y="0"/>
                    <a:pt x="251" y="0"/>
                    <a:pt x="203" y="24"/>
                  </a:cubicBezTo>
                  <a:cubicBezTo>
                    <a:pt x="179" y="24"/>
                    <a:pt x="125" y="48"/>
                    <a:pt x="102" y="72"/>
                  </a:cubicBezTo>
                  <a:cubicBezTo>
                    <a:pt x="78" y="126"/>
                    <a:pt x="54" y="149"/>
                    <a:pt x="54" y="197"/>
                  </a:cubicBezTo>
                  <a:cubicBezTo>
                    <a:pt x="30" y="221"/>
                    <a:pt x="0" y="275"/>
                    <a:pt x="30" y="323"/>
                  </a:cubicBezTo>
                  <a:lnTo>
                    <a:pt x="30" y="400"/>
                  </a:lnTo>
                  <a:cubicBezTo>
                    <a:pt x="54" y="448"/>
                    <a:pt x="78" y="496"/>
                    <a:pt x="102" y="549"/>
                  </a:cubicBezTo>
                  <a:cubicBezTo>
                    <a:pt x="125" y="549"/>
                    <a:pt x="149" y="573"/>
                    <a:pt x="179" y="597"/>
                  </a:cubicBezTo>
                  <a:cubicBezTo>
                    <a:pt x="227" y="621"/>
                    <a:pt x="275" y="645"/>
                    <a:pt x="328" y="645"/>
                  </a:cubicBezTo>
                  <a:cubicBezTo>
                    <a:pt x="376" y="645"/>
                    <a:pt x="424" y="621"/>
                    <a:pt x="448" y="597"/>
                  </a:cubicBezTo>
                  <a:cubicBezTo>
                    <a:pt x="502" y="597"/>
                    <a:pt x="525" y="573"/>
                    <a:pt x="573" y="549"/>
                  </a:cubicBezTo>
                  <a:cubicBezTo>
                    <a:pt x="597" y="520"/>
                    <a:pt x="627" y="472"/>
                    <a:pt x="627" y="448"/>
                  </a:cubicBezTo>
                  <a:cubicBezTo>
                    <a:pt x="651" y="400"/>
                    <a:pt x="675" y="346"/>
                    <a:pt x="651" y="323"/>
                  </a:cubicBezTo>
                  <a:lnTo>
                    <a:pt x="651" y="221"/>
                  </a:lnTo>
                  <a:cubicBezTo>
                    <a:pt x="627" y="173"/>
                    <a:pt x="597" y="126"/>
                    <a:pt x="573" y="72"/>
                  </a:cubicBezTo>
                  <a:cubicBezTo>
                    <a:pt x="549" y="72"/>
                    <a:pt x="525" y="48"/>
                    <a:pt x="502" y="24"/>
                  </a:cubicBezTo>
                  <a:cubicBezTo>
                    <a:pt x="448" y="0"/>
                    <a:pt x="40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025625" y="664675"/>
              <a:ext cx="21050" cy="21200"/>
            </a:xfrm>
            <a:custGeom>
              <a:avLst/>
              <a:gdLst/>
              <a:ahLst/>
              <a:cxnLst/>
              <a:rect l="l" t="t" r="r" b="b"/>
              <a:pathLst>
                <a:path w="842" h="848" extrusionOk="0">
                  <a:moveTo>
                    <a:pt x="418" y="0"/>
                  </a:moveTo>
                  <a:cubicBezTo>
                    <a:pt x="370" y="0"/>
                    <a:pt x="323" y="0"/>
                    <a:pt x="269" y="54"/>
                  </a:cubicBezTo>
                  <a:cubicBezTo>
                    <a:pt x="221" y="54"/>
                    <a:pt x="173" y="78"/>
                    <a:pt x="120" y="125"/>
                  </a:cubicBezTo>
                  <a:cubicBezTo>
                    <a:pt x="96" y="149"/>
                    <a:pt x="72" y="203"/>
                    <a:pt x="48" y="251"/>
                  </a:cubicBezTo>
                  <a:cubicBezTo>
                    <a:pt x="24" y="299"/>
                    <a:pt x="0" y="352"/>
                    <a:pt x="24" y="424"/>
                  </a:cubicBezTo>
                  <a:lnTo>
                    <a:pt x="24" y="525"/>
                  </a:lnTo>
                  <a:cubicBezTo>
                    <a:pt x="48" y="597"/>
                    <a:pt x="72" y="675"/>
                    <a:pt x="120" y="722"/>
                  </a:cubicBezTo>
                  <a:cubicBezTo>
                    <a:pt x="173" y="722"/>
                    <a:pt x="197" y="746"/>
                    <a:pt x="221" y="776"/>
                  </a:cubicBezTo>
                  <a:cubicBezTo>
                    <a:pt x="269" y="824"/>
                    <a:pt x="346" y="824"/>
                    <a:pt x="418" y="848"/>
                  </a:cubicBezTo>
                  <a:cubicBezTo>
                    <a:pt x="496" y="848"/>
                    <a:pt x="543" y="824"/>
                    <a:pt x="597" y="800"/>
                  </a:cubicBezTo>
                  <a:cubicBezTo>
                    <a:pt x="645" y="776"/>
                    <a:pt x="693" y="746"/>
                    <a:pt x="717" y="722"/>
                  </a:cubicBezTo>
                  <a:cubicBezTo>
                    <a:pt x="770" y="675"/>
                    <a:pt x="794" y="627"/>
                    <a:pt x="818" y="573"/>
                  </a:cubicBezTo>
                  <a:cubicBezTo>
                    <a:pt x="842" y="525"/>
                    <a:pt x="842" y="478"/>
                    <a:pt x="842" y="424"/>
                  </a:cubicBezTo>
                  <a:cubicBezTo>
                    <a:pt x="842" y="376"/>
                    <a:pt x="842" y="352"/>
                    <a:pt x="818" y="299"/>
                  </a:cubicBezTo>
                  <a:cubicBezTo>
                    <a:pt x="818" y="251"/>
                    <a:pt x="770" y="179"/>
                    <a:pt x="717" y="125"/>
                  </a:cubicBezTo>
                  <a:cubicBezTo>
                    <a:pt x="693" y="102"/>
                    <a:pt x="669" y="78"/>
                    <a:pt x="645" y="54"/>
                  </a:cubicBezTo>
                  <a:cubicBezTo>
                    <a:pt x="567" y="30"/>
                    <a:pt x="496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3080250" y="730625"/>
              <a:ext cx="11800" cy="10025"/>
            </a:xfrm>
            <a:custGeom>
              <a:avLst/>
              <a:gdLst/>
              <a:ahLst/>
              <a:cxnLst/>
              <a:rect l="l" t="t" r="r" b="b"/>
              <a:pathLst>
                <a:path w="472" h="401" extrusionOk="0">
                  <a:moveTo>
                    <a:pt x="227" y="1"/>
                  </a:moveTo>
                  <a:cubicBezTo>
                    <a:pt x="173" y="1"/>
                    <a:pt x="125" y="25"/>
                    <a:pt x="78" y="78"/>
                  </a:cubicBezTo>
                  <a:cubicBezTo>
                    <a:pt x="78" y="78"/>
                    <a:pt x="54" y="102"/>
                    <a:pt x="54" y="126"/>
                  </a:cubicBezTo>
                  <a:cubicBezTo>
                    <a:pt x="0" y="174"/>
                    <a:pt x="0" y="251"/>
                    <a:pt x="54" y="299"/>
                  </a:cubicBezTo>
                  <a:lnTo>
                    <a:pt x="78" y="323"/>
                  </a:lnTo>
                  <a:cubicBezTo>
                    <a:pt x="102" y="377"/>
                    <a:pt x="173" y="401"/>
                    <a:pt x="227" y="401"/>
                  </a:cubicBezTo>
                  <a:cubicBezTo>
                    <a:pt x="275" y="401"/>
                    <a:pt x="299" y="401"/>
                    <a:pt x="352" y="377"/>
                  </a:cubicBezTo>
                  <a:lnTo>
                    <a:pt x="400" y="377"/>
                  </a:lnTo>
                  <a:cubicBezTo>
                    <a:pt x="400" y="347"/>
                    <a:pt x="424" y="323"/>
                    <a:pt x="448" y="323"/>
                  </a:cubicBezTo>
                  <a:cubicBezTo>
                    <a:pt x="472" y="275"/>
                    <a:pt x="472" y="251"/>
                    <a:pt x="472" y="198"/>
                  </a:cubicBezTo>
                  <a:cubicBezTo>
                    <a:pt x="472" y="174"/>
                    <a:pt x="472" y="150"/>
                    <a:pt x="448" y="102"/>
                  </a:cubicBezTo>
                  <a:cubicBezTo>
                    <a:pt x="424" y="78"/>
                    <a:pt x="376" y="25"/>
                    <a:pt x="352" y="25"/>
                  </a:cubicBezTo>
                  <a:cubicBezTo>
                    <a:pt x="299" y="25"/>
                    <a:pt x="275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907400" y="740625"/>
              <a:ext cx="12425" cy="11825"/>
            </a:xfrm>
            <a:custGeom>
              <a:avLst/>
              <a:gdLst/>
              <a:ahLst/>
              <a:cxnLst/>
              <a:rect l="l" t="t" r="r" b="b"/>
              <a:pathLst>
                <a:path w="497" h="473" extrusionOk="0">
                  <a:moveTo>
                    <a:pt x="252" y="1"/>
                  </a:moveTo>
                  <a:cubicBezTo>
                    <a:pt x="222" y="1"/>
                    <a:pt x="174" y="1"/>
                    <a:pt x="150" y="25"/>
                  </a:cubicBezTo>
                  <a:cubicBezTo>
                    <a:pt x="126" y="25"/>
                    <a:pt x="102" y="48"/>
                    <a:pt x="73" y="72"/>
                  </a:cubicBezTo>
                  <a:cubicBezTo>
                    <a:pt x="49" y="96"/>
                    <a:pt x="49" y="126"/>
                    <a:pt x="25" y="150"/>
                  </a:cubicBezTo>
                  <a:cubicBezTo>
                    <a:pt x="25" y="174"/>
                    <a:pt x="1" y="198"/>
                    <a:pt x="25" y="222"/>
                  </a:cubicBezTo>
                  <a:lnTo>
                    <a:pt x="25" y="299"/>
                  </a:lnTo>
                  <a:cubicBezTo>
                    <a:pt x="25" y="323"/>
                    <a:pt x="49" y="371"/>
                    <a:pt x="73" y="395"/>
                  </a:cubicBezTo>
                  <a:cubicBezTo>
                    <a:pt x="102" y="395"/>
                    <a:pt x="126" y="425"/>
                    <a:pt x="126" y="425"/>
                  </a:cubicBezTo>
                  <a:cubicBezTo>
                    <a:pt x="174" y="448"/>
                    <a:pt x="198" y="472"/>
                    <a:pt x="252" y="472"/>
                  </a:cubicBezTo>
                  <a:cubicBezTo>
                    <a:pt x="252" y="472"/>
                    <a:pt x="276" y="472"/>
                    <a:pt x="276" y="448"/>
                  </a:cubicBezTo>
                  <a:cubicBezTo>
                    <a:pt x="323" y="448"/>
                    <a:pt x="347" y="448"/>
                    <a:pt x="371" y="425"/>
                  </a:cubicBezTo>
                  <a:cubicBezTo>
                    <a:pt x="371" y="425"/>
                    <a:pt x="401" y="395"/>
                    <a:pt x="425" y="395"/>
                  </a:cubicBezTo>
                  <a:lnTo>
                    <a:pt x="425" y="371"/>
                  </a:lnTo>
                  <a:cubicBezTo>
                    <a:pt x="449" y="371"/>
                    <a:pt x="473" y="347"/>
                    <a:pt x="473" y="323"/>
                  </a:cubicBezTo>
                  <a:cubicBezTo>
                    <a:pt x="496" y="299"/>
                    <a:pt x="496" y="245"/>
                    <a:pt x="496" y="222"/>
                  </a:cubicBezTo>
                  <a:lnTo>
                    <a:pt x="496" y="174"/>
                  </a:lnTo>
                  <a:cubicBezTo>
                    <a:pt x="473" y="150"/>
                    <a:pt x="449" y="96"/>
                    <a:pt x="425" y="72"/>
                  </a:cubicBezTo>
                  <a:cubicBezTo>
                    <a:pt x="401" y="48"/>
                    <a:pt x="371" y="48"/>
                    <a:pt x="371" y="25"/>
                  </a:cubicBezTo>
                  <a:cubicBezTo>
                    <a:pt x="347" y="25"/>
                    <a:pt x="323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6"/>
          <p:cNvGrpSpPr/>
          <p:nvPr/>
        </p:nvGrpSpPr>
        <p:grpSpPr>
          <a:xfrm>
            <a:off x="8372942" y="4360958"/>
            <a:ext cx="1587788" cy="682694"/>
            <a:chOff x="8157200" y="4285905"/>
            <a:chExt cx="1587788" cy="750296"/>
          </a:xfrm>
        </p:grpSpPr>
        <p:sp>
          <p:nvSpPr>
            <p:cNvPr id="621" name="Google Shape;621;p6"/>
            <p:cNvSpPr/>
            <p:nvPr/>
          </p:nvSpPr>
          <p:spPr>
            <a:xfrm>
              <a:off x="8157200" y="4715864"/>
              <a:ext cx="1587788" cy="320336"/>
            </a:xfrm>
            <a:custGeom>
              <a:avLst/>
              <a:gdLst/>
              <a:ahLst/>
              <a:cxnLst/>
              <a:rect l="l" t="t" r="r" b="b"/>
              <a:pathLst>
                <a:path w="18453" h="3723" extrusionOk="0">
                  <a:moveTo>
                    <a:pt x="2761" y="1"/>
                  </a:moveTo>
                  <a:cubicBezTo>
                    <a:pt x="2525" y="1"/>
                    <a:pt x="2285" y="50"/>
                    <a:pt x="2059" y="143"/>
                  </a:cubicBezTo>
                  <a:cubicBezTo>
                    <a:pt x="1635" y="292"/>
                    <a:pt x="1265" y="567"/>
                    <a:pt x="966" y="943"/>
                  </a:cubicBezTo>
                  <a:cubicBezTo>
                    <a:pt x="668" y="1337"/>
                    <a:pt x="441" y="1785"/>
                    <a:pt x="268" y="2232"/>
                  </a:cubicBezTo>
                  <a:cubicBezTo>
                    <a:pt x="196" y="2459"/>
                    <a:pt x="119" y="2710"/>
                    <a:pt x="47" y="2931"/>
                  </a:cubicBezTo>
                  <a:cubicBezTo>
                    <a:pt x="0" y="3082"/>
                    <a:pt x="127" y="3188"/>
                    <a:pt x="250" y="3188"/>
                  </a:cubicBezTo>
                  <a:cubicBezTo>
                    <a:pt x="332" y="3188"/>
                    <a:pt x="412" y="3142"/>
                    <a:pt x="441" y="3032"/>
                  </a:cubicBezTo>
                  <a:cubicBezTo>
                    <a:pt x="716" y="2209"/>
                    <a:pt x="1014" y="1241"/>
                    <a:pt x="1814" y="716"/>
                  </a:cubicBezTo>
                  <a:cubicBezTo>
                    <a:pt x="2080" y="553"/>
                    <a:pt x="2395" y="423"/>
                    <a:pt x="2722" y="423"/>
                  </a:cubicBezTo>
                  <a:cubicBezTo>
                    <a:pt x="2791" y="423"/>
                    <a:pt x="2861" y="429"/>
                    <a:pt x="2930" y="441"/>
                  </a:cubicBezTo>
                  <a:cubicBezTo>
                    <a:pt x="3277" y="495"/>
                    <a:pt x="3551" y="692"/>
                    <a:pt x="3778" y="943"/>
                  </a:cubicBezTo>
                  <a:cubicBezTo>
                    <a:pt x="4226" y="1415"/>
                    <a:pt x="4572" y="2083"/>
                    <a:pt x="5169" y="2412"/>
                  </a:cubicBezTo>
                  <a:cubicBezTo>
                    <a:pt x="5360" y="2507"/>
                    <a:pt x="5570" y="2561"/>
                    <a:pt x="5783" y="2561"/>
                  </a:cubicBezTo>
                  <a:cubicBezTo>
                    <a:pt x="5903" y="2561"/>
                    <a:pt x="6024" y="2544"/>
                    <a:pt x="6142" y="2507"/>
                  </a:cubicBezTo>
                  <a:cubicBezTo>
                    <a:pt x="6441" y="2435"/>
                    <a:pt x="6709" y="2262"/>
                    <a:pt x="6936" y="2059"/>
                  </a:cubicBezTo>
                  <a:cubicBezTo>
                    <a:pt x="7187" y="1838"/>
                    <a:pt x="7408" y="1612"/>
                    <a:pt x="7605" y="1391"/>
                  </a:cubicBezTo>
                  <a:cubicBezTo>
                    <a:pt x="7832" y="1164"/>
                    <a:pt x="8029" y="967"/>
                    <a:pt x="8279" y="818"/>
                  </a:cubicBezTo>
                  <a:cubicBezTo>
                    <a:pt x="8444" y="724"/>
                    <a:pt x="8625" y="674"/>
                    <a:pt x="8810" y="674"/>
                  </a:cubicBezTo>
                  <a:cubicBezTo>
                    <a:pt x="8873" y="674"/>
                    <a:pt x="8938" y="680"/>
                    <a:pt x="9002" y="692"/>
                  </a:cubicBezTo>
                  <a:cubicBezTo>
                    <a:pt x="9151" y="716"/>
                    <a:pt x="9247" y="770"/>
                    <a:pt x="9372" y="865"/>
                  </a:cubicBezTo>
                  <a:cubicBezTo>
                    <a:pt x="9473" y="943"/>
                    <a:pt x="9599" y="1038"/>
                    <a:pt x="9694" y="1140"/>
                  </a:cubicBezTo>
                  <a:cubicBezTo>
                    <a:pt x="10118" y="1612"/>
                    <a:pt x="10441" y="2209"/>
                    <a:pt x="10990" y="2561"/>
                  </a:cubicBezTo>
                  <a:cubicBezTo>
                    <a:pt x="11228" y="2689"/>
                    <a:pt x="11483" y="2761"/>
                    <a:pt x="11750" y="2761"/>
                  </a:cubicBezTo>
                  <a:cubicBezTo>
                    <a:pt x="11843" y="2761"/>
                    <a:pt x="11938" y="2753"/>
                    <a:pt x="12035" y="2734"/>
                  </a:cubicBezTo>
                  <a:cubicBezTo>
                    <a:pt x="12435" y="2656"/>
                    <a:pt x="12781" y="2412"/>
                    <a:pt x="13079" y="2185"/>
                  </a:cubicBezTo>
                  <a:cubicBezTo>
                    <a:pt x="13402" y="1934"/>
                    <a:pt x="13724" y="1689"/>
                    <a:pt x="14100" y="1516"/>
                  </a:cubicBezTo>
                  <a:cubicBezTo>
                    <a:pt x="14341" y="1408"/>
                    <a:pt x="14600" y="1365"/>
                    <a:pt x="14854" y="1365"/>
                  </a:cubicBezTo>
                  <a:cubicBezTo>
                    <a:pt x="15021" y="1365"/>
                    <a:pt x="15185" y="1384"/>
                    <a:pt x="15342" y="1415"/>
                  </a:cubicBezTo>
                  <a:cubicBezTo>
                    <a:pt x="16291" y="1635"/>
                    <a:pt x="17007" y="2334"/>
                    <a:pt x="17604" y="3080"/>
                  </a:cubicBezTo>
                  <a:cubicBezTo>
                    <a:pt x="17730" y="3253"/>
                    <a:pt x="17879" y="3426"/>
                    <a:pt x="18028" y="3629"/>
                  </a:cubicBezTo>
                  <a:cubicBezTo>
                    <a:pt x="18067" y="3681"/>
                    <a:pt x="18139" y="3723"/>
                    <a:pt x="18214" y="3723"/>
                  </a:cubicBezTo>
                  <a:cubicBezTo>
                    <a:pt x="18244" y="3723"/>
                    <a:pt x="18274" y="3716"/>
                    <a:pt x="18303" y="3701"/>
                  </a:cubicBezTo>
                  <a:cubicBezTo>
                    <a:pt x="18404" y="3629"/>
                    <a:pt x="18452" y="3504"/>
                    <a:pt x="18381" y="3403"/>
                  </a:cubicBezTo>
                  <a:cubicBezTo>
                    <a:pt x="17784" y="2609"/>
                    <a:pt x="17133" y="1785"/>
                    <a:pt x="16237" y="1313"/>
                  </a:cubicBezTo>
                  <a:cubicBezTo>
                    <a:pt x="15813" y="1092"/>
                    <a:pt x="15318" y="943"/>
                    <a:pt x="14846" y="943"/>
                  </a:cubicBezTo>
                  <a:cubicBezTo>
                    <a:pt x="14375" y="943"/>
                    <a:pt x="13951" y="1092"/>
                    <a:pt x="13551" y="1337"/>
                  </a:cubicBezTo>
                  <a:cubicBezTo>
                    <a:pt x="13205" y="1564"/>
                    <a:pt x="12882" y="1838"/>
                    <a:pt x="12530" y="2059"/>
                  </a:cubicBezTo>
                  <a:cubicBezTo>
                    <a:pt x="12306" y="2204"/>
                    <a:pt x="12023" y="2353"/>
                    <a:pt x="11734" y="2353"/>
                  </a:cubicBezTo>
                  <a:cubicBezTo>
                    <a:pt x="11677" y="2353"/>
                    <a:pt x="11620" y="2347"/>
                    <a:pt x="11563" y="2334"/>
                  </a:cubicBezTo>
                  <a:cubicBezTo>
                    <a:pt x="11264" y="2286"/>
                    <a:pt x="11038" y="2113"/>
                    <a:pt x="10841" y="1886"/>
                  </a:cubicBezTo>
                  <a:cubicBezTo>
                    <a:pt x="10620" y="1635"/>
                    <a:pt x="10417" y="1367"/>
                    <a:pt x="10220" y="1116"/>
                  </a:cubicBezTo>
                  <a:cubicBezTo>
                    <a:pt x="9993" y="865"/>
                    <a:pt x="9772" y="621"/>
                    <a:pt x="9497" y="441"/>
                  </a:cubicBezTo>
                  <a:cubicBezTo>
                    <a:pt x="9271" y="310"/>
                    <a:pt x="9030" y="251"/>
                    <a:pt x="8787" y="251"/>
                  </a:cubicBezTo>
                  <a:cubicBezTo>
                    <a:pt x="8709" y="251"/>
                    <a:pt x="8632" y="257"/>
                    <a:pt x="8554" y="268"/>
                  </a:cubicBezTo>
                  <a:cubicBezTo>
                    <a:pt x="7903" y="394"/>
                    <a:pt x="7456" y="943"/>
                    <a:pt x="7038" y="1391"/>
                  </a:cubicBezTo>
                  <a:cubicBezTo>
                    <a:pt x="6811" y="1612"/>
                    <a:pt x="6614" y="1838"/>
                    <a:pt x="6363" y="1988"/>
                  </a:cubicBezTo>
                  <a:cubicBezTo>
                    <a:pt x="6214" y="2059"/>
                    <a:pt x="6142" y="2083"/>
                    <a:pt x="5993" y="2137"/>
                  </a:cubicBezTo>
                  <a:lnTo>
                    <a:pt x="5814" y="2137"/>
                  </a:lnTo>
                  <a:cubicBezTo>
                    <a:pt x="5718" y="2137"/>
                    <a:pt x="5665" y="2137"/>
                    <a:pt x="5593" y="2113"/>
                  </a:cubicBezTo>
                  <a:cubicBezTo>
                    <a:pt x="5444" y="2083"/>
                    <a:pt x="5342" y="2035"/>
                    <a:pt x="5193" y="1934"/>
                  </a:cubicBezTo>
                  <a:cubicBezTo>
                    <a:pt x="5097" y="1862"/>
                    <a:pt x="4972" y="1713"/>
                    <a:pt x="4871" y="1612"/>
                  </a:cubicBezTo>
                  <a:cubicBezTo>
                    <a:pt x="4620" y="1337"/>
                    <a:pt x="4423" y="1068"/>
                    <a:pt x="4202" y="794"/>
                  </a:cubicBezTo>
                  <a:cubicBezTo>
                    <a:pt x="3975" y="519"/>
                    <a:pt x="3701" y="268"/>
                    <a:pt x="3354" y="119"/>
                  </a:cubicBezTo>
                  <a:cubicBezTo>
                    <a:pt x="3168" y="38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57200" y="4504025"/>
              <a:ext cx="1587788" cy="319562"/>
            </a:xfrm>
            <a:custGeom>
              <a:avLst/>
              <a:gdLst/>
              <a:ahLst/>
              <a:cxnLst/>
              <a:rect l="l" t="t" r="r" b="b"/>
              <a:pathLst>
                <a:path w="18453" h="3714" extrusionOk="0">
                  <a:moveTo>
                    <a:pt x="2740" y="0"/>
                  </a:moveTo>
                  <a:cubicBezTo>
                    <a:pt x="2511" y="0"/>
                    <a:pt x="2279" y="44"/>
                    <a:pt x="2059" y="121"/>
                  </a:cubicBezTo>
                  <a:cubicBezTo>
                    <a:pt x="1635" y="295"/>
                    <a:pt x="1265" y="569"/>
                    <a:pt x="966" y="939"/>
                  </a:cubicBezTo>
                  <a:cubicBezTo>
                    <a:pt x="668" y="1315"/>
                    <a:pt x="441" y="1787"/>
                    <a:pt x="268" y="2235"/>
                  </a:cubicBezTo>
                  <a:cubicBezTo>
                    <a:pt x="196" y="2456"/>
                    <a:pt x="119" y="2706"/>
                    <a:pt x="47" y="2933"/>
                  </a:cubicBezTo>
                  <a:cubicBezTo>
                    <a:pt x="1" y="3079"/>
                    <a:pt x="124" y="3174"/>
                    <a:pt x="246" y="3174"/>
                  </a:cubicBezTo>
                  <a:cubicBezTo>
                    <a:pt x="329" y="3174"/>
                    <a:pt x="412" y="3130"/>
                    <a:pt x="441" y="3029"/>
                  </a:cubicBezTo>
                  <a:cubicBezTo>
                    <a:pt x="716" y="2211"/>
                    <a:pt x="1014" y="1214"/>
                    <a:pt x="1814" y="718"/>
                  </a:cubicBezTo>
                  <a:cubicBezTo>
                    <a:pt x="2091" y="544"/>
                    <a:pt x="2422" y="409"/>
                    <a:pt x="2764" y="409"/>
                  </a:cubicBezTo>
                  <a:cubicBezTo>
                    <a:pt x="2819" y="409"/>
                    <a:pt x="2875" y="412"/>
                    <a:pt x="2930" y="420"/>
                  </a:cubicBezTo>
                  <a:cubicBezTo>
                    <a:pt x="3277" y="492"/>
                    <a:pt x="3551" y="695"/>
                    <a:pt x="3778" y="915"/>
                  </a:cubicBezTo>
                  <a:cubicBezTo>
                    <a:pt x="4226" y="1411"/>
                    <a:pt x="4572" y="2086"/>
                    <a:pt x="5169" y="2384"/>
                  </a:cubicBezTo>
                  <a:cubicBezTo>
                    <a:pt x="5366" y="2498"/>
                    <a:pt x="5583" y="2547"/>
                    <a:pt x="5802" y="2547"/>
                  </a:cubicBezTo>
                  <a:cubicBezTo>
                    <a:pt x="5915" y="2547"/>
                    <a:pt x="6030" y="2534"/>
                    <a:pt x="6142" y="2509"/>
                  </a:cubicBezTo>
                  <a:cubicBezTo>
                    <a:pt x="6441" y="2432"/>
                    <a:pt x="6709" y="2259"/>
                    <a:pt x="6936" y="2062"/>
                  </a:cubicBezTo>
                  <a:cubicBezTo>
                    <a:pt x="7187" y="1835"/>
                    <a:pt x="7408" y="1614"/>
                    <a:pt x="7605" y="1363"/>
                  </a:cubicBezTo>
                  <a:cubicBezTo>
                    <a:pt x="7832" y="1166"/>
                    <a:pt x="8029" y="963"/>
                    <a:pt x="8279" y="814"/>
                  </a:cubicBezTo>
                  <a:cubicBezTo>
                    <a:pt x="8439" y="728"/>
                    <a:pt x="8614" y="663"/>
                    <a:pt x="8793" y="663"/>
                  </a:cubicBezTo>
                  <a:cubicBezTo>
                    <a:pt x="8862" y="663"/>
                    <a:pt x="8932" y="673"/>
                    <a:pt x="9002" y="695"/>
                  </a:cubicBezTo>
                  <a:cubicBezTo>
                    <a:pt x="9151" y="718"/>
                    <a:pt x="9247" y="766"/>
                    <a:pt x="9372" y="868"/>
                  </a:cubicBezTo>
                  <a:cubicBezTo>
                    <a:pt x="9473" y="915"/>
                    <a:pt x="9599" y="1041"/>
                    <a:pt x="9694" y="1142"/>
                  </a:cubicBezTo>
                  <a:cubicBezTo>
                    <a:pt x="10118" y="1614"/>
                    <a:pt x="10441" y="2211"/>
                    <a:pt x="10990" y="2557"/>
                  </a:cubicBezTo>
                  <a:cubicBezTo>
                    <a:pt x="11227" y="2685"/>
                    <a:pt x="11481" y="2760"/>
                    <a:pt x="11746" y="2760"/>
                  </a:cubicBezTo>
                  <a:cubicBezTo>
                    <a:pt x="11841" y="2760"/>
                    <a:pt x="11937" y="2751"/>
                    <a:pt x="12035" y="2730"/>
                  </a:cubicBezTo>
                  <a:cubicBezTo>
                    <a:pt x="12435" y="2659"/>
                    <a:pt x="12781" y="2408"/>
                    <a:pt x="13079" y="2187"/>
                  </a:cubicBezTo>
                  <a:cubicBezTo>
                    <a:pt x="13402" y="1936"/>
                    <a:pt x="13724" y="1662"/>
                    <a:pt x="14100" y="1512"/>
                  </a:cubicBezTo>
                  <a:cubicBezTo>
                    <a:pt x="14347" y="1405"/>
                    <a:pt x="14613" y="1355"/>
                    <a:pt x="14873" y="1355"/>
                  </a:cubicBezTo>
                  <a:cubicBezTo>
                    <a:pt x="15033" y="1355"/>
                    <a:pt x="15191" y="1375"/>
                    <a:pt x="15342" y="1411"/>
                  </a:cubicBezTo>
                  <a:cubicBezTo>
                    <a:pt x="16291" y="1638"/>
                    <a:pt x="17007" y="2336"/>
                    <a:pt x="17604" y="3053"/>
                  </a:cubicBezTo>
                  <a:cubicBezTo>
                    <a:pt x="17730" y="3256"/>
                    <a:pt x="17879" y="3429"/>
                    <a:pt x="18028" y="3602"/>
                  </a:cubicBezTo>
                  <a:cubicBezTo>
                    <a:pt x="18064" y="3670"/>
                    <a:pt x="18130" y="3714"/>
                    <a:pt x="18200" y="3714"/>
                  </a:cubicBezTo>
                  <a:cubicBezTo>
                    <a:pt x="18234" y="3714"/>
                    <a:pt x="18269" y="3703"/>
                    <a:pt x="18303" y="3680"/>
                  </a:cubicBezTo>
                  <a:cubicBezTo>
                    <a:pt x="18404" y="3626"/>
                    <a:pt x="18452" y="3500"/>
                    <a:pt x="18381" y="3405"/>
                  </a:cubicBezTo>
                  <a:cubicBezTo>
                    <a:pt x="17784" y="2605"/>
                    <a:pt x="17133" y="1787"/>
                    <a:pt x="16237" y="1315"/>
                  </a:cubicBezTo>
                  <a:cubicBezTo>
                    <a:pt x="15813" y="1089"/>
                    <a:pt x="15318" y="939"/>
                    <a:pt x="14846" y="939"/>
                  </a:cubicBezTo>
                  <a:cubicBezTo>
                    <a:pt x="14375" y="939"/>
                    <a:pt x="13951" y="1089"/>
                    <a:pt x="13551" y="1339"/>
                  </a:cubicBezTo>
                  <a:cubicBezTo>
                    <a:pt x="13205" y="1560"/>
                    <a:pt x="12882" y="1835"/>
                    <a:pt x="12530" y="2062"/>
                  </a:cubicBezTo>
                  <a:cubicBezTo>
                    <a:pt x="12304" y="2207"/>
                    <a:pt x="12019" y="2353"/>
                    <a:pt x="11728" y="2353"/>
                  </a:cubicBezTo>
                  <a:cubicBezTo>
                    <a:pt x="11673" y="2353"/>
                    <a:pt x="11618" y="2348"/>
                    <a:pt x="11563" y="2336"/>
                  </a:cubicBezTo>
                  <a:cubicBezTo>
                    <a:pt x="11264" y="2259"/>
                    <a:pt x="11038" y="2109"/>
                    <a:pt x="10841" y="1889"/>
                  </a:cubicBezTo>
                  <a:cubicBezTo>
                    <a:pt x="10620" y="1638"/>
                    <a:pt x="10417" y="1363"/>
                    <a:pt x="10220" y="1112"/>
                  </a:cubicBezTo>
                  <a:cubicBezTo>
                    <a:pt x="9993" y="868"/>
                    <a:pt x="9772" y="617"/>
                    <a:pt x="9497" y="444"/>
                  </a:cubicBezTo>
                  <a:cubicBezTo>
                    <a:pt x="9272" y="313"/>
                    <a:pt x="9034" y="251"/>
                    <a:pt x="8792" y="251"/>
                  </a:cubicBezTo>
                  <a:cubicBezTo>
                    <a:pt x="8713" y="251"/>
                    <a:pt x="8634" y="257"/>
                    <a:pt x="8554" y="271"/>
                  </a:cubicBezTo>
                  <a:cubicBezTo>
                    <a:pt x="7903" y="396"/>
                    <a:pt x="7456" y="939"/>
                    <a:pt x="7038" y="1387"/>
                  </a:cubicBezTo>
                  <a:cubicBezTo>
                    <a:pt x="6811" y="1614"/>
                    <a:pt x="6614" y="1811"/>
                    <a:pt x="6363" y="1984"/>
                  </a:cubicBezTo>
                  <a:cubicBezTo>
                    <a:pt x="6214" y="2062"/>
                    <a:pt x="6142" y="2086"/>
                    <a:pt x="5993" y="2109"/>
                  </a:cubicBezTo>
                  <a:cubicBezTo>
                    <a:pt x="5963" y="2133"/>
                    <a:pt x="5939" y="2133"/>
                    <a:pt x="5915" y="2133"/>
                  </a:cubicBezTo>
                  <a:lnTo>
                    <a:pt x="5814" y="2133"/>
                  </a:lnTo>
                  <a:cubicBezTo>
                    <a:pt x="5718" y="2133"/>
                    <a:pt x="5665" y="2133"/>
                    <a:pt x="5593" y="2109"/>
                  </a:cubicBezTo>
                  <a:cubicBezTo>
                    <a:pt x="5444" y="2086"/>
                    <a:pt x="5342" y="2038"/>
                    <a:pt x="5193" y="1936"/>
                  </a:cubicBezTo>
                  <a:cubicBezTo>
                    <a:pt x="5097" y="1859"/>
                    <a:pt x="4972" y="1709"/>
                    <a:pt x="4871" y="1614"/>
                  </a:cubicBezTo>
                  <a:cubicBezTo>
                    <a:pt x="4620" y="1339"/>
                    <a:pt x="4423" y="1041"/>
                    <a:pt x="4202" y="790"/>
                  </a:cubicBezTo>
                  <a:cubicBezTo>
                    <a:pt x="3975" y="515"/>
                    <a:pt x="3701" y="271"/>
                    <a:pt x="3354" y="121"/>
                  </a:cubicBezTo>
                  <a:cubicBezTo>
                    <a:pt x="3162" y="38"/>
                    <a:pt x="2952" y="0"/>
                    <a:pt x="27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57200" y="4285905"/>
              <a:ext cx="1587788" cy="320164"/>
            </a:xfrm>
            <a:custGeom>
              <a:avLst/>
              <a:gdLst/>
              <a:ahLst/>
              <a:cxnLst/>
              <a:rect l="l" t="t" r="r" b="b"/>
              <a:pathLst>
                <a:path w="18453" h="3721" extrusionOk="0">
                  <a:moveTo>
                    <a:pt x="2761" y="1"/>
                  </a:moveTo>
                  <a:cubicBezTo>
                    <a:pt x="2525" y="1"/>
                    <a:pt x="2285" y="51"/>
                    <a:pt x="2059" y="143"/>
                  </a:cubicBezTo>
                  <a:cubicBezTo>
                    <a:pt x="1635" y="292"/>
                    <a:pt x="1265" y="567"/>
                    <a:pt x="966" y="937"/>
                  </a:cubicBezTo>
                  <a:cubicBezTo>
                    <a:pt x="668" y="1337"/>
                    <a:pt x="441" y="1785"/>
                    <a:pt x="268" y="2233"/>
                  </a:cubicBezTo>
                  <a:cubicBezTo>
                    <a:pt x="196" y="2483"/>
                    <a:pt x="119" y="2704"/>
                    <a:pt x="47" y="2931"/>
                  </a:cubicBezTo>
                  <a:cubicBezTo>
                    <a:pt x="0" y="3078"/>
                    <a:pt x="126" y="3182"/>
                    <a:pt x="249" y="3182"/>
                  </a:cubicBezTo>
                  <a:cubicBezTo>
                    <a:pt x="331" y="3182"/>
                    <a:pt x="412" y="3136"/>
                    <a:pt x="441" y="3027"/>
                  </a:cubicBezTo>
                  <a:cubicBezTo>
                    <a:pt x="716" y="2209"/>
                    <a:pt x="1014" y="1236"/>
                    <a:pt x="1814" y="716"/>
                  </a:cubicBezTo>
                  <a:cubicBezTo>
                    <a:pt x="2077" y="551"/>
                    <a:pt x="2388" y="421"/>
                    <a:pt x="2711" y="421"/>
                  </a:cubicBezTo>
                  <a:cubicBezTo>
                    <a:pt x="2783" y="421"/>
                    <a:pt x="2857" y="427"/>
                    <a:pt x="2930" y="442"/>
                  </a:cubicBezTo>
                  <a:cubicBezTo>
                    <a:pt x="3277" y="489"/>
                    <a:pt x="3551" y="692"/>
                    <a:pt x="3778" y="937"/>
                  </a:cubicBezTo>
                  <a:cubicBezTo>
                    <a:pt x="4226" y="1409"/>
                    <a:pt x="4572" y="2083"/>
                    <a:pt x="5169" y="2406"/>
                  </a:cubicBezTo>
                  <a:cubicBezTo>
                    <a:pt x="5363" y="2503"/>
                    <a:pt x="5576" y="2557"/>
                    <a:pt x="5792" y="2557"/>
                  </a:cubicBezTo>
                  <a:cubicBezTo>
                    <a:pt x="5909" y="2557"/>
                    <a:pt x="6027" y="2541"/>
                    <a:pt x="6142" y="2507"/>
                  </a:cubicBezTo>
                  <a:cubicBezTo>
                    <a:pt x="6441" y="2430"/>
                    <a:pt x="6709" y="2256"/>
                    <a:pt x="6936" y="2059"/>
                  </a:cubicBezTo>
                  <a:cubicBezTo>
                    <a:pt x="7187" y="1833"/>
                    <a:pt x="7408" y="1612"/>
                    <a:pt x="7605" y="1385"/>
                  </a:cubicBezTo>
                  <a:cubicBezTo>
                    <a:pt x="7832" y="1164"/>
                    <a:pt x="8029" y="961"/>
                    <a:pt x="8279" y="812"/>
                  </a:cubicBezTo>
                  <a:cubicBezTo>
                    <a:pt x="8442" y="724"/>
                    <a:pt x="8621" y="672"/>
                    <a:pt x="8804" y="672"/>
                  </a:cubicBezTo>
                  <a:cubicBezTo>
                    <a:pt x="8870" y="672"/>
                    <a:pt x="8936" y="678"/>
                    <a:pt x="9002" y="692"/>
                  </a:cubicBezTo>
                  <a:cubicBezTo>
                    <a:pt x="9151" y="716"/>
                    <a:pt x="9247" y="764"/>
                    <a:pt x="9372" y="865"/>
                  </a:cubicBezTo>
                  <a:cubicBezTo>
                    <a:pt x="9473" y="937"/>
                    <a:pt x="9599" y="1039"/>
                    <a:pt x="9694" y="1140"/>
                  </a:cubicBezTo>
                  <a:cubicBezTo>
                    <a:pt x="10118" y="1612"/>
                    <a:pt x="10441" y="2209"/>
                    <a:pt x="10990" y="2555"/>
                  </a:cubicBezTo>
                  <a:cubicBezTo>
                    <a:pt x="11227" y="2683"/>
                    <a:pt x="11481" y="2758"/>
                    <a:pt x="11746" y="2758"/>
                  </a:cubicBezTo>
                  <a:cubicBezTo>
                    <a:pt x="11841" y="2758"/>
                    <a:pt x="11937" y="2749"/>
                    <a:pt x="12035" y="2728"/>
                  </a:cubicBezTo>
                  <a:cubicBezTo>
                    <a:pt x="12435" y="2656"/>
                    <a:pt x="12781" y="2406"/>
                    <a:pt x="13079" y="2185"/>
                  </a:cubicBezTo>
                  <a:cubicBezTo>
                    <a:pt x="13402" y="1934"/>
                    <a:pt x="13724" y="1683"/>
                    <a:pt x="14100" y="1510"/>
                  </a:cubicBezTo>
                  <a:cubicBezTo>
                    <a:pt x="14327" y="1412"/>
                    <a:pt x="14569" y="1370"/>
                    <a:pt x="14807" y="1370"/>
                  </a:cubicBezTo>
                  <a:cubicBezTo>
                    <a:pt x="14990" y="1370"/>
                    <a:pt x="15171" y="1395"/>
                    <a:pt x="15342" y="1439"/>
                  </a:cubicBezTo>
                  <a:cubicBezTo>
                    <a:pt x="16291" y="1636"/>
                    <a:pt x="17007" y="2334"/>
                    <a:pt x="17604" y="3080"/>
                  </a:cubicBezTo>
                  <a:cubicBezTo>
                    <a:pt x="17730" y="3253"/>
                    <a:pt x="17879" y="3427"/>
                    <a:pt x="18028" y="3624"/>
                  </a:cubicBezTo>
                  <a:cubicBezTo>
                    <a:pt x="18067" y="3680"/>
                    <a:pt x="18140" y="3720"/>
                    <a:pt x="18216" y="3720"/>
                  </a:cubicBezTo>
                  <a:cubicBezTo>
                    <a:pt x="18245" y="3720"/>
                    <a:pt x="18275" y="3714"/>
                    <a:pt x="18303" y="3701"/>
                  </a:cubicBezTo>
                  <a:cubicBezTo>
                    <a:pt x="18404" y="3647"/>
                    <a:pt x="18452" y="3498"/>
                    <a:pt x="18381" y="3403"/>
                  </a:cubicBezTo>
                  <a:cubicBezTo>
                    <a:pt x="17784" y="2603"/>
                    <a:pt x="17133" y="1785"/>
                    <a:pt x="16237" y="1313"/>
                  </a:cubicBezTo>
                  <a:cubicBezTo>
                    <a:pt x="15813" y="1086"/>
                    <a:pt x="15318" y="961"/>
                    <a:pt x="14846" y="937"/>
                  </a:cubicBezTo>
                  <a:cubicBezTo>
                    <a:pt x="14375" y="937"/>
                    <a:pt x="13951" y="1086"/>
                    <a:pt x="13551" y="1337"/>
                  </a:cubicBezTo>
                  <a:cubicBezTo>
                    <a:pt x="13205" y="1558"/>
                    <a:pt x="12882" y="1833"/>
                    <a:pt x="12530" y="2059"/>
                  </a:cubicBezTo>
                  <a:cubicBezTo>
                    <a:pt x="12304" y="2205"/>
                    <a:pt x="12019" y="2351"/>
                    <a:pt x="11728" y="2351"/>
                  </a:cubicBezTo>
                  <a:cubicBezTo>
                    <a:pt x="11673" y="2351"/>
                    <a:pt x="11618" y="2345"/>
                    <a:pt x="11563" y="2334"/>
                  </a:cubicBezTo>
                  <a:cubicBezTo>
                    <a:pt x="11264" y="2280"/>
                    <a:pt x="11038" y="2107"/>
                    <a:pt x="10841" y="1886"/>
                  </a:cubicBezTo>
                  <a:cubicBezTo>
                    <a:pt x="10620" y="1636"/>
                    <a:pt x="10417" y="1361"/>
                    <a:pt x="10220" y="1110"/>
                  </a:cubicBezTo>
                  <a:cubicBezTo>
                    <a:pt x="9993" y="865"/>
                    <a:pt x="9772" y="615"/>
                    <a:pt x="9497" y="442"/>
                  </a:cubicBezTo>
                  <a:cubicBezTo>
                    <a:pt x="9272" y="311"/>
                    <a:pt x="9034" y="249"/>
                    <a:pt x="8792" y="249"/>
                  </a:cubicBezTo>
                  <a:cubicBezTo>
                    <a:pt x="8713" y="249"/>
                    <a:pt x="8634" y="255"/>
                    <a:pt x="8554" y="269"/>
                  </a:cubicBezTo>
                  <a:cubicBezTo>
                    <a:pt x="7903" y="394"/>
                    <a:pt x="7456" y="937"/>
                    <a:pt x="7038" y="1385"/>
                  </a:cubicBezTo>
                  <a:cubicBezTo>
                    <a:pt x="6811" y="1612"/>
                    <a:pt x="6614" y="1833"/>
                    <a:pt x="6363" y="1982"/>
                  </a:cubicBezTo>
                  <a:cubicBezTo>
                    <a:pt x="6214" y="2059"/>
                    <a:pt x="6142" y="2083"/>
                    <a:pt x="5993" y="2131"/>
                  </a:cubicBezTo>
                  <a:lnTo>
                    <a:pt x="5593" y="2131"/>
                  </a:lnTo>
                  <a:cubicBezTo>
                    <a:pt x="5444" y="2083"/>
                    <a:pt x="5342" y="2036"/>
                    <a:pt x="5193" y="1934"/>
                  </a:cubicBezTo>
                  <a:cubicBezTo>
                    <a:pt x="5097" y="1856"/>
                    <a:pt x="4972" y="1737"/>
                    <a:pt x="4871" y="1612"/>
                  </a:cubicBezTo>
                  <a:cubicBezTo>
                    <a:pt x="4620" y="1337"/>
                    <a:pt x="4423" y="1062"/>
                    <a:pt x="4202" y="788"/>
                  </a:cubicBezTo>
                  <a:cubicBezTo>
                    <a:pt x="3975" y="513"/>
                    <a:pt x="3701" y="269"/>
                    <a:pt x="3354" y="119"/>
                  </a:cubicBezTo>
                  <a:cubicBezTo>
                    <a:pt x="3168" y="39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204475" y="-2592523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8"/>
          <p:cNvSpPr/>
          <p:nvPr/>
        </p:nvSpPr>
        <p:spPr>
          <a:xfrm>
            <a:off x="-2204475" y="3457227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8"/>
          <p:cNvSpPr/>
          <p:nvPr/>
        </p:nvSpPr>
        <p:spPr>
          <a:xfrm>
            <a:off x="1426348" y="3457230"/>
            <a:ext cx="5124438" cy="3182502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1617900" y="1316225"/>
            <a:ext cx="5908200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3369439" y="334717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8"/>
          <p:cNvGrpSpPr/>
          <p:nvPr/>
        </p:nvGrpSpPr>
        <p:grpSpPr>
          <a:xfrm>
            <a:off x="2823965" y="3359742"/>
            <a:ext cx="494121" cy="34974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3595107" y="3995488"/>
            <a:ext cx="18" cy="2564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8"/>
          <p:cNvSpPr/>
          <p:nvPr/>
        </p:nvSpPr>
        <p:spPr>
          <a:xfrm>
            <a:off x="3515434" y="3724565"/>
            <a:ext cx="2564" cy="7672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8"/>
          <p:cNvSpPr/>
          <p:nvPr/>
        </p:nvSpPr>
        <p:spPr>
          <a:xfrm>
            <a:off x="3507134" y="3697787"/>
            <a:ext cx="18" cy="5127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8"/>
          <p:cNvSpPr/>
          <p:nvPr/>
        </p:nvSpPr>
        <p:spPr>
          <a:xfrm>
            <a:off x="3525633" y="3756434"/>
            <a:ext cx="3191" cy="7672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8"/>
          <p:cNvSpPr/>
          <p:nvPr/>
        </p:nvSpPr>
        <p:spPr>
          <a:xfrm>
            <a:off x="3584281" y="3963620"/>
            <a:ext cx="18" cy="5109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8"/>
          <p:cNvSpPr/>
          <p:nvPr/>
        </p:nvSpPr>
        <p:spPr>
          <a:xfrm>
            <a:off x="3496935" y="3668463"/>
            <a:ext cx="76528" cy="13408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8"/>
          <p:cNvSpPr/>
          <p:nvPr/>
        </p:nvSpPr>
        <p:spPr>
          <a:xfrm>
            <a:off x="4816532" y="4279155"/>
            <a:ext cx="18" cy="5773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8"/>
          <p:cNvSpPr/>
          <p:nvPr/>
        </p:nvSpPr>
        <p:spPr>
          <a:xfrm>
            <a:off x="4774463" y="4292545"/>
            <a:ext cx="26155" cy="10863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8"/>
          <p:cNvSpPr/>
          <p:nvPr/>
        </p:nvSpPr>
        <p:spPr>
          <a:xfrm>
            <a:off x="4813986" y="4284910"/>
            <a:ext cx="2564" cy="2564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8"/>
          <p:cNvSpPr/>
          <p:nvPr/>
        </p:nvSpPr>
        <p:spPr>
          <a:xfrm>
            <a:off x="3592562" y="3527579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8"/>
          <p:cNvSpPr/>
          <p:nvPr/>
        </p:nvSpPr>
        <p:spPr>
          <a:xfrm>
            <a:off x="3605306" y="3533315"/>
            <a:ext cx="3209" cy="2582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8"/>
          <p:cNvSpPr/>
          <p:nvPr/>
        </p:nvSpPr>
        <p:spPr>
          <a:xfrm>
            <a:off x="3605306" y="355181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7" name="Google Shape;977;p8"/>
          <p:cNvGrpSpPr/>
          <p:nvPr/>
        </p:nvGrpSpPr>
        <p:grpSpPr>
          <a:xfrm>
            <a:off x="3478236" y="3296581"/>
            <a:ext cx="1376489" cy="1381587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4962235" y="3203317"/>
            <a:ext cx="1096430" cy="1330225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7079241" y="2570666"/>
            <a:ext cx="1002753" cy="1511381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6395310" y="4062741"/>
            <a:ext cx="637253" cy="494226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238457" y="3095676"/>
            <a:ext cx="1533281" cy="1331530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8"/>
          <p:cNvSpPr/>
          <p:nvPr/>
        </p:nvSpPr>
        <p:spPr>
          <a:xfrm>
            <a:off x="999908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8"/>
          <p:cNvSpPr/>
          <p:nvPr/>
        </p:nvSpPr>
        <p:spPr>
          <a:xfrm>
            <a:off x="1218158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8"/>
          <p:cNvSpPr/>
          <p:nvPr/>
        </p:nvSpPr>
        <p:spPr>
          <a:xfrm>
            <a:off x="1307512" y="33815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8"/>
          <p:cNvSpPr/>
          <p:nvPr/>
        </p:nvSpPr>
        <p:spPr>
          <a:xfrm>
            <a:off x="38227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8"/>
          <p:cNvSpPr/>
          <p:nvPr/>
        </p:nvSpPr>
        <p:spPr>
          <a:xfrm>
            <a:off x="430325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8"/>
          <p:cNvSpPr/>
          <p:nvPr/>
        </p:nvSpPr>
        <p:spPr>
          <a:xfrm>
            <a:off x="49068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8"/>
          <p:cNvSpPr/>
          <p:nvPr/>
        </p:nvSpPr>
        <p:spPr>
          <a:xfrm>
            <a:off x="832183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8"/>
          <p:cNvSpPr/>
          <p:nvPr/>
        </p:nvSpPr>
        <p:spPr>
          <a:xfrm>
            <a:off x="1129632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8"/>
          <p:cNvSpPr/>
          <p:nvPr/>
        </p:nvSpPr>
        <p:spPr>
          <a:xfrm>
            <a:off x="325124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8"/>
          <p:cNvSpPr/>
          <p:nvPr/>
        </p:nvSpPr>
        <p:spPr>
          <a:xfrm>
            <a:off x="271005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8"/>
          <p:cNvSpPr/>
          <p:nvPr/>
        </p:nvSpPr>
        <p:spPr>
          <a:xfrm>
            <a:off x="28702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8"/>
          <p:cNvSpPr/>
          <p:nvPr/>
        </p:nvSpPr>
        <p:spPr>
          <a:xfrm flipH="1">
            <a:off x="7835280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8"/>
          <p:cNvSpPr/>
          <p:nvPr/>
        </p:nvSpPr>
        <p:spPr>
          <a:xfrm flipH="1">
            <a:off x="8101259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8"/>
          <p:cNvSpPr/>
          <p:nvPr/>
        </p:nvSpPr>
        <p:spPr>
          <a:xfrm flipH="1">
            <a:off x="7560550" y="3402016"/>
            <a:ext cx="40150" cy="31937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8"/>
          <p:cNvSpPr/>
          <p:nvPr/>
        </p:nvSpPr>
        <p:spPr>
          <a:xfrm flipH="1">
            <a:off x="7482837" y="3428174"/>
            <a:ext cx="37260" cy="29047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8"/>
          <p:cNvSpPr/>
          <p:nvPr/>
        </p:nvSpPr>
        <p:spPr>
          <a:xfrm flipH="1">
            <a:off x="871889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8"/>
          <p:cNvSpPr/>
          <p:nvPr/>
        </p:nvSpPr>
        <p:spPr>
          <a:xfrm flipH="1">
            <a:off x="8670842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8"/>
          <p:cNvSpPr/>
          <p:nvPr/>
        </p:nvSpPr>
        <p:spPr>
          <a:xfrm flipH="1">
            <a:off x="861048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8"/>
          <p:cNvSpPr/>
          <p:nvPr/>
        </p:nvSpPr>
        <p:spPr>
          <a:xfrm flipH="1">
            <a:off x="8223970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8"/>
          <p:cNvSpPr/>
          <p:nvPr/>
        </p:nvSpPr>
        <p:spPr>
          <a:xfrm flipH="1">
            <a:off x="7834976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8"/>
          <p:cNvSpPr/>
          <p:nvPr/>
        </p:nvSpPr>
        <p:spPr>
          <a:xfrm flipH="1">
            <a:off x="8642519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8"/>
          <p:cNvSpPr/>
          <p:nvPr/>
        </p:nvSpPr>
        <p:spPr>
          <a:xfrm flipH="1">
            <a:off x="8782113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8"/>
          <p:cNvSpPr/>
          <p:nvPr/>
        </p:nvSpPr>
        <p:spPr>
          <a:xfrm flipH="1">
            <a:off x="876913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8"/>
          <p:cNvSpPr/>
          <p:nvPr/>
        </p:nvSpPr>
        <p:spPr>
          <a:xfrm>
            <a:off x="8655168" y="805725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8"/>
          <p:cNvSpPr/>
          <p:nvPr/>
        </p:nvSpPr>
        <p:spPr>
          <a:xfrm>
            <a:off x="7117700" y="4206195"/>
            <a:ext cx="302716" cy="350776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2767399" y="4206188"/>
            <a:ext cx="302721" cy="350782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8"/>
          <p:cNvSpPr/>
          <p:nvPr/>
        </p:nvSpPr>
        <p:spPr>
          <a:xfrm flipH="1">
            <a:off x="8336626" y="32033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8"/>
          <p:cNvSpPr/>
          <p:nvPr/>
        </p:nvSpPr>
        <p:spPr>
          <a:xfrm flipH="1">
            <a:off x="531976" y="23175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8"/>
          <p:cNvSpPr/>
          <p:nvPr/>
        </p:nvSpPr>
        <p:spPr>
          <a:xfrm flipH="1">
            <a:off x="3369438" y="5235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8"/>
          <p:cNvSpPr/>
          <p:nvPr/>
        </p:nvSpPr>
        <p:spPr>
          <a:xfrm flipH="1">
            <a:off x="4639156" y="83944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8"/>
          <p:cNvSpPr/>
          <p:nvPr/>
        </p:nvSpPr>
        <p:spPr>
          <a:xfrm>
            <a:off x="5603130" y="412125"/>
            <a:ext cx="252703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8"/>
          <p:cNvSpPr/>
          <p:nvPr/>
        </p:nvSpPr>
        <p:spPr>
          <a:xfrm flipH="1">
            <a:off x="2013876" y="3520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8"/>
          <p:cNvSpPr/>
          <p:nvPr/>
        </p:nvSpPr>
        <p:spPr>
          <a:xfrm flipH="1">
            <a:off x="6290497" y="348484"/>
            <a:ext cx="89350" cy="68930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8"/>
          <p:cNvSpPr/>
          <p:nvPr/>
        </p:nvSpPr>
        <p:spPr>
          <a:xfrm flipH="1">
            <a:off x="4006852" y="315498"/>
            <a:ext cx="86324" cy="66609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06906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069063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069100" y="147906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475893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4758936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946" y="147899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06906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069063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069075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475893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4758936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4758946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1515370" y="3373821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13"/>
          <p:cNvSpPr/>
          <p:nvPr/>
        </p:nvSpPr>
        <p:spPr>
          <a:xfrm>
            <a:off x="119249" y="2752651"/>
            <a:ext cx="633919" cy="58417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7135951" y="-1661517"/>
            <a:ext cx="3753445" cy="4021041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324650" y="4073250"/>
            <a:ext cx="1106519" cy="522875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340312" y="-9153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13"/>
          <p:cNvSpPr/>
          <p:nvPr/>
        </p:nvSpPr>
        <p:spPr>
          <a:xfrm>
            <a:off x="8115301" y="37928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7937078" y="3939050"/>
            <a:ext cx="973848" cy="1049877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288804" y="439028"/>
            <a:ext cx="701393" cy="522868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1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8895368" y="4774235"/>
            <a:ext cx="71631" cy="54010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8816961" y="4655415"/>
            <a:ext cx="78785" cy="63059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8714060" y="4567200"/>
            <a:ext cx="87691" cy="75283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8590836" y="4734391"/>
            <a:ext cx="97403" cy="71872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8713207" y="4771723"/>
            <a:ext cx="90297" cy="80589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8531900" y="4595057"/>
            <a:ext cx="88402" cy="83906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8823166" y="4905183"/>
            <a:ext cx="52539" cy="44772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8690941" y="4957911"/>
            <a:ext cx="107162" cy="78362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8662419" y="4640587"/>
            <a:ext cx="39274" cy="32217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8596188" y="4902861"/>
            <a:ext cx="61777" cy="42261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356132" y="283205"/>
            <a:ext cx="157564" cy="42648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490967" y="389763"/>
            <a:ext cx="130489" cy="40612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385002" y="457918"/>
            <a:ext cx="118987" cy="38373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490973" y="522256"/>
            <a:ext cx="118987" cy="38373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578346" y="402205"/>
            <a:ext cx="147894" cy="50893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672886" y="643963"/>
            <a:ext cx="107384" cy="49162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476228" y="687124"/>
            <a:ext cx="100055" cy="38271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652925" y="766307"/>
            <a:ext cx="94050" cy="43361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23513" y="501455"/>
            <a:ext cx="113389" cy="42954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179989" y="288595"/>
            <a:ext cx="122550" cy="44277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328635" y="620998"/>
            <a:ext cx="120718" cy="5262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483712" y="835234"/>
            <a:ext cx="97714" cy="41936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453905" y="163955"/>
            <a:ext cx="128555" cy="52827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318350" y="804878"/>
            <a:ext cx="94457" cy="46923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10610" y="147923"/>
            <a:ext cx="122652" cy="49061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34831" y="609643"/>
            <a:ext cx="107384" cy="43361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86443" y="357030"/>
            <a:ext cx="120718" cy="42648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8127197" y="108689"/>
            <a:ext cx="924350" cy="660700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08203" y="4255182"/>
            <a:ext cx="819952" cy="803011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CUSTOM_2_1_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114867" y="-996670"/>
            <a:ext cx="2683373" cy="21385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6" name="Google Shape;3446;p34"/>
          <p:cNvSpPr/>
          <p:nvPr/>
        </p:nvSpPr>
        <p:spPr>
          <a:xfrm>
            <a:off x="-10742" y="-156700"/>
            <a:ext cx="1593639" cy="1275040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7" name="Google Shape;3447;p34"/>
          <p:cNvSpPr/>
          <p:nvPr/>
        </p:nvSpPr>
        <p:spPr>
          <a:xfrm>
            <a:off x="-48511" y="-92595"/>
            <a:ext cx="1322701" cy="972371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8" name="Google Shape;3448;p34"/>
          <p:cNvSpPr/>
          <p:nvPr/>
        </p:nvSpPr>
        <p:spPr>
          <a:xfrm>
            <a:off x="638533" y="384790"/>
            <a:ext cx="463125" cy="499482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34"/>
          <p:cNvSpPr/>
          <p:nvPr/>
        </p:nvSpPr>
        <p:spPr>
          <a:xfrm>
            <a:off x="198532" y="34845"/>
            <a:ext cx="473917" cy="543032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34"/>
          <p:cNvSpPr/>
          <p:nvPr/>
        </p:nvSpPr>
        <p:spPr>
          <a:xfrm>
            <a:off x="784215" y="275593"/>
            <a:ext cx="55241" cy="50359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34"/>
          <p:cNvSpPr/>
          <p:nvPr/>
        </p:nvSpPr>
        <p:spPr>
          <a:xfrm>
            <a:off x="914481" y="265059"/>
            <a:ext cx="53699" cy="49075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2" name="Google Shape;3452;p34"/>
          <p:cNvSpPr/>
          <p:nvPr/>
        </p:nvSpPr>
        <p:spPr>
          <a:xfrm>
            <a:off x="912940" y="498484"/>
            <a:ext cx="53699" cy="50745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3" name="Google Shape;3453;p34"/>
          <p:cNvSpPr/>
          <p:nvPr/>
        </p:nvSpPr>
        <p:spPr>
          <a:xfrm>
            <a:off x="797833" y="853440"/>
            <a:ext cx="55113" cy="50488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4" name="Google Shape;3454;p34"/>
          <p:cNvSpPr/>
          <p:nvPr/>
        </p:nvSpPr>
        <p:spPr>
          <a:xfrm>
            <a:off x="766872" y="959811"/>
            <a:ext cx="53828" cy="50488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5" name="Google Shape;3455;p34"/>
          <p:cNvSpPr/>
          <p:nvPr/>
        </p:nvSpPr>
        <p:spPr>
          <a:xfrm>
            <a:off x="396115" y="432709"/>
            <a:ext cx="55626" cy="49460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6" name="Google Shape;3456;p34"/>
          <p:cNvSpPr/>
          <p:nvPr/>
        </p:nvSpPr>
        <p:spPr>
          <a:xfrm>
            <a:off x="282806" y="725101"/>
            <a:ext cx="55113" cy="49460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7" name="Google Shape;3457;p34"/>
          <p:cNvSpPr/>
          <p:nvPr/>
        </p:nvSpPr>
        <p:spPr>
          <a:xfrm>
            <a:off x="822113" y="-9476"/>
            <a:ext cx="53057" cy="49075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8" name="Google Shape;3458;p34"/>
          <p:cNvSpPr/>
          <p:nvPr/>
        </p:nvSpPr>
        <p:spPr>
          <a:xfrm>
            <a:off x="320319" y="-50714"/>
            <a:ext cx="55626" cy="50488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9" name="Google Shape;3459;p34"/>
          <p:cNvSpPr/>
          <p:nvPr/>
        </p:nvSpPr>
        <p:spPr>
          <a:xfrm>
            <a:off x="1627347" y="646222"/>
            <a:ext cx="85816" cy="65261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0" name="Google Shape;3460;p34"/>
          <p:cNvSpPr/>
          <p:nvPr/>
        </p:nvSpPr>
        <p:spPr>
          <a:xfrm>
            <a:off x="1685800" y="543191"/>
            <a:ext cx="85816" cy="68473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1" name="Google Shape;3461;p34"/>
          <p:cNvSpPr/>
          <p:nvPr/>
        </p:nvSpPr>
        <p:spPr>
          <a:xfrm>
            <a:off x="1733590" y="656885"/>
            <a:ext cx="85816" cy="68602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1519744" y="4232090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417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9" r:id="rId4"/>
    <p:sldLayoutId id="2147483667" r:id="rId5"/>
    <p:sldLayoutId id="2147483678" r:id="rId6"/>
    <p:sldLayoutId id="214748368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xmlns="" id="{05323ABE-465F-41F3-A03E-A1375783896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75118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control" Target="../activeX/activeX2.xml"/><Relationship Id="rId7" Type="http://schemas.openxmlformats.org/officeDocument/2006/relationships/image" Target="../media/image35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wmf"/><Relationship Id="rId5" Type="http://schemas.openxmlformats.org/officeDocument/2006/relationships/slideLayout" Target="../slideLayouts/slideLayout4.xml"/><Relationship Id="rId4" Type="http://schemas.openxmlformats.org/officeDocument/2006/relationships/control" Target="../activeX/activeX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A464CC-7012-40C1-8D28-BC297AF0D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6786"/>
            <a:ext cx="7704000" cy="477600"/>
          </a:xfrm>
        </p:spPr>
        <p:txBody>
          <a:bodyPr/>
          <a:lstStyle/>
          <a:p>
            <a:r>
              <a:rPr lang="vi-VN" sz="6000" dirty="0">
                <a:latin typeface="Comic Sans MS" panose="030F0702030302020204" pitchFamily="66" charset="0"/>
              </a:rPr>
              <a:t>S</a:t>
            </a:r>
            <a:r>
              <a:rPr lang="en-US" sz="6000" dirty="0">
                <a:latin typeface="Comic Sans MS" panose="030F0702030302020204" pitchFamily="66" charset="0"/>
              </a:rPr>
              <a:t>tand </a:t>
            </a:r>
            <a:r>
              <a:rPr lang="vi-VN" sz="6000" dirty="0">
                <a:latin typeface="Comic Sans MS" panose="030F0702030302020204" pitchFamily="66" charset="0"/>
              </a:rPr>
              <a:t>up.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Stand up! | Baamboozle - Baamboozle | The Most Fun Classroom Games!">
            <a:extLst>
              <a:ext uri="{FF2B5EF4-FFF2-40B4-BE49-F238E27FC236}">
                <a16:creationId xmlns:a16="http://schemas.microsoft.com/office/drawing/2014/main" xmlns="" id="{6A12E823-E7C3-412C-B1E1-CB35A43A0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19" y="1329809"/>
            <a:ext cx="3115161" cy="311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tand up! | Baamboozle - Baamboozle | The Most Fun Classroom Games!">
            <a:extLst>
              <a:ext uri="{FF2B5EF4-FFF2-40B4-BE49-F238E27FC236}">
                <a16:creationId xmlns:a16="http://schemas.microsoft.com/office/drawing/2014/main" xmlns="" id="{09A56A0A-329B-447C-97A0-6561C7EA4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19" y="1329809"/>
            <a:ext cx="3115161" cy="311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87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ADFB4581-38D9-4FC6-A896-D4B39168A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6786"/>
            <a:ext cx="7704000" cy="477600"/>
          </a:xfrm>
        </p:spPr>
        <p:txBody>
          <a:bodyPr/>
          <a:lstStyle/>
          <a:p>
            <a:r>
              <a:rPr lang="vi-VN" sz="6000" dirty="0">
                <a:latin typeface="Comic Sans MS" panose="030F0702030302020204" pitchFamily="66" charset="0"/>
              </a:rPr>
              <a:t>Listen.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397B50-B8EB-447E-9C15-452515D84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1888" y="1511085"/>
            <a:ext cx="2300224" cy="3425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F19F35-8695-4A6D-8354-A3812B55C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888" y="1511085"/>
            <a:ext cx="2300224" cy="342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44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4E321B2F-21B4-4BE9-8D49-960858157DE1}"/>
              </a:ext>
            </a:extLst>
          </p:cNvPr>
          <p:cNvSpPr txBox="1">
            <a:spLocks/>
          </p:cNvSpPr>
          <p:nvPr/>
        </p:nvSpPr>
        <p:spPr>
          <a:xfrm>
            <a:off x="720000" y="206786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0" dirty="0">
                <a:latin typeface="Comic Sans MS" panose="030F0702030302020204" pitchFamily="66" charset="0"/>
              </a:rPr>
              <a:t>Write.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Picture 2" descr="Write Cartoon Images – Browse 159,181 Stock Photos, Vectors, and Video |  Adobe Stock">
            <a:extLst>
              <a:ext uri="{FF2B5EF4-FFF2-40B4-BE49-F238E27FC236}">
                <a16:creationId xmlns:a16="http://schemas.microsoft.com/office/drawing/2014/main" xmlns="" id="{5C259D68-4187-4F18-A18C-75A13A569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48" y="1173583"/>
            <a:ext cx="3210086" cy="32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rite Cartoon Images – Browse 159,181 Stock Photos, Vectors, and Video |  Adobe Stock">
            <a:extLst>
              <a:ext uri="{FF2B5EF4-FFF2-40B4-BE49-F238E27FC236}">
                <a16:creationId xmlns:a16="http://schemas.microsoft.com/office/drawing/2014/main" xmlns="" id="{D3E11396-D20C-4966-8682-AD5BA5E96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48" y="1173583"/>
            <a:ext cx="3210086" cy="32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356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515B46EE-4C7C-4848-B2F7-3A8D35049E57}"/>
              </a:ext>
            </a:extLst>
          </p:cNvPr>
          <p:cNvSpPr txBox="1">
            <a:spLocks/>
          </p:cNvSpPr>
          <p:nvPr/>
        </p:nvSpPr>
        <p:spPr>
          <a:xfrm>
            <a:off x="817971" y="131273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0" dirty="0">
                <a:latin typeface="Comic Sans MS" panose="030F0702030302020204" pitchFamily="66" charset="0"/>
              </a:rPr>
              <a:t>B</a:t>
            </a:r>
            <a:r>
              <a:rPr lang="en-US" sz="6000" dirty="0">
                <a:latin typeface="Comic Sans MS" panose="030F0702030302020204" pitchFamily="66" charset="0"/>
              </a:rPr>
              <a:t>e </a:t>
            </a:r>
            <a:r>
              <a:rPr lang="vi-VN" sz="6000" dirty="0">
                <a:latin typeface="Comic Sans MS" panose="030F0702030302020204" pitchFamily="66" charset="0"/>
              </a:rPr>
              <a:t>quiet.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Flyers 1 Unit 6: You must be quiet in the library - Tiếng Anh trẻ em lớp 5  unit 6">
            <a:extLst>
              <a:ext uri="{FF2B5EF4-FFF2-40B4-BE49-F238E27FC236}">
                <a16:creationId xmlns:a16="http://schemas.microsoft.com/office/drawing/2014/main" xmlns="" id="{EB128CFB-E3B6-4327-912A-3F2E80632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510" y="1240972"/>
            <a:ext cx="3733039" cy="353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lyers 1 Unit 6: You must be quiet in the library - Tiếng Anh trẻ em lớp 5  unit 6">
            <a:extLst>
              <a:ext uri="{FF2B5EF4-FFF2-40B4-BE49-F238E27FC236}">
                <a16:creationId xmlns:a16="http://schemas.microsoft.com/office/drawing/2014/main" xmlns="" id="{91C592CB-6F3D-4FCF-A2D4-1703F977E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510" y="1240972"/>
            <a:ext cx="3733039" cy="353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65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2,450 Cartoon Of A Crossword Puzzle Illustrations &amp; Clip Art - iStock">
            <a:extLst>
              <a:ext uri="{FF2B5EF4-FFF2-40B4-BE49-F238E27FC236}">
                <a16:creationId xmlns:a16="http://schemas.microsoft.com/office/drawing/2014/main" xmlns="" id="{869F688F-63CB-45E8-8FAE-91453EDBF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70" y="1678301"/>
            <a:ext cx="4809260" cy="246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2,450 Cartoon Of A Crossword Puzzle Illustrations &amp; Clip Art - iStock">
            <a:extLst>
              <a:ext uri="{FF2B5EF4-FFF2-40B4-BE49-F238E27FC236}">
                <a16:creationId xmlns:a16="http://schemas.microsoft.com/office/drawing/2014/main" xmlns="" id="{4BF6AC98-93B7-404F-A1B2-FB42C1114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70" y="1678301"/>
            <a:ext cx="4809260" cy="246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63E2CDD6-AFBA-40CB-8B1F-AC3A9C6510EB}"/>
              </a:ext>
            </a:extLst>
          </p:cNvPr>
          <p:cNvSpPr txBox="1">
            <a:spLocks/>
          </p:cNvSpPr>
          <p:nvPr/>
        </p:nvSpPr>
        <p:spPr>
          <a:xfrm>
            <a:off x="720000" y="206786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0" dirty="0">
                <a:latin typeface="Comic Sans MS" panose="030F0702030302020204" pitchFamily="66" charset="0"/>
              </a:rPr>
              <a:t>D</a:t>
            </a:r>
            <a:r>
              <a:rPr lang="en-US" sz="6000" dirty="0">
                <a:latin typeface="Comic Sans MS" panose="030F0702030302020204" pitchFamily="66" charset="0"/>
              </a:rPr>
              <a:t>o a </a:t>
            </a:r>
            <a:r>
              <a:rPr lang="vi-VN" sz="6000" dirty="0">
                <a:latin typeface="Comic Sans MS" panose="030F0702030302020204" pitchFamily="66" charset="0"/>
              </a:rPr>
              <a:t>puzzle.</a:t>
            </a:r>
            <a:endParaRPr lang="en-US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609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Google Shape;4132;p62"/>
          <p:cNvSpPr txBox="1">
            <a:spLocks noGrp="1"/>
          </p:cNvSpPr>
          <p:nvPr>
            <p:ph type="title"/>
          </p:nvPr>
        </p:nvSpPr>
        <p:spPr>
          <a:xfrm>
            <a:off x="1648474" y="1644970"/>
            <a:ext cx="5908200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smtClean="0">
                <a:solidFill>
                  <a:srgbClr val="221929"/>
                </a:solidFill>
                <a:latin typeface="Comic Sans MS" panose="030F0702030302020204" pitchFamily="66" charset="0"/>
              </a:rPr>
              <a:t>Let’s </a:t>
            </a:r>
            <a:r>
              <a:rPr lang="vi-VN" sz="4000" dirty="0">
                <a:solidFill>
                  <a:srgbClr val="221929"/>
                </a:solidFill>
                <a:latin typeface="Comic Sans MS" panose="030F0702030302020204" pitchFamily="66" charset="0"/>
              </a:rPr>
              <a:t>chant.</a:t>
            </a:r>
            <a:endParaRPr sz="4000" dirty="0">
              <a:solidFill>
                <a:srgbClr val="221929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oogle Shape;3576;p42">
            <a:extLst>
              <a:ext uri="{FF2B5EF4-FFF2-40B4-BE49-F238E27FC236}">
                <a16:creationId xmlns:a16="http://schemas.microsoft.com/office/drawing/2014/main" xmlns="" id="{81E75744-9B91-4347-A629-ECA9F6DA60A0}"/>
              </a:ext>
            </a:extLst>
          </p:cNvPr>
          <p:cNvGrpSpPr/>
          <p:nvPr/>
        </p:nvGrpSpPr>
        <p:grpSpPr>
          <a:xfrm rot="16568509">
            <a:off x="3381614" y="-387071"/>
            <a:ext cx="2340348" cy="2327220"/>
            <a:chOff x="4080729" y="838311"/>
            <a:chExt cx="2097674" cy="2085907"/>
          </a:xfrm>
        </p:grpSpPr>
        <p:sp>
          <p:nvSpPr>
            <p:cNvPr id="4" name="Google Shape;3577;p42">
              <a:extLst>
                <a:ext uri="{FF2B5EF4-FFF2-40B4-BE49-F238E27FC236}">
                  <a16:creationId xmlns:a16="http://schemas.microsoft.com/office/drawing/2014/main" xmlns="" id="{FD15BC7F-E7D8-4775-89ED-1D08AD3B873E}"/>
                </a:ext>
              </a:extLst>
            </p:cNvPr>
            <p:cNvSpPr/>
            <p:nvPr/>
          </p:nvSpPr>
          <p:spPr>
            <a:xfrm rot="9330547">
              <a:off x="4359097" y="1101553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578;p42">
              <a:extLst>
                <a:ext uri="{FF2B5EF4-FFF2-40B4-BE49-F238E27FC236}">
                  <a16:creationId xmlns:a16="http://schemas.microsoft.com/office/drawing/2014/main" xmlns="" id="{85706EE1-E405-4DA3-8066-2B3616BB5DD9}"/>
                </a:ext>
              </a:extLst>
            </p:cNvPr>
            <p:cNvSpPr/>
            <p:nvPr/>
          </p:nvSpPr>
          <p:spPr>
            <a:xfrm rot="9330547">
              <a:off x="4312523" y="1198131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3581;p42">
            <a:extLst>
              <a:ext uri="{FF2B5EF4-FFF2-40B4-BE49-F238E27FC236}">
                <a16:creationId xmlns:a16="http://schemas.microsoft.com/office/drawing/2014/main" xmlns="" id="{AB2D4229-7D3D-4002-BBDF-444FBB5D296F}"/>
              </a:ext>
            </a:extLst>
          </p:cNvPr>
          <p:cNvSpPr txBox="1">
            <a:spLocks/>
          </p:cNvSpPr>
          <p:nvPr/>
        </p:nvSpPr>
        <p:spPr>
          <a:xfrm>
            <a:off x="3381038" y="450574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7500" b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  <a:endParaRPr lang="en" sz="75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021117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5CBD4-E0E2-4497-AF8E-FD22B41B5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3115"/>
            <a:ext cx="7704000" cy="477600"/>
          </a:xfrm>
        </p:spPr>
        <p:txBody>
          <a:bodyPr/>
          <a:lstStyle/>
          <a:p>
            <a:r>
              <a:rPr lang="en-US" sz="4000" dirty="0">
                <a:solidFill>
                  <a:srgbClr val="221929"/>
                </a:solidFill>
                <a:latin typeface="Comic Sans MS" panose="030F0702030302020204" pitchFamily="66" charset="0"/>
              </a:rPr>
              <a:t>Listen and </a:t>
            </a:r>
            <a:r>
              <a:rPr lang="vi-VN" sz="4000" dirty="0">
                <a:solidFill>
                  <a:srgbClr val="221929"/>
                </a:solidFill>
                <a:latin typeface="Comic Sans MS" panose="030F0702030302020204" pitchFamily="66" charset="0"/>
              </a:rPr>
              <a:t>repeat.</a:t>
            </a:r>
            <a:endParaRPr lang="en-US" sz="4000" dirty="0">
              <a:solidFill>
                <a:srgbClr val="221929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55" y="1326057"/>
            <a:ext cx="7910245" cy="3223539"/>
          </a:xfrm>
          <a:prstGeom prst="rect">
            <a:avLst/>
          </a:prstGeom>
        </p:spPr>
      </p:pic>
      <p:pic>
        <p:nvPicPr>
          <p:cNvPr id="6" name="Track 4">
            <a:hlinkClick r:id="" action="ppaction://media"/>
            <a:extLst>
              <a:ext uri="{FF2B5EF4-FFF2-40B4-BE49-F238E27FC236}">
                <a16:creationId xmlns:a16="http://schemas.microsoft.com/office/drawing/2014/main" xmlns="" id="{17194BFA-4CD1-2FF2-2451-EBB7F3569D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8835" y="14555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5CBD4-E0E2-4497-AF8E-FD22B41B5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3115"/>
            <a:ext cx="7704000" cy="477600"/>
          </a:xfrm>
        </p:spPr>
        <p:txBody>
          <a:bodyPr/>
          <a:lstStyle/>
          <a:p>
            <a:r>
              <a:rPr lang="vi-VN" sz="4000" dirty="0">
                <a:solidFill>
                  <a:srgbClr val="221929"/>
                </a:solidFill>
                <a:latin typeface="Comic Sans MS" panose="030F0702030302020204" pitchFamily="66" charset="0"/>
              </a:rPr>
              <a:t>Clap and chant.</a:t>
            </a:r>
            <a:endParaRPr lang="en-US" sz="4000" dirty="0">
              <a:solidFill>
                <a:srgbClr val="221929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55" y="1326057"/>
            <a:ext cx="7910245" cy="3223539"/>
          </a:xfrm>
          <a:prstGeom prst="rect">
            <a:avLst/>
          </a:prstGeom>
        </p:spPr>
      </p:pic>
      <p:pic>
        <p:nvPicPr>
          <p:cNvPr id="6" name="Track 4">
            <a:hlinkClick r:id="" action="ppaction://media"/>
            <a:extLst>
              <a:ext uri="{FF2B5EF4-FFF2-40B4-BE49-F238E27FC236}">
                <a16:creationId xmlns:a16="http://schemas.microsoft.com/office/drawing/2014/main" xmlns="" id="{17194BFA-4CD1-2FF2-2451-EBB7F3569D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8835" y="14555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5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Google Shape;4132;p62"/>
          <p:cNvSpPr txBox="1">
            <a:spLocks noGrp="1"/>
          </p:cNvSpPr>
          <p:nvPr>
            <p:ph type="title"/>
          </p:nvPr>
        </p:nvSpPr>
        <p:spPr>
          <a:xfrm>
            <a:off x="125499" y="1539724"/>
            <a:ext cx="8893001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Comic Sans MS" panose="030F0702030302020204" pitchFamily="66" charset="0"/>
              </a:rPr>
              <a:t/>
            </a:r>
            <a:br>
              <a:rPr lang="en-US" sz="6000" dirty="0"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rgbClr val="221929"/>
                </a:solidFill>
                <a:latin typeface="Comic Sans MS" panose="030F0702030302020204" pitchFamily="66" charset="0"/>
              </a:rPr>
              <a:t>Listen and </a:t>
            </a:r>
            <a:r>
              <a:rPr lang="vi-VN" sz="4000" dirty="0">
                <a:solidFill>
                  <a:srgbClr val="221929"/>
                </a:solidFill>
                <a:latin typeface="Comic Sans MS" panose="030F0702030302020204" pitchFamily="66" charset="0"/>
              </a:rPr>
              <a:t>number.</a:t>
            </a:r>
            <a:endParaRPr sz="4000" dirty="0">
              <a:solidFill>
                <a:srgbClr val="221929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oogle Shape;3576;p42">
            <a:extLst>
              <a:ext uri="{FF2B5EF4-FFF2-40B4-BE49-F238E27FC236}">
                <a16:creationId xmlns:a16="http://schemas.microsoft.com/office/drawing/2014/main" xmlns="" id="{81E75744-9B91-4347-A629-ECA9F6DA60A0}"/>
              </a:ext>
            </a:extLst>
          </p:cNvPr>
          <p:cNvGrpSpPr/>
          <p:nvPr/>
        </p:nvGrpSpPr>
        <p:grpSpPr>
          <a:xfrm rot="3555036">
            <a:off x="3504878" y="-290070"/>
            <a:ext cx="2309607" cy="2296651"/>
            <a:chOff x="4080729" y="838311"/>
            <a:chExt cx="2097674" cy="2085907"/>
          </a:xfrm>
        </p:grpSpPr>
        <p:sp>
          <p:nvSpPr>
            <p:cNvPr id="4" name="Google Shape;3577;p42">
              <a:extLst>
                <a:ext uri="{FF2B5EF4-FFF2-40B4-BE49-F238E27FC236}">
                  <a16:creationId xmlns:a16="http://schemas.microsoft.com/office/drawing/2014/main" xmlns="" id="{FD15BC7F-E7D8-4775-89ED-1D08AD3B873E}"/>
                </a:ext>
              </a:extLst>
            </p:cNvPr>
            <p:cNvSpPr/>
            <p:nvPr/>
          </p:nvSpPr>
          <p:spPr>
            <a:xfrm rot="9330547">
              <a:off x="4359097" y="1101553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578;p42">
              <a:extLst>
                <a:ext uri="{FF2B5EF4-FFF2-40B4-BE49-F238E27FC236}">
                  <a16:creationId xmlns:a16="http://schemas.microsoft.com/office/drawing/2014/main" xmlns="" id="{85706EE1-E405-4DA3-8066-2B3616BB5DD9}"/>
                </a:ext>
              </a:extLst>
            </p:cNvPr>
            <p:cNvSpPr/>
            <p:nvPr/>
          </p:nvSpPr>
          <p:spPr>
            <a:xfrm rot="9330547">
              <a:off x="4312523" y="1198131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3581;p42">
            <a:extLst>
              <a:ext uri="{FF2B5EF4-FFF2-40B4-BE49-F238E27FC236}">
                <a16:creationId xmlns:a16="http://schemas.microsoft.com/office/drawing/2014/main" xmlns="" id="{AB2D4229-7D3D-4002-BBDF-444FBB5D296F}"/>
              </a:ext>
            </a:extLst>
          </p:cNvPr>
          <p:cNvSpPr txBox="1">
            <a:spLocks/>
          </p:cNvSpPr>
          <p:nvPr/>
        </p:nvSpPr>
        <p:spPr>
          <a:xfrm>
            <a:off x="3401249" y="371776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7500" b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  <a:endParaRPr lang="en" sz="75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289218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32;p62">
            <a:extLst>
              <a:ext uri="{FF2B5EF4-FFF2-40B4-BE49-F238E27FC236}">
                <a16:creationId xmlns:a16="http://schemas.microsoft.com/office/drawing/2014/main" xmlns="" id="{6C1B4BC2-0721-4574-A134-37D2E278F17F}"/>
              </a:ext>
            </a:extLst>
          </p:cNvPr>
          <p:cNvSpPr txBox="1">
            <a:spLocks/>
          </p:cNvSpPr>
          <p:nvPr/>
        </p:nvSpPr>
        <p:spPr>
          <a:xfrm>
            <a:off x="132873" y="1946779"/>
            <a:ext cx="8893001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</a:t>
            </a:r>
            <a:r>
              <a:rPr lang="vi-VN" sz="6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say.</a:t>
            </a:r>
            <a:endParaRPr lang="en-US" sz="6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1106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37"/>
          <p:cNvSpPr txBox="1">
            <a:spLocks noGrp="1"/>
          </p:cNvSpPr>
          <p:nvPr>
            <p:ph type="ctrTitle"/>
          </p:nvPr>
        </p:nvSpPr>
        <p:spPr>
          <a:xfrm>
            <a:off x="627011" y="2641492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Comic Sans MS" panose="030F0702030302020204" pitchFamily="66" charset="0"/>
              </a:rPr>
              <a:t>Starter</a:t>
            </a:r>
            <a:r>
              <a:rPr lang="en-US" sz="6000" dirty="0"/>
              <a:t> </a:t>
            </a:r>
            <a:endParaRPr sz="6000" dirty="0"/>
          </a:p>
        </p:txBody>
      </p: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xmlns="" id="{2D19DDBC-A17A-4B83-BB34-526143EF045A}"/>
              </a:ext>
            </a:extLst>
          </p:cNvPr>
          <p:cNvSpPr/>
          <p:nvPr/>
        </p:nvSpPr>
        <p:spPr>
          <a:xfrm>
            <a:off x="2130190" y="3259968"/>
            <a:ext cx="4697642" cy="836909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B. Classroom </a:t>
            </a:r>
            <a:r>
              <a:rPr lang="en-US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activites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6719B8F4-9269-486E-8485-22DF7A21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377267"/>
            <a:ext cx="7704000" cy="477600"/>
          </a:xfrm>
        </p:spPr>
        <p:txBody>
          <a:bodyPr/>
          <a:lstStyle/>
          <a:p>
            <a:r>
              <a:rPr lang="en-US" sz="4000" dirty="0">
                <a:latin typeface="Comic Sans MS" panose="030F0702030302020204" pitchFamily="66" charset="0"/>
              </a:rPr>
              <a:t>What is she doing?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4306" y="1396438"/>
            <a:ext cx="3242542" cy="3284054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408568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9ABDEA-B215-44C0-9D23-B69C9E2F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659379"/>
            <a:ext cx="7704000" cy="477600"/>
          </a:xfrm>
        </p:spPr>
        <p:txBody>
          <a:bodyPr/>
          <a:lstStyle/>
          <a:p>
            <a:r>
              <a:rPr lang="en-US" sz="4000" dirty="0">
                <a:latin typeface="Comic Sans MS" panose="030F0702030302020204" pitchFamily="66" charset="0"/>
              </a:rPr>
              <a:t>What is he doing?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2262" y="1645785"/>
            <a:ext cx="2651990" cy="31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2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BFF83A92-922E-47D6-A599-A3B4C911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185011"/>
            <a:ext cx="7704000" cy="477600"/>
          </a:xfrm>
        </p:spPr>
        <p:txBody>
          <a:bodyPr/>
          <a:lstStyle/>
          <a:p>
            <a:r>
              <a:rPr lang="en-US" sz="4000" dirty="0">
                <a:latin typeface="Comic Sans MS" panose="030F0702030302020204" pitchFamily="66" charset="0"/>
              </a:rPr>
              <a:t>What is he doing?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210" y="1264770"/>
            <a:ext cx="2499577" cy="34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CF36F578-FBBF-404C-BC92-8E213BF24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377267"/>
            <a:ext cx="7704000" cy="477600"/>
          </a:xfrm>
        </p:spPr>
        <p:txBody>
          <a:bodyPr/>
          <a:lstStyle/>
          <a:p>
            <a:r>
              <a:rPr lang="en-US" sz="4000" dirty="0">
                <a:latin typeface="Comic Sans MS" panose="030F0702030302020204" pitchFamily="66" charset="0"/>
              </a:rPr>
              <a:t>What is she doing?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4709" y="1337238"/>
            <a:ext cx="2034580" cy="294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4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512D90B4-DD33-42C1-89F3-7B9D3482B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2799"/>
            <a:ext cx="7704000" cy="477600"/>
          </a:xfrm>
        </p:spPr>
        <p:txBody>
          <a:bodyPr/>
          <a:lstStyle/>
          <a:p>
            <a:r>
              <a:rPr lang="en-US" sz="4000" dirty="0">
                <a:solidFill>
                  <a:srgbClr val="221929"/>
                </a:solidFill>
                <a:latin typeface="Comic Sans MS" panose="030F0702030302020204" pitchFamily="66" charset="0"/>
              </a:rPr>
              <a:t>Listen and </a:t>
            </a:r>
            <a:r>
              <a:rPr lang="vi-VN" sz="4000" dirty="0">
                <a:solidFill>
                  <a:srgbClr val="221929"/>
                </a:solidFill>
                <a:latin typeface="Comic Sans MS" panose="030F0702030302020204" pitchFamily="66" charset="0"/>
              </a:rPr>
              <a:t>number.</a:t>
            </a:r>
            <a:endParaRPr lang="en-US" sz="4000" dirty="0">
              <a:solidFill>
                <a:srgbClr val="221929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29" y="1216324"/>
            <a:ext cx="8436071" cy="3871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242"/>
          <a:stretch/>
        </p:blipFill>
        <p:spPr>
          <a:xfrm>
            <a:off x="720000" y="861963"/>
            <a:ext cx="4907007" cy="708721"/>
          </a:xfrm>
          <a:prstGeom prst="rect">
            <a:avLst/>
          </a:prstGeom>
        </p:spPr>
      </p:pic>
      <p:pic>
        <p:nvPicPr>
          <p:cNvPr id="12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EDCC1A47-43AF-3D51-67EC-53A1FC12F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2081" y="972641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16747" y="2490029"/>
            <a:ext cx="769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29582" y="3915103"/>
            <a:ext cx="769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49819" y="3915103"/>
            <a:ext cx="769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03282" y="2490029"/>
            <a:ext cx="769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3369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Google Shape;4132;p62"/>
          <p:cNvSpPr txBox="1">
            <a:spLocks noGrp="1"/>
          </p:cNvSpPr>
          <p:nvPr>
            <p:ph type="title"/>
          </p:nvPr>
        </p:nvSpPr>
        <p:spPr>
          <a:xfrm>
            <a:off x="241163" y="1579050"/>
            <a:ext cx="8530501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Comic Sans MS" panose="030F0702030302020204" pitchFamily="66" charset="0"/>
              </a:rPr>
              <a:t/>
            </a:r>
            <a:br>
              <a:rPr lang="en-US" sz="6000" dirty="0"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rgbClr val="221929"/>
                </a:solidFill>
                <a:latin typeface="Comic Sans MS" panose="030F0702030302020204" pitchFamily="66" charset="0"/>
              </a:rPr>
              <a:t>Listen and act </a:t>
            </a:r>
            <a:r>
              <a:rPr lang="vi-VN" sz="4000" dirty="0">
                <a:solidFill>
                  <a:srgbClr val="221929"/>
                </a:solidFill>
                <a:latin typeface="Comic Sans MS" panose="030F0702030302020204" pitchFamily="66" charset="0"/>
              </a:rPr>
              <a:t>out.</a:t>
            </a:r>
            <a:endParaRPr sz="6000" dirty="0">
              <a:solidFill>
                <a:srgbClr val="221929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oogle Shape;3576;p42">
            <a:extLst>
              <a:ext uri="{FF2B5EF4-FFF2-40B4-BE49-F238E27FC236}">
                <a16:creationId xmlns:a16="http://schemas.microsoft.com/office/drawing/2014/main" xmlns="" id="{81E75744-9B91-4347-A629-ECA9F6DA60A0}"/>
              </a:ext>
            </a:extLst>
          </p:cNvPr>
          <p:cNvGrpSpPr/>
          <p:nvPr/>
        </p:nvGrpSpPr>
        <p:grpSpPr>
          <a:xfrm rot="17100000">
            <a:off x="3253404" y="-491490"/>
            <a:ext cx="2412592" cy="2399058"/>
            <a:chOff x="4080729" y="838311"/>
            <a:chExt cx="2097674" cy="2085907"/>
          </a:xfrm>
        </p:grpSpPr>
        <p:sp>
          <p:nvSpPr>
            <p:cNvPr id="4" name="Google Shape;3577;p42">
              <a:extLst>
                <a:ext uri="{FF2B5EF4-FFF2-40B4-BE49-F238E27FC236}">
                  <a16:creationId xmlns:a16="http://schemas.microsoft.com/office/drawing/2014/main" xmlns="" id="{FD15BC7F-E7D8-4775-89ED-1D08AD3B873E}"/>
                </a:ext>
              </a:extLst>
            </p:cNvPr>
            <p:cNvSpPr/>
            <p:nvPr/>
          </p:nvSpPr>
          <p:spPr>
            <a:xfrm rot="9330547">
              <a:off x="4359097" y="1101553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578;p42">
              <a:extLst>
                <a:ext uri="{FF2B5EF4-FFF2-40B4-BE49-F238E27FC236}">
                  <a16:creationId xmlns:a16="http://schemas.microsoft.com/office/drawing/2014/main" xmlns="" id="{85706EE1-E405-4DA3-8066-2B3616BB5DD9}"/>
                </a:ext>
              </a:extLst>
            </p:cNvPr>
            <p:cNvSpPr/>
            <p:nvPr/>
          </p:nvSpPr>
          <p:spPr>
            <a:xfrm rot="9330547">
              <a:off x="4312523" y="1198131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3581;p42">
            <a:extLst>
              <a:ext uri="{FF2B5EF4-FFF2-40B4-BE49-F238E27FC236}">
                <a16:creationId xmlns:a16="http://schemas.microsoft.com/office/drawing/2014/main" xmlns="" id="{AB2D4229-7D3D-4002-BBDF-444FBB5D296F}"/>
              </a:ext>
            </a:extLst>
          </p:cNvPr>
          <p:cNvSpPr txBox="1">
            <a:spLocks/>
          </p:cNvSpPr>
          <p:nvPr/>
        </p:nvSpPr>
        <p:spPr>
          <a:xfrm>
            <a:off x="3288950" y="478174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7500" b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  <a:endParaRPr lang="en" sz="75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657249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56" y="623264"/>
            <a:ext cx="8365216" cy="4352527"/>
          </a:xfrm>
          <a:prstGeom prst="rect">
            <a:avLst/>
          </a:prstGeom>
        </p:spPr>
      </p:pic>
      <p:pic>
        <p:nvPicPr>
          <p:cNvPr id="6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95A88B89-03E1-EB7A-ECC0-C441518E9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5437" y="6639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085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56" y="623264"/>
            <a:ext cx="8365216" cy="4352527"/>
          </a:xfrm>
          <a:prstGeom prst="rect">
            <a:avLst/>
          </a:prstGeom>
        </p:spPr>
      </p:pic>
      <p:pic>
        <p:nvPicPr>
          <p:cNvPr id="6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95A88B89-03E1-EB7A-ECC0-C441518E9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5437" y="6639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00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32;p62">
            <a:extLst>
              <a:ext uri="{FF2B5EF4-FFF2-40B4-BE49-F238E27FC236}">
                <a16:creationId xmlns:a16="http://schemas.microsoft.com/office/drawing/2014/main" xmlns="" id="{E9BD1879-BDAD-4371-A510-3FB2841C72F0}"/>
              </a:ext>
            </a:extLst>
          </p:cNvPr>
          <p:cNvSpPr txBox="1">
            <a:spLocks/>
          </p:cNvSpPr>
          <p:nvPr/>
        </p:nvSpPr>
        <p:spPr>
          <a:xfrm>
            <a:off x="1744882" y="1599762"/>
            <a:ext cx="5908200" cy="1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72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dirty="0">
                <a:latin typeface="Comic Sans MS" panose="030F0702030302020204" pitchFamily="66" charset="0"/>
              </a:rPr>
              <a:t>Games</a:t>
            </a:r>
          </a:p>
        </p:txBody>
      </p:sp>
      <p:grpSp>
        <p:nvGrpSpPr>
          <p:cNvPr id="4" name="Google Shape;3576;p42">
            <a:extLst>
              <a:ext uri="{FF2B5EF4-FFF2-40B4-BE49-F238E27FC236}">
                <a16:creationId xmlns:a16="http://schemas.microsoft.com/office/drawing/2014/main" xmlns="" id="{730D5194-AA5C-4826-A58B-6D5FE50B19A1}"/>
              </a:ext>
            </a:extLst>
          </p:cNvPr>
          <p:cNvGrpSpPr/>
          <p:nvPr/>
        </p:nvGrpSpPr>
        <p:grpSpPr>
          <a:xfrm rot="15998711">
            <a:off x="3434151" y="-316046"/>
            <a:ext cx="2415504" cy="2401954"/>
            <a:chOff x="4080729" y="838311"/>
            <a:chExt cx="2097674" cy="2085907"/>
          </a:xfrm>
        </p:grpSpPr>
        <p:sp>
          <p:nvSpPr>
            <p:cNvPr id="5" name="Google Shape;3577;p42">
              <a:extLst>
                <a:ext uri="{FF2B5EF4-FFF2-40B4-BE49-F238E27FC236}">
                  <a16:creationId xmlns:a16="http://schemas.microsoft.com/office/drawing/2014/main" xmlns="" id="{C6CE10DD-4EF4-4313-A25F-56CAE87E04C6}"/>
                </a:ext>
              </a:extLst>
            </p:cNvPr>
            <p:cNvSpPr/>
            <p:nvPr/>
          </p:nvSpPr>
          <p:spPr>
            <a:xfrm rot="9330547">
              <a:off x="4359097" y="1101553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78;p42">
              <a:extLst>
                <a:ext uri="{FF2B5EF4-FFF2-40B4-BE49-F238E27FC236}">
                  <a16:creationId xmlns:a16="http://schemas.microsoft.com/office/drawing/2014/main" xmlns="" id="{D0D0D2E7-EA56-4F86-BDF1-816AEAC154EE}"/>
                </a:ext>
              </a:extLst>
            </p:cNvPr>
            <p:cNvSpPr/>
            <p:nvPr/>
          </p:nvSpPr>
          <p:spPr>
            <a:xfrm rot="9330547">
              <a:off x="4312523" y="1198131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3268173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pinner BG">
            <a:extLst>
              <a:ext uri="{FF2B5EF4-FFF2-40B4-BE49-F238E27FC236}">
                <a16:creationId xmlns:a16="http://schemas.microsoft.com/office/drawing/2014/main" xmlns="" id="{515A046F-48CB-40EB-82A6-ED097FA6DD81}"/>
              </a:ext>
            </a:extLst>
          </p:cNvPr>
          <p:cNvSpPr/>
          <p:nvPr/>
        </p:nvSpPr>
        <p:spPr>
          <a:xfrm>
            <a:off x="3389611" y="141750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6" name="Anchor">
            <a:extLst>
              <a:ext uri="{FF2B5EF4-FFF2-40B4-BE49-F238E27FC236}">
                <a16:creationId xmlns:a16="http://schemas.microsoft.com/office/drawing/2014/main" xmlns="" id="{6305467B-9C26-464A-BFAB-47509247F044}"/>
              </a:ext>
            </a:extLst>
          </p:cNvPr>
          <p:cNvSpPr/>
          <p:nvPr/>
        </p:nvSpPr>
        <p:spPr>
          <a:xfrm>
            <a:off x="5144611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grpSp>
        <p:nvGrpSpPr>
          <p:cNvPr id="17" name="Spinning Wheel 12">
            <a:extLst>
              <a:ext uri="{FF2B5EF4-FFF2-40B4-BE49-F238E27FC236}">
                <a16:creationId xmlns:a16="http://schemas.microsoft.com/office/drawing/2014/main" xmlns="" id="{E71C6E55-7B14-48BD-B901-E62EB6886DFE}"/>
              </a:ext>
            </a:extLst>
          </p:cNvPr>
          <p:cNvGrpSpPr/>
          <p:nvPr/>
        </p:nvGrpSpPr>
        <p:grpSpPr>
          <a:xfrm>
            <a:off x="3411484" y="159983"/>
            <a:ext cx="4817281" cy="4821154"/>
            <a:chOff x="2885164" y="213310"/>
            <a:chExt cx="6423041" cy="6428206"/>
          </a:xfrm>
        </p:grpSpPr>
        <p:sp>
          <p:nvSpPr>
            <p:cNvPr id="18" name="Segment 12">
              <a:extLst>
                <a:ext uri="{FF2B5EF4-FFF2-40B4-BE49-F238E27FC236}">
                  <a16:creationId xmlns:a16="http://schemas.microsoft.com/office/drawing/2014/main" xmlns="" id="{A42BEB38-D2A2-4337-95CC-840AEFE12B4A}"/>
                </a:ext>
              </a:extLst>
            </p:cNvPr>
            <p:cNvSpPr/>
            <p:nvPr/>
          </p:nvSpPr>
          <p:spPr>
            <a:xfrm rot="19800000">
              <a:off x="5017209" y="249467"/>
              <a:ext cx="1552980" cy="2310475"/>
            </a:xfrm>
            <a:custGeom>
              <a:avLst/>
              <a:gdLst>
                <a:gd name="connsiteX0" fmla="*/ 1552980 w 1552980"/>
                <a:gd name="connsiteY0" fmla="*/ 407722 h 2310475"/>
                <a:gd name="connsiteX1" fmla="*/ 454425 w 1552980"/>
                <a:gd name="connsiteY1" fmla="*/ 2310475 h 2310475"/>
                <a:gd name="connsiteX2" fmla="*/ 378992 w 1552980"/>
                <a:gd name="connsiteY2" fmla="*/ 2271858 h 2310475"/>
                <a:gd name="connsiteX3" fmla="*/ 132817 w 1552980"/>
                <a:gd name="connsiteY3" fmla="*/ 2202893 h 2310475"/>
                <a:gd name="connsiteX4" fmla="*/ 0 w 1552980"/>
                <a:gd name="connsiteY4" fmla="*/ 2199398 h 2310475"/>
                <a:gd name="connsiteX5" fmla="*/ 0 w 1552980"/>
                <a:gd name="connsiteY5" fmla="*/ 2418 h 2310475"/>
                <a:gd name="connsiteX6" fmla="*/ 108314 w 1552980"/>
                <a:gd name="connsiteY6" fmla="*/ 0 h 2310475"/>
                <a:gd name="connsiteX7" fmla="*/ 1417781 w 1552980"/>
                <a:gd name="connsiteY7" fmla="*/ 334158 h 2310475"/>
                <a:gd name="connsiteX8" fmla="*/ 1552980 w 1552980"/>
                <a:gd name="connsiteY8" fmla="*/ 407722 h 231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980" h="2310475">
                  <a:moveTo>
                    <a:pt x="1552980" y="407722"/>
                  </a:moveTo>
                  <a:lnTo>
                    <a:pt x="454425" y="2310475"/>
                  </a:lnTo>
                  <a:lnTo>
                    <a:pt x="378992" y="2271858"/>
                  </a:lnTo>
                  <a:cubicBezTo>
                    <a:pt x="299200" y="2235997"/>
                    <a:pt x="216253" y="2213246"/>
                    <a:pt x="132817" y="2202893"/>
                  </a:cubicBezTo>
                  <a:lnTo>
                    <a:pt x="0" y="2199398"/>
                  </a:lnTo>
                  <a:lnTo>
                    <a:pt x="0" y="2418"/>
                  </a:lnTo>
                  <a:lnTo>
                    <a:pt x="108314" y="0"/>
                  </a:lnTo>
                  <a:cubicBezTo>
                    <a:pt x="552249" y="11529"/>
                    <a:pt x="999375" y="120065"/>
                    <a:pt x="1417781" y="334158"/>
                  </a:cubicBezTo>
                  <a:lnTo>
                    <a:pt x="1552980" y="407722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omic Sans MS" panose="030F0702030302020204" pitchFamily="66" charset="0"/>
              </a:endParaRPr>
            </a:p>
          </p:txBody>
        </p:sp>
        <p:sp>
          <p:nvSpPr>
            <p:cNvPr id="19" name="Segment 11">
              <a:extLst>
                <a:ext uri="{FF2B5EF4-FFF2-40B4-BE49-F238E27FC236}">
                  <a16:creationId xmlns:a16="http://schemas.microsoft.com/office/drawing/2014/main" xmlns="" id="{E555CD02-3DB7-462E-8A49-44C8403F0F85}"/>
                </a:ext>
              </a:extLst>
            </p:cNvPr>
            <p:cNvSpPr/>
            <p:nvPr/>
          </p:nvSpPr>
          <p:spPr>
            <a:xfrm rot="19800000">
              <a:off x="3706688" y="1020202"/>
              <a:ext cx="1517681" cy="2323810"/>
            </a:xfrm>
            <a:custGeom>
              <a:avLst/>
              <a:gdLst>
                <a:gd name="connsiteX0" fmla="*/ 1517681 w 1517681"/>
                <a:gd name="connsiteY0" fmla="*/ 0 h 2323810"/>
                <a:gd name="connsiteX1" fmla="*/ 1517681 w 1517681"/>
                <a:gd name="connsiteY1" fmla="*/ 2196804 h 2323810"/>
                <a:gd name="connsiteX2" fmla="*/ 1487364 w 1517681"/>
                <a:gd name="connsiteY2" fmla="*/ 2196006 h 2323810"/>
                <a:gd name="connsiteX3" fmla="*/ 1168949 w 1517681"/>
                <a:gd name="connsiteY3" fmla="*/ 2281325 h 2323810"/>
                <a:gd name="connsiteX4" fmla="*/ 1099641 w 1517681"/>
                <a:gd name="connsiteY4" fmla="*/ 2323810 h 2323810"/>
                <a:gd name="connsiteX5" fmla="*/ 0 w 1517681"/>
                <a:gd name="connsiteY5" fmla="*/ 419175 h 2323810"/>
                <a:gd name="connsiteX6" fmla="*/ 205408 w 1517681"/>
                <a:gd name="connsiteY6" fmla="*/ 306621 h 2323810"/>
                <a:gd name="connsiteX7" fmla="*/ 1334463 w 1517681"/>
                <a:gd name="connsiteY7" fmla="*/ 4091 h 2323810"/>
                <a:gd name="connsiteX8" fmla="*/ 1517681 w 1517681"/>
                <a:gd name="connsiteY8" fmla="*/ 0 h 232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681" h="2323810">
                  <a:moveTo>
                    <a:pt x="1517681" y="0"/>
                  </a:moveTo>
                  <a:lnTo>
                    <a:pt x="1517681" y="2196804"/>
                  </a:lnTo>
                  <a:lnTo>
                    <a:pt x="1487364" y="2196006"/>
                  </a:lnTo>
                  <a:cubicBezTo>
                    <a:pt x="1376828" y="2203818"/>
                    <a:pt x="1268582" y="2232822"/>
                    <a:pt x="1168949" y="2281325"/>
                  </a:cubicBezTo>
                  <a:lnTo>
                    <a:pt x="1099641" y="2323810"/>
                  </a:lnTo>
                  <a:lnTo>
                    <a:pt x="0" y="419175"/>
                  </a:lnTo>
                  <a:lnTo>
                    <a:pt x="205408" y="306621"/>
                  </a:lnTo>
                  <a:cubicBezTo>
                    <a:pt x="558694" y="134636"/>
                    <a:pt x="942516" y="31791"/>
                    <a:pt x="1334463" y="4091"/>
                  </a:cubicBezTo>
                  <a:lnTo>
                    <a:pt x="1517681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omic Sans MS" panose="030F0702030302020204" pitchFamily="66" charset="0"/>
              </a:endParaRPr>
            </a:p>
          </p:txBody>
        </p:sp>
        <p:sp>
          <p:nvSpPr>
            <p:cNvPr id="20" name="Segment 10">
              <a:extLst>
                <a:ext uri="{FF2B5EF4-FFF2-40B4-BE49-F238E27FC236}">
                  <a16:creationId xmlns:a16="http://schemas.microsoft.com/office/drawing/2014/main" xmlns="" id="{46E327F0-865B-4539-8835-BA56AA944643}"/>
                </a:ext>
              </a:extLst>
            </p:cNvPr>
            <p:cNvSpPr/>
            <p:nvPr/>
          </p:nvSpPr>
          <p:spPr>
            <a:xfrm rot="19800000">
              <a:off x="2885164" y="1774071"/>
              <a:ext cx="2202670" cy="2211083"/>
            </a:xfrm>
            <a:custGeom>
              <a:avLst/>
              <a:gdLst>
                <a:gd name="connsiteX0" fmla="*/ 1102942 w 2202670"/>
                <a:gd name="connsiteY0" fmla="*/ 0 h 2211083"/>
                <a:gd name="connsiteX1" fmla="*/ 2202670 w 2202670"/>
                <a:gd name="connsiteY1" fmla="*/ 1904786 h 2211083"/>
                <a:gd name="connsiteX2" fmla="*/ 2132846 w 2202670"/>
                <a:gd name="connsiteY2" fmla="*/ 1947587 h 2211083"/>
                <a:gd name="connsiteX3" fmla="*/ 1906159 w 2202670"/>
                <a:gd name="connsiteY3" fmla="*/ 2204586 h 2211083"/>
                <a:gd name="connsiteX4" fmla="*/ 1902833 w 2202670"/>
                <a:gd name="connsiteY4" fmla="*/ 2211083 h 2211083"/>
                <a:gd name="connsiteX5" fmla="*/ 0 w 2202670"/>
                <a:gd name="connsiteY5" fmla="*/ 1112481 h 2211083"/>
                <a:gd name="connsiteX6" fmla="*/ 3485 w 2202670"/>
                <a:gd name="connsiteY6" fmla="*/ 1106077 h 2211083"/>
                <a:gd name="connsiteX7" fmla="*/ 1052620 w 2202670"/>
                <a:gd name="connsiteY7" fmla="*/ 27574 h 2211083"/>
                <a:gd name="connsiteX8" fmla="*/ 1102942 w 2202670"/>
                <a:gd name="connsiteY8" fmla="*/ 0 h 221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670" h="2211083">
                  <a:moveTo>
                    <a:pt x="1102942" y="0"/>
                  </a:moveTo>
                  <a:lnTo>
                    <a:pt x="2202670" y="1904786"/>
                  </a:lnTo>
                  <a:lnTo>
                    <a:pt x="2132846" y="1947587"/>
                  </a:lnTo>
                  <a:cubicBezTo>
                    <a:pt x="2043405" y="2015166"/>
                    <a:pt x="1965736" y="2101397"/>
                    <a:pt x="1906159" y="2204586"/>
                  </a:cubicBezTo>
                  <a:lnTo>
                    <a:pt x="1902833" y="2211083"/>
                  </a:lnTo>
                  <a:lnTo>
                    <a:pt x="0" y="1112481"/>
                  </a:lnTo>
                  <a:lnTo>
                    <a:pt x="3485" y="1106077"/>
                  </a:lnTo>
                  <a:cubicBezTo>
                    <a:pt x="267546" y="648709"/>
                    <a:pt x="631849" y="285299"/>
                    <a:pt x="1052620" y="27574"/>
                  </a:cubicBezTo>
                  <a:lnTo>
                    <a:pt x="11029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omic Sans MS" panose="030F0702030302020204" pitchFamily="66" charset="0"/>
              </a:endParaRPr>
            </a:p>
          </p:txBody>
        </p:sp>
        <p:sp>
          <p:nvSpPr>
            <p:cNvPr id="21" name="Segment 9">
              <a:extLst>
                <a:ext uri="{FF2B5EF4-FFF2-40B4-BE49-F238E27FC236}">
                  <a16:creationId xmlns:a16="http://schemas.microsoft.com/office/drawing/2014/main" xmlns="" id="{83750843-D1D2-495D-8CB8-648BF4C573CB}"/>
                </a:ext>
              </a:extLst>
            </p:cNvPr>
            <p:cNvSpPr/>
            <p:nvPr/>
          </p:nvSpPr>
          <p:spPr>
            <a:xfrm rot="19800000">
              <a:off x="2912759" y="2963102"/>
              <a:ext cx="2307149" cy="1524450"/>
            </a:xfrm>
            <a:custGeom>
              <a:avLst/>
              <a:gdLst>
                <a:gd name="connsiteX0" fmla="*/ 404237 w 2307149"/>
                <a:gd name="connsiteY0" fmla="*/ 0 h 1524450"/>
                <a:gd name="connsiteX1" fmla="*/ 2307149 w 2307149"/>
                <a:gd name="connsiteY1" fmla="*/ 1098646 h 1524450"/>
                <a:gd name="connsiteX2" fmla="*/ 2271858 w 2307149"/>
                <a:gd name="connsiteY2" fmla="*/ 1167582 h 1524450"/>
                <a:gd name="connsiteX3" fmla="*/ 2202893 w 2307149"/>
                <a:gd name="connsiteY3" fmla="*/ 1413757 h 1524450"/>
                <a:gd name="connsiteX4" fmla="*/ 2199980 w 2307149"/>
                <a:gd name="connsiteY4" fmla="*/ 1524450 h 1524450"/>
                <a:gd name="connsiteX5" fmla="*/ 1924 w 2307149"/>
                <a:gd name="connsiteY5" fmla="*/ 1524450 h 1524450"/>
                <a:gd name="connsiteX6" fmla="*/ 0 w 2307149"/>
                <a:gd name="connsiteY6" fmla="*/ 1438260 h 1524450"/>
                <a:gd name="connsiteX7" fmla="*/ 334158 w 2307149"/>
                <a:gd name="connsiteY7" fmla="*/ 128793 h 1524450"/>
                <a:gd name="connsiteX8" fmla="*/ 404237 w 2307149"/>
                <a:gd name="connsiteY8" fmla="*/ 0 h 15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149" h="1524450">
                  <a:moveTo>
                    <a:pt x="404237" y="0"/>
                  </a:moveTo>
                  <a:lnTo>
                    <a:pt x="2307149" y="1098646"/>
                  </a:lnTo>
                  <a:lnTo>
                    <a:pt x="2271858" y="1167582"/>
                  </a:lnTo>
                  <a:cubicBezTo>
                    <a:pt x="2235996" y="1247374"/>
                    <a:pt x="2213247" y="1330321"/>
                    <a:pt x="2202893" y="1413757"/>
                  </a:cubicBezTo>
                  <a:lnTo>
                    <a:pt x="2199980" y="1524450"/>
                  </a:lnTo>
                  <a:lnTo>
                    <a:pt x="1924" y="1524450"/>
                  </a:lnTo>
                  <a:lnTo>
                    <a:pt x="0" y="1438260"/>
                  </a:lnTo>
                  <a:cubicBezTo>
                    <a:pt x="11529" y="994326"/>
                    <a:pt x="120065" y="547200"/>
                    <a:pt x="334158" y="128793"/>
                  </a:cubicBezTo>
                  <a:lnTo>
                    <a:pt x="404237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omic Sans MS" panose="030F0702030302020204" pitchFamily="66" charset="0"/>
              </a:endParaRPr>
            </a:p>
          </p:txBody>
        </p:sp>
        <p:sp>
          <p:nvSpPr>
            <p:cNvPr id="22" name="Segment 8">
              <a:extLst>
                <a:ext uri="{FF2B5EF4-FFF2-40B4-BE49-F238E27FC236}">
                  <a16:creationId xmlns:a16="http://schemas.microsoft.com/office/drawing/2014/main" xmlns="" id="{7AC928DB-A304-40E7-8358-2B07766DCC15}"/>
                </a:ext>
              </a:extLst>
            </p:cNvPr>
            <p:cNvSpPr/>
            <p:nvPr/>
          </p:nvSpPr>
          <p:spPr>
            <a:xfrm rot="19800000">
              <a:off x="3677635" y="4283788"/>
              <a:ext cx="2314159" cy="1522784"/>
            </a:xfrm>
            <a:custGeom>
              <a:avLst/>
              <a:gdLst>
                <a:gd name="connsiteX0" fmla="*/ 2197880 w 2314159"/>
                <a:gd name="connsiteY0" fmla="*/ 0 h 1522784"/>
                <a:gd name="connsiteX1" fmla="*/ 2196500 w 2314159"/>
                <a:gd name="connsiteY1" fmla="*/ 52441 h 1522784"/>
                <a:gd name="connsiteX2" fmla="*/ 2281819 w 2314159"/>
                <a:gd name="connsiteY2" fmla="*/ 370856 h 1522784"/>
                <a:gd name="connsiteX3" fmla="*/ 2314159 w 2314159"/>
                <a:gd name="connsiteY3" fmla="*/ 423614 h 1522784"/>
                <a:gd name="connsiteX4" fmla="*/ 410342 w 2314159"/>
                <a:gd name="connsiteY4" fmla="*/ 1522784 h 1522784"/>
                <a:gd name="connsiteX5" fmla="*/ 307115 w 2314159"/>
                <a:gd name="connsiteY5" fmla="*/ 1334397 h 1522784"/>
                <a:gd name="connsiteX6" fmla="*/ 4585 w 2314159"/>
                <a:gd name="connsiteY6" fmla="*/ 205343 h 1522784"/>
                <a:gd name="connsiteX7" fmla="*/ 0 w 2314159"/>
                <a:gd name="connsiteY7" fmla="*/ 0 h 1522784"/>
                <a:gd name="connsiteX8" fmla="*/ 2197880 w 2314159"/>
                <a:gd name="connsiteY8" fmla="*/ 0 h 15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4159" h="1522784">
                  <a:moveTo>
                    <a:pt x="2197880" y="0"/>
                  </a:moveTo>
                  <a:lnTo>
                    <a:pt x="2196500" y="52441"/>
                  </a:lnTo>
                  <a:cubicBezTo>
                    <a:pt x="2204312" y="162978"/>
                    <a:pt x="2233316" y="271223"/>
                    <a:pt x="2281819" y="370856"/>
                  </a:cubicBezTo>
                  <a:lnTo>
                    <a:pt x="2314159" y="423614"/>
                  </a:lnTo>
                  <a:lnTo>
                    <a:pt x="410342" y="1522784"/>
                  </a:lnTo>
                  <a:lnTo>
                    <a:pt x="307115" y="1334397"/>
                  </a:lnTo>
                  <a:cubicBezTo>
                    <a:pt x="135130" y="981112"/>
                    <a:pt x="32285" y="597290"/>
                    <a:pt x="4585" y="205343"/>
                  </a:cubicBezTo>
                  <a:lnTo>
                    <a:pt x="0" y="0"/>
                  </a:lnTo>
                  <a:lnTo>
                    <a:pt x="219788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omic Sans MS" panose="030F0702030302020204" pitchFamily="66" charset="0"/>
              </a:endParaRPr>
            </a:p>
          </p:txBody>
        </p:sp>
        <p:sp>
          <p:nvSpPr>
            <p:cNvPr id="23" name="Sergment 7">
              <a:extLst>
                <a:ext uri="{FF2B5EF4-FFF2-40B4-BE49-F238E27FC236}">
                  <a16:creationId xmlns:a16="http://schemas.microsoft.com/office/drawing/2014/main" xmlns="" id="{0854D85C-27CB-49A0-80CB-F02973BD6ABF}"/>
                </a:ext>
              </a:extLst>
            </p:cNvPr>
            <p:cNvSpPr/>
            <p:nvPr/>
          </p:nvSpPr>
          <p:spPr>
            <a:xfrm rot="19800000">
              <a:off x="4427760" y="4426033"/>
              <a:ext cx="2213507" cy="2215483"/>
            </a:xfrm>
            <a:custGeom>
              <a:avLst/>
              <a:gdLst>
                <a:gd name="connsiteX0" fmla="*/ 1903969 w 2213507"/>
                <a:gd name="connsiteY0" fmla="*/ 0 h 2215483"/>
                <a:gd name="connsiteX1" fmla="*/ 1956914 w 2213507"/>
                <a:gd name="connsiteY1" fmla="*/ 86373 h 2215483"/>
                <a:gd name="connsiteX2" fmla="*/ 2139727 w 2213507"/>
                <a:gd name="connsiteY2" fmla="*/ 265085 h 2215483"/>
                <a:gd name="connsiteX3" fmla="*/ 2213507 w 2213507"/>
                <a:gd name="connsiteY3" fmla="*/ 312797 h 2215483"/>
                <a:gd name="connsiteX4" fmla="*/ 1114991 w 2213507"/>
                <a:gd name="connsiteY4" fmla="*/ 2215483 h 2215483"/>
                <a:gd name="connsiteX5" fmla="*/ 981024 w 2213507"/>
                <a:gd name="connsiteY5" fmla="*/ 2133552 h 2215483"/>
                <a:gd name="connsiteX6" fmla="*/ 36901 w 2213507"/>
                <a:gd name="connsiteY6" fmla="*/ 1166600 h 2215483"/>
                <a:gd name="connsiteX7" fmla="*/ 0 w 2213507"/>
                <a:gd name="connsiteY7" fmla="*/ 1099256 h 2215483"/>
                <a:gd name="connsiteX8" fmla="*/ 1903969 w 2213507"/>
                <a:gd name="connsiteY8" fmla="*/ 0 h 221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3507" h="2215483">
                  <a:moveTo>
                    <a:pt x="1903969" y="0"/>
                  </a:moveTo>
                  <a:lnTo>
                    <a:pt x="1956914" y="86373"/>
                  </a:lnTo>
                  <a:cubicBezTo>
                    <a:pt x="2007598" y="153454"/>
                    <a:pt x="2068774" y="213914"/>
                    <a:pt x="2139727" y="265085"/>
                  </a:cubicBezTo>
                  <a:lnTo>
                    <a:pt x="2213507" y="312797"/>
                  </a:lnTo>
                  <a:lnTo>
                    <a:pt x="1114991" y="2215483"/>
                  </a:lnTo>
                  <a:lnTo>
                    <a:pt x="981024" y="2133552"/>
                  </a:lnTo>
                  <a:cubicBezTo>
                    <a:pt x="586411" y="1878248"/>
                    <a:pt x="268853" y="1545294"/>
                    <a:pt x="36901" y="1166600"/>
                  </a:cubicBezTo>
                  <a:lnTo>
                    <a:pt x="0" y="1099256"/>
                  </a:lnTo>
                  <a:lnTo>
                    <a:pt x="1903969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omic Sans MS" panose="030F0702030302020204" pitchFamily="66" charset="0"/>
              </a:endParaRPr>
            </a:p>
          </p:txBody>
        </p:sp>
        <p:sp>
          <p:nvSpPr>
            <p:cNvPr id="24" name="Segment 6">
              <a:extLst>
                <a:ext uri="{FF2B5EF4-FFF2-40B4-BE49-F238E27FC236}">
                  <a16:creationId xmlns:a16="http://schemas.microsoft.com/office/drawing/2014/main" xmlns="" id="{142A0944-49B7-4900-9047-73DA568D08BB}"/>
                </a:ext>
              </a:extLst>
            </p:cNvPr>
            <p:cNvSpPr/>
            <p:nvPr/>
          </p:nvSpPr>
          <p:spPr>
            <a:xfrm rot="19800000">
              <a:off x="5624438" y="4309442"/>
              <a:ext cx="1507471" cy="2310696"/>
            </a:xfrm>
            <a:custGeom>
              <a:avLst/>
              <a:gdLst>
                <a:gd name="connsiteX0" fmla="*/ 1507471 w 1507471"/>
                <a:gd name="connsiteY0" fmla="*/ 110089 h 2310696"/>
                <a:gd name="connsiteX1" fmla="*/ 1507470 w 1507471"/>
                <a:gd name="connsiteY1" fmla="*/ 2309303 h 2310696"/>
                <a:gd name="connsiteX2" fmla="*/ 1445089 w 1507471"/>
                <a:gd name="connsiteY2" fmla="*/ 2310696 h 2310696"/>
                <a:gd name="connsiteX3" fmla="*/ 135622 w 1507471"/>
                <a:gd name="connsiteY3" fmla="*/ 1976537 h 2310696"/>
                <a:gd name="connsiteX4" fmla="*/ 0 w 1507471"/>
                <a:gd name="connsiteY4" fmla="*/ 1902743 h 2310696"/>
                <a:gd name="connsiteX5" fmla="*/ 1098548 w 1507471"/>
                <a:gd name="connsiteY5" fmla="*/ 0 h 2310696"/>
                <a:gd name="connsiteX6" fmla="*/ 1174411 w 1507471"/>
                <a:gd name="connsiteY6" fmla="*/ 38838 h 2310696"/>
                <a:gd name="connsiteX7" fmla="*/ 1420586 w 1507471"/>
                <a:gd name="connsiteY7" fmla="*/ 107802 h 2310696"/>
                <a:gd name="connsiteX8" fmla="*/ 1507471 w 1507471"/>
                <a:gd name="connsiteY8" fmla="*/ 110089 h 231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471" h="2310696">
                  <a:moveTo>
                    <a:pt x="1507471" y="110089"/>
                  </a:moveTo>
                  <a:lnTo>
                    <a:pt x="1507470" y="2309303"/>
                  </a:lnTo>
                  <a:lnTo>
                    <a:pt x="1445089" y="2310696"/>
                  </a:lnTo>
                  <a:cubicBezTo>
                    <a:pt x="1001155" y="2299166"/>
                    <a:pt x="554029" y="2190630"/>
                    <a:pt x="135622" y="1976537"/>
                  </a:cubicBezTo>
                  <a:lnTo>
                    <a:pt x="0" y="1902743"/>
                  </a:lnTo>
                  <a:lnTo>
                    <a:pt x="1098548" y="0"/>
                  </a:lnTo>
                  <a:lnTo>
                    <a:pt x="1174411" y="38838"/>
                  </a:lnTo>
                  <a:cubicBezTo>
                    <a:pt x="1254203" y="74699"/>
                    <a:pt x="1337151" y="97449"/>
                    <a:pt x="1420586" y="107802"/>
                  </a:cubicBezTo>
                  <a:lnTo>
                    <a:pt x="1507471" y="110089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omic Sans MS" panose="030F0702030302020204" pitchFamily="66" charset="0"/>
              </a:endParaRPr>
            </a:p>
          </p:txBody>
        </p:sp>
        <p:sp>
          <p:nvSpPr>
            <p:cNvPr id="25" name="Segment 5">
              <a:extLst>
                <a:ext uri="{FF2B5EF4-FFF2-40B4-BE49-F238E27FC236}">
                  <a16:creationId xmlns:a16="http://schemas.microsoft.com/office/drawing/2014/main" xmlns="" id="{02773651-F233-41D8-B53A-887D46069691}"/>
                </a:ext>
              </a:extLst>
            </p:cNvPr>
            <p:cNvSpPr/>
            <p:nvPr/>
          </p:nvSpPr>
          <p:spPr>
            <a:xfrm rot="19800000">
              <a:off x="6929297" y="3541321"/>
              <a:ext cx="1543866" cy="2313066"/>
            </a:xfrm>
            <a:custGeom>
              <a:avLst/>
              <a:gdLst>
                <a:gd name="connsiteX0" fmla="*/ 444773 w 1543866"/>
                <a:gd name="connsiteY0" fmla="*/ 0 h 2313066"/>
                <a:gd name="connsiteX1" fmla="*/ 1543866 w 1543866"/>
                <a:gd name="connsiteY1" fmla="*/ 1903686 h 2313066"/>
                <a:gd name="connsiteX2" fmla="*/ 1358205 w 1543866"/>
                <a:gd name="connsiteY2" fmla="*/ 2005420 h 2313066"/>
                <a:gd name="connsiteX3" fmla="*/ 229151 w 1543866"/>
                <a:gd name="connsiteY3" fmla="*/ 2307949 h 2313066"/>
                <a:gd name="connsiteX4" fmla="*/ 0 w 1543866"/>
                <a:gd name="connsiteY4" fmla="*/ 2313066 h 2313066"/>
                <a:gd name="connsiteX5" fmla="*/ 0 w 1543866"/>
                <a:gd name="connsiteY5" fmla="*/ 114028 h 2313066"/>
                <a:gd name="connsiteX6" fmla="*/ 76249 w 1543866"/>
                <a:gd name="connsiteY6" fmla="*/ 116034 h 2313066"/>
                <a:gd name="connsiteX7" fmla="*/ 394664 w 1543866"/>
                <a:gd name="connsiteY7" fmla="*/ 30715 h 2313066"/>
                <a:gd name="connsiteX8" fmla="*/ 444773 w 1543866"/>
                <a:gd name="connsiteY8" fmla="*/ 0 h 231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66" h="2313066">
                  <a:moveTo>
                    <a:pt x="444773" y="0"/>
                  </a:moveTo>
                  <a:lnTo>
                    <a:pt x="1543866" y="1903686"/>
                  </a:lnTo>
                  <a:lnTo>
                    <a:pt x="1358205" y="2005420"/>
                  </a:lnTo>
                  <a:cubicBezTo>
                    <a:pt x="1004919" y="2177405"/>
                    <a:pt x="621097" y="2280250"/>
                    <a:pt x="229151" y="2307949"/>
                  </a:cubicBezTo>
                  <a:lnTo>
                    <a:pt x="0" y="2313066"/>
                  </a:lnTo>
                  <a:lnTo>
                    <a:pt x="0" y="114028"/>
                  </a:lnTo>
                  <a:lnTo>
                    <a:pt x="76249" y="116034"/>
                  </a:lnTo>
                  <a:cubicBezTo>
                    <a:pt x="186786" y="108223"/>
                    <a:pt x="295031" y="79218"/>
                    <a:pt x="394664" y="30715"/>
                  </a:cubicBezTo>
                  <a:lnTo>
                    <a:pt x="444773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omic Sans MS" panose="030F0702030302020204" pitchFamily="66" charset="0"/>
              </a:endParaRPr>
            </a:p>
          </p:txBody>
        </p:sp>
        <p:sp>
          <p:nvSpPr>
            <p:cNvPr id="26" name="Segment 4">
              <a:extLst>
                <a:ext uri="{FF2B5EF4-FFF2-40B4-BE49-F238E27FC236}">
                  <a16:creationId xmlns:a16="http://schemas.microsoft.com/office/drawing/2014/main" xmlns="" id="{624F77A8-3EFF-4354-BAA0-4E17DFF6C384}"/>
                </a:ext>
              </a:extLst>
            </p:cNvPr>
            <p:cNvSpPr/>
            <p:nvPr/>
          </p:nvSpPr>
          <p:spPr>
            <a:xfrm rot="19800000">
              <a:off x="7091699" y="2887148"/>
              <a:ext cx="2216506" cy="2212380"/>
            </a:xfrm>
            <a:custGeom>
              <a:avLst/>
              <a:gdLst>
                <a:gd name="connsiteX0" fmla="*/ 313753 w 2216506"/>
                <a:gd name="connsiteY0" fmla="*/ 0 h 2212380"/>
                <a:gd name="connsiteX1" fmla="*/ 2216506 w 2216506"/>
                <a:gd name="connsiteY1" fmla="*/ 1098555 h 2212380"/>
                <a:gd name="connsiteX2" fmla="*/ 2136202 w 2216506"/>
                <a:gd name="connsiteY2" fmla="*/ 1229862 h 2212380"/>
                <a:gd name="connsiteX3" fmla="*/ 1169250 w 2216506"/>
                <a:gd name="connsiteY3" fmla="*/ 2173985 h 2212380"/>
                <a:gd name="connsiteX4" fmla="*/ 1099181 w 2216506"/>
                <a:gd name="connsiteY4" fmla="*/ 2212380 h 2212380"/>
                <a:gd name="connsiteX5" fmla="*/ 0 w 2216506"/>
                <a:gd name="connsiteY5" fmla="*/ 308542 h 2212380"/>
                <a:gd name="connsiteX6" fmla="*/ 89023 w 2216506"/>
                <a:gd name="connsiteY6" fmla="*/ 253972 h 2212380"/>
                <a:gd name="connsiteX7" fmla="*/ 267735 w 2216506"/>
                <a:gd name="connsiteY7" fmla="*/ 71159 h 2212380"/>
                <a:gd name="connsiteX8" fmla="*/ 313753 w 2216506"/>
                <a:gd name="connsiteY8" fmla="*/ 0 h 221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06" h="2212380">
                  <a:moveTo>
                    <a:pt x="313753" y="0"/>
                  </a:moveTo>
                  <a:lnTo>
                    <a:pt x="2216506" y="1098555"/>
                  </a:lnTo>
                  <a:lnTo>
                    <a:pt x="2136202" y="1229862"/>
                  </a:lnTo>
                  <a:cubicBezTo>
                    <a:pt x="1880899" y="1624475"/>
                    <a:pt x="1547943" y="1942033"/>
                    <a:pt x="1169250" y="2173985"/>
                  </a:cubicBezTo>
                  <a:lnTo>
                    <a:pt x="1099181" y="2212380"/>
                  </a:lnTo>
                  <a:lnTo>
                    <a:pt x="0" y="308542"/>
                  </a:lnTo>
                  <a:lnTo>
                    <a:pt x="89023" y="253972"/>
                  </a:lnTo>
                  <a:cubicBezTo>
                    <a:pt x="156104" y="203288"/>
                    <a:pt x="216564" y="142112"/>
                    <a:pt x="267735" y="71159"/>
                  </a:cubicBezTo>
                  <a:lnTo>
                    <a:pt x="313753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omic Sans MS" panose="030F0702030302020204" pitchFamily="66" charset="0"/>
              </a:endParaRPr>
            </a:p>
          </p:txBody>
        </p:sp>
        <p:sp>
          <p:nvSpPr>
            <p:cNvPr id="27" name="Segment 3">
              <a:extLst>
                <a:ext uri="{FF2B5EF4-FFF2-40B4-BE49-F238E27FC236}">
                  <a16:creationId xmlns:a16="http://schemas.microsoft.com/office/drawing/2014/main" xmlns="" id="{BA1E92BB-995D-440D-9F44-FADF2F3E19EC}"/>
                </a:ext>
              </a:extLst>
            </p:cNvPr>
            <p:cNvSpPr/>
            <p:nvPr/>
          </p:nvSpPr>
          <p:spPr>
            <a:xfrm rot="19800000">
              <a:off x="6970628" y="2373957"/>
              <a:ext cx="2312118" cy="1530902"/>
            </a:xfrm>
            <a:custGeom>
              <a:avLst/>
              <a:gdLst>
                <a:gd name="connsiteX0" fmla="*/ 2310263 w 2312118"/>
                <a:gd name="connsiteY0" fmla="*/ 0 h 1530902"/>
                <a:gd name="connsiteX1" fmla="*/ 2312118 w 2312118"/>
                <a:gd name="connsiteY1" fmla="*/ 83073 h 1530902"/>
                <a:gd name="connsiteX2" fmla="*/ 1902674 w 2312118"/>
                <a:gd name="connsiteY2" fmla="*/ 1530902 h 1530902"/>
                <a:gd name="connsiteX3" fmla="*/ 0 w 2312118"/>
                <a:gd name="connsiteY3" fmla="*/ 432392 h 1530902"/>
                <a:gd name="connsiteX4" fmla="*/ 109224 w 2312118"/>
                <a:gd name="connsiteY4" fmla="*/ 107576 h 1530902"/>
                <a:gd name="connsiteX5" fmla="*/ 112056 w 2312118"/>
                <a:gd name="connsiteY5" fmla="*/ 0 h 1530902"/>
                <a:gd name="connsiteX6" fmla="*/ 2310263 w 2312118"/>
                <a:gd name="connsiteY6" fmla="*/ 0 h 153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2118" h="1530902">
                  <a:moveTo>
                    <a:pt x="2310263" y="0"/>
                  </a:moveTo>
                  <a:lnTo>
                    <a:pt x="2312118" y="83073"/>
                  </a:lnTo>
                  <a:cubicBezTo>
                    <a:pt x="2299307" y="576334"/>
                    <a:pt x="2166736" y="1073534"/>
                    <a:pt x="1902674" y="1530902"/>
                  </a:cubicBezTo>
                  <a:lnTo>
                    <a:pt x="0" y="432392"/>
                  </a:lnTo>
                  <a:cubicBezTo>
                    <a:pt x="59577" y="329203"/>
                    <a:pt x="95420" y="218824"/>
                    <a:pt x="109224" y="107576"/>
                  </a:cubicBezTo>
                  <a:lnTo>
                    <a:pt x="112056" y="0"/>
                  </a:lnTo>
                  <a:lnTo>
                    <a:pt x="231026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omic Sans MS" panose="030F0702030302020204" pitchFamily="66" charset="0"/>
              </a:endParaRPr>
            </a:p>
          </p:txBody>
        </p:sp>
        <p:sp>
          <p:nvSpPr>
            <p:cNvPr id="28" name="Segment 2">
              <a:extLst>
                <a:ext uri="{FF2B5EF4-FFF2-40B4-BE49-F238E27FC236}">
                  <a16:creationId xmlns:a16="http://schemas.microsoft.com/office/drawing/2014/main" xmlns="" id="{BC75354F-B262-4BAC-B9A3-E041C89146EB}"/>
                </a:ext>
              </a:extLst>
            </p:cNvPr>
            <p:cNvSpPr/>
            <p:nvPr/>
          </p:nvSpPr>
          <p:spPr>
            <a:xfrm rot="19800000">
              <a:off x="6213111" y="1062999"/>
              <a:ext cx="2305260" cy="1510854"/>
            </a:xfrm>
            <a:custGeom>
              <a:avLst/>
              <a:gdLst>
                <a:gd name="connsiteX0" fmla="*/ 1903094 w 2305260"/>
                <a:gd name="connsiteY0" fmla="*/ 0 h 1510854"/>
                <a:gd name="connsiteX1" fmla="*/ 1998076 w 2305260"/>
                <a:gd name="connsiteY1" fmla="*/ 173339 h 1510854"/>
                <a:gd name="connsiteX2" fmla="*/ 2300605 w 2305260"/>
                <a:gd name="connsiteY2" fmla="*/ 1302394 h 1510854"/>
                <a:gd name="connsiteX3" fmla="*/ 2305260 w 2305260"/>
                <a:gd name="connsiteY3" fmla="*/ 1510854 h 1510854"/>
                <a:gd name="connsiteX4" fmla="*/ 107228 w 2305260"/>
                <a:gd name="connsiteY4" fmla="*/ 1510854 h 1510854"/>
                <a:gd name="connsiteX5" fmla="*/ 108690 w 2305260"/>
                <a:gd name="connsiteY5" fmla="*/ 1455295 h 1510854"/>
                <a:gd name="connsiteX6" fmla="*/ 23371 w 2305260"/>
                <a:gd name="connsiteY6" fmla="*/ 1136880 h 1510854"/>
                <a:gd name="connsiteX7" fmla="*/ 0 w 2305260"/>
                <a:gd name="connsiteY7" fmla="*/ 1098752 h 1510854"/>
                <a:gd name="connsiteX8" fmla="*/ 1903094 w 2305260"/>
                <a:gd name="connsiteY8" fmla="*/ 0 h 151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5260" h="1510854">
                  <a:moveTo>
                    <a:pt x="1903094" y="0"/>
                  </a:moveTo>
                  <a:lnTo>
                    <a:pt x="1998076" y="173339"/>
                  </a:lnTo>
                  <a:cubicBezTo>
                    <a:pt x="2170061" y="526625"/>
                    <a:pt x="2272905" y="910447"/>
                    <a:pt x="2300605" y="1302394"/>
                  </a:cubicBezTo>
                  <a:lnTo>
                    <a:pt x="2305260" y="1510854"/>
                  </a:lnTo>
                  <a:lnTo>
                    <a:pt x="107228" y="1510854"/>
                  </a:lnTo>
                  <a:lnTo>
                    <a:pt x="108690" y="1455295"/>
                  </a:lnTo>
                  <a:cubicBezTo>
                    <a:pt x="100879" y="1344759"/>
                    <a:pt x="71874" y="1236513"/>
                    <a:pt x="23371" y="1136880"/>
                  </a:cubicBezTo>
                  <a:lnTo>
                    <a:pt x="0" y="1098752"/>
                  </a:lnTo>
                  <a:lnTo>
                    <a:pt x="190309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omic Sans MS" panose="030F0702030302020204" pitchFamily="66" charset="0"/>
              </a:endParaRPr>
            </a:p>
          </p:txBody>
        </p:sp>
        <p:sp>
          <p:nvSpPr>
            <p:cNvPr id="29" name="Segment 1">
              <a:extLst>
                <a:ext uri="{FF2B5EF4-FFF2-40B4-BE49-F238E27FC236}">
                  <a16:creationId xmlns:a16="http://schemas.microsoft.com/office/drawing/2014/main" xmlns="" id="{5A3FA7DF-E406-4494-8682-EDDD037B98B7}"/>
                </a:ext>
              </a:extLst>
            </p:cNvPr>
            <p:cNvSpPr/>
            <p:nvPr/>
          </p:nvSpPr>
          <p:spPr>
            <a:xfrm rot="19800000">
              <a:off x="5553399" y="213310"/>
              <a:ext cx="2222159" cy="2230366"/>
            </a:xfrm>
            <a:custGeom>
              <a:avLst/>
              <a:gdLst>
                <a:gd name="connsiteX0" fmla="*/ 1098510 w 2222159"/>
                <a:gd name="connsiteY0" fmla="*/ 0 h 2230365"/>
                <a:gd name="connsiteX1" fmla="*/ 2177012 w 2222159"/>
                <a:gd name="connsiteY1" fmla="*/ 1049135 h 2230365"/>
                <a:gd name="connsiteX2" fmla="*/ 2222159 w 2222159"/>
                <a:gd name="connsiteY2" fmla="*/ 1131525 h 2230365"/>
                <a:gd name="connsiteX3" fmla="*/ 318913 w 2222159"/>
                <a:gd name="connsiteY3" fmla="*/ 2230365 h 2230365"/>
                <a:gd name="connsiteX4" fmla="*/ 256999 w 2222159"/>
                <a:gd name="connsiteY4" fmla="*/ 2129361 h 2230365"/>
                <a:gd name="connsiteX5" fmla="*/ 0 w 2222159"/>
                <a:gd name="connsiteY5" fmla="*/ 1902674 h 2230365"/>
                <a:gd name="connsiteX6" fmla="*/ 1098510 w 2222159"/>
                <a:gd name="connsiteY6" fmla="*/ 0 h 223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2159" h="2230365">
                  <a:moveTo>
                    <a:pt x="1098510" y="0"/>
                  </a:moveTo>
                  <a:cubicBezTo>
                    <a:pt x="1555877" y="264061"/>
                    <a:pt x="1919287" y="628363"/>
                    <a:pt x="2177012" y="1049135"/>
                  </a:cubicBezTo>
                  <a:lnTo>
                    <a:pt x="2222159" y="1131525"/>
                  </a:lnTo>
                  <a:lnTo>
                    <a:pt x="318913" y="2230365"/>
                  </a:lnTo>
                  <a:lnTo>
                    <a:pt x="256999" y="2129361"/>
                  </a:lnTo>
                  <a:cubicBezTo>
                    <a:pt x="189420" y="2039920"/>
                    <a:pt x="103190" y="1962251"/>
                    <a:pt x="0" y="1902674"/>
                  </a:cubicBezTo>
                  <a:lnTo>
                    <a:pt x="109851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omic Sans MS" panose="030F0702030302020204" pitchFamily="66" charset="0"/>
              </a:endParaRPr>
            </a:p>
          </p:txBody>
        </p:sp>
        <p:sp>
          <p:nvSpPr>
            <p:cNvPr id="30" name="Segment 12 Text">
              <a:extLst>
                <a:ext uri="{FF2B5EF4-FFF2-40B4-BE49-F238E27FC236}">
                  <a16:creationId xmlns:a16="http://schemas.microsoft.com/office/drawing/2014/main" xmlns="" id="{B00657BF-5DD3-43BE-911E-44354B594525}"/>
                </a:ext>
              </a:extLst>
            </p:cNvPr>
            <p:cNvSpPr/>
            <p:nvPr/>
          </p:nvSpPr>
          <p:spPr>
            <a:xfrm rot="15094825">
              <a:off x="4463267" y="114444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vi-VN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Read.</a:t>
              </a:r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  <a:endParaRPr lang="vi-VN" b="1" dirty="0">
                <a:ln w="0"/>
                <a:solidFill>
                  <a:schemeClr val="accent6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- 5*</a:t>
              </a:r>
            </a:p>
          </p:txBody>
        </p:sp>
        <p:sp>
          <p:nvSpPr>
            <p:cNvPr id="31" name="Segment 11 Text">
              <a:extLst>
                <a:ext uri="{FF2B5EF4-FFF2-40B4-BE49-F238E27FC236}">
                  <a16:creationId xmlns:a16="http://schemas.microsoft.com/office/drawing/2014/main" xmlns="" id="{49DB3122-6BBE-49BD-B86C-D1FED76F0265}"/>
                </a:ext>
              </a:extLst>
            </p:cNvPr>
            <p:cNvSpPr/>
            <p:nvPr/>
          </p:nvSpPr>
          <p:spPr>
            <a:xfrm rot="13372475">
              <a:off x="3586056" y="149991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Come </a:t>
              </a:r>
              <a:r>
                <a:rPr lang="vi-VN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in.</a:t>
              </a:r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  <a:endParaRPr lang="vi-VN" b="1" dirty="0">
                <a:ln w="0"/>
                <a:solidFill>
                  <a:schemeClr val="accent6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+ 5* </a:t>
              </a:r>
            </a:p>
          </p:txBody>
        </p:sp>
        <p:sp>
          <p:nvSpPr>
            <p:cNvPr id="32" name="Segment 10 Text">
              <a:extLst>
                <a:ext uri="{FF2B5EF4-FFF2-40B4-BE49-F238E27FC236}">
                  <a16:creationId xmlns:a16="http://schemas.microsoft.com/office/drawing/2014/main" xmlns="" id="{D038A75D-6403-4F7D-A018-F7FDCAEDB34B}"/>
                </a:ext>
              </a:extLst>
            </p:cNvPr>
            <p:cNvSpPr/>
            <p:nvPr/>
          </p:nvSpPr>
          <p:spPr>
            <a:xfrm rot="11488962">
              <a:off x="3068372" y="251529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b="1" dirty="0">
                  <a:ln w="0"/>
                  <a:solidFill>
                    <a:schemeClr val="accent6">
                      <a:lumMod val="95000"/>
                    </a:schemeClr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Go </a:t>
              </a:r>
              <a:r>
                <a:rPr lang="vi-VN" b="1" dirty="0">
                  <a:ln w="0"/>
                  <a:solidFill>
                    <a:schemeClr val="accent6">
                      <a:lumMod val="95000"/>
                    </a:schemeClr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out.</a:t>
              </a:r>
              <a:r>
                <a:rPr lang="en-US" b="1" dirty="0">
                  <a:ln w="0"/>
                  <a:solidFill>
                    <a:schemeClr val="accent6">
                      <a:lumMod val="95000"/>
                    </a:schemeClr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  <a:endParaRPr lang="vi-VN" b="1" dirty="0">
                <a:ln w="0"/>
                <a:solidFill>
                  <a:schemeClr val="accent6">
                    <a:lumMod val="9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  <a:p>
              <a:pPr algn="ctr"/>
              <a:r>
                <a:rPr lang="en-US" b="1" dirty="0">
                  <a:ln w="0"/>
                  <a:solidFill>
                    <a:schemeClr val="accent6">
                      <a:lumMod val="95000"/>
                    </a:schemeClr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– 2*</a:t>
              </a:r>
            </a:p>
          </p:txBody>
        </p:sp>
        <p:sp>
          <p:nvSpPr>
            <p:cNvPr id="33" name="Segment 9 Text">
              <a:extLst>
                <a:ext uri="{FF2B5EF4-FFF2-40B4-BE49-F238E27FC236}">
                  <a16:creationId xmlns:a16="http://schemas.microsoft.com/office/drawing/2014/main" xmlns="" id="{75B22CE2-3955-46BF-8491-B2C7136B75C6}"/>
                </a:ext>
              </a:extLst>
            </p:cNvPr>
            <p:cNvSpPr/>
            <p:nvPr/>
          </p:nvSpPr>
          <p:spPr>
            <a:xfrm rot="9928268">
              <a:off x="2956641" y="352474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Close your </a:t>
              </a:r>
              <a:r>
                <a:rPr lang="vi-VN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book.</a:t>
              </a:r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  <a:endParaRPr lang="vi-VN" b="1" dirty="0">
                <a:ln w="0"/>
                <a:solidFill>
                  <a:schemeClr val="accent6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+ 4* </a:t>
              </a:r>
            </a:p>
          </p:txBody>
        </p:sp>
        <p:sp>
          <p:nvSpPr>
            <p:cNvPr id="34" name="Segment 8 Text">
              <a:extLst>
                <a:ext uri="{FF2B5EF4-FFF2-40B4-BE49-F238E27FC236}">
                  <a16:creationId xmlns:a16="http://schemas.microsoft.com/office/drawing/2014/main" xmlns="" id="{9A8623BE-1200-44EA-9BB8-A72105F48880}"/>
                </a:ext>
              </a:extLst>
            </p:cNvPr>
            <p:cNvSpPr/>
            <p:nvPr/>
          </p:nvSpPr>
          <p:spPr>
            <a:xfrm rot="8011487">
              <a:off x="3536977" y="438774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Sit </a:t>
              </a:r>
              <a:r>
                <a:rPr lang="vi-VN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down.</a:t>
              </a:r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  <a:endParaRPr lang="vi-VN" b="1" dirty="0">
                <a:ln w="0"/>
                <a:solidFill>
                  <a:schemeClr val="accent6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– 5*</a:t>
              </a:r>
            </a:p>
          </p:txBody>
        </p:sp>
        <p:sp>
          <p:nvSpPr>
            <p:cNvPr id="35" name="Segment 7 Text">
              <a:extLst>
                <a:ext uri="{FF2B5EF4-FFF2-40B4-BE49-F238E27FC236}">
                  <a16:creationId xmlns:a16="http://schemas.microsoft.com/office/drawing/2014/main" xmlns="" id="{078B833C-B147-4B82-86A3-A5393E2DB146}"/>
                </a:ext>
              </a:extLst>
            </p:cNvPr>
            <p:cNvSpPr/>
            <p:nvPr/>
          </p:nvSpPr>
          <p:spPr>
            <a:xfrm rot="6200893">
              <a:off x="4382304" y="4941553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Stand </a:t>
              </a:r>
              <a:r>
                <a:rPr lang="vi-VN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up.</a:t>
              </a:r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 </a:t>
              </a:r>
              <a:endParaRPr lang="vi-VN" b="1" dirty="0">
                <a:ln w="0"/>
                <a:solidFill>
                  <a:schemeClr val="accent6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* 5*</a:t>
              </a:r>
            </a:p>
          </p:txBody>
        </p:sp>
        <p:sp>
          <p:nvSpPr>
            <p:cNvPr id="36" name="Segment 6 Text">
              <a:extLst>
                <a:ext uri="{FF2B5EF4-FFF2-40B4-BE49-F238E27FC236}">
                  <a16:creationId xmlns:a16="http://schemas.microsoft.com/office/drawing/2014/main" xmlns="" id="{B9F45550-979C-457F-B642-8A3F430B3C5F}"/>
                </a:ext>
              </a:extLst>
            </p:cNvPr>
            <p:cNvSpPr/>
            <p:nvPr/>
          </p:nvSpPr>
          <p:spPr>
            <a:xfrm rot="4481382">
              <a:off x="5393194" y="494603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Raise </a:t>
              </a:r>
              <a:r>
                <a:rPr lang="vi-VN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hand</a:t>
              </a:r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s</a:t>
              </a:r>
              <a:r>
                <a:rPr lang="vi-VN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.</a:t>
              </a:r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-2*</a:t>
              </a:r>
            </a:p>
          </p:txBody>
        </p:sp>
        <p:sp>
          <p:nvSpPr>
            <p:cNvPr id="37" name="Segment 5 Text">
              <a:extLst>
                <a:ext uri="{FF2B5EF4-FFF2-40B4-BE49-F238E27FC236}">
                  <a16:creationId xmlns:a16="http://schemas.microsoft.com/office/drawing/2014/main" xmlns="" id="{1A422C6D-DCC3-4403-96CC-8300D558B0B0}"/>
                </a:ext>
              </a:extLst>
            </p:cNvPr>
            <p:cNvSpPr/>
            <p:nvPr/>
          </p:nvSpPr>
          <p:spPr>
            <a:xfrm rot="2699573">
              <a:off x="6296953" y="450237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Do a </a:t>
              </a:r>
              <a:r>
                <a:rPr lang="vi-VN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puzzle.</a:t>
              </a:r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1 *</a:t>
              </a:r>
            </a:p>
          </p:txBody>
        </p:sp>
        <p:sp>
          <p:nvSpPr>
            <p:cNvPr id="38" name="Segment 4 Text">
              <a:extLst>
                <a:ext uri="{FF2B5EF4-FFF2-40B4-BE49-F238E27FC236}">
                  <a16:creationId xmlns:a16="http://schemas.microsoft.com/office/drawing/2014/main" xmlns="" id="{832AB90A-994E-49DC-A98D-B739AA25CDA2}"/>
                </a:ext>
              </a:extLst>
            </p:cNvPr>
            <p:cNvSpPr/>
            <p:nvPr/>
          </p:nvSpPr>
          <p:spPr>
            <a:xfrm rot="906046">
              <a:off x="6918453" y="364014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Be </a:t>
              </a:r>
              <a:r>
                <a:rPr lang="vi-VN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quiet.</a:t>
              </a:r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 </a:t>
              </a:r>
              <a:endParaRPr lang="vi-VN" b="1" dirty="0">
                <a:ln w="0"/>
                <a:solidFill>
                  <a:schemeClr val="accent6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+1*</a:t>
              </a:r>
            </a:p>
          </p:txBody>
        </p:sp>
        <p:sp>
          <p:nvSpPr>
            <p:cNvPr id="39" name="Segment 3 Text">
              <a:extLst>
                <a:ext uri="{FF2B5EF4-FFF2-40B4-BE49-F238E27FC236}">
                  <a16:creationId xmlns:a16="http://schemas.microsoft.com/office/drawing/2014/main" xmlns="" id="{7E1B5BF5-ACE2-4E66-B585-2439BEEC3E7A}"/>
                </a:ext>
              </a:extLst>
            </p:cNvPr>
            <p:cNvSpPr/>
            <p:nvPr/>
          </p:nvSpPr>
          <p:spPr>
            <a:xfrm rot="20849754">
              <a:off x="6943980" y="266841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Say </a:t>
              </a:r>
              <a:r>
                <a:rPr lang="vi-VN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goodbye.</a:t>
              </a:r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+2*</a:t>
              </a:r>
            </a:p>
          </p:txBody>
        </p:sp>
        <p:sp>
          <p:nvSpPr>
            <p:cNvPr id="40" name="Segment 2 Text">
              <a:extLst>
                <a:ext uri="{FF2B5EF4-FFF2-40B4-BE49-F238E27FC236}">
                  <a16:creationId xmlns:a16="http://schemas.microsoft.com/office/drawing/2014/main" xmlns="" id="{1FF8F9E1-828E-4A1C-B900-B5A188126768}"/>
                </a:ext>
              </a:extLst>
            </p:cNvPr>
            <p:cNvSpPr/>
            <p:nvPr/>
          </p:nvSpPr>
          <p:spPr>
            <a:xfrm rot="18962840">
              <a:off x="6527642" y="161166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Open your </a:t>
              </a:r>
              <a:r>
                <a:rPr lang="vi-VN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book.</a:t>
              </a:r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 </a:t>
              </a:r>
              <a:endParaRPr lang="vi-VN" b="1" dirty="0">
                <a:ln w="0"/>
                <a:solidFill>
                  <a:schemeClr val="accent6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+4*</a:t>
              </a:r>
            </a:p>
          </p:txBody>
        </p:sp>
        <p:sp>
          <p:nvSpPr>
            <p:cNvPr id="41" name="Segment 1 Text">
              <a:extLst>
                <a:ext uri="{FF2B5EF4-FFF2-40B4-BE49-F238E27FC236}">
                  <a16:creationId xmlns:a16="http://schemas.microsoft.com/office/drawing/2014/main" xmlns="" id="{AD2C2744-7203-43B8-BE31-D0F838D24867}"/>
                </a:ext>
              </a:extLst>
            </p:cNvPr>
            <p:cNvSpPr/>
            <p:nvPr/>
          </p:nvSpPr>
          <p:spPr>
            <a:xfrm rot="17067617">
              <a:off x="5510755" y="110567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vi-VN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Listen.</a:t>
              </a:r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 </a:t>
              </a:r>
              <a:endParaRPr lang="vi-VN" b="1" dirty="0">
                <a:ln w="0"/>
                <a:solidFill>
                  <a:schemeClr val="accent6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  <a:p>
              <a:pPr algn="ctr"/>
              <a:r>
                <a:rPr lang="en-US" b="1" dirty="0">
                  <a:ln w="0"/>
                  <a:solidFill>
                    <a:schemeClr val="accent6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- 1*</a:t>
              </a:r>
              <a:r>
                <a:rPr lang="en-US" b="1" dirty="0">
                  <a:ln w="0"/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42" name="Spin Button">
            <a:extLst>
              <a:ext uri="{FF2B5EF4-FFF2-40B4-BE49-F238E27FC236}">
                <a16:creationId xmlns:a16="http://schemas.microsoft.com/office/drawing/2014/main" xmlns="" id="{B0EAF620-C071-4A8D-A750-3AFA572260A6}"/>
              </a:ext>
            </a:extLst>
          </p:cNvPr>
          <p:cNvGrpSpPr/>
          <p:nvPr/>
        </p:nvGrpSpPr>
        <p:grpSpPr>
          <a:xfrm>
            <a:off x="5144611" y="1896750"/>
            <a:ext cx="1350000" cy="1350000"/>
            <a:chOff x="5196000" y="2529000"/>
            <a:chExt cx="1800000" cy="1800000"/>
          </a:xfrm>
        </p:grpSpPr>
        <p:sp>
          <p:nvSpPr>
            <p:cNvPr id="43" name="Spin Button">
              <a:extLst>
                <a:ext uri="{FF2B5EF4-FFF2-40B4-BE49-F238E27FC236}">
                  <a16:creationId xmlns:a16="http://schemas.microsoft.com/office/drawing/2014/main" xmlns="" id="{16A1ACF4-113F-4D6C-8B53-52109E3708F4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44" name="Arrow: Curved Down 43">
              <a:extLst>
                <a:ext uri="{FF2B5EF4-FFF2-40B4-BE49-F238E27FC236}">
                  <a16:creationId xmlns:a16="http://schemas.microsoft.com/office/drawing/2014/main" xmlns="" id="{76B13AAA-DBEE-4104-8C95-12A40DB1A98A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" name="Arrow: Curved Down 44">
              <a:extLst>
                <a:ext uri="{FF2B5EF4-FFF2-40B4-BE49-F238E27FC236}">
                  <a16:creationId xmlns:a16="http://schemas.microsoft.com/office/drawing/2014/main" xmlns="" id="{0B8FEADC-5846-4C68-9394-BB16BB290777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6" name="Marker">
            <a:extLst>
              <a:ext uri="{FF2B5EF4-FFF2-40B4-BE49-F238E27FC236}">
                <a16:creationId xmlns:a16="http://schemas.microsoft.com/office/drawing/2014/main" xmlns="" id="{F8262099-89F8-46B9-90AD-47BCAF90B84A}"/>
              </a:ext>
            </a:extLst>
          </p:cNvPr>
          <p:cNvSpPr/>
          <p:nvPr/>
        </p:nvSpPr>
        <p:spPr>
          <a:xfrm rot="10800000">
            <a:off x="5553516" y="-16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F774A2-43C8-4273-9D1E-36525769290D}"/>
              </a:ext>
            </a:extLst>
          </p:cNvPr>
          <p:cNvSpPr txBox="1"/>
          <p:nvPr/>
        </p:nvSpPr>
        <p:spPr>
          <a:xfrm>
            <a:off x="698017" y="1028639"/>
            <a:ext cx="13390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Team 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1548233A-AD06-4755-9348-3C7A59E35CBD}"/>
              </a:ext>
            </a:extLst>
          </p:cNvPr>
          <p:cNvSpPr txBox="1"/>
          <p:nvPr/>
        </p:nvSpPr>
        <p:spPr>
          <a:xfrm>
            <a:off x="635260" y="1878525"/>
            <a:ext cx="1339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  <a:latin typeface="Comic Sans MS" panose="030F0702030302020204" pitchFamily="66" charset="0"/>
              </a:rPr>
              <a:t>Team 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8DB6294-45FC-4162-8F72-AB5B13CFF202}"/>
              </a:ext>
            </a:extLst>
          </p:cNvPr>
          <p:cNvSpPr txBox="1"/>
          <p:nvPr/>
        </p:nvSpPr>
        <p:spPr>
          <a:xfrm>
            <a:off x="663928" y="2692579"/>
            <a:ext cx="1407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Team 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CA8B5A4-2EEC-4639-AA34-AB1CCC74CBB8}"/>
              </a:ext>
            </a:extLst>
          </p:cNvPr>
          <p:cNvSpPr/>
          <p:nvPr/>
        </p:nvSpPr>
        <p:spPr>
          <a:xfrm>
            <a:off x="635260" y="875654"/>
            <a:ext cx="2347756" cy="650482"/>
          </a:xfrm>
          <a:prstGeom prst="round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latin typeface="Comic Sans MS" panose="030F0702030302020204" pitchFamily="66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9413AD63-8130-4D9A-99BD-80B2AB90EF05}"/>
              </a:ext>
            </a:extLst>
          </p:cNvPr>
          <p:cNvSpPr/>
          <p:nvPr/>
        </p:nvSpPr>
        <p:spPr>
          <a:xfrm>
            <a:off x="633349" y="1739186"/>
            <a:ext cx="2347756" cy="650482"/>
          </a:xfrm>
          <a:prstGeom prst="round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latin typeface="Comic Sans MS" panose="030F0702030302020204" pitchFamily="66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DF951B22-B11E-4153-80F6-2D6C40F119D1}"/>
              </a:ext>
            </a:extLst>
          </p:cNvPr>
          <p:cNvSpPr/>
          <p:nvPr/>
        </p:nvSpPr>
        <p:spPr>
          <a:xfrm>
            <a:off x="657725" y="2571750"/>
            <a:ext cx="2347756" cy="650482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latin typeface="Comic Sans MS" panose="030F0702030302020204" pitchFamily="66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2" imgW="885960" imgH="352440"/>
        </mc:Choice>
        <mc:Fallback>
          <p:control name="TextBox1" r:id="rId2" imgW="885960" imgH="3524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6600" y="1039813"/>
                  <a:ext cx="885825" cy="357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3" imgW="885960" imgH="352440"/>
        </mc:Choice>
        <mc:Fallback>
          <p:control name="TextBox2" r:id="rId3" imgW="885960" imgH="35244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2950" y="1882775"/>
                  <a:ext cx="885825" cy="3571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8" name="TextBox3" r:id="rId4" imgW="885960" imgH="399960"/>
        </mc:Choice>
        <mc:Fallback>
          <p:control name="TextBox3" r:id="rId4" imgW="885960" imgH="399960">
            <p:pic>
              <p:nvPicPr>
                <p:cNvPr id="0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2950" y="2709863"/>
                  <a:ext cx="885825" cy="3968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911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820" y="505608"/>
            <a:ext cx="89611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OBJECTIVES.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By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the end of the lesson, pupils will be able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Language knowledge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skills:</a:t>
            </a:r>
          </a:p>
          <a:p>
            <a:pPr lvl="0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say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the chant with the correct rhythm and pronunciation.</a:t>
            </a:r>
          </a:p>
          <a:p>
            <a:pPr lvl="0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Listen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to and understand four sentences describing what the characters are doing in the classroom at break time and number the correct pictures.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listen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to and understand a chant with seven sentences describing what the characters usually do in the classroom, and act out the chant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Competences:</a:t>
            </a:r>
          </a:p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Communication 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&amp; independent learning: perform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listening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tasks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310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Google Shape;4132;p62"/>
          <p:cNvSpPr txBox="1">
            <a:spLocks noGrp="1"/>
          </p:cNvSpPr>
          <p:nvPr>
            <p:ph type="title"/>
          </p:nvPr>
        </p:nvSpPr>
        <p:spPr>
          <a:xfrm>
            <a:off x="-258945" y="1627946"/>
            <a:ext cx="9823731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Comic Sans MS" panose="030F0702030302020204" pitchFamily="66" charset="0"/>
              </a:rPr>
              <a:t>Warm-up &amp; Review</a:t>
            </a:r>
            <a:endParaRPr sz="6000" dirty="0">
              <a:latin typeface="Comic Sans MS" panose="030F0702030302020204" pitchFamily="66" charset="0"/>
            </a:endParaRPr>
          </a:p>
        </p:txBody>
      </p:sp>
      <p:grpSp>
        <p:nvGrpSpPr>
          <p:cNvPr id="3" name="Google Shape;3576;p42">
            <a:extLst>
              <a:ext uri="{FF2B5EF4-FFF2-40B4-BE49-F238E27FC236}">
                <a16:creationId xmlns:a16="http://schemas.microsoft.com/office/drawing/2014/main" xmlns="" id="{81E75744-9B91-4347-A629-ECA9F6DA60A0}"/>
              </a:ext>
            </a:extLst>
          </p:cNvPr>
          <p:cNvGrpSpPr/>
          <p:nvPr/>
        </p:nvGrpSpPr>
        <p:grpSpPr>
          <a:xfrm>
            <a:off x="3420781" y="-420021"/>
            <a:ext cx="2464278" cy="2450455"/>
            <a:chOff x="4080729" y="838311"/>
            <a:chExt cx="2097674" cy="2085907"/>
          </a:xfrm>
        </p:grpSpPr>
        <p:sp>
          <p:nvSpPr>
            <p:cNvPr id="4" name="Google Shape;3577;p42">
              <a:extLst>
                <a:ext uri="{FF2B5EF4-FFF2-40B4-BE49-F238E27FC236}">
                  <a16:creationId xmlns:a16="http://schemas.microsoft.com/office/drawing/2014/main" xmlns="" id="{FD15BC7F-E7D8-4775-89ED-1D08AD3B873E}"/>
                </a:ext>
              </a:extLst>
            </p:cNvPr>
            <p:cNvSpPr/>
            <p:nvPr/>
          </p:nvSpPr>
          <p:spPr>
            <a:xfrm rot="9330547">
              <a:off x="4359097" y="1101553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578;p42">
              <a:extLst>
                <a:ext uri="{FF2B5EF4-FFF2-40B4-BE49-F238E27FC236}">
                  <a16:creationId xmlns:a16="http://schemas.microsoft.com/office/drawing/2014/main" xmlns="" id="{85706EE1-E405-4DA3-8066-2B3616BB5DD9}"/>
                </a:ext>
              </a:extLst>
            </p:cNvPr>
            <p:cNvSpPr/>
            <p:nvPr/>
          </p:nvSpPr>
          <p:spPr>
            <a:xfrm rot="9330547">
              <a:off x="4312523" y="1198131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0623210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BEC5E4-C541-49A5-8A54-0F75CA1C77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1" b="-1"/>
          <a:stretch/>
        </p:blipFill>
        <p:spPr>
          <a:xfrm>
            <a:off x="1198320" y="1089792"/>
            <a:ext cx="6694714" cy="3565588"/>
          </a:xfrm>
          <a:prstGeom prst="rect">
            <a:avLst/>
          </a:prstGeom>
        </p:spPr>
      </p:pic>
      <p:pic>
        <p:nvPicPr>
          <p:cNvPr id="3" name="Track 2">
            <a:hlinkClick r:id="" action="ppaction://media"/>
            <a:extLst>
              <a:ext uri="{FF2B5EF4-FFF2-40B4-BE49-F238E27FC236}">
                <a16:creationId xmlns:a16="http://schemas.microsoft.com/office/drawing/2014/main" xmlns="" id="{D2FCD1AF-03C6-5061-B7B0-8735F35A0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3072" y="347234"/>
            <a:ext cx="487363" cy="487363"/>
          </a:xfrm>
          <a:prstGeom prst="rect">
            <a:avLst/>
          </a:prstGeom>
        </p:spPr>
      </p:pic>
      <p:sp>
        <p:nvSpPr>
          <p:cNvPr id="8" name="Google Shape;4132;p62">
            <a:extLst>
              <a:ext uri="{FF2B5EF4-FFF2-40B4-BE49-F238E27FC236}">
                <a16:creationId xmlns:a16="http://schemas.microsoft.com/office/drawing/2014/main" xmlns="" id="{685DCBC8-7601-4893-98DE-8701B49FB011}"/>
              </a:ext>
            </a:extLst>
          </p:cNvPr>
          <p:cNvSpPr txBox="1">
            <a:spLocks/>
          </p:cNvSpPr>
          <p:nvPr/>
        </p:nvSpPr>
        <p:spPr>
          <a:xfrm>
            <a:off x="1699150" y="0"/>
            <a:ext cx="5908200" cy="1066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72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 dirty="0">
                <a:solidFill>
                  <a:srgbClr val="221929"/>
                </a:solidFill>
                <a:latin typeface="Comic Sans MS" panose="030F0702030302020204" pitchFamily="66" charset="0"/>
              </a:rPr>
              <a:t>Let’s sing.</a:t>
            </a:r>
            <a:endParaRPr lang="en-US" sz="4000" dirty="0">
              <a:solidFill>
                <a:srgbClr val="22192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32;p62">
            <a:extLst>
              <a:ext uri="{FF2B5EF4-FFF2-40B4-BE49-F238E27FC236}">
                <a16:creationId xmlns:a16="http://schemas.microsoft.com/office/drawing/2014/main" xmlns="" id="{685DCBC8-7601-4893-98DE-8701B49FB011}"/>
              </a:ext>
            </a:extLst>
          </p:cNvPr>
          <p:cNvSpPr txBox="1">
            <a:spLocks/>
          </p:cNvSpPr>
          <p:nvPr/>
        </p:nvSpPr>
        <p:spPr>
          <a:xfrm>
            <a:off x="1617900" y="1480947"/>
            <a:ext cx="5908200" cy="1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72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221929"/>
                </a:solidFill>
                <a:latin typeface="Comic Sans MS" panose="030F0702030302020204" pitchFamily="66" charset="0"/>
              </a:rPr>
              <a:t>Look and </a:t>
            </a:r>
            <a:r>
              <a:rPr lang="vi-VN" sz="4000" dirty="0">
                <a:solidFill>
                  <a:srgbClr val="221929"/>
                </a:solidFill>
                <a:latin typeface="Comic Sans MS" panose="030F0702030302020204" pitchFamily="66" charset="0"/>
              </a:rPr>
              <a:t>guess.</a:t>
            </a:r>
            <a:endParaRPr lang="en-US" sz="4000" dirty="0">
              <a:solidFill>
                <a:srgbClr val="221929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58634A-AB24-4C80-ABDD-FAAB0408D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6786"/>
            <a:ext cx="7704000" cy="477600"/>
          </a:xfrm>
        </p:spPr>
        <p:txBody>
          <a:bodyPr/>
          <a:lstStyle/>
          <a:p>
            <a:r>
              <a:rPr lang="vi-VN" sz="6000" dirty="0">
                <a:latin typeface="Comic Sans MS" panose="030F0702030302020204" pitchFamily="66" charset="0"/>
              </a:rPr>
              <a:t>S</a:t>
            </a:r>
            <a:r>
              <a:rPr lang="en-US" sz="6000" dirty="0">
                <a:latin typeface="Comic Sans MS" panose="030F0702030302020204" pitchFamily="66" charset="0"/>
              </a:rPr>
              <a:t>it </a:t>
            </a:r>
            <a:r>
              <a:rPr lang="vi-VN" sz="6000" dirty="0">
                <a:latin typeface="Comic Sans MS" panose="030F0702030302020204" pitchFamily="66" charset="0"/>
              </a:rPr>
              <a:t>down.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Free Sit Cliparts, Download Free Sit Cliparts png images, Free ClipArts on  Clipart Library">
            <a:extLst>
              <a:ext uri="{FF2B5EF4-FFF2-40B4-BE49-F238E27FC236}">
                <a16:creationId xmlns:a16="http://schemas.microsoft.com/office/drawing/2014/main" xmlns="" id="{DFB0B55D-531D-4E93-8EBE-2C67DCC2D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24" y="1575641"/>
            <a:ext cx="1692382" cy="275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Sit Cliparts, Download Free Sit Cliparts png images, Free ClipArts on  Clipart Library">
            <a:extLst>
              <a:ext uri="{FF2B5EF4-FFF2-40B4-BE49-F238E27FC236}">
                <a16:creationId xmlns:a16="http://schemas.microsoft.com/office/drawing/2014/main" xmlns="" id="{A364E761-485B-4853-86A3-5C057D87A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24" y="1575641"/>
            <a:ext cx="1692382" cy="275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07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6EA347-3D40-497D-8371-B464428D4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6786"/>
            <a:ext cx="7704000" cy="477600"/>
          </a:xfrm>
        </p:spPr>
        <p:txBody>
          <a:bodyPr/>
          <a:lstStyle/>
          <a:p>
            <a:r>
              <a:rPr lang="vi-VN" sz="6000" dirty="0">
                <a:latin typeface="Comic Sans MS" panose="030F0702030302020204" pitchFamily="66" charset="0"/>
              </a:rPr>
              <a:t>O</a:t>
            </a:r>
            <a:r>
              <a:rPr lang="en-US" sz="6000" dirty="0">
                <a:latin typeface="Comic Sans MS" panose="030F0702030302020204" pitchFamily="66" charset="0"/>
              </a:rPr>
              <a:t>pen your </a:t>
            </a:r>
            <a:r>
              <a:rPr lang="vi-VN" sz="6000" dirty="0">
                <a:latin typeface="Comic Sans MS" panose="030F0702030302020204" pitchFamily="66" charset="0"/>
              </a:rPr>
              <a:t>book.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Classroom English Flashcards | Quizlet">
            <a:extLst>
              <a:ext uri="{FF2B5EF4-FFF2-40B4-BE49-F238E27FC236}">
                <a16:creationId xmlns:a16="http://schemas.microsoft.com/office/drawing/2014/main" xmlns="" id="{1F85D770-EB55-4FC5-A489-E2C13A1E9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76" y="1268231"/>
            <a:ext cx="2724957" cy="30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lassroom English Flashcards | Quizlet">
            <a:extLst>
              <a:ext uri="{FF2B5EF4-FFF2-40B4-BE49-F238E27FC236}">
                <a16:creationId xmlns:a16="http://schemas.microsoft.com/office/drawing/2014/main" xmlns="" id="{87348F66-BEA8-4981-B7F7-5F0B8088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75" y="1268230"/>
            <a:ext cx="2724957" cy="30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209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C7CF33-FF4F-480F-AF3D-0B687E4C0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6786"/>
            <a:ext cx="7704000" cy="477600"/>
          </a:xfrm>
        </p:spPr>
        <p:txBody>
          <a:bodyPr/>
          <a:lstStyle/>
          <a:p>
            <a:r>
              <a:rPr lang="vi-VN" sz="6000" dirty="0">
                <a:latin typeface="Comic Sans MS" panose="030F0702030302020204" pitchFamily="66" charset="0"/>
              </a:rPr>
              <a:t>R</a:t>
            </a:r>
            <a:r>
              <a:rPr lang="en-US" sz="6000" dirty="0">
                <a:latin typeface="Comic Sans MS" panose="030F0702030302020204" pitchFamily="66" charset="0"/>
              </a:rPr>
              <a:t>ead </a:t>
            </a:r>
            <a:r>
              <a:rPr lang="vi-VN" sz="6000" dirty="0">
                <a:latin typeface="Comic Sans MS" panose="030F0702030302020204" pitchFamily="66" charset="0"/>
              </a:rPr>
              <a:t>aloud.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3076" name="Picture 4" descr="Premium Vector | Boy with a book reading aloud | Reading cartoon, Kids  cartoon characters, Kids clipart">
            <a:extLst>
              <a:ext uri="{FF2B5EF4-FFF2-40B4-BE49-F238E27FC236}">
                <a16:creationId xmlns:a16="http://schemas.microsoft.com/office/drawing/2014/main" xmlns="" id="{0FC1F640-11FB-4600-BB49-42142CCF0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383" y="1722190"/>
            <a:ext cx="2943709" cy="294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remium Vector | Boy with a book reading aloud | Reading cartoon, Kids  cartoon characters, Kids clipart">
            <a:extLst>
              <a:ext uri="{FF2B5EF4-FFF2-40B4-BE49-F238E27FC236}">
                <a16:creationId xmlns:a16="http://schemas.microsoft.com/office/drawing/2014/main" xmlns="" id="{1241A069-FDC4-45F1-B7B5-5A7D0A7F8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382" y="1722189"/>
            <a:ext cx="2943709" cy="294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9597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283</Words>
  <Application>Microsoft Office PowerPoint</Application>
  <PresentationFormat>On-screen Show (16:9)</PresentationFormat>
  <Paragraphs>73</Paragraphs>
  <Slides>29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Comic Sans MS</vt:lpstr>
      <vt:lpstr>Open Sans</vt:lpstr>
      <vt:lpstr>Patrick Hand</vt:lpstr>
      <vt:lpstr>Roboto</vt:lpstr>
      <vt:lpstr>Dosis</vt:lpstr>
      <vt:lpstr>Barriecito</vt:lpstr>
      <vt:lpstr>Times New Roman</vt:lpstr>
      <vt:lpstr>Cool Doody Thesis by Slidesgo</vt:lpstr>
      <vt:lpstr>Basic English for Korean Speakers Workshop by Slidesgo</vt:lpstr>
      <vt:lpstr>PowerPoint Presentation</vt:lpstr>
      <vt:lpstr>Starter </vt:lpstr>
      <vt:lpstr>PowerPoint Presentation</vt:lpstr>
      <vt:lpstr>Warm-up &amp; Review</vt:lpstr>
      <vt:lpstr>PowerPoint Presentation</vt:lpstr>
      <vt:lpstr>PowerPoint Presentation</vt:lpstr>
      <vt:lpstr>Sit down.</vt:lpstr>
      <vt:lpstr>Open your book.</vt:lpstr>
      <vt:lpstr>Read aloud.</vt:lpstr>
      <vt:lpstr>Stand up.</vt:lpstr>
      <vt:lpstr>Listen.</vt:lpstr>
      <vt:lpstr>PowerPoint Presentation</vt:lpstr>
      <vt:lpstr>PowerPoint Presentation</vt:lpstr>
      <vt:lpstr>PowerPoint Presentation</vt:lpstr>
      <vt:lpstr>Let’s chant.</vt:lpstr>
      <vt:lpstr>Listen and repeat.</vt:lpstr>
      <vt:lpstr>Clap and chant.</vt:lpstr>
      <vt:lpstr> Listen and number.</vt:lpstr>
      <vt:lpstr>PowerPoint Presentation</vt:lpstr>
      <vt:lpstr>What is she doing?</vt:lpstr>
      <vt:lpstr>What is he doing?</vt:lpstr>
      <vt:lpstr>What is he doing?</vt:lpstr>
      <vt:lpstr>What is she doing?</vt:lpstr>
      <vt:lpstr>Listen and number.</vt:lpstr>
      <vt:lpstr> Listen and act out.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</dc:title>
  <dc:creator>Duyen Ngoc</dc:creator>
  <cp:lastModifiedBy>Admin</cp:lastModifiedBy>
  <cp:revision>50</cp:revision>
  <dcterms:modified xsi:type="dcterms:W3CDTF">2024-09-07T08:27:26Z</dcterms:modified>
</cp:coreProperties>
</file>