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327" r:id="rId2"/>
    <p:sldId id="257" r:id="rId3"/>
    <p:sldId id="332" r:id="rId4"/>
    <p:sldId id="343" r:id="rId5"/>
    <p:sldId id="344" r:id="rId6"/>
    <p:sldId id="363" r:id="rId7"/>
    <p:sldId id="346" r:id="rId8"/>
    <p:sldId id="364" r:id="rId9"/>
    <p:sldId id="348" r:id="rId10"/>
    <p:sldId id="365" r:id="rId11"/>
    <p:sldId id="358" r:id="rId12"/>
    <p:sldId id="366" r:id="rId13"/>
    <p:sldId id="360" r:id="rId14"/>
    <p:sldId id="367" r:id="rId15"/>
    <p:sldId id="361" r:id="rId16"/>
    <p:sldId id="368" r:id="rId17"/>
    <p:sldId id="362" r:id="rId18"/>
    <p:sldId id="369" r:id="rId19"/>
    <p:sldId id="373" r:id="rId20"/>
    <p:sldId id="370" r:id="rId21"/>
    <p:sldId id="374" r:id="rId22"/>
    <p:sldId id="371" r:id="rId23"/>
    <p:sldId id="375" r:id="rId24"/>
    <p:sldId id="372" r:id="rId25"/>
    <p:sldId id="376" r:id="rId26"/>
    <p:sldId id="349" r:id="rId27"/>
    <p:sldId id="293" r:id="rId28"/>
    <p:sldId id="296" r:id="rId29"/>
    <p:sldId id="297" r:id="rId30"/>
    <p:sldId id="298" r:id="rId31"/>
    <p:sldId id="377" r:id="rId32"/>
    <p:sldId id="378" r:id="rId33"/>
    <p:sldId id="379" r:id="rId34"/>
    <p:sldId id="258" r:id="rId35"/>
    <p:sldId id="259" r:id="rId36"/>
    <p:sldId id="292" r:id="rId37"/>
  </p:sldIdLst>
  <p:sldSz cx="9144000" cy="5143500" type="screen16x9"/>
  <p:notesSz cx="9144000" cy="6858000"/>
  <p:embeddedFontLst>
    <p:embeddedFont>
      <p:font typeface="Agency FB" panose="020B0503020202020204" pitchFamily="34" charset="0"/>
      <p:regular r:id="rId39"/>
      <p:bold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Berlin Sans FB Demi" panose="020E0802020502020306" pitchFamily="34" charset="0"/>
      <p:bold r:id="rId43"/>
    </p:embeddedFont>
    <p:embeddedFont>
      <p:font typeface="Cooper Black" panose="0208090404030B020404" pitchFamily="18" charset="0"/>
      <p:regular r:id="rId44"/>
    </p:embeddedFont>
    <p:embeddedFont>
      <p:font typeface="Montserrat" panose="00000500000000000000" pitchFamily="2" charset="-93"/>
      <p:regular r:id="rId45"/>
      <p:bold r:id="rId46"/>
      <p:italic r:id="rId47"/>
      <p:boldItalic r:id="rId48"/>
    </p:embeddedFont>
    <p:embeddedFont>
      <p:font typeface="Open Sans Extrabold" panose="020B0906030804020204" pitchFamily="34" charset="0"/>
      <p:bold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496"/>
    <a:srgbClr val="29FFFF"/>
    <a:srgbClr val="A7FFFF"/>
    <a:srgbClr val="F68D36"/>
    <a:srgbClr val="FFE697"/>
    <a:srgbClr val="FFEDB3"/>
    <a:srgbClr val="E79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3" autoAdjust="0"/>
    <p:restoredTop sz="94660"/>
  </p:normalViewPr>
  <p:slideViewPr>
    <p:cSldViewPr>
      <p:cViewPr varScale="1">
        <p:scale>
          <a:sx n="81" d="100"/>
          <a:sy n="81" d="100"/>
        </p:scale>
        <p:origin x="1074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A5168-E3F8-421E-9EBE-E10481D094F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230FB-C21E-4A6D-AE7B-99C81A835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67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fadbed4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3fadbed4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fadbed4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3fadbed41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49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media6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5719" y="802187"/>
            <a:ext cx="63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__________________?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Sh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works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at a nursing home.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-152399" y="2805126"/>
            <a:ext cx="4339786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4290090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-152399" y="3640161"/>
            <a:ext cx="425213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43460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8045" y="2917645"/>
            <a:ext cx="3466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Where does your mother work?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8045" y="3896218"/>
            <a:ext cx="353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What does she do?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58275" y="2862039"/>
            <a:ext cx="349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Where does he work?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340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Where does he live?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sz="13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64" y="684797"/>
            <a:ext cx="2068009" cy="14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4800" y="958933"/>
            <a:ext cx="8339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__________________?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</a:t>
            </a:r>
            <a:r>
              <a:rPr lang="vi-VN" sz="3200" b="1" dirty="0">
                <a:solidFill>
                  <a:schemeClr val="bg1"/>
                </a:solidFill>
                <a:cs typeface="Arial" panose="020B0604020202020204" pitchFamily="34" charset="0"/>
              </a:rPr>
              <a:t>Sh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works </a:t>
            </a:r>
            <a:r>
              <a:rPr lang="vi-VN" sz="3200" b="1" dirty="0">
                <a:solidFill>
                  <a:schemeClr val="bg1"/>
                </a:solidFill>
                <a:cs typeface="Arial" panose="020B0604020202020204" pitchFamily="34" charset="0"/>
              </a:rPr>
              <a:t>at a nursing home.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-76200" y="2805126"/>
            <a:ext cx="4280549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424242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-76200" y="3640161"/>
            <a:ext cx="4301046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4238440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524876" y="2989822"/>
            <a:ext cx="33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Where does your mother work?</a:t>
            </a:r>
            <a:endParaRPr lang="fr-FR" sz="24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57200" y="3883118"/>
            <a:ext cx="336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What does she do?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34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Where does he work?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2" y="3896218"/>
            <a:ext cx="352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Where does he live?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68" y="840016"/>
            <a:ext cx="1933031" cy="1320507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11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0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600198" y="850551"/>
            <a:ext cx="63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What does he do on Sundays?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____________.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984740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He watch TV.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6097" y="3896218"/>
            <a:ext cx="303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He cook meals.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42311" y="299388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He </a:t>
            </a:r>
            <a:r>
              <a:rPr lang="en-US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watchs</a:t>
            </a: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TV.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He watches TV.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089481" y="957510"/>
            <a:ext cx="8339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What does he do on Sundays?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____________.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2805126"/>
            <a:ext cx="3486150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6976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3640161"/>
            <a:ext cx="3490135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7698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83090" y="2989822"/>
            <a:ext cx="242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He watch TV.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97560" y="3883118"/>
            <a:ext cx="286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He cook meals.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275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He </a:t>
            </a:r>
            <a:r>
              <a:rPr lang="en-US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watchs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TV.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6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He watches TV.</a:t>
            </a:r>
            <a:endParaRPr lang="fr-FR" sz="2400" b="1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9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600198" y="850551"/>
            <a:ext cx="67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Where do you live?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I live _____ Tran Hung Dao Street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984740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in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806097" y="3896218"/>
            <a:ext cx="303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  C. a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at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an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4800" y="958933"/>
            <a:ext cx="8339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Where do you live?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I live _____ Tran Hung Dao Street.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2805126"/>
            <a:ext cx="3486150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6976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3640161"/>
            <a:ext cx="3490135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7698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83090" y="2989822"/>
            <a:ext cx="20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in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97560" y="3883118"/>
            <a:ext cx="248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a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24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at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62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an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94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06097" y="851218"/>
            <a:ext cx="67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Lucy: What does he do?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He’s 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984740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a actor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84739" y="3896218"/>
            <a:ext cx="28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an actor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 policeman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a farmer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6783" y="613816"/>
            <a:ext cx="2284648" cy="17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2805126"/>
            <a:ext cx="3486150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6976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3640161"/>
            <a:ext cx="3490135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7698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83090" y="2989822"/>
            <a:ext cx="20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a actor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001659" y="3878977"/>
            <a:ext cx="248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an actor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24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 policeman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62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a farmer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pic>
        <p:nvPicPr>
          <p:cNvPr id="210" name="Picture 20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7716" y="573950"/>
            <a:ext cx="2284648" cy="17055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1077" y="8033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Lucy: What does he do?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He’s ________.</a:t>
            </a:r>
          </a:p>
        </p:txBody>
      </p:sp>
    </p:spTree>
    <p:extLst>
      <p:ext uri="{BB962C8B-B14F-4D97-AF65-F5344CB8AC3E}">
        <p14:creationId xmlns:p14="http://schemas.microsoft.com/office/powerpoint/2010/main" val="38487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31030" y="850068"/>
            <a:ext cx="67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When do you watch TV?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I watch TV 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31030" y="2805885"/>
            <a:ext cx="3829529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31031" y="3640161"/>
            <a:ext cx="386870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747668" y="2978662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in the morning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685800" y="3746697"/>
            <a:ext cx="308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in the afternoon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at noon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in the evening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66F574BB-0EAC-4855-A157-43C495E40B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213"/>
          <a:stretch/>
        </p:blipFill>
        <p:spPr>
          <a:xfrm>
            <a:off x="5491432" y="537107"/>
            <a:ext cx="2487544" cy="17013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31030" y="850068"/>
            <a:ext cx="678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When do you watch TV?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I watch TV 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31030" y="2805885"/>
            <a:ext cx="3829529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31031" y="3640161"/>
            <a:ext cx="386870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747668" y="2978662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in the morning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644444" y="3868949"/>
            <a:ext cx="308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in the afternoon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at noon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in the evening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6F574BB-0EAC-4855-A157-43C495E40B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213"/>
          <a:stretch/>
        </p:blipFill>
        <p:spPr>
          <a:xfrm>
            <a:off x="5491432" y="537107"/>
            <a:ext cx="2487544" cy="17013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20782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81001" y="867617"/>
            <a:ext cx="5422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What does your brother look like?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He________.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1" y="2799451"/>
            <a:ext cx="3850019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59713" y="2981730"/>
            <a:ext cx="3340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have short hair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84739" y="3896218"/>
            <a:ext cx="28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is short hair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312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has a round face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3" y="3896218"/>
            <a:ext cx="31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haves a round face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204E4FFF-041C-4DFC-AA55-BAD678F4C8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/>
        </p:blipFill>
        <p:spPr>
          <a:xfrm>
            <a:off x="5908654" y="824074"/>
            <a:ext cx="2182744" cy="14928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81001" y="867617"/>
            <a:ext cx="5422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What does your brother look like?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 He________.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1" y="2799451"/>
            <a:ext cx="3850019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859713" y="2981730"/>
            <a:ext cx="3340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have short hair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84739" y="3896218"/>
            <a:ext cx="28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is short hair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312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has a round face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308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haves a round face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204E4FFF-041C-4DFC-AA55-BAD678F4C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/>
        </p:blipFill>
        <p:spPr>
          <a:xfrm>
            <a:off x="5908654" y="824074"/>
            <a:ext cx="2182744" cy="14928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06096" y="851218"/>
            <a:ext cx="7347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does he go on Saturdays?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He goes to the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sport centre.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984740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what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84739" y="3896218"/>
            <a:ext cx="28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When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who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Where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06096" y="851218"/>
            <a:ext cx="7347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does he go on Saturdays?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Bill: He goes to the </a:t>
            </a:r>
            <a:r>
              <a:rPr lang="vi-VN" sz="2800" b="1" dirty="0">
                <a:solidFill>
                  <a:schemeClr val="bg1"/>
                </a:solidFill>
                <a:cs typeface="Arial" panose="020B0604020202020204" pitchFamily="34" charset="0"/>
              </a:rPr>
              <a:t>sport centre.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505378" y="2805885"/>
            <a:ext cx="3555181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441491" y="3640161"/>
            <a:ext cx="3658243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984740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what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84739" y="3896218"/>
            <a:ext cx="28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When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who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28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Where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21942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10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52400" y="851218"/>
            <a:ext cx="678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What do you do in the morning?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 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33904" y="2805885"/>
            <a:ext cx="3826656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7738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401" y="3640161"/>
            <a:ext cx="394733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384603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661887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clean the floor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535116" y="3700849"/>
            <a:ext cx="328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help with the cooking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297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B.wash</a:t>
            </a: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the clothes 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300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wash the dishes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3681"/>
          <a:stretch/>
        </p:blipFill>
        <p:spPr>
          <a:xfrm>
            <a:off x="6508632" y="422893"/>
            <a:ext cx="2437048" cy="17217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10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52400" y="851218"/>
            <a:ext cx="678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What do you do in the morning?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 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33904" y="2805885"/>
            <a:ext cx="3826656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88029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401" y="3640161"/>
            <a:ext cx="394733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87631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661887" y="2981730"/>
            <a:ext cx="32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clean the floor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535116" y="3700849"/>
            <a:ext cx="328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help with the cooking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24770" y="2997729"/>
            <a:ext cx="312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wash the clothes </a:t>
            </a:r>
            <a:endParaRPr lang="fr-FR" sz="28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565844" y="3896218"/>
            <a:ext cx="300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wash the dishes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3681"/>
          <a:stretch/>
        </p:blipFill>
        <p:spPr>
          <a:xfrm>
            <a:off x="6508632" y="422893"/>
            <a:ext cx="2437048" cy="17217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66750"/>
            <a:ext cx="5943600" cy="495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981200" y="361950"/>
            <a:ext cx="5379719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CONGRATULATION </a:t>
            </a:r>
          </a:p>
        </p:txBody>
      </p:sp>
      <p:pic>
        <p:nvPicPr>
          <p:cNvPr id="5" name="brass-fanfare-with-timpani-and-winchimes-reverberated-146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8206" y="158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1295400" y="830199"/>
            <a:ext cx="727134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latin typeface="Berlin Sans FB Demi" panose="020E0802020502020306" pitchFamily="34" charset="0"/>
              </a:rPr>
              <a:t>Friday,  March  14</a:t>
            </a:r>
            <a:r>
              <a:rPr lang="en-US" sz="2700" b="1" baseline="30000" dirty="0">
                <a:latin typeface="Berlin Sans FB Demi" panose="020E0802020502020306" pitchFamily="34" charset="0"/>
              </a:rPr>
              <a:t>th</a:t>
            </a:r>
            <a:r>
              <a:rPr lang="en-US" sz="2700" b="1" dirty="0">
                <a:latin typeface="Berlin Sans FB Demi" panose="020E0802020502020306" pitchFamily="34" charset="0"/>
              </a:rPr>
              <a:t> 2025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1828800" y="1276350"/>
            <a:ext cx="6023925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Review 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 (1+2)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Freeform 2"/>
          <p:cNvSpPr/>
          <p:nvPr/>
        </p:nvSpPr>
        <p:spPr>
          <a:xfrm>
            <a:off x="3278662" y="2798110"/>
            <a:ext cx="3124200" cy="1786227"/>
          </a:xfrm>
          <a:custGeom>
            <a:avLst/>
            <a:gdLst/>
            <a:ahLst/>
            <a:cxnLst/>
            <a:rect l="l" t="t" r="r" b="b"/>
            <a:pathLst>
              <a:path w="12934538" h="8229600">
                <a:moveTo>
                  <a:pt x="0" y="0"/>
                </a:moveTo>
                <a:lnTo>
                  <a:pt x="12934538" y="0"/>
                </a:lnTo>
                <a:lnTo>
                  <a:pt x="129345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5608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10826" y="576731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dist="50800" dir="5400000" algn="ctr" rotWithShape="0">
                    <a:schemeClr val="bg1"/>
                  </a:outerShdw>
                </a:effectLst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26" name="Bùi Liễu">
            <a:extLst>
              <a:ext uri="{FF2B5EF4-FFF2-40B4-BE49-F238E27FC236}">
                <a16:creationId xmlns:a16="http://schemas.microsoft.com/office/drawing/2014/main" id="{B17628FA-735B-498A-AD33-DA5DF6D3472C}"/>
              </a:ext>
            </a:extLst>
          </p:cNvPr>
          <p:cNvGrpSpPr/>
          <p:nvPr/>
        </p:nvGrpSpPr>
        <p:grpSpPr>
          <a:xfrm>
            <a:off x="2676305" y="2826794"/>
            <a:ext cx="4328402" cy="678543"/>
            <a:chOff x="2835725" y="1787394"/>
            <a:chExt cx="3246302" cy="508907"/>
          </a:xfrm>
        </p:grpSpPr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ED8D358D-6F76-4F74-9150-BFBFDC5FD766}"/>
                </a:ext>
              </a:extLst>
            </p:cNvPr>
            <p:cNvSpPr txBox="1">
              <a:spLocks/>
            </p:cNvSpPr>
            <p:nvPr/>
          </p:nvSpPr>
          <p:spPr>
            <a:xfrm>
              <a:off x="3446263" y="1798966"/>
              <a:ext cx="2635764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Ask and answer.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2C1959C-B42B-4B57-91A1-07929B5D0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5725" y="1787394"/>
              <a:ext cx="501782" cy="5089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Bùi Liễu">
            <a:extLst>
              <a:ext uri="{FF2B5EF4-FFF2-40B4-BE49-F238E27FC236}">
                <a16:creationId xmlns:a16="http://schemas.microsoft.com/office/drawing/2014/main" id="{D338BE0A-C349-42AD-828F-3F50D2D3F43C}"/>
              </a:ext>
            </a:extLst>
          </p:cNvPr>
          <p:cNvGrpSpPr/>
          <p:nvPr/>
        </p:nvGrpSpPr>
        <p:grpSpPr>
          <a:xfrm>
            <a:off x="2133600" y="1809750"/>
            <a:ext cx="4601193" cy="727673"/>
            <a:chOff x="2123164" y="1154385"/>
            <a:chExt cx="3450894" cy="545756"/>
          </a:xfrm>
        </p:grpSpPr>
        <p:sp>
          <p:nvSpPr>
            <p:cNvPr id="37" name="Bùi Liễu">
              <a:extLst>
                <a:ext uri="{FF2B5EF4-FFF2-40B4-BE49-F238E27FC236}">
                  <a16:creationId xmlns:a16="http://schemas.microsoft.com/office/drawing/2014/main" id="{D9E08A3B-96FB-44EB-B1F3-0662A45CF47C}"/>
                </a:ext>
              </a:extLst>
            </p:cNvPr>
            <p:cNvSpPr txBox="1">
              <a:spLocks/>
            </p:cNvSpPr>
            <p:nvPr/>
          </p:nvSpPr>
          <p:spPr>
            <a:xfrm>
              <a:off x="2773823" y="1177787"/>
              <a:ext cx="2800235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3200" dirty="0" err="1">
                  <a:latin typeface="Berlin Sans FB" pitchFamily="34" charset="0"/>
                  <a:cs typeface="Arial" panose="020B0604020202020204" pitchFamily="34" charset="0"/>
                </a:rPr>
                <a:t>number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Berlin Sans FB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7D65594-3726-4796-92C4-5A2E8EEB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3164" y="1154385"/>
              <a:ext cx="594360" cy="54575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3778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421333" y="151188"/>
            <a:ext cx="406716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number.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871059D3-6F30-405E-8D15-A57700707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6104"/>
          <a:stretch/>
        </p:blipFill>
        <p:spPr>
          <a:xfrm>
            <a:off x="1961390" y="742163"/>
            <a:ext cx="2109327" cy="1726217"/>
          </a:xfrm>
          <a:prstGeom prst="round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</p:pic>
      <p:sp>
        <p:nvSpPr>
          <p:cNvPr id="24" name="Bùi Liễu">
            <a:extLst>
              <a:ext uri="{FF2B5EF4-FFF2-40B4-BE49-F238E27FC236}">
                <a16:creationId xmlns:a16="http://schemas.microsoft.com/office/drawing/2014/main" id="{645BCABD-3158-433B-B690-C6D66C6D7FB3}"/>
              </a:ext>
            </a:extLst>
          </p:cNvPr>
          <p:cNvSpPr/>
          <p:nvPr/>
        </p:nvSpPr>
        <p:spPr>
          <a:xfrm>
            <a:off x="1787821" y="668689"/>
            <a:ext cx="347137" cy="3258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E02F4A-5B6D-4D73-B3C5-0F3E42351492}"/>
              </a:ext>
            </a:extLst>
          </p:cNvPr>
          <p:cNvSpPr/>
          <p:nvPr/>
        </p:nvSpPr>
        <p:spPr>
          <a:xfrm>
            <a:off x="3621674" y="2035896"/>
            <a:ext cx="457200" cy="4333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Bùi Liễu">
            <a:extLst>
              <a:ext uri="{FF2B5EF4-FFF2-40B4-BE49-F238E27FC236}">
                <a16:creationId xmlns:a16="http://schemas.microsoft.com/office/drawing/2014/main" id="{7A0A6539-F476-4C27-9786-B844CA90C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r="6510"/>
          <a:stretch/>
        </p:blipFill>
        <p:spPr>
          <a:xfrm>
            <a:off x="5454912" y="742163"/>
            <a:ext cx="2109327" cy="1726217"/>
          </a:xfrm>
          <a:prstGeom prst="round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F9699567-84AA-4501-9093-31437D5AB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6844"/>
          <a:stretch/>
        </p:blipFill>
        <p:spPr>
          <a:xfrm>
            <a:off x="1992878" y="2642668"/>
            <a:ext cx="2109327" cy="1726217"/>
          </a:xfrm>
          <a:prstGeom prst="round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</p:pic>
      <p:pic>
        <p:nvPicPr>
          <p:cNvPr id="51" name="Bùi Liễu">
            <a:extLst>
              <a:ext uri="{FF2B5EF4-FFF2-40B4-BE49-F238E27FC236}">
                <a16:creationId xmlns:a16="http://schemas.microsoft.com/office/drawing/2014/main" id="{EA3F84A7-5576-4A4C-B77C-41E3AB889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r="6127"/>
          <a:stretch/>
        </p:blipFill>
        <p:spPr>
          <a:xfrm>
            <a:off x="5486400" y="2642668"/>
            <a:ext cx="2109327" cy="1726217"/>
          </a:xfrm>
          <a:prstGeom prst="round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0030FC3-47AD-4AEB-B181-0282DC6D5802}"/>
              </a:ext>
            </a:extLst>
          </p:cNvPr>
          <p:cNvSpPr/>
          <p:nvPr/>
        </p:nvSpPr>
        <p:spPr>
          <a:xfrm>
            <a:off x="7138527" y="2053738"/>
            <a:ext cx="457200" cy="4333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211E68-C5C6-431A-A0B6-4580CBE58598}"/>
              </a:ext>
            </a:extLst>
          </p:cNvPr>
          <p:cNvSpPr/>
          <p:nvPr/>
        </p:nvSpPr>
        <p:spPr>
          <a:xfrm>
            <a:off x="3657600" y="3938498"/>
            <a:ext cx="457200" cy="4333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4063417-338A-4BA8-B34E-76F00710A7DF}"/>
              </a:ext>
            </a:extLst>
          </p:cNvPr>
          <p:cNvSpPr/>
          <p:nvPr/>
        </p:nvSpPr>
        <p:spPr>
          <a:xfrm>
            <a:off x="7160977" y="3938498"/>
            <a:ext cx="457200" cy="4333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F92BD1-430D-4D67-9DAF-FDDAF92030E3}"/>
              </a:ext>
            </a:extLst>
          </p:cNvPr>
          <p:cNvSpPr/>
          <p:nvPr/>
        </p:nvSpPr>
        <p:spPr>
          <a:xfrm>
            <a:off x="1787821" y="2571750"/>
            <a:ext cx="347137" cy="3258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DD8281C-3914-4A52-9165-5D0C264A51CB}"/>
              </a:ext>
            </a:extLst>
          </p:cNvPr>
          <p:cNvSpPr/>
          <p:nvPr/>
        </p:nvSpPr>
        <p:spPr>
          <a:xfrm>
            <a:off x="5389336" y="2571750"/>
            <a:ext cx="347137" cy="3258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70DD1ED-302C-4959-A95F-39E7D51A38B3}"/>
              </a:ext>
            </a:extLst>
          </p:cNvPr>
          <p:cNvSpPr/>
          <p:nvPr/>
        </p:nvSpPr>
        <p:spPr>
          <a:xfrm>
            <a:off x="5347427" y="668689"/>
            <a:ext cx="347137" cy="3258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" name="Bùi Liễu">
            <a:hlinkClick r:id="" action="ppaction://media"/>
            <a:extLst>
              <a:ext uri="{FF2B5EF4-FFF2-40B4-BE49-F238E27FC236}">
                <a16:creationId xmlns:a16="http://schemas.microsoft.com/office/drawing/2014/main" id="{E6B103A1-F47E-4DF8-BC7F-1451CE7115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29" end="29872.990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2036" y="4532946"/>
            <a:ext cx="285753" cy="312292"/>
          </a:xfrm>
          <a:prstGeom prst="rect">
            <a:avLst/>
          </a:prstGeom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BB06B60F-B513-470C-8531-52E9A5B85FB8}"/>
              </a:ext>
            </a:extLst>
          </p:cNvPr>
          <p:cNvSpPr txBox="1"/>
          <p:nvPr/>
        </p:nvSpPr>
        <p:spPr>
          <a:xfrm>
            <a:off x="3715094" y="3938498"/>
            <a:ext cx="36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Bùi Liễu">
            <a:extLst>
              <a:ext uri="{FF2B5EF4-FFF2-40B4-BE49-F238E27FC236}">
                <a16:creationId xmlns:a16="http://schemas.microsoft.com/office/drawing/2014/main" id="{909E227D-522B-4D06-8BEE-42CF06338939}"/>
              </a:ext>
            </a:extLst>
          </p:cNvPr>
          <p:cNvSpPr txBox="1"/>
          <p:nvPr/>
        </p:nvSpPr>
        <p:spPr>
          <a:xfrm>
            <a:off x="3692644" y="2055798"/>
            <a:ext cx="36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5" name="Bùi Liễu">
            <a:extLst>
              <a:ext uri="{FF2B5EF4-FFF2-40B4-BE49-F238E27FC236}">
                <a16:creationId xmlns:a16="http://schemas.microsoft.com/office/drawing/2014/main" id="{18C11E96-EC55-45DB-9C49-F16668EC65A4}"/>
              </a:ext>
            </a:extLst>
          </p:cNvPr>
          <p:cNvSpPr txBox="1"/>
          <p:nvPr/>
        </p:nvSpPr>
        <p:spPr>
          <a:xfrm>
            <a:off x="7208617" y="3955913"/>
            <a:ext cx="36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6" name="Bùi Liễu">
            <a:extLst>
              <a:ext uri="{FF2B5EF4-FFF2-40B4-BE49-F238E27FC236}">
                <a16:creationId xmlns:a16="http://schemas.microsoft.com/office/drawing/2014/main" id="{E20D2665-52F9-440D-97C9-E832DB95897E}"/>
              </a:ext>
            </a:extLst>
          </p:cNvPr>
          <p:cNvSpPr txBox="1"/>
          <p:nvPr/>
        </p:nvSpPr>
        <p:spPr>
          <a:xfrm>
            <a:off x="7186167" y="2073213"/>
            <a:ext cx="36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7" name="Track 51 WAV Bùi Liễu">
            <a:hlinkClick r:id="" action="ppaction://media"/>
            <a:extLst>
              <a:ext uri="{FF2B5EF4-FFF2-40B4-BE49-F238E27FC236}">
                <a16:creationId xmlns:a16="http://schemas.microsoft.com/office/drawing/2014/main" id="{610B7772-9E11-4851-9016-11125211A1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6" end="21421.990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592" y="4538441"/>
            <a:ext cx="248104" cy="312292"/>
          </a:xfrm>
          <a:prstGeom prst="rect">
            <a:avLst/>
          </a:prstGeom>
        </p:spPr>
      </p:pic>
      <p:pic>
        <p:nvPicPr>
          <p:cNvPr id="69" name="Track 51 WAV Bùi Liễu">
            <a:hlinkClick r:id="" action="ppaction://media"/>
            <a:extLst>
              <a:ext uri="{FF2B5EF4-FFF2-40B4-BE49-F238E27FC236}">
                <a16:creationId xmlns:a16="http://schemas.microsoft.com/office/drawing/2014/main" id="{B74242AA-029D-430A-90FB-D22A333F5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81" end="12841.9909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037" y="4538441"/>
            <a:ext cx="330563" cy="312291"/>
          </a:xfrm>
          <a:prstGeom prst="rect">
            <a:avLst/>
          </a:prstGeom>
        </p:spPr>
      </p:pic>
      <p:pic>
        <p:nvPicPr>
          <p:cNvPr id="70" name="Track 51 WAV Bùi Liễu">
            <a:hlinkClick r:id="" action="ppaction://media"/>
            <a:extLst>
              <a:ext uri="{FF2B5EF4-FFF2-40B4-BE49-F238E27FC236}">
                <a16:creationId xmlns:a16="http://schemas.microsoft.com/office/drawing/2014/main" id="{E25EA23A-9F3D-4701-8CA2-CD769F8C1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81" end="2983.9909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6580" y="4550879"/>
            <a:ext cx="322977" cy="294359"/>
          </a:xfrm>
          <a:prstGeom prst="rect">
            <a:avLst/>
          </a:prstGeom>
        </p:spPr>
      </p:pic>
      <p:pic>
        <p:nvPicPr>
          <p:cNvPr id="78" name="Track 51 WAV Bùi Liễu">
            <a:hlinkClick r:id="" action="ppaction://media"/>
            <a:extLst>
              <a:ext uri="{FF2B5EF4-FFF2-40B4-BE49-F238E27FC236}">
                <a16:creationId xmlns:a16="http://schemas.microsoft.com/office/drawing/2014/main" id="{69047FFA-DAFC-4887-9A89-99F95347D3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331" y="332573"/>
            <a:ext cx="312292" cy="2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7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19" grpId="0"/>
      <p:bldP spid="63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hành động cho trẻ em  Tiếng hát Wal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74007"/>
            <a:ext cx="8534400" cy="4296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593595" y="183969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A58056-DB96-4BD8-AFF9-233246EDACD9}"/>
              </a:ext>
            </a:extLst>
          </p:cNvPr>
          <p:cNvGrpSpPr/>
          <p:nvPr/>
        </p:nvGrpSpPr>
        <p:grpSpPr>
          <a:xfrm>
            <a:off x="1193207" y="725201"/>
            <a:ext cx="3066953" cy="2090161"/>
            <a:chOff x="1426644" y="2048631"/>
            <a:chExt cx="4600280" cy="334059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BDBA2FD-D3E9-44B1-B761-AB40CE06A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6644" y="2048631"/>
              <a:ext cx="4514411" cy="3277157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BB3ADA0-2D84-4248-89EC-AD39C8E57998}"/>
                </a:ext>
              </a:extLst>
            </p:cNvPr>
            <p:cNvSpPr/>
            <p:nvPr/>
          </p:nvSpPr>
          <p:spPr>
            <a:xfrm>
              <a:off x="2940924" y="4721468"/>
              <a:ext cx="3086000" cy="667753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_______________.</a:t>
              </a:r>
            </a:p>
          </p:txBody>
        </p:sp>
      </p:grpSp>
      <p:sp>
        <p:nvSpPr>
          <p:cNvPr id="38" name="Bùi Liễu">
            <a:extLst>
              <a:ext uri="{FF2B5EF4-FFF2-40B4-BE49-F238E27FC236}">
                <a16:creationId xmlns:a16="http://schemas.microsoft.com/office/drawing/2014/main" id="{206E895B-8CE8-4DE7-AE3A-D7008DF887F7}"/>
              </a:ext>
            </a:extLst>
          </p:cNvPr>
          <p:cNvSpPr txBox="1"/>
          <p:nvPr/>
        </p:nvSpPr>
        <p:spPr>
          <a:xfrm>
            <a:off x="2188777" y="241987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long hair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9F9E01-4727-4E82-8C50-768342F1F762}"/>
              </a:ext>
            </a:extLst>
          </p:cNvPr>
          <p:cNvGrpSpPr/>
          <p:nvPr/>
        </p:nvGrpSpPr>
        <p:grpSpPr>
          <a:xfrm>
            <a:off x="5193723" y="665966"/>
            <a:ext cx="3525677" cy="2131841"/>
            <a:chOff x="2018811" y="1883030"/>
            <a:chExt cx="4304944" cy="341075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74CA795-816F-4696-BCF5-183C5ED2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8811" y="1883030"/>
              <a:ext cx="3614214" cy="3363806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F8157FD-0CC4-4194-936A-9D628966E98C}"/>
                </a:ext>
              </a:extLst>
            </p:cNvPr>
            <p:cNvSpPr/>
            <p:nvPr/>
          </p:nvSpPr>
          <p:spPr>
            <a:xfrm>
              <a:off x="2564528" y="4573204"/>
              <a:ext cx="3759227" cy="720578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________________________.</a:t>
              </a:r>
            </a:p>
          </p:txBody>
        </p:sp>
      </p:grpSp>
      <p:sp>
        <p:nvSpPr>
          <p:cNvPr id="46" name="Bùi Liễu">
            <a:extLst>
              <a:ext uri="{FF2B5EF4-FFF2-40B4-BE49-F238E27FC236}">
                <a16:creationId xmlns:a16="http://schemas.microsoft.com/office/drawing/2014/main" id="{96E7727F-6AF2-478D-9E6C-C00785268AFC}"/>
              </a:ext>
            </a:extLst>
          </p:cNvPr>
          <p:cNvSpPr txBox="1"/>
          <p:nvPr/>
        </p:nvSpPr>
        <p:spPr>
          <a:xfrm>
            <a:off x="5797245" y="2374920"/>
            <a:ext cx="295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in the evening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F4517D-A029-43A0-BB2A-CCF3AE6349E5}"/>
              </a:ext>
            </a:extLst>
          </p:cNvPr>
          <p:cNvGrpSpPr/>
          <p:nvPr/>
        </p:nvGrpSpPr>
        <p:grpSpPr>
          <a:xfrm>
            <a:off x="1134746" y="2856730"/>
            <a:ext cx="3028568" cy="2001020"/>
            <a:chOff x="2292598" y="2131263"/>
            <a:chExt cx="4451267" cy="37017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C268D19-FDD5-4B7E-806A-FA09D1D5F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2598" y="2131263"/>
              <a:ext cx="4427901" cy="3701725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D300A4D-136A-46B9-973B-D49AF3600164}"/>
                </a:ext>
              </a:extLst>
            </p:cNvPr>
            <p:cNvSpPr/>
            <p:nvPr/>
          </p:nvSpPr>
          <p:spPr>
            <a:xfrm>
              <a:off x="2549575" y="5095990"/>
              <a:ext cx="4194290" cy="736998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______________________.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DD8C92-1E39-47DE-9E33-F35152E501C1}"/>
              </a:ext>
            </a:extLst>
          </p:cNvPr>
          <p:cNvGrpSpPr/>
          <p:nvPr/>
        </p:nvGrpSpPr>
        <p:grpSpPr>
          <a:xfrm>
            <a:off x="5075236" y="2844279"/>
            <a:ext cx="3775240" cy="2066149"/>
            <a:chOff x="1984610" y="1996378"/>
            <a:chExt cx="4975001" cy="315668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DE7B500-5136-40F4-AEED-2484F4D76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4610" y="1996378"/>
              <a:ext cx="3900656" cy="3118475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54C11DB-5788-4EF3-82BA-760E7F29C827}"/>
                </a:ext>
              </a:extLst>
            </p:cNvPr>
            <p:cNvSpPr/>
            <p:nvPr/>
          </p:nvSpPr>
          <p:spPr>
            <a:xfrm>
              <a:off x="2195852" y="4524634"/>
              <a:ext cx="4763759" cy="628430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____________________________.</a:t>
              </a:r>
            </a:p>
          </p:txBody>
        </p:sp>
      </p:grpSp>
      <p:sp>
        <p:nvSpPr>
          <p:cNvPr id="55" name="Bùi Liễu">
            <a:extLst>
              <a:ext uri="{FF2B5EF4-FFF2-40B4-BE49-F238E27FC236}">
                <a16:creationId xmlns:a16="http://schemas.microsoft.com/office/drawing/2014/main" id="{5565A244-DD5A-4681-9C0E-0E1EC76DDC2B}"/>
              </a:ext>
            </a:extLst>
          </p:cNvPr>
          <p:cNvSpPr txBox="1"/>
          <p:nvPr/>
        </p:nvSpPr>
        <p:spPr>
          <a:xfrm>
            <a:off x="1505398" y="4459355"/>
            <a:ext cx="257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works at a factory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Bùi Liễu">
            <a:extLst>
              <a:ext uri="{FF2B5EF4-FFF2-40B4-BE49-F238E27FC236}">
                <a16:creationId xmlns:a16="http://schemas.microsoft.com/office/drawing/2014/main" id="{61D3B784-F509-491A-8D1C-93A33947EAFA}"/>
              </a:ext>
            </a:extLst>
          </p:cNvPr>
          <p:cNvSpPr txBox="1"/>
          <p:nvPr/>
        </p:nvSpPr>
        <p:spPr>
          <a:xfrm>
            <a:off x="5325762" y="4516086"/>
            <a:ext cx="343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719;p38">
            <a:extLst>
              <a:ext uri="{FF2B5EF4-FFF2-40B4-BE49-F238E27FC236}">
                <a16:creationId xmlns:a16="http://schemas.microsoft.com/office/drawing/2014/main" id="{770A3AE3-1644-4EFE-AD77-C547E7703A13}"/>
              </a:ext>
            </a:extLst>
          </p:cNvPr>
          <p:cNvSpPr txBox="1">
            <a:spLocks/>
          </p:cNvSpPr>
          <p:nvPr/>
        </p:nvSpPr>
        <p:spPr>
          <a:xfrm>
            <a:off x="849537" y="650400"/>
            <a:ext cx="46005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0" name="Google Shape;719;p38">
            <a:extLst>
              <a:ext uri="{FF2B5EF4-FFF2-40B4-BE49-F238E27FC236}">
                <a16:creationId xmlns:a16="http://schemas.microsoft.com/office/drawing/2014/main" id="{718CF732-C116-4C22-8597-5F294FCC096E}"/>
              </a:ext>
            </a:extLst>
          </p:cNvPr>
          <p:cNvSpPr txBox="1">
            <a:spLocks/>
          </p:cNvSpPr>
          <p:nvPr/>
        </p:nvSpPr>
        <p:spPr>
          <a:xfrm>
            <a:off x="4811873" y="2686530"/>
            <a:ext cx="46005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Google Shape;719;p38">
            <a:extLst>
              <a:ext uri="{FF2B5EF4-FFF2-40B4-BE49-F238E27FC236}">
                <a16:creationId xmlns:a16="http://schemas.microsoft.com/office/drawing/2014/main" id="{CF77829C-FA30-4451-ADFA-D293E46ABD2A}"/>
              </a:ext>
            </a:extLst>
          </p:cNvPr>
          <p:cNvSpPr txBox="1">
            <a:spLocks/>
          </p:cNvSpPr>
          <p:nvPr/>
        </p:nvSpPr>
        <p:spPr>
          <a:xfrm>
            <a:off x="4811873" y="596697"/>
            <a:ext cx="46005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Google Shape;719;p38">
            <a:extLst>
              <a:ext uri="{FF2B5EF4-FFF2-40B4-BE49-F238E27FC236}">
                <a16:creationId xmlns:a16="http://schemas.microsoft.com/office/drawing/2014/main" id="{DAA86179-5C20-4350-9F70-30B7FFFE2EDB}"/>
              </a:ext>
            </a:extLst>
          </p:cNvPr>
          <p:cNvSpPr txBox="1">
            <a:spLocks/>
          </p:cNvSpPr>
          <p:nvPr/>
        </p:nvSpPr>
        <p:spPr>
          <a:xfrm>
            <a:off x="838200" y="2711312"/>
            <a:ext cx="46005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Bùi Liễu">
            <a:extLst>
              <a:ext uri="{FF2B5EF4-FFF2-40B4-BE49-F238E27FC236}">
                <a16:creationId xmlns:a16="http://schemas.microsoft.com/office/drawing/2014/main" id="{590457ED-AEC1-4698-9265-75C67302710C}"/>
              </a:ext>
            </a:extLst>
          </p:cNvPr>
          <p:cNvGrpSpPr/>
          <p:nvPr/>
        </p:nvGrpSpPr>
        <p:grpSpPr>
          <a:xfrm>
            <a:off x="5116259" y="640612"/>
            <a:ext cx="2977614" cy="450387"/>
            <a:chOff x="5826273" y="1507785"/>
            <a:chExt cx="2977614" cy="4503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D8E9F7B-7CDC-4E74-B516-1A5AD860C18D}"/>
                </a:ext>
              </a:extLst>
            </p:cNvPr>
            <p:cNvSpPr/>
            <p:nvPr/>
          </p:nvSpPr>
          <p:spPr>
            <a:xfrm>
              <a:off x="5826273" y="1507785"/>
              <a:ext cx="2731456" cy="450387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0F92EF-CFEA-4F6D-8B90-217F017C4DB8}"/>
                </a:ext>
              </a:extLst>
            </p:cNvPr>
            <p:cNvSpPr txBox="1"/>
            <p:nvPr/>
          </p:nvSpPr>
          <p:spPr>
            <a:xfrm>
              <a:off x="5843906" y="1555838"/>
              <a:ext cx="2959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When do you watch TV?</a:t>
              </a:r>
            </a:p>
          </p:txBody>
        </p:sp>
      </p:grpSp>
      <p:grpSp>
        <p:nvGrpSpPr>
          <p:cNvPr id="26" name="Bùi Liễu">
            <a:extLst>
              <a:ext uri="{FF2B5EF4-FFF2-40B4-BE49-F238E27FC236}">
                <a16:creationId xmlns:a16="http://schemas.microsoft.com/office/drawing/2014/main" id="{50FD1CF5-B7C5-4BA6-BB3B-ECCEB2993059}"/>
              </a:ext>
            </a:extLst>
          </p:cNvPr>
          <p:cNvGrpSpPr/>
          <p:nvPr/>
        </p:nvGrpSpPr>
        <p:grpSpPr>
          <a:xfrm>
            <a:off x="5173581" y="2841093"/>
            <a:ext cx="2959981" cy="646331"/>
            <a:chOff x="5866756" y="1790364"/>
            <a:chExt cx="2959981" cy="5659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7300E5E-1E0D-49F6-B1A8-FEF51DD2EF58}"/>
                </a:ext>
              </a:extLst>
            </p:cNvPr>
            <p:cNvSpPr/>
            <p:nvPr/>
          </p:nvSpPr>
          <p:spPr>
            <a:xfrm>
              <a:off x="5869958" y="1796802"/>
              <a:ext cx="2917090" cy="553686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5882CF-CB34-45B7-857F-3A6FBD783CBD}"/>
                </a:ext>
              </a:extLst>
            </p:cNvPr>
            <p:cNvSpPr txBox="1"/>
            <p:nvPr/>
          </p:nvSpPr>
          <p:spPr>
            <a:xfrm>
              <a:off x="5866756" y="1790364"/>
              <a:ext cx="2959981" cy="565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Where does your father go on Saturdays?</a:t>
              </a:r>
            </a:p>
          </p:txBody>
        </p:sp>
      </p:grpSp>
      <p:grpSp>
        <p:nvGrpSpPr>
          <p:cNvPr id="29" name="Bùi Liễu">
            <a:extLst>
              <a:ext uri="{FF2B5EF4-FFF2-40B4-BE49-F238E27FC236}">
                <a16:creationId xmlns:a16="http://schemas.microsoft.com/office/drawing/2014/main" id="{7C05434B-CE40-4310-9F39-580A91EE377A}"/>
              </a:ext>
            </a:extLst>
          </p:cNvPr>
          <p:cNvGrpSpPr/>
          <p:nvPr/>
        </p:nvGrpSpPr>
        <p:grpSpPr>
          <a:xfrm>
            <a:off x="1134746" y="718620"/>
            <a:ext cx="3610065" cy="450387"/>
            <a:chOff x="5826273" y="1507785"/>
            <a:chExt cx="3610065" cy="45038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429D2A-8095-42FE-857E-872E00EEC05C}"/>
                </a:ext>
              </a:extLst>
            </p:cNvPr>
            <p:cNvSpPr/>
            <p:nvPr/>
          </p:nvSpPr>
          <p:spPr>
            <a:xfrm>
              <a:off x="5826273" y="1507785"/>
              <a:ext cx="3345500" cy="450387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Bùi Liễu">
              <a:extLst>
                <a:ext uri="{FF2B5EF4-FFF2-40B4-BE49-F238E27FC236}">
                  <a16:creationId xmlns:a16="http://schemas.microsoft.com/office/drawing/2014/main" id="{A05194AD-C3EE-41EA-ACB8-5B7BAE930E88}"/>
                </a:ext>
              </a:extLst>
            </p:cNvPr>
            <p:cNvSpPr txBox="1"/>
            <p:nvPr/>
          </p:nvSpPr>
          <p:spPr>
            <a:xfrm>
              <a:off x="5826273" y="1540961"/>
              <a:ext cx="3610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What does your sister look like?</a:t>
              </a:r>
            </a:p>
          </p:txBody>
        </p:sp>
      </p:grpSp>
      <p:grpSp>
        <p:nvGrpSpPr>
          <p:cNvPr id="64" name="Bùi Liễu">
            <a:extLst>
              <a:ext uri="{FF2B5EF4-FFF2-40B4-BE49-F238E27FC236}">
                <a16:creationId xmlns:a16="http://schemas.microsoft.com/office/drawing/2014/main" id="{C9D98F9A-A678-4413-96A5-D6C4A681BB77}"/>
              </a:ext>
            </a:extLst>
          </p:cNvPr>
          <p:cNvGrpSpPr/>
          <p:nvPr/>
        </p:nvGrpSpPr>
        <p:grpSpPr>
          <a:xfrm>
            <a:off x="1201808" y="2857177"/>
            <a:ext cx="3610065" cy="450387"/>
            <a:chOff x="5826273" y="1507785"/>
            <a:chExt cx="3610065" cy="450387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9843EB7-B282-40B6-A63A-232227F98A7D}"/>
                </a:ext>
              </a:extLst>
            </p:cNvPr>
            <p:cNvSpPr/>
            <p:nvPr/>
          </p:nvSpPr>
          <p:spPr>
            <a:xfrm>
              <a:off x="5826273" y="1507785"/>
              <a:ext cx="3345500" cy="450387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63E7E0-BC33-4F38-A338-4C549A49429E}"/>
                </a:ext>
              </a:extLst>
            </p:cNvPr>
            <p:cNvSpPr txBox="1"/>
            <p:nvPr/>
          </p:nvSpPr>
          <p:spPr>
            <a:xfrm>
              <a:off x="5826273" y="1540961"/>
              <a:ext cx="3610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Where does your mother work?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40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  <p:bldP spid="55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066800" y="514350"/>
            <a:ext cx="6981825" cy="3723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495550"/>
            <a:ext cx="335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0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0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3341573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36" y="285750"/>
            <a:ext cx="4466807" cy="4648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" y="514350"/>
            <a:ext cx="3429000" cy="4038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a picture of a family member and talk </a:t>
            </a:r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them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26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title="z6402279413441_8afa08082ea43a430fe33dc43dfcad86.jpg"/>
          <p:cNvPicPr preferRelativeResize="0"/>
          <p:nvPr/>
        </p:nvPicPr>
        <p:blipFill rotWithShape="1">
          <a:blip r:embed="rId3">
            <a:alphaModFix/>
          </a:blip>
          <a:srcRect t="34999" b="15122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 title="z6402279737240_fb8bea6014b48a333a33c6ccef5192cf.jpg"/>
          <p:cNvPicPr preferRelativeResize="0"/>
          <p:nvPr/>
        </p:nvPicPr>
        <p:blipFill rotWithShape="1">
          <a:blip r:embed="rId3">
            <a:alphaModFix/>
          </a:blip>
          <a:srcRect t="12090" b="360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 title="z6402279889234_f88994953ab6fc8c245c552852140ef8.jpg"/>
          <p:cNvPicPr preferRelativeResize="0"/>
          <p:nvPr/>
        </p:nvPicPr>
        <p:blipFill rotWithShape="1">
          <a:blip r:embed="rId3">
            <a:alphaModFix/>
          </a:blip>
          <a:srcRect t="7849" b="784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000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7114" y="781637"/>
            <a:ext cx="457200" cy="457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62400" y="1238837"/>
            <a:ext cx="1219200" cy="4947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</a:p>
        </p:txBody>
      </p:sp>
      <p:sp>
        <p:nvSpPr>
          <p:cNvPr id="4" name="Oval 3"/>
          <p:cNvSpPr/>
          <p:nvPr/>
        </p:nvSpPr>
        <p:spPr>
          <a:xfrm>
            <a:off x="2362200" y="2984461"/>
            <a:ext cx="4495800" cy="8826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GOLDEN BELL</a:t>
            </a:r>
          </a:p>
        </p:txBody>
      </p:sp>
    </p:spTree>
    <p:extLst>
      <p:ext uri="{BB962C8B-B14F-4D97-AF65-F5344CB8AC3E}">
        <p14:creationId xmlns:p14="http://schemas.microsoft.com/office/powerpoint/2010/main" val="42852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455481" y="1621138"/>
            <a:ext cx="63264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học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lần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lượt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b="1" dirty="0">
                <a:solidFill>
                  <a:srgbClr val="FFC000"/>
                </a:solidFill>
                <a:latin typeface="Montserrat" panose="00000500000000000000" pitchFamily="2" charset="0"/>
              </a:rPr>
              <a:t>10 </a:t>
            </a:r>
            <a:r>
              <a:rPr lang="fr-FR" sz="1950" b="1" dirty="0" err="1">
                <a:solidFill>
                  <a:srgbClr val="FFC000"/>
                </a:solidFill>
                <a:latin typeface="Montserrat" panose="00000500000000000000" pitchFamily="2" charset="0"/>
              </a:rPr>
              <a:t>câu</a:t>
            </a:r>
            <a:r>
              <a:rPr lang="fr-FR" sz="1950" b="1" dirty="0">
                <a:solidFill>
                  <a:srgbClr val="FFC000"/>
                </a:solidFill>
                <a:latin typeface="Montserrat" panose="00000500000000000000" pitchFamily="2" charset="0"/>
              </a:rPr>
              <a:t> </a:t>
            </a:r>
            <a:r>
              <a:rPr lang="fr-FR" sz="1950" b="1" dirty="0" err="1">
                <a:solidFill>
                  <a:srgbClr val="FFC000"/>
                </a:solidFill>
                <a:latin typeface="Montserrat" panose="00000500000000000000" pitchFamily="2" charset="0"/>
              </a:rPr>
              <a:t>hỏi</a:t>
            </a:r>
            <a:r>
              <a:rPr lang="fr-FR" sz="1950" b="1" dirty="0">
                <a:solidFill>
                  <a:srgbClr val="FFC000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Học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vào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bảng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Nếu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thì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giữ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lại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để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câu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tiếp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theo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Nếu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sai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bị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loại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và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úp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bảng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xuống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bàn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Học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còn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lại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cuối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cùng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là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xuất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sắc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nhất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nào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câu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hỏi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cuối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cùng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là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chiến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thắng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rung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chuông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950" dirty="0" err="1">
                <a:solidFill>
                  <a:schemeClr val="bg1"/>
                </a:solidFill>
                <a:latin typeface="Montserrat" panose="00000500000000000000" pitchFamily="2" charset="0"/>
              </a:rPr>
              <a:t>vàng</a:t>
            </a:r>
            <a:r>
              <a:rPr lang="fr-FR" sz="195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301183" y="639249"/>
            <a:ext cx="4444102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33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RING THE GOLDEN BELL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26" y="-92747"/>
            <a:ext cx="2041072" cy="2041072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372" y="6392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42" y="-347797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574557" y="802187"/>
            <a:ext cx="63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What does she look like?</a:t>
            </a:r>
          </a:p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____________.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180171" y="2805126"/>
            <a:ext cx="2915579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132350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180171" y="3640161"/>
            <a:ext cx="291956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128365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646378" y="3061183"/>
            <a:ext cx="201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She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524001" y="3896218"/>
            <a:ext cx="232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She has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10758" y="3061183"/>
            <a:ext cx="201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She’s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51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She does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sz="13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564" y="323403"/>
            <a:ext cx="2414225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4800" y="958933"/>
            <a:ext cx="8339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What does she look like?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____________.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2805126"/>
            <a:ext cx="3486150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6976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3640161"/>
            <a:ext cx="3490135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5382" y="3633766"/>
            <a:ext cx="37698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83090" y="2989822"/>
            <a:ext cx="201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She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97560" y="3883118"/>
            <a:ext cx="248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She has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249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She’s slim</a:t>
            </a:r>
            <a:endParaRPr lang="fr-FR" sz="24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6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She does slim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09" y="854960"/>
            <a:ext cx="2414133" cy="164947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29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189164" y="6253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97405"/>
            <a:ext cx="1601540" cy="1601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574557" y="802187"/>
            <a:ext cx="632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 like?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180171" y="2805126"/>
            <a:ext cx="2915579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132350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180171" y="3640161"/>
            <a:ext cx="291956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128365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646378" y="3061183"/>
            <a:ext cx="20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village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524001" y="3896218"/>
            <a:ext cx="232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road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10758" y="3061183"/>
            <a:ext cx="20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big city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51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small street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3" name="mix_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-374382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5733" y="681934"/>
            <a:ext cx="24264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48000" y="3322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58151"/>
            <a:ext cx="1408825" cy="1408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4800" y="958933"/>
            <a:ext cx="8339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 like?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09600" y="2805126"/>
            <a:ext cx="3486150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3697618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09600" y="3640161"/>
            <a:ext cx="3490135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6" y="3634486"/>
            <a:ext cx="3769833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083090" y="2989822"/>
            <a:ext cx="201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village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997560" y="3883118"/>
            <a:ext cx="248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C. road</a:t>
            </a:r>
            <a:endParaRPr lang="fr-FR" sz="2400" dirty="0">
              <a:solidFill>
                <a:srgbClr val="FFFF00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1994" y="3061183"/>
            <a:ext cx="249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big city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1993" y="3896218"/>
            <a:ext cx="26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D. small street</a:t>
            </a:r>
            <a:endParaRPr lang="fr-FR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99" y="637965"/>
            <a:ext cx="2251101" cy="154172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8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1014</Words>
  <Application>Microsoft Office PowerPoint</Application>
  <PresentationFormat>On-screen Show (16:9)</PresentationFormat>
  <Paragraphs>306</Paragraphs>
  <Slides>36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Times New Roman</vt:lpstr>
      <vt:lpstr>Berlin Sans FB Demi</vt:lpstr>
      <vt:lpstr>Arial</vt:lpstr>
      <vt:lpstr>Cooper Black</vt:lpstr>
      <vt:lpstr>Calibri</vt:lpstr>
      <vt:lpstr>Montserrat</vt:lpstr>
      <vt:lpstr>Agency FB</vt:lpstr>
      <vt:lpstr>Open Sans Extrabold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0968142780   Bùi Liễu</dc:creator>
  <cp:lastModifiedBy>pc</cp:lastModifiedBy>
  <cp:revision>63</cp:revision>
  <dcterms:created xsi:type="dcterms:W3CDTF">2006-08-16T00:00:00Z</dcterms:created>
  <dcterms:modified xsi:type="dcterms:W3CDTF">2025-03-13T11:09:13Z</dcterms:modified>
</cp:coreProperties>
</file>