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63" r:id="rId2"/>
    <p:sldId id="262" r:id="rId3"/>
    <p:sldId id="258" r:id="rId4"/>
    <p:sldId id="261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0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9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302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1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1457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29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69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8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5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C9174-D1D4-4ED5-A1D4-C63A790B6B97}" type="datetimeFigureOut">
              <a:rPr lang="en-US" smtClean="0"/>
              <a:t>18/5/2024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24B3C-6AE9-4FF8-9F8A-F1CAD798E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2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Kids Greeting Song and Feelings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BEBEF4A-F5BF-407A-B13E-09B3D6437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80670B-69A4-4CF8-9503-07A516A8A044}"/>
              </a:ext>
            </a:extLst>
          </p:cNvPr>
          <p:cNvSpPr txBox="1"/>
          <p:nvPr/>
        </p:nvSpPr>
        <p:spPr>
          <a:xfrm>
            <a:off x="1921565" y="967409"/>
            <a:ext cx="8786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8</a:t>
            </a:r>
            <a:r>
              <a:rPr lang="en-US" sz="36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2024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19.THE ANIMAL WORLD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123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7BFF3-E885-45F4-847E-71C628596293}"/>
              </a:ext>
            </a:extLst>
          </p:cNvPr>
          <p:cNvSpPr txBox="1"/>
          <p:nvPr/>
        </p:nvSpPr>
        <p:spPr>
          <a:xfrm>
            <a:off x="940904" y="3803374"/>
            <a:ext cx="930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repeat.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2EFF0-BCD4-4C62-8F83-6E9C78441B66}"/>
              </a:ext>
            </a:extLst>
          </p:cNvPr>
          <p:cNvSpPr txBox="1"/>
          <p:nvPr/>
        </p:nvSpPr>
        <p:spPr>
          <a:xfrm>
            <a:off x="1007164" y="4969566"/>
            <a:ext cx="197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‘loudly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C6532-A8D0-4304-9C4E-09CDDFEAF4C4}"/>
              </a:ext>
            </a:extLst>
          </p:cNvPr>
          <p:cNvSpPr txBox="1"/>
          <p:nvPr/>
        </p:nvSpPr>
        <p:spPr>
          <a:xfrm>
            <a:off x="2703443" y="4969566"/>
            <a:ext cx="893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animals are roaring ‘loudly.</a:t>
            </a:r>
          </a:p>
          <a:p>
            <a:endParaRPr lang="en-US" dirty="0"/>
          </a:p>
        </p:txBody>
      </p:sp>
      <p:pic>
        <p:nvPicPr>
          <p:cNvPr id="8" name="Track 89">
            <a:hlinkClick r:id="" action="ppaction://media"/>
            <a:extLst>
              <a:ext uri="{FF2B5EF4-FFF2-40B4-BE49-F238E27FC236}">
                <a16:creationId xmlns:a16="http://schemas.microsoft.com/office/drawing/2014/main" id="{1192C58C-056A-4688-B1E6-F195B1869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1704" y="3241596"/>
            <a:ext cx="463826" cy="561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F5BD4-80E0-48EE-831E-C98E4BC90704}"/>
              </a:ext>
            </a:extLst>
          </p:cNvPr>
          <p:cNvSpPr txBox="1"/>
          <p:nvPr/>
        </p:nvSpPr>
        <p:spPr>
          <a:xfrm>
            <a:off x="1007164" y="5892896"/>
            <a:ext cx="197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‘quickly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70DEB-085A-4D51-9DB0-9C34E0D63377}"/>
              </a:ext>
            </a:extLst>
          </p:cNvPr>
          <p:cNvSpPr txBox="1"/>
          <p:nvPr/>
        </p:nvSpPr>
        <p:spPr>
          <a:xfrm>
            <a:off x="2981739" y="5890591"/>
            <a:ext cx="793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animals are running ‘quickly.</a:t>
            </a:r>
          </a:p>
        </p:txBody>
      </p:sp>
    </p:spTree>
    <p:extLst>
      <p:ext uri="{BB962C8B-B14F-4D97-AF65-F5344CB8AC3E}">
        <p14:creationId xmlns:p14="http://schemas.microsoft.com/office/powerpoint/2010/main" val="18354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80670B-69A4-4CF8-9503-07A516A8A044}"/>
              </a:ext>
            </a:extLst>
          </p:cNvPr>
          <p:cNvSpPr txBox="1"/>
          <p:nvPr/>
        </p:nvSpPr>
        <p:spPr>
          <a:xfrm>
            <a:off x="1921565" y="967409"/>
            <a:ext cx="8786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8</a:t>
            </a:r>
            <a:r>
              <a:rPr lang="en-US" sz="36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2024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19.THE ANIMAL WORLD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123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1568A-656C-4F75-B272-E15F2E173028}"/>
              </a:ext>
            </a:extLst>
          </p:cNvPr>
          <p:cNvSpPr txBox="1"/>
          <p:nvPr/>
        </p:nvSpPr>
        <p:spPr>
          <a:xfrm>
            <a:off x="1166191" y="3146097"/>
            <a:ext cx="687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9FCCB-6199-4A29-B151-4C281E487911}"/>
              </a:ext>
            </a:extLst>
          </p:cNvPr>
          <p:cNvSpPr txBox="1"/>
          <p:nvPr/>
        </p:nvSpPr>
        <p:spPr>
          <a:xfrm>
            <a:off x="1166191" y="4068417"/>
            <a:ext cx="8507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giraffes are moving…………….</a:t>
            </a:r>
          </a:p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quickly 					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loudly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D0FB0-C2AC-4459-918B-57CDBF0CA5C0}"/>
              </a:ext>
            </a:extLst>
          </p:cNvPr>
          <p:cNvSpPr txBox="1"/>
          <p:nvPr/>
        </p:nvSpPr>
        <p:spPr>
          <a:xfrm>
            <a:off x="1166191" y="5632174"/>
            <a:ext cx="866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2.Those lions are roaring………………… .</a:t>
            </a:r>
          </a:p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loudly 					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quickly</a:t>
            </a:r>
          </a:p>
        </p:txBody>
      </p:sp>
      <p:pic>
        <p:nvPicPr>
          <p:cNvPr id="6" name="Track 90">
            <a:hlinkClick r:id="" action="ppaction://media"/>
            <a:extLst>
              <a:ext uri="{FF2B5EF4-FFF2-40B4-BE49-F238E27FC236}">
                <a16:creationId xmlns:a16="http://schemas.microsoft.com/office/drawing/2014/main" id="{D9901F06-6336-4C6E-AA5A-CF9C58448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2382" y="2883860"/>
            <a:ext cx="437321" cy="58540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03C935-6B9D-4F23-B212-D7A32156BC4B}"/>
              </a:ext>
            </a:extLst>
          </p:cNvPr>
          <p:cNvSpPr/>
          <p:nvPr/>
        </p:nvSpPr>
        <p:spPr>
          <a:xfrm>
            <a:off x="2173355" y="4738659"/>
            <a:ext cx="344557" cy="530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542A36-2915-4F82-95C3-2C4D073BBDA4}"/>
              </a:ext>
            </a:extLst>
          </p:cNvPr>
          <p:cNvSpPr/>
          <p:nvPr/>
        </p:nvSpPr>
        <p:spPr>
          <a:xfrm>
            <a:off x="2173355" y="6150016"/>
            <a:ext cx="384313" cy="6824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80670B-69A4-4CF8-9503-07A516A8A044}"/>
              </a:ext>
            </a:extLst>
          </p:cNvPr>
          <p:cNvSpPr txBox="1"/>
          <p:nvPr/>
        </p:nvSpPr>
        <p:spPr>
          <a:xfrm>
            <a:off x="1921565" y="967409"/>
            <a:ext cx="8786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8</a:t>
            </a:r>
            <a:r>
              <a:rPr lang="en-US" sz="36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2024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19.THE ANIMAL WORLD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123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8AA55-7C17-46EA-8DD1-8B28609A71A8}"/>
              </a:ext>
            </a:extLst>
          </p:cNvPr>
          <p:cNvSpPr txBox="1"/>
          <p:nvPr/>
        </p:nvSpPr>
        <p:spPr>
          <a:xfrm>
            <a:off x="768626" y="2835965"/>
            <a:ext cx="348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chant.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C4C10-4861-4B63-BC9C-97B818DC0B4F}"/>
              </a:ext>
            </a:extLst>
          </p:cNvPr>
          <p:cNvSpPr txBox="1"/>
          <p:nvPr/>
        </p:nvSpPr>
        <p:spPr>
          <a:xfrm>
            <a:off x="768626" y="3429000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Loudly, loudly.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lions are roaring loudly.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roaring loudly.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Quickly, quickly.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Those giraffes are running quickly.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running quickly.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1A694-EB56-40CD-B048-99D3ED4CE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70" y="2721734"/>
            <a:ext cx="5047043" cy="4136265"/>
          </a:xfrm>
          <a:prstGeom prst="rect">
            <a:avLst/>
          </a:prstGeom>
        </p:spPr>
      </p:pic>
      <p:pic>
        <p:nvPicPr>
          <p:cNvPr id="8" name="Track 91">
            <a:hlinkClick r:id="" action="ppaction://media"/>
            <a:extLst>
              <a:ext uri="{FF2B5EF4-FFF2-40B4-BE49-F238E27FC236}">
                <a16:creationId xmlns:a16="http://schemas.microsoft.com/office/drawing/2014/main" id="{49A074A7-AFA5-499E-B0D9-354B1FF6D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2729995"/>
            <a:ext cx="516835" cy="4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2E771-7E0A-467B-BB5E-6649FCC8D7D1}"/>
              </a:ext>
            </a:extLst>
          </p:cNvPr>
          <p:cNvSpPr txBox="1"/>
          <p:nvPr/>
        </p:nvSpPr>
        <p:spPr>
          <a:xfrm>
            <a:off x="1232606" y="286603"/>
            <a:ext cx="94283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8th May 2024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19 THE ANIMAL WORLD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3:123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F486C-EB9F-4C43-B2F4-AC570E97CDFC}"/>
              </a:ext>
            </a:extLst>
          </p:cNvPr>
          <p:cNvSpPr txBox="1"/>
          <p:nvPr/>
        </p:nvSpPr>
        <p:spPr>
          <a:xfrm>
            <a:off x="1338623" y="1847446"/>
            <a:ext cx="706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This  animal has a long neck and legs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13552-1B33-4B45-9236-B98E4D2335A7}"/>
              </a:ext>
            </a:extLst>
          </p:cNvPr>
          <p:cNvSpPr txBox="1"/>
          <p:nvPr/>
        </p:nvSpPr>
        <p:spPr>
          <a:xfrm>
            <a:off x="1531089" y="2764465"/>
            <a:ext cx="687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FFEGIRA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D2BFA-67B2-49BE-ACE6-99652EFD02D1}"/>
              </a:ext>
            </a:extLst>
          </p:cNvPr>
          <p:cNvSpPr txBox="1"/>
          <p:nvPr/>
        </p:nvSpPr>
        <p:spPr>
          <a:xfrm>
            <a:off x="1531089" y="3817089"/>
            <a:ext cx="4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GIRAFFE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38FFD-97BF-4755-92AD-CD4F513165A3}"/>
              </a:ext>
            </a:extLst>
          </p:cNvPr>
          <p:cNvSpPr txBox="1"/>
          <p:nvPr/>
        </p:nvSpPr>
        <p:spPr>
          <a:xfrm>
            <a:off x="1338623" y="4859079"/>
            <a:ext cx="7518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2.This animal roars loudly.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C4A53-04DD-462F-9151-CDB0060A9BD3}"/>
              </a:ext>
            </a:extLst>
          </p:cNvPr>
          <p:cNvSpPr txBox="1"/>
          <p:nvPr/>
        </p:nvSpPr>
        <p:spPr>
          <a:xfrm>
            <a:off x="1435396" y="5677786"/>
            <a:ext cx="422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BFB81-D5A6-412C-A7E1-C6C871EBA9B4}"/>
              </a:ext>
            </a:extLst>
          </p:cNvPr>
          <p:cNvSpPr txBox="1"/>
          <p:nvPr/>
        </p:nvSpPr>
        <p:spPr>
          <a:xfrm>
            <a:off x="4890977" y="5816009"/>
            <a:ext cx="385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5E45E-5379-41A9-9F4C-8E98AFBA9E45}"/>
              </a:ext>
            </a:extLst>
          </p:cNvPr>
          <p:cNvSpPr txBox="1"/>
          <p:nvPr/>
        </p:nvSpPr>
        <p:spPr>
          <a:xfrm>
            <a:off x="4242392" y="2764465"/>
            <a:ext cx="7740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animal is grey, big and has got short legs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24DC7-B05A-40EF-9FDA-FEFD3098CCC4}"/>
              </a:ext>
            </a:extLst>
          </p:cNvPr>
          <p:cNvSpPr txBox="1"/>
          <p:nvPr/>
        </p:nvSpPr>
        <p:spPr>
          <a:xfrm>
            <a:off x="4667693" y="3955312"/>
            <a:ext cx="4082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OPPIH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7BE4B-BCBE-4892-BC18-C6138F0B2C74}"/>
              </a:ext>
            </a:extLst>
          </p:cNvPr>
          <p:cNvSpPr txBox="1"/>
          <p:nvPr/>
        </p:nvSpPr>
        <p:spPr>
          <a:xfrm>
            <a:off x="7697972" y="4189228"/>
            <a:ext cx="296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HIPPO</a:t>
            </a:r>
          </a:p>
        </p:txBody>
      </p:sp>
    </p:spTree>
    <p:extLst>
      <p:ext uri="{BB962C8B-B14F-4D97-AF65-F5344CB8AC3E}">
        <p14:creationId xmlns:p14="http://schemas.microsoft.com/office/powerpoint/2010/main" val="4920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E7714B-365D-4418-BE68-A12CF807552C}"/>
              </a:ext>
            </a:extLst>
          </p:cNvPr>
          <p:cNvSpPr/>
          <p:nvPr/>
        </p:nvSpPr>
        <p:spPr>
          <a:xfrm>
            <a:off x="2183642" y="395785"/>
            <a:ext cx="6960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8</a:t>
            </a:r>
            <a:r>
              <a:rPr lang="en-US" sz="32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2024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19.THE ANIMAL WORLD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123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8800F-4979-44E9-A622-57F65BDE6A3F}"/>
              </a:ext>
            </a:extLst>
          </p:cNvPr>
          <p:cNvSpPr txBox="1"/>
          <p:nvPr/>
        </p:nvSpPr>
        <p:spPr>
          <a:xfrm>
            <a:off x="887104" y="2306472"/>
            <a:ext cx="898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3.This animal likes bananas.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DEFD2-083A-4D29-8F97-71EA59F8C4DF}"/>
              </a:ext>
            </a:extLst>
          </p:cNvPr>
          <p:cNvSpPr txBox="1"/>
          <p:nvPr/>
        </p:nvSpPr>
        <p:spPr>
          <a:xfrm>
            <a:off x="1119116" y="3125337"/>
            <a:ext cx="4339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KEYMON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590DC-4C7D-4913-B098-7019F8CCA4B4}"/>
              </a:ext>
            </a:extLst>
          </p:cNvPr>
          <p:cNvSpPr txBox="1"/>
          <p:nvPr/>
        </p:nvSpPr>
        <p:spPr>
          <a:xfrm>
            <a:off x="4394579" y="3429000"/>
            <a:ext cx="368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MONKEY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F9616-C7A1-4CCA-A871-A897A826EDBB}"/>
              </a:ext>
            </a:extLst>
          </p:cNvPr>
          <p:cNvSpPr txBox="1"/>
          <p:nvPr/>
        </p:nvSpPr>
        <p:spPr>
          <a:xfrm>
            <a:off x="887104" y="4339988"/>
            <a:ext cx="6796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4.This animal dances beautifully.</a:t>
            </a:r>
          </a:p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KCOPEAC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624A1-1B1E-4850-B224-5E7E3B004E7E}"/>
              </a:ext>
            </a:extLst>
          </p:cNvPr>
          <p:cNvSpPr txBox="1"/>
          <p:nvPr/>
        </p:nvSpPr>
        <p:spPr>
          <a:xfrm>
            <a:off x="4258101" y="4926842"/>
            <a:ext cx="368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PEACOCK</a:t>
            </a:r>
          </a:p>
        </p:txBody>
      </p:sp>
    </p:spTree>
    <p:extLst>
      <p:ext uri="{BB962C8B-B14F-4D97-AF65-F5344CB8AC3E}">
        <p14:creationId xmlns:p14="http://schemas.microsoft.com/office/powerpoint/2010/main" val="432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384</TotalTime>
  <Words>206</Words>
  <Application>Microsoft Office PowerPoint</Application>
  <PresentationFormat>Widescreen</PresentationFormat>
  <Paragraphs>49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27</cp:revision>
  <dcterms:created xsi:type="dcterms:W3CDTF">2024-05-05T08:52:34Z</dcterms:created>
  <dcterms:modified xsi:type="dcterms:W3CDTF">2024-05-18T09:18:46Z</dcterms:modified>
</cp:coreProperties>
</file>