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86" r:id="rId1"/>
    <p:sldMasterId id="2147483689" r:id="rId2"/>
  </p:sldMasterIdLst>
  <p:notesMasterIdLst>
    <p:notesMasterId r:id="rId37"/>
  </p:notesMasterIdLst>
  <p:sldIdLst>
    <p:sldId id="310" r:id="rId3"/>
    <p:sldId id="395" r:id="rId4"/>
    <p:sldId id="406" r:id="rId5"/>
    <p:sldId id="409" r:id="rId6"/>
    <p:sldId id="407" r:id="rId7"/>
    <p:sldId id="341" r:id="rId8"/>
    <p:sldId id="405" r:id="rId9"/>
    <p:sldId id="352" r:id="rId10"/>
    <p:sldId id="404" r:id="rId11"/>
    <p:sldId id="363" r:id="rId12"/>
    <p:sldId id="379" r:id="rId13"/>
    <p:sldId id="380" r:id="rId14"/>
    <p:sldId id="347" r:id="rId15"/>
    <p:sldId id="348" r:id="rId16"/>
    <p:sldId id="349" r:id="rId17"/>
    <p:sldId id="350" r:id="rId18"/>
    <p:sldId id="351" r:id="rId19"/>
    <p:sldId id="390" r:id="rId20"/>
    <p:sldId id="393" r:id="rId21"/>
    <p:sldId id="392" r:id="rId22"/>
    <p:sldId id="361" r:id="rId23"/>
    <p:sldId id="365" r:id="rId24"/>
    <p:sldId id="366" r:id="rId25"/>
    <p:sldId id="367" r:id="rId26"/>
    <p:sldId id="368" r:id="rId27"/>
    <p:sldId id="398" r:id="rId28"/>
    <p:sldId id="381" r:id="rId29"/>
    <p:sldId id="382" r:id="rId30"/>
    <p:sldId id="383" r:id="rId31"/>
    <p:sldId id="384" r:id="rId32"/>
    <p:sldId id="385" r:id="rId33"/>
    <p:sldId id="386" r:id="rId34"/>
    <p:sldId id="387" r:id="rId35"/>
    <p:sldId id="388" r:id="rId36"/>
  </p:sldIdLst>
  <p:sldSz cx="9144000" cy="5143500" type="screen16x9"/>
  <p:notesSz cx="6858000" cy="9144000"/>
  <p:embeddedFontLst>
    <p:embeddedFont>
      <p:font typeface="Baskerville Old Face" panose="02020602080505020303" pitchFamily="18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Exo 2" panose="020B0604020202020204" charset="0"/>
      <p:regular r:id="rId49"/>
      <p:bold r:id="rId50"/>
      <p:italic r:id="rId51"/>
      <p:boldItalic r:id="rId52"/>
    </p:embeddedFont>
    <p:embeddedFont>
      <p:font typeface="Fredoka One" panose="02000000000000000000" pitchFamily="2" charset="0"/>
      <p:regular r:id="rId53"/>
    </p:embeddedFont>
    <p:embeddedFont>
      <p:font typeface="Patrick Hand" panose="00000500000000000000" pitchFamily="2" charset="0"/>
      <p:regular r:id="rId54"/>
    </p:embeddedFont>
    <p:embeddedFont>
      <p:font typeface="Script MT Bold" panose="03040602040607080904" pitchFamily="66" charset="0"/>
      <p:bold r:id="rId55"/>
    </p:embeddedFont>
    <p:embeddedFont>
      <p:font typeface="Sport Day" panose="020B0604020202020204" charset="0"/>
      <p:regular r:id="rId56"/>
      <p:bold r:id="rId57"/>
      <p:italic r:id="rId58"/>
      <p:boldItalic r:id="rId59"/>
    </p:embeddedFont>
    <p:embeddedFont>
      <p:font typeface="Tahoma" panose="020B0604030504040204" pitchFamily="34" charset="0"/>
      <p:regular r:id="rId60"/>
      <p:bold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66771E-A0F1-4F74-AAB6-AC693F67D525}">
  <a:tblStyle styleId="{2066771E-A0F1-4F74-AAB6-AC693F67D5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86311" autoAdjust="0"/>
  </p:normalViewPr>
  <p:slideViewPr>
    <p:cSldViewPr snapToGrid="0">
      <p:cViewPr varScale="1">
        <p:scale>
          <a:sx n="72" d="100"/>
          <a:sy n="72" d="100"/>
        </p:scale>
        <p:origin x="62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3.xml"/><Relationship Id="rId61" Type="http://schemas.openxmlformats.org/officeDocument/2006/relationships/font" Target="fonts/font2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2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31252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/>
              <a:t>Click on 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9AC4-7CAB-485D-A6D7-82C0698A22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519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r>
              <a:rPr lang="en-US" baseline="0" dirty="0"/>
              <a:t>Divide the class into 2 teams.</a:t>
            </a:r>
          </a:p>
          <a:p>
            <a:pPr marL="457200" indent="-298450">
              <a:buFontTx/>
              <a:buChar char="-"/>
            </a:pPr>
            <a:r>
              <a:rPr lang="en-US" baseline="0" dirty="0"/>
              <a:t>The teams take turns to choose a lucky number, say the word and make a sentence with that word, using the sentence model.</a:t>
            </a:r>
          </a:p>
          <a:p>
            <a:pPr marL="457200" indent="-298450">
              <a:buFontTx/>
              <a:buChar char="-"/>
            </a:pPr>
            <a:r>
              <a:rPr lang="en-US" baseline="0" dirty="0"/>
              <a:t>Give points to the teams.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735-48DD-4893-A0B9-BB6DA97820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332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363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/>
              <a:t>Click on 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9AC4-7CAB-485D-A6D7-82C0698A22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30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/>
              <a:t>Click on 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9AC4-7CAB-485D-A6D7-82C0698A22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280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/>
              <a:t>Click on 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9AC4-7CAB-485D-A6D7-82C0698A22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57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731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308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549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43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07/11/2023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20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07/11/2023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72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07/11/2023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701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07/11/2023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732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07/11/2023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7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07/11/2023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30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07/11/2023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449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07/11/2023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470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07/11/2023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19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07/11/2023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98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8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352" name="Google Shape;352;p8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8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8" name="Google Shape;358;p8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8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8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361" name="Google Shape;361;p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8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365" name="Google Shape;365;p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8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368" name="Google Shape;36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8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397" name="Google Shape;397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5" name="Google Shape;425;p8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8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7" name="Google Shape;427;p8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428" name="Google Shape;428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1" name="Google Shape;651;p13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8" hasCustomPrompt="1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9" hasCustomPrompt="1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1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663" name="Google Shape;663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1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667" name="Google Shape;667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13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289955" y="534601"/>
            <a:ext cx="860090" cy="986678"/>
            <a:chOff x="289955" y="534601"/>
            <a:chExt cx="860090" cy="986678"/>
          </a:xfrm>
        </p:grpSpPr>
        <p:sp>
          <p:nvSpPr>
            <p:cNvPr id="671" name="Google Shape;671;p1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2" name="Google Shape;672;p1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673" name="Google Shape;673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1" name="Google Shape;701;p1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13"/>
          <p:cNvGrpSpPr/>
          <p:nvPr/>
        </p:nvGrpSpPr>
        <p:grpSpPr>
          <a:xfrm>
            <a:off x="7976962" y="1017725"/>
            <a:ext cx="894076" cy="666865"/>
            <a:chOff x="7976962" y="1017725"/>
            <a:chExt cx="894076" cy="666865"/>
          </a:xfrm>
        </p:grpSpPr>
        <p:sp>
          <p:nvSpPr>
            <p:cNvPr id="703" name="Google Shape;703;p1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1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706" name="Google Shape;706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4" name="Google Shape;734;p13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3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26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1577" name="Google Shape;1577;p2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0" name="Google Shape;1580;p26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1581" name="Google Shape;1581;p2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3" name="Google Shape;1583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84" name="Google Shape;1584;p26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5" name="Google Shape;1585;p26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1586" name="Google Shape;158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26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1615" name="Google Shape;1615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3" name="Google Shape;1643;p26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6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DA57-D0D5-4B79-9982-E8553C337B7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C91B-27D7-4705-9187-057FDFF4B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2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07/11/2023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26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72" r:id="rId5"/>
    <p:sldLayoutId id="2147483682" r:id="rId6"/>
    <p:sldLayoutId id="2147483683" r:id="rId7"/>
    <p:sldLayoutId id="214748370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07/11/2023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49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26.xml"/><Relationship Id="rId18" Type="http://schemas.openxmlformats.org/officeDocument/2006/relationships/image" Target="../media/image37.wmf"/><Relationship Id="rId3" Type="http://schemas.openxmlformats.org/officeDocument/2006/relationships/slideLayout" Target="../slideLayouts/slideLayout5.xml"/><Relationship Id="rId7" Type="http://schemas.openxmlformats.org/officeDocument/2006/relationships/slide" Target="slide29.xml"/><Relationship Id="rId12" Type="http://schemas.openxmlformats.org/officeDocument/2006/relationships/slide" Target="slide34.xml"/><Relationship Id="rId17" Type="http://schemas.openxmlformats.org/officeDocument/2006/relationships/image" Target="../media/image36.wmf"/><Relationship Id="rId2" Type="http://schemas.openxmlformats.org/officeDocument/2006/relationships/control" Target="../activeX/activeX2.xml"/><Relationship Id="rId16" Type="http://schemas.openxmlformats.org/officeDocument/2006/relationships/image" Target="../media/image35.png"/><Relationship Id="rId1" Type="http://schemas.openxmlformats.org/officeDocument/2006/relationships/control" Target="../activeX/activeX1.xml"/><Relationship Id="rId6" Type="http://schemas.openxmlformats.org/officeDocument/2006/relationships/slide" Target="slide28.xml"/><Relationship Id="rId11" Type="http://schemas.openxmlformats.org/officeDocument/2006/relationships/slide" Target="slide33.xml"/><Relationship Id="rId5" Type="http://schemas.openxmlformats.org/officeDocument/2006/relationships/slide" Target="slide27.xml"/><Relationship Id="rId15" Type="http://schemas.openxmlformats.org/officeDocument/2006/relationships/image" Target="../media/image34.png"/><Relationship Id="rId10" Type="http://schemas.openxmlformats.org/officeDocument/2006/relationships/slide" Target="slide32.xml"/><Relationship Id="rId4" Type="http://schemas.openxmlformats.org/officeDocument/2006/relationships/notesSlide" Target="../notesSlides/notesSlide10.xml"/><Relationship Id="rId9" Type="http://schemas.openxmlformats.org/officeDocument/2006/relationships/slide" Target="slide31.xml"/><Relationship Id="rId1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"/>
          <p:cNvGrpSpPr>
            <a:grpSpLocks/>
          </p:cNvGrpSpPr>
          <p:nvPr/>
        </p:nvGrpSpPr>
        <p:grpSpPr bwMode="auto">
          <a:xfrm>
            <a:off x="1143000" y="3632258"/>
            <a:ext cx="3086100" cy="1213247"/>
            <a:chOff x="-2208" y="4128"/>
            <a:chExt cx="2592" cy="1019"/>
          </a:xfrm>
        </p:grpSpPr>
        <p:pic>
          <p:nvPicPr>
            <p:cNvPr id="2076" name="Picture 4" descr="DAISI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08" y="4128"/>
              <a:ext cx="1632" cy="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5" descr="DAISI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6" y="4320"/>
              <a:ext cx="1200" cy="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Picture 6" descr="CHCA207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08" y="4310"/>
              <a:ext cx="1968" cy="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799" name="AutoShape 7"/>
          <p:cNvSpPr>
            <a:spLocks noChangeArrowheads="1"/>
          </p:cNvSpPr>
          <p:nvPr/>
        </p:nvSpPr>
        <p:spPr bwMode="auto">
          <a:xfrm>
            <a:off x="7149703" y="285751"/>
            <a:ext cx="679847" cy="107989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3803" name="AutoShape 11"/>
          <p:cNvSpPr>
            <a:spLocks noChangeArrowheads="1"/>
          </p:cNvSpPr>
          <p:nvPr/>
        </p:nvSpPr>
        <p:spPr bwMode="auto">
          <a:xfrm>
            <a:off x="3371850" y="-384572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3804" name="AutoShape 12"/>
          <p:cNvSpPr>
            <a:spLocks noChangeArrowheads="1"/>
          </p:cNvSpPr>
          <p:nvPr/>
        </p:nvSpPr>
        <p:spPr bwMode="auto">
          <a:xfrm>
            <a:off x="1331201" y="3060089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3806" name="AutoShape 14"/>
          <p:cNvSpPr>
            <a:spLocks noChangeArrowheads="1"/>
          </p:cNvSpPr>
          <p:nvPr/>
        </p:nvSpPr>
        <p:spPr bwMode="auto">
          <a:xfrm>
            <a:off x="3143250" y="3101578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674178" y="88798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5400000" flipH="1">
            <a:off x="1735756" y="521494"/>
            <a:ext cx="628650" cy="57150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 sz="1050"/>
          </a:p>
        </p:txBody>
      </p:sp>
      <p:sp>
        <p:nvSpPr>
          <p:cNvPr id="33810" name="AutoShape 18"/>
          <p:cNvSpPr>
            <a:spLocks noChangeArrowheads="1"/>
          </p:cNvSpPr>
          <p:nvPr/>
        </p:nvSpPr>
        <p:spPr bwMode="auto">
          <a:xfrm>
            <a:off x="3027164" y="1477892"/>
            <a:ext cx="628650" cy="7429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62" name="WordArt 19"/>
          <p:cNvSpPr>
            <a:spLocks noChangeArrowheads="1" noChangeShapeType="1" noTextEdit="1"/>
          </p:cNvSpPr>
          <p:nvPr/>
        </p:nvSpPr>
        <p:spPr bwMode="auto">
          <a:xfrm>
            <a:off x="2243138" y="768293"/>
            <a:ext cx="4972050" cy="3543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79872"/>
              </a:avLst>
            </a:prstTxWarp>
          </a:bodyPr>
          <a:lstStyle/>
          <a:p>
            <a:pPr algn="ctr"/>
            <a:r>
              <a:rPr lang="en-US" sz="33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ea typeface="Tahoma"/>
                <a:cs typeface="Tahoma"/>
              </a:rPr>
              <a:t>Phan </a:t>
            </a:r>
            <a:r>
              <a:rPr lang="en-US" sz="33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ea typeface="Tahoma"/>
                <a:cs typeface="Tahoma"/>
              </a:rPr>
              <a:t>Kinh</a:t>
            </a:r>
            <a:r>
              <a:rPr lang="en-US" sz="33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ea typeface="Tahoma"/>
                <a:cs typeface="Tahoma"/>
              </a:rPr>
              <a:t> Primary School</a:t>
            </a:r>
          </a:p>
        </p:txBody>
      </p:sp>
      <p:pic>
        <p:nvPicPr>
          <p:cNvPr id="2063" name="Picture 20" descr="j01963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261" y="1054398"/>
            <a:ext cx="177522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Oval 21"/>
          <p:cNvSpPr>
            <a:spLocks noChangeArrowheads="1"/>
          </p:cNvSpPr>
          <p:nvPr/>
        </p:nvSpPr>
        <p:spPr bwMode="auto">
          <a:xfrm>
            <a:off x="4682728" y="1434704"/>
            <a:ext cx="746522" cy="6858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800" b="1" u="sng" dirty="0">
                <a:solidFill>
                  <a:srgbClr val="FF0066"/>
                </a:solidFill>
                <a:latin typeface="Times New Roman" pitchFamily="18" charset="0"/>
              </a:rPr>
              <a:t>08-11</a:t>
            </a:r>
          </a:p>
          <a:p>
            <a:pPr algn="ctr" eaLnBrk="0" hangingPunct="0"/>
            <a:r>
              <a:rPr lang="en-US" sz="1800" b="1" dirty="0">
                <a:solidFill>
                  <a:srgbClr val="FF0066"/>
                </a:solidFill>
                <a:latin typeface="Times New Roman" pitchFamily="18" charset="0"/>
              </a:rPr>
              <a:t>2023</a:t>
            </a:r>
          </a:p>
        </p:txBody>
      </p:sp>
      <p:grpSp>
        <p:nvGrpSpPr>
          <p:cNvPr id="2065" name="Group 22"/>
          <p:cNvGrpSpPr>
            <a:grpSpLocks/>
          </p:cNvGrpSpPr>
          <p:nvPr/>
        </p:nvGrpSpPr>
        <p:grpSpPr bwMode="auto">
          <a:xfrm>
            <a:off x="1085850" y="33337"/>
            <a:ext cx="6915150" cy="5157788"/>
            <a:chOff x="-4608" y="-432"/>
            <a:chExt cx="5568" cy="4464"/>
          </a:xfrm>
        </p:grpSpPr>
        <p:pic>
          <p:nvPicPr>
            <p:cNvPr id="2072" name="Picture 23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720" y="1776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24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248" y="1776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25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08" y="-432"/>
              <a:ext cx="556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5" name="Picture 26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08" y="3936"/>
              <a:ext cx="556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19" name="AutoShape 27"/>
          <p:cNvSpPr>
            <a:spLocks noChangeArrowheads="1"/>
          </p:cNvSpPr>
          <p:nvPr/>
        </p:nvSpPr>
        <p:spPr bwMode="auto">
          <a:xfrm rot="5400000" flipH="1">
            <a:off x="5886801" y="1677917"/>
            <a:ext cx="628650" cy="57150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 sz="1050"/>
          </a:p>
        </p:txBody>
      </p:sp>
      <p:sp>
        <p:nvSpPr>
          <p:cNvPr id="33821" name="AutoShape 29"/>
          <p:cNvSpPr>
            <a:spLocks noChangeArrowheads="1"/>
          </p:cNvSpPr>
          <p:nvPr/>
        </p:nvSpPr>
        <p:spPr bwMode="auto">
          <a:xfrm>
            <a:off x="6858000" y="4057650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3833" name="WordArt 41"/>
          <p:cNvSpPr>
            <a:spLocks noChangeArrowheads="1" noChangeShapeType="1" noTextEdit="1"/>
          </p:cNvSpPr>
          <p:nvPr/>
        </p:nvSpPr>
        <p:spPr bwMode="auto">
          <a:xfrm>
            <a:off x="2535872" y="2179709"/>
            <a:ext cx="4572000" cy="1371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700" b="1" kern="10" dirty="0">
                <a:solidFill>
                  <a:srgbClr val="0000FF">
                    <a:alpha val="98822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English lesson</a:t>
            </a:r>
          </a:p>
        </p:txBody>
      </p:sp>
      <p:sp>
        <p:nvSpPr>
          <p:cNvPr id="3102" name="Text Box 30"/>
          <p:cNvSpPr txBox="1">
            <a:spLocks noChangeArrowheads="1"/>
          </p:cNvSpPr>
          <p:nvPr/>
        </p:nvSpPr>
        <p:spPr bwMode="auto">
          <a:xfrm>
            <a:off x="4183774" y="4024744"/>
            <a:ext cx="3671888" cy="923330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Commercial Script" pitchFamily="34" charset="0"/>
              </a:rPr>
              <a:t>Teacher: </a:t>
            </a:r>
            <a:r>
              <a:rPr lang="en-US" sz="2700" b="1" dirty="0" err="1">
                <a:solidFill>
                  <a:srgbClr val="0000FF"/>
                </a:solidFill>
                <a:latin typeface=".VnCommercial Script" pitchFamily="34" charset="0"/>
              </a:rPr>
              <a:t>Dương</a:t>
            </a:r>
            <a:r>
              <a:rPr lang="en-US" sz="2700" b="1" dirty="0">
                <a:solidFill>
                  <a:srgbClr val="0000FF"/>
                </a:solidFill>
                <a:latin typeface=".VnCommercial Script" pitchFamily="34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.VnCommercial Script" pitchFamily="34" charset="0"/>
              </a:rPr>
              <a:t>Thị</a:t>
            </a:r>
            <a:r>
              <a:rPr lang="en-US" sz="2700" b="1" dirty="0">
                <a:solidFill>
                  <a:srgbClr val="0000FF"/>
                </a:solidFill>
                <a:latin typeface=".VnCommercial Script" pitchFamily="34" charset="0"/>
              </a:rPr>
              <a:t> Hoa Class: 3C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887035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animBg="1"/>
      <p:bldP spid="33803" grpId="0" animBg="1"/>
      <p:bldP spid="33804" grpId="0" animBg="1"/>
      <p:bldP spid="33806" grpId="0" animBg="1"/>
      <p:bldP spid="33808" grpId="0" animBg="1"/>
      <p:bldP spid="33809" grpId="0" animBg="1"/>
      <p:bldP spid="33810" grpId="0" animBg="1"/>
      <p:bldP spid="33819" grpId="0" animBg="1"/>
      <p:bldP spid="33821" grpId="0" animBg="1"/>
      <p:bldP spid="33833" grpId="0" animBg="1"/>
      <p:bldP spid="310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0"/>
            <a:ext cx="7381352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Let’s go to the library.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Ok, let’s go.</a:t>
            </a:r>
            <a:endParaRPr lang="en-US" sz="6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70" t="18347" b="2779"/>
          <a:stretch/>
        </p:blipFill>
        <p:spPr>
          <a:xfrm>
            <a:off x="2961893" y="1331089"/>
            <a:ext cx="3735572" cy="2664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A8ED5A-2027-462C-857A-BED7B42F38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1"/>
          <a:stretch/>
        </p:blipFill>
        <p:spPr>
          <a:xfrm>
            <a:off x="-49238" y="3239701"/>
            <a:ext cx="1789533" cy="1921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BC15D2-5835-4B53-A0F2-8B9E298BE7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40"/>
          <a:stretch/>
        </p:blipFill>
        <p:spPr>
          <a:xfrm>
            <a:off x="7298480" y="2825702"/>
            <a:ext cx="3069661" cy="231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0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0"/>
            <a:ext cx="7381352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Let’s go to school.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Ok, let’s go.</a:t>
            </a:r>
            <a:endParaRPr lang="en-US" sz="6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95"/>
          <a:stretch/>
        </p:blipFill>
        <p:spPr>
          <a:xfrm>
            <a:off x="2770335" y="1561185"/>
            <a:ext cx="4329327" cy="2213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2C2AD8-BDF3-4A1D-8E9E-229694522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1"/>
          <a:stretch/>
        </p:blipFill>
        <p:spPr>
          <a:xfrm>
            <a:off x="-49238" y="3239701"/>
            <a:ext cx="1789533" cy="1921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FE0C18-EEBA-4D7C-9705-A97D0B5F24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40"/>
          <a:stretch/>
        </p:blipFill>
        <p:spPr>
          <a:xfrm>
            <a:off x="7298480" y="2825702"/>
            <a:ext cx="3069661" cy="231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8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330140" y="65078"/>
            <a:ext cx="8661460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Let’s go to the playground.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Ok, let’s go.</a:t>
            </a:r>
            <a:endParaRPr lang="en-US" sz="6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495" y="1396167"/>
            <a:ext cx="3903158" cy="2602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C7062B-05A0-4F7A-B560-E618084F74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1"/>
          <a:stretch/>
        </p:blipFill>
        <p:spPr>
          <a:xfrm>
            <a:off x="-49238" y="3239701"/>
            <a:ext cx="1789533" cy="1921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0D6CAA-1FAB-4375-B158-366C8BF56C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40"/>
          <a:stretch/>
        </p:blipFill>
        <p:spPr>
          <a:xfrm>
            <a:off x="7298480" y="2825702"/>
            <a:ext cx="3069661" cy="231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7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411" y="3781360"/>
            <a:ext cx="46650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computer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560" y="0"/>
            <a:ext cx="6012761" cy="399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5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47151" y="3877520"/>
            <a:ext cx="27815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art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704" y="253640"/>
            <a:ext cx="5660384" cy="377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0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57696" y="3827660"/>
            <a:ext cx="36150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music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103" y="49619"/>
            <a:ext cx="5940835" cy="396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3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3796" y="3920257"/>
            <a:ext cx="15071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gym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069" y="140226"/>
            <a:ext cx="5815447" cy="39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and guess.</a:t>
            </a:r>
          </a:p>
        </p:txBody>
      </p:sp>
    </p:spTree>
    <p:extLst>
      <p:ext uri="{BB962C8B-B14F-4D97-AF65-F5344CB8AC3E}">
        <p14:creationId xmlns:p14="http://schemas.microsoft.com/office/powerpoint/2010/main" val="643329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168" y="91347"/>
            <a:ext cx="6271331" cy="4040903"/>
          </a:xfrm>
          <a:prstGeom prst="rect">
            <a:avLst/>
          </a:prstGeom>
        </p:spPr>
      </p:pic>
      <p:sp>
        <p:nvSpPr>
          <p:cNvPr id="38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1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8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9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30371" y="3877520"/>
            <a:ext cx="36150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music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8" name="Number 7"/>
          <p:cNvSpPr/>
          <p:nvPr/>
        </p:nvSpPr>
        <p:spPr>
          <a:xfrm>
            <a:off x="0" y="3453907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9" name="Number 8"/>
          <p:cNvSpPr/>
          <p:nvPr/>
        </p:nvSpPr>
        <p:spPr>
          <a:xfrm>
            <a:off x="3046500" y="3453907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60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32804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12" grpId="0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660" y="-665008"/>
            <a:ext cx="6930680" cy="4024848"/>
          </a:xfrm>
          <a:prstGeom prst="rect">
            <a:avLst/>
          </a:prstGeom>
        </p:spPr>
      </p:pic>
      <p:sp>
        <p:nvSpPr>
          <p:cNvPr id="38" name="Number 1"/>
          <p:cNvSpPr/>
          <p:nvPr/>
        </p:nvSpPr>
        <p:spPr>
          <a:xfrm>
            <a:off x="-1" y="-705507"/>
            <a:ext cx="4429957" cy="243350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Number 2"/>
          <p:cNvSpPr/>
          <p:nvPr/>
        </p:nvSpPr>
        <p:spPr>
          <a:xfrm>
            <a:off x="4429956" y="-665008"/>
            <a:ext cx="4709544" cy="2393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1" name="Number 3"/>
          <p:cNvSpPr/>
          <p:nvPr/>
        </p:nvSpPr>
        <p:spPr>
          <a:xfrm>
            <a:off x="-69563" y="1687501"/>
            <a:ext cx="4455007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8" name="Number 4"/>
          <p:cNvSpPr/>
          <p:nvPr/>
        </p:nvSpPr>
        <p:spPr>
          <a:xfrm>
            <a:off x="4385444" y="1728000"/>
            <a:ext cx="4754056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9" name="Number 5"/>
          <p:cNvSpPr/>
          <p:nvPr/>
        </p:nvSpPr>
        <p:spPr>
          <a:xfrm>
            <a:off x="-69562" y="3359840"/>
            <a:ext cx="4455006" cy="182416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Number 6"/>
          <p:cNvSpPr/>
          <p:nvPr/>
        </p:nvSpPr>
        <p:spPr>
          <a:xfrm>
            <a:off x="4385444" y="3456000"/>
            <a:ext cx="4754056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39470" y="3456000"/>
            <a:ext cx="46650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computer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1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500" y="0"/>
            <a:ext cx="6016126" cy="4010750"/>
          </a:xfrm>
          <a:prstGeom prst="rect">
            <a:avLst/>
          </a:prstGeom>
        </p:spPr>
      </p:pic>
      <p:sp>
        <p:nvSpPr>
          <p:cNvPr id="38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1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8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9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8" name="Number 7"/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9" name="Number 8"/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60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26175" y="3877520"/>
            <a:ext cx="38234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playground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172" y="159495"/>
            <a:ext cx="6003065" cy="3985437"/>
          </a:xfrm>
          <a:prstGeom prst="rect">
            <a:avLst/>
          </a:prstGeom>
        </p:spPr>
      </p:pic>
      <p:sp>
        <p:nvSpPr>
          <p:cNvPr id="38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1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8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9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8" name="Number 7"/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9" name="Number 8"/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60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53796" y="3920257"/>
            <a:ext cx="15071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gym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85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41"/>
          <p:cNvSpPr txBox="1">
            <a:spLocks noGrp="1"/>
          </p:cNvSpPr>
          <p:nvPr>
            <p:ph type="title"/>
          </p:nvPr>
        </p:nvSpPr>
        <p:spPr>
          <a:xfrm>
            <a:off x="1711676" y="3121734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L</a:t>
            </a:r>
            <a:r>
              <a:rPr lang="en" dirty="0">
                <a:solidFill>
                  <a:schemeClr val="tx2">
                    <a:lumMod val="10000"/>
                  </a:schemeClr>
                </a:solidFill>
              </a:rPr>
              <a:t>isten, point and say.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901" y="1315361"/>
            <a:ext cx="145707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73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732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Work in pairs. </a:t>
            </a:r>
            <a:r>
              <a:rPr lang="en-US" dirty="0" err="1"/>
              <a:t>Practise</a:t>
            </a:r>
            <a:r>
              <a:rPr lang="en-US" dirty="0"/>
              <a:t>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8B6F0C8-6750-41CB-81B9-199D85D747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374906"/>
              </p:ext>
            </p:extLst>
          </p:nvPr>
        </p:nvGraphicFramePr>
        <p:xfrm>
          <a:off x="0" y="1082488"/>
          <a:ext cx="9144000" cy="4061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12353760" imgH="5857920" progId="Paint.Picture">
                  <p:embed/>
                </p:oleObj>
              </mc:Choice>
              <mc:Fallback>
                <p:oleObj name="Bitmap Image" r:id="rId4" imgW="12353760" imgH="5857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082488"/>
                        <a:ext cx="9144000" cy="4061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Track 62">
            <a:hlinkClick r:id="" action="ppaction://media"/>
            <a:extLst>
              <a:ext uri="{FF2B5EF4-FFF2-40B4-BE49-F238E27FC236}">
                <a16:creationId xmlns:a16="http://schemas.microsoft.com/office/drawing/2014/main" id="{6E3D6831-1128-407C-B357-8FC191B4F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0406" y="11575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6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41"/>
          <p:cNvSpPr txBox="1">
            <a:spLocks noGrp="1"/>
          </p:cNvSpPr>
          <p:nvPr>
            <p:ph type="title"/>
          </p:nvPr>
        </p:nvSpPr>
        <p:spPr>
          <a:xfrm>
            <a:off x="1438690" y="2581229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L</a:t>
            </a:r>
            <a:r>
              <a:rPr lang="en" dirty="0">
                <a:solidFill>
                  <a:schemeClr val="tx2">
                    <a:lumMod val="10000"/>
                  </a:schemeClr>
                </a:solidFill>
              </a:rPr>
              <a:t>et’s talk.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252" y="1246089"/>
            <a:ext cx="1444877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47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C8670FD-6DB5-4433-8062-7E2068C3BC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039302"/>
              </p:ext>
            </p:extLst>
          </p:nvPr>
        </p:nvGraphicFramePr>
        <p:xfrm>
          <a:off x="867335" y="818560"/>
          <a:ext cx="7196418" cy="3506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3430160" imgH="6543720" progId="Paint.Picture">
                  <p:embed/>
                </p:oleObj>
              </mc:Choice>
              <mc:Fallback>
                <p:oleObj name="Bitmap Image" r:id="rId3" imgW="13430160" imgH="6543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7335" y="818560"/>
                        <a:ext cx="7196418" cy="3506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E594A42-86DF-44F6-A9AC-8546846B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34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41"/>
          <p:cNvSpPr txBox="1">
            <a:spLocks noGrp="1"/>
          </p:cNvSpPr>
          <p:nvPr>
            <p:ph type="title"/>
          </p:nvPr>
        </p:nvSpPr>
        <p:spPr>
          <a:xfrm>
            <a:off x="1538494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Fun corner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051" y="944337"/>
            <a:ext cx="1408298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10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5" action="ppaction://hlinksldjump"/>
          </p:cNvPr>
          <p:cNvSpPr/>
          <p:nvPr/>
        </p:nvSpPr>
        <p:spPr>
          <a:xfrm>
            <a:off x="1600200" y="1143000"/>
            <a:ext cx="1257300" cy="1257300"/>
          </a:xfrm>
          <a:prstGeom prst="ellipse">
            <a:avLst/>
          </a:prstGeom>
          <a:solidFill>
            <a:schemeClr val="accent1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1</a:t>
            </a:r>
          </a:p>
        </p:txBody>
      </p:sp>
      <p:sp>
        <p:nvSpPr>
          <p:cNvPr id="5" name="Oval 4">
            <a:hlinkClick r:id="rId6" action="ppaction://hlinksldjump"/>
          </p:cNvPr>
          <p:cNvSpPr/>
          <p:nvPr/>
        </p:nvSpPr>
        <p:spPr>
          <a:xfrm>
            <a:off x="3086100" y="1143000"/>
            <a:ext cx="1257300" cy="1257300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2</a:t>
            </a:r>
          </a:p>
        </p:txBody>
      </p:sp>
      <p:sp>
        <p:nvSpPr>
          <p:cNvPr id="6" name="Oval 5">
            <a:hlinkClick r:id="rId7" action="ppaction://hlinksldjump"/>
          </p:cNvPr>
          <p:cNvSpPr/>
          <p:nvPr/>
        </p:nvSpPr>
        <p:spPr>
          <a:xfrm>
            <a:off x="4686300" y="1143000"/>
            <a:ext cx="1257300" cy="12573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3</a:t>
            </a:r>
          </a:p>
        </p:txBody>
      </p:sp>
      <p:sp>
        <p:nvSpPr>
          <p:cNvPr id="7" name="Oval 6">
            <a:hlinkClick r:id="rId8" action="ppaction://hlinksldjump"/>
          </p:cNvPr>
          <p:cNvSpPr/>
          <p:nvPr/>
        </p:nvSpPr>
        <p:spPr>
          <a:xfrm>
            <a:off x="6229350" y="1143000"/>
            <a:ext cx="1257300" cy="125730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4</a:t>
            </a:r>
          </a:p>
        </p:txBody>
      </p:sp>
      <p:sp>
        <p:nvSpPr>
          <p:cNvPr id="8" name="Oval 7">
            <a:hlinkClick r:id="rId9" action="ppaction://hlinksldjump"/>
          </p:cNvPr>
          <p:cNvSpPr/>
          <p:nvPr/>
        </p:nvSpPr>
        <p:spPr>
          <a:xfrm>
            <a:off x="1600200" y="3083243"/>
            <a:ext cx="1257300" cy="1257300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5</a:t>
            </a:r>
          </a:p>
        </p:txBody>
      </p:sp>
      <p:sp>
        <p:nvSpPr>
          <p:cNvPr id="9" name="Oval 8">
            <a:hlinkClick r:id="rId10" action="ppaction://hlinksldjump"/>
          </p:cNvPr>
          <p:cNvSpPr/>
          <p:nvPr/>
        </p:nvSpPr>
        <p:spPr>
          <a:xfrm>
            <a:off x="3086100" y="3083243"/>
            <a:ext cx="1257300" cy="125730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6</a:t>
            </a:r>
          </a:p>
        </p:txBody>
      </p:sp>
      <p:sp>
        <p:nvSpPr>
          <p:cNvPr id="10" name="Oval 9">
            <a:hlinkClick r:id="rId11" action="ppaction://hlinksldjump"/>
          </p:cNvPr>
          <p:cNvSpPr/>
          <p:nvPr/>
        </p:nvSpPr>
        <p:spPr>
          <a:xfrm>
            <a:off x="4686300" y="3086100"/>
            <a:ext cx="1257300" cy="12573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7</a:t>
            </a:r>
          </a:p>
        </p:txBody>
      </p:sp>
      <p:sp>
        <p:nvSpPr>
          <p:cNvPr id="11" name="Oval 10">
            <a:hlinkClick r:id="rId12" action="ppaction://hlinksldjump"/>
          </p:cNvPr>
          <p:cNvSpPr/>
          <p:nvPr/>
        </p:nvSpPr>
        <p:spPr>
          <a:xfrm>
            <a:off x="6229350" y="3086100"/>
            <a:ext cx="1257300" cy="1257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05851" y="171450"/>
            <a:ext cx="2486578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10541" cmpd="sng">
                  <a:solidFill>
                    <a:srgbClr val="0066C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066CC">
                        <a:tint val="40000"/>
                        <a:satMod val="250000"/>
                      </a:srgbClr>
                    </a:gs>
                    <a:gs pos="9000">
                      <a:srgbClr val="0066CC">
                        <a:tint val="52000"/>
                        <a:satMod val="300000"/>
                      </a:srgbClr>
                    </a:gs>
                    <a:gs pos="50000">
                      <a:srgbClr val="0066CC">
                        <a:shade val="20000"/>
                        <a:satMod val="300000"/>
                      </a:srgbClr>
                    </a:gs>
                    <a:gs pos="79000">
                      <a:srgbClr val="0066CC">
                        <a:tint val="52000"/>
                        <a:satMod val="300000"/>
                      </a:srgbClr>
                    </a:gs>
                    <a:gs pos="100000">
                      <a:srgbClr val="0066CC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Baskerville Old Face" panose="02020602080505020303" pitchFamily="18" charset="0"/>
                <a:ea typeface="SimSun"/>
                <a:cs typeface="Arial" panose="020B0604020202020204" pitchFamily="34" charset="0"/>
              </a:rPr>
              <a:t>Game time</a:t>
            </a:r>
          </a:p>
        </p:txBody>
      </p:sp>
      <p:pic>
        <p:nvPicPr>
          <p:cNvPr id="13" name="Picture 14" descr="Kết quả hình ảnh cho star clipart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4922" y="3775076"/>
            <a:ext cx="1579078" cy="157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그림 6" descr="wrong answer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425" y="687746"/>
            <a:ext cx="976916" cy="138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그림 7" descr="Toad_abc.png">
            <a:hlinkClick r:id="" action="ppaction://noaction"/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7121" y="979872"/>
            <a:ext cx="1033039" cy="142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603360" imgH="374760"/>
        </mc:Choice>
        <mc:Fallback>
          <p:control name="TextBox1" r:id="rId1" imgW="603360" imgH="374760">
            <p:pic>
              <p:nvPicPr>
                <p:cNvPr id="2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314325" y="2287588"/>
                  <a:ext cx="1171575" cy="3730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84280" imgH="393840"/>
        </mc:Choice>
        <mc:Fallback>
          <p:control name="TextBox2" r:id="rId2" imgW="584280" imgH="393840">
            <p:pic>
              <p:nvPicPr>
                <p:cNvPr id="3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7735888" y="2473325"/>
                  <a:ext cx="931862" cy="390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5431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8318" y="4190159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EF8"/>
              </a:clrFrom>
              <a:clrTo>
                <a:srgbClr val="FFFE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1461" y="2024743"/>
            <a:ext cx="1184987" cy="1212980"/>
          </a:xfrm>
          <a:prstGeom prst="rect">
            <a:avLst/>
          </a:prstGeom>
        </p:spPr>
      </p:pic>
      <p:sp>
        <p:nvSpPr>
          <p:cNvPr id="3" name="Action Button: Home 2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980" y="1079384"/>
            <a:ext cx="4446445" cy="29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5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265" y="1849563"/>
            <a:ext cx="1648019" cy="1648019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2938" y="38490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95"/>
          <a:stretch/>
        </p:blipFill>
        <p:spPr>
          <a:xfrm>
            <a:off x="2097854" y="1217505"/>
            <a:ext cx="4897704" cy="250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0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218" y="1937269"/>
            <a:ext cx="1552380" cy="1552380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2938" y="38490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841" y="1059039"/>
            <a:ext cx="4232157" cy="282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2F8D-C2CA-EA20-BF4F-7D20B43D5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321397-2230-BED5-0A86-CF1B6480E94B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B88772E-7029-377F-2808-A594B5368D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F9E4CA-BFDA-F9EE-EB21-5E117A521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7" name="Number 1">
            <a:extLst>
              <a:ext uri="{FF2B5EF4-FFF2-40B4-BE49-F238E27FC236}">
                <a16:creationId xmlns:a16="http://schemas.microsoft.com/office/drawing/2014/main" id="{443B1DD9-FC18-1C29-C65B-0EFCCC4431DF}"/>
              </a:ext>
            </a:extLst>
          </p:cNvPr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8" name="Number 2">
            <a:extLst>
              <a:ext uri="{FF2B5EF4-FFF2-40B4-BE49-F238E27FC236}">
                <a16:creationId xmlns:a16="http://schemas.microsoft.com/office/drawing/2014/main" id="{63F04BA2-0EA5-2784-457B-24A9B94822FD}"/>
              </a:ext>
            </a:extLst>
          </p:cNvPr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9" name="Number 3">
            <a:extLst>
              <a:ext uri="{FF2B5EF4-FFF2-40B4-BE49-F238E27FC236}">
                <a16:creationId xmlns:a16="http://schemas.microsoft.com/office/drawing/2014/main" id="{EFEBD53C-0B64-9709-2856-13D6EB08475B}"/>
              </a:ext>
            </a:extLst>
          </p:cNvPr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0" name="Number 4">
            <a:extLst>
              <a:ext uri="{FF2B5EF4-FFF2-40B4-BE49-F238E27FC236}">
                <a16:creationId xmlns:a16="http://schemas.microsoft.com/office/drawing/2014/main" id="{C600EF89-D45C-7493-4A88-D415BDBCA9B7}"/>
              </a:ext>
            </a:extLst>
          </p:cNvPr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1" name="Number 7">
            <a:extLst>
              <a:ext uri="{FF2B5EF4-FFF2-40B4-BE49-F238E27FC236}">
                <a16:creationId xmlns:a16="http://schemas.microsoft.com/office/drawing/2014/main" id="{2C1DE76D-8362-944C-AF23-18E90DF87F36}"/>
              </a:ext>
            </a:extLst>
          </p:cNvPr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2" name="Number 5">
            <a:extLst>
              <a:ext uri="{FF2B5EF4-FFF2-40B4-BE49-F238E27FC236}">
                <a16:creationId xmlns:a16="http://schemas.microsoft.com/office/drawing/2014/main" id="{78913AE2-20C9-0A9D-9E0E-13E35CA08EB3}"/>
              </a:ext>
            </a:extLst>
          </p:cNvPr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3" name="Number 6">
            <a:extLst>
              <a:ext uri="{FF2B5EF4-FFF2-40B4-BE49-F238E27FC236}">
                <a16:creationId xmlns:a16="http://schemas.microsoft.com/office/drawing/2014/main" id="{C35A3214-38AB-A1E9-4F98-B4FC73CAB077}"/>
              </a:ext>
            </a:extLst>
          </p:cNvPr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Number 8">
            <a:extLst>
              <a:ext uri="{FF2B5EF4-FFF2-40B4-BE49-F238E27FC236}">
                <a16:creationId xmlns:a16="http://schemas.microsoft.com/office/drawing/2014/main" id="{EA6616A7-301D-9CB4-67E2-8808034980C3}"/>
              </a:ext>
            </a:extLst>
          </p:cNvPr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6" name="Number 9">
            <a:extLst>
              <a:ext uri="{FF2B5EF4-FFF2-40B4-BE49-F238E27FC236}">
                <a16:creationId xmlns:a16="http://schemas.microsoft.com/office/drawing/2014/main" id="{E033180C-26A7-46B4-ED51-0F9B65322D11}"/>
              </a:ext>
            </a:extLst>
          </p:cNvPr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60A16-6BA7-8D41-5624-E2F91B4903B4}"/>
              </a:ext>
            </a:extLst>
          </p:cNvPr>
          <p:cNvSpPr/>
          <p:nvPr/>
        </p:nvSpPr>
        <p:spPr>
          <a:xfrm>
            <a:off x="3413669" y="4127837"/>
            <a:ext cx="23166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library</a:t>
            </a:r>
            <a:endParaRPr lang="en-US" sz="6000" b="0" cap="none" spc="0" dirty="0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9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6967" y="2183364"/>
            <a:ext cx="1109833" cy="1038856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2938" y="38490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9" name="Picture 2" descr="When school isn&amp;#39;t safe: &amp;#39;You feel like you are sending your child into a  lion&amp;#39;s den&amp;#39; - CN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541" y="1187138"/>
            <a:ext cx="4560423" cy="25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70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63030" y="42554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288" y="1090442"/>
            <a:ext cx="1552380" cy="1552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967" y="2416329"/>
            <a:ext cx="1393761" cy="1393761"/>
          </a:xfrm>
          <a:prstGeom prst="rect">
            <a:avLst/>
          </a:prstGeom>
        </p:spPr>
      </p:pic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611" y="986971"/>
            <a:ext cx="5370677" cy="3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4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981" y="1768282"/>
            <a:ext cx="1648019" cy="1648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880" y="1768282"/>
            <a:ext cx="1648019" cy="16480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4203" y="4267287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55" y="1063583"/>
            <a:ext cx="5152525" cy="2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6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784" y="1931435"/>
            <a:ext cx="1196459" cy="1212555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2938" y="38490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55" y="1224748"/>
            <a:ext cx="3550488" cy="23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277" y="1881061"/>
            <a:ext cx="1612539" cy="1612539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2938" y="38490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305" y="1218553"/>
            <a:ext cx="3753612" cy="250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7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32557-6068-C501-D176-439CFD016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E488EB-CE0C-292B-92F4-77493253CC5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E32973C-419B-4E15-9BF1-7D4113B614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4FA93-5DBA-B599-43AA-42A9519A8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Number 1">
            <a:extLst>
              <a:ext uri="{FF2B5EF4-FFF2-40B4-BE49-F238E27FC236}">
                <a16:creationId xmlns:a16="http://schemas.microsoft.com/office/drawing/2014/main" id="{50DC9AA9-B117-276B-CC31-C692110D87DE}"/>
              </a:ext>
            </a:extLst>
          </p:cNvPr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7" name="Number 2">
            <a:extLst>
              <a:ext uri="{FF2B5EF4-FFF2-40B4-BE49-F238E27FC236}">
                <a16:creationId xmlns:a16="http://schemas.microsoft.com/office/drawing/2014/main" id="{6A0D982A-FCD9-A670-1B9B-52D99692F431}"/>
              </a:ext>
            </a:extLst>
          </p:cNvPr>
          <p:cNvSpPr/>
          <p:nvPr/>
        </p:nvSpPr>
        <p:spPr>
          <a:xfrm>
            <a:off x="3076059" y="-9758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8" name="Number 3">
            <a:extLst>
              <a:ext uri="{FF2B5EF4-FFF2-40B4-BE49-F238E27FC236}">
                <a16:creationId xmlns:a16="http://schemas.microsoft.com/office/drawing/2014/main" id="{51628FA3-E84D-D37E-E96A-0EECBB6E11F6}"/>
              </a:ext>
            </a:extLst>
          </p:cNvPr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9" name="Number 4">
            <a:extLst>
              <a:ext uri="{FF2B5EF4-FFF2-40B4-BE49-F238E27FC236}">
                <a16:creationId xmlns:a16="http://schemas.microsoft.com/office/drawing/2014/main" id="{CF723640-0C86-4D50-C2CC-C57461EFDE04}"/>
              </a:ext>
            </a:extLst>
          </p:cNvPr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0" name="Number 5">
            <a:extLst>
              <a:ext uri="{FF2B5EF4-FFF2-40B4-BE49-F238E27FC236}">
                <a16:creationId xmlns:a16="http://schemas.microsoft.com/office/drawing/2014/main" id="{861FF528-090A-BD75-374A-009751B823D5}"/>
              </a:ext>
            </a:extLst>
          </p:cNvPr>
          <p:cNvSpPr/>
          <p:nvPr/>
        </p:nvSpPr>
        <p:spPr>
          <a:xfrm>
            <a:off x="3076059" y="1688092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1" name="Number 6">
            <a:extLst>
              <a:ext uri="{FF2B5EF4-FFF2-40B4-BE49-F238E27FC236}">
                <a16:creationId xmlns:a16="http://schemas.microsoft.com/office/drawing/2014/main" id="{CC59D06D-BF85-F586-1E53-9DBF66FA81B6}"/>
              </a:ext>
            </a:extLst>
          </p:cNvPr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2" name="Number 7">
            <a:extLst>
              <a:ext uri="{FF2B5EF4-FFF2-40B4-BE49-F238E27FC236}">
                <a16:creationId xmlns:a16="http://schemas.microsoft.com/office/drawing/2014/main" id="{CCA38612-F3B5-87B3-13B5-5978D4320D2D}"/>
              </a:ext>
            </a:extLst>
          </p:cNvPr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3" name="Number 8">
            <a:extLst>
              <a:ext uri="{FF2B5EF4-FFF2-40B4-BE49-F238E27FC236}">
                <a16:creationId xmlns:a16="http://schemas.microsoft.com/office/drawing/2014/main" id="{C1FAD994-3991-36EE-C796-44BBC335BC2A}"/>
              </a:ext>
            </a:extLst>
          </p:cNvPr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4" name="Number 9">
            <a:extLst>
              <a:ext uri="{FF2B5EF4-FFF2-40B4-BE49-F238E27FC236}">
                <a16:creationId xmlns:a16="http://schemas.microsoft.com/office/drawing/2014/main" id="{3B3707AE-13B9-2737-8632-23D0A3D05163}"/>
              </a:ext>
            </a:extLst>
          </p:cNvPr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A2FCEF-3790-CD30-9245-EA7FD9506734}"/>
              </a:ext>
            </a:extLst>
          </p:cNvPr>
          <p:cNvSpPr/>
          <p:nvPr/>
        </p:nvSpPr>
        <p:spPr>
          <a:xfrm>
            <a:off x="2914715" y="3877520"/>
            <a:ext cx="32464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classroom</a:t>
            </a:r>
            <a:endParaRPr lang="en-US" sz="6000" b="0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A9A8E1A-F2B5-86FF-9501-74A23BEA7CBC}"/>
              </a:ext>
            </a:extLst>
          </p:cNvPr>
          <p:cNvSpPr/>
          <p:nvPr/>
        </p:nvSpPr>
        <p:spPr>
          <a:xfrm>
            <a:off x="3879542" y="1180730"/>
            <a:ext cx="186431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8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19A9-8843-D49C-A6CB-FF2BC73B8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5D3468-B4C7-30A0-F1EF-D4C5F363E30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E89FFF4-ACC5-8EEE-0DC9-EB96DEF8B7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23A876-3475-4CC1-C809-239ED6861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Number 1">
            <a:extLst>
              <a:ext uri="{FF2B5EF4-FFF2-40B4-BE49-F238E27FC236}">
                <a16:creationId xmlns:a16="http://schemas.microsoft.com/office/drawing/2014/main" id="{E63ED828-B8E9-3157-73EF-7291EBE9C9E8}"/>
              </a:ext>
            </a:extLst>
          </p:cNvPr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8" name="Number 2">
            <a:extLst>
              <a:ext uri="{FF2B5EF4-FFF2-40B4-BE49-F238E27FC236}">
                <a16:creationId xmlns:a16="http://schemas.microsoft.com/office/drawing/2014/main" id="{7244D760-1A5B-934D-8C86-440ECC3BB434}"/>
              </a:ext>
            </a:extLst>
          </p:cNvPr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9" name="Number 3">
            <a:extLst>
              <a:ext uri="{FF2B5EF4-FFF2-40B4-BE49-F238E27FC236}">
                <a16:creationId xmlns:a16="http://schemas.microsoft.com/office/drawing/2014/main" id="{F45C275E-E47A-1D72-9562-3A7BF6E40A1D}"/>
              </a:ext>
            </a:extLst>
          </p:cNvPr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0" name="Number 4">
            <a:extLst>
              <a:ext uri="{FF2B5EF4-FFF2-40B4-BE49-F238E27FC236}">
                <a16:creationId xmlns:a16="http://schemas.microsoft.com/office/drawing/2014/main" id="{E34520AF-3851-46DB-056D-D74B77B0D55B}"/>
              </a:ext>
            </a:extLst>
          </p:cNvPr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1" name="Number 7">
            <a:extLst>
              <a:ext uri="{FF2B5EF4-FFF2-40B4-BE49-F238E27FC236}">
                <a16:creationId xmlns:a16="http://schemas.microsoft.com/office/drawing/2014/main" id="{9722D53B-3F64-43FD-718A-53843150AB89}"/>
              </a:ext>
            </a:extLst>
          </p:cNvPr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2" name="Number 5">
            <a:extLst>
              <a:ext uri="{FF2B5EF4-FFF2-40B4-BE49-F238E27FC236}">
                <a16:creationId xmlns:a16="http://schemas.microsoft.com/office/drawing/2014/main" id="{B8EBEB2D-BB68-85E4-5CFA-0156B39CA666}"/>
              </a:ext>
            </a:extLst>
          </p:cNvPr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3" name="Number 8">
            <a:extLst>
              <a:ext uri="{FF2B5EF4-FFF2-40B4-BE49-F238E27FC236}">
                <a16:creationId xmlns:a16="http://schemas.microsoft.com/office/drawing/2014/main" id="{D4D3FD86-7D3E-46C8-9655-9D60ACA91FA2}"/>
              </a:ext>
            </a:extLst>
          </p:cNvPr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4" name="Number 6">
            <a:extLst>
              <a:ext uri="{FF2B5EF4-FFF2-40B4-BE49-F238E27FC236}">
                <a16:creationId xmlns:a16="http://schemas.microsoft.com/office/drawing/2014/main" id="{B8102FBA-838E-17A8-49A8-73E362916BEA}"/>
              </a:ext>
            </a:extLst>
          </p:cNvPr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Number 9">
            <a:extLst>
              <a:ext uri="{FF2B5EF4-FFF2-40B4-BE49-F238E27FC236}">
                <a16:creationId xmlns:a16="http://schemas.microsoft.com/office/drawing/2014/main" id="{1FD10232-5083-5A38-87B4-27A7A61D14E0}"/>
              </a:ext>
            </a:extLst>
          </p:cNvPr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156459-8925-E406-2BE2-45895C7C424B}"/>
              </a:ext>
            </a:extLst>
          </p:cNvPr>
          <p:cNvSpPr/>
          <p:nvPr/>
        </p:nvSpPr>
        <p:spPr>
          <a:xfrm>
            <a:off x="1702805" y="1803756"/>
            <a:ext cx="206819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school</a:t>
            </a:r>
            <a:endParaRPr lang="en-US" sz="60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32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368" y="3757762"/>
            <a:ext cx="5656092" cy="8282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545579" y="3757762"/>
            <a:ext cx="5299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LESSON 2: 1, 2, 3.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1064015" y="1957590"/>
            <a:ext cx="509786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Our school</a:t>
            </a:r>
          </a:p>
        </p:txBody>
      </p:sp>
    </p:spTree>
    <p:extLst>
      <p:ext uri="{BB962C8B-B14F-4D97-AF65-F5344CB8AC3E}">
        <p14:creationId xmlns:p14="http://schemas.microsoft.com/office/powerpoint/2010/main" val="3484108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0C097-8514-4F71-4E65-6E6C81B0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46BD7B-DD96-A6D9-FAA9-9D93DB37A20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BB7DA8C-2BF5-42CA-2C0C-BADD44190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037744-16A4-8EBF-43C6-7C8D4D697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8" y="-363984"/>
            <a:ext cx="8131945" cy="592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8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1143001" y="-126958"/>
            <a:ext cx="1847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1050"/>
          </a:p>
        </p:txBody>
      </p:sp>
      <p:graphicFrame>
        <p:nvGraphicFramePr>
          <p:cNvPr id="93187" name="Object 1"/>
          <p:cNvGraphicFramePr>
            <a:graphicFrameLocks noChangeAspect="1"/>
          </p:cNvGraphicFramePr>
          <p:nvPr/>
        </p:nvGraphicFramePr>
        <p:xfrm>
          <a:off x="1143000" y="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0603" imgH="3427427" progId="PowerPoint.Slide.12">
                  <p:embed/>
                </p:oleObj>
              </mc:Choice>
              <mc:Fallback>
                <p:oleObj name="Slide" r:id="rId2" imgW="4570603" imgH="3427427" progId="PowerPoint.Slide.12">
                  <p:embed/>
                  <p:pic>
                    <p:nvPicPr>
                      <p:cNvPr id="9318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0"/>
                        <a:ext cx="6858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1859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en school isn&amp;#39;t safe: &amp;#39;You feel like you are sending your child into a  lion&amp;#39;s den&amp;#39; - CN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284" y="1378584"/>
            <a:ext cx="4560423" cy="25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606017" y="198120"/>
            <a:ext cx="8051860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Let’s go to our classroom.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Ok, let’s go.</a:t>
            </a:r>
            <a:endParaRPr lang="en-US" sz="6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CE625B-A3F5-484C-987C-839E296F8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40"/>
          <a:stretch/>
        </p:blipFill>
        <p:spPr>
          <a:xfrm>
            <a:off x="7298480" y="2825702"/>
            <a:ext cx="3069661" cy="2317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1BCFD1-EDF9-4804-9930-B5372FFAE2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1"/>
          <a:stretch/>
        </p:blipFill>
        <p:spPr>
          <a:xfrm>
            <a:off x="-49238" y="3239701"/>
            <a:ext cx="1789533" cy="19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8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</Words>
  <Application>Microsoft Office PowerPoint</Application>
  <PresentationFormat>On-screen Show (16:9)</PresentationFormat>
  <Paragraphs>133</Paragraphs>
  <Slides>34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Calibri Light</vt:lpstr>
      <vt:lpstr>Baskerville Old Face</vt:lpstr>
      <vt:lpstr>Comic Sans MS</vt:lpstr>
      <vt:lpstr>Script MT Bold</vt:lpstr>
      <vt:lpstr>.VnCommercial Script</vt:lpstr>
      <vt:lpstr>Fredoka One</vt:lpstr>
      <vt:lpstr>Arial</vt:lpstr>
      <vt:lpstr>Tahoma</vt:lpstr>
      <vt:lpstr>Times New Roman</vt:lpstr>
      <vt:lpstr>Sport Day</vt:lpstr>
      <vt:lpstr>Calibri</vt:lpstr>
      <vt:lpstr>Exo 2</vt:lpstr>
      <vt:lpstr>Patrick Hand</vt:lpstr>
      <vt:lpstr>Physics Class for Kids: Kinetic Energy by Slidesgo</vt:lpstr>
      <vt:lpstr>Office テーマ</vt:lpstr>
      <vt:lpstr>Bitmap Image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and guess.</vt:lpstr>
      <vt:lpstr>PowerPoint Presentation</vt:lpstr>
      <vt:lpstr>PowerPoint Presentation</vt:lpstr>
      <vt:lpstr>PowerPoint Presentation</vt:lpstr>
      <vt:lpstr>Listen, point and say.</vt:lpstr>
      <vt:lpstr>PowerPoint Presentation</vt:lpstr>
      <vt:lpstr>Let’s talk.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modified xsi:type="dcterms:W3CDTF">2023-11-07T13:37:02Z</dcterms:modified>
</cp:coreProperties>
</file>