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9" r:id="rId4"/>
    <p:sldMasterId id="2147483691" r:id="rId5"/>
    <p:sldMasterId id="2147483693" r:id="rId6"/>
  </p:sldMasterIdLst>
  <p:notesMasterIdLst>
    <p:notesMasterId r:id="rId41"/>
  </p:notesMasterIdLst>
  <p:sldIdLst>
    <p:sldId id="369" r:id="rId7"/>
    <p:sldId id="425" r:id="rId8"/>
    <p:sldId id="420" r:id="rId9"/>
    <p:sldId id="422" r:id="rId10"/>
    <p:sldId id="267" r:id="rId11"/>
    <p:sldId id="421" r:id="rId12"/>
    <p:sldId id="402" r:id="rId13"/>
    <p:sldId id="429" r:id="rId14"/>
    <p:sldId id="430" r:id="rId15"/>
    <p:sldId id="431" r:id="rId16"/>
    <p:sldId id="433" r:id="rId17"/>
    <p:sldId id="432" r:id="rId18"/>
    <p:sldId id="434" r:id="rId19"/>
    <p:sldId id="435" r:id="rId20"/>
    <p:sldId id="436" r:id="rId21"/>
    <p:sldId id="424" r:id="rId22"/>
    <p:sldId id="428" r:id="rId23"/>
    <p:sldId id="403" r:id="rId24"/>
    <p:sldId id="408" r:id="rId25"/>
    <p:sldId id="437" r:id="rId26"/>
    <p:sldId id="407" r:id="rId27"/>
    <p:sldId id="415" r:id="rId28"/>
    <p:sldId id="416" r:id="rId29"/>
    <p:sldId id="334" r:id="rId30"/>
    <p:sldId id="330" r:id="rId31"/>
    <p:sldId id="324" r:id="rId32"/>
    <p:sldId id="395" r:id="rId33"/>
    <p:sldId id="325" r:id="rId34"/>
    <p:sldId id="326" r:id="rId35"/>
    <p:sldId id="327" r:id="rId36"/>
    <p:sldId id="329" r:id="rId37"/>
    <p:sldId id="286" r:id="rId38"/>
    <p:sldId id="440" r:id="rId39"/>
    <p:sldId id="438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4A83"/>
    <a:srgbClr val="616161"/>
    <a:srgbClr val="B6D7A8"/>
    <a:srgbClr val="F3AF64"/>
    <a:srgbClr val="BFD45C"/>
    <a:srgbClr val="F78B9D"/>
    <a:srgbClr val="000000"/>
    <a:srgbClr val="F8F8F8"/>
    <a:srgbClr val="FFF3D1"/>
    <a:srgbClr val="CEE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C8CAFE-0F15-4F0E-9DCA-5EA0FA28CC2B}">
  <a:tblStyle styleId="{E0C8CAFE-0F15-4F0E-9DCA-5EA0FA28CC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3-02-01T14:44:43.51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4740 8040 0,'22'0'156,"-1"0"-156,21 0 16,-17 0-16,17 0 0,-21 0 15,0 0-15,21 0 0,-1 0 0,28 0 16,-28 0-16,22 0 0,-1 0 0,-20 0 0,89 0 16,-68 0-16,-16 0 0,16 0 15,-22 0-15,0 0 0,28 0 0,-28 0 16,22 0-16,0 0 0,4 0 0,-24 0 16,19 0-16,5 0 0,-4 0 15,-21 0-15,20 0 0,7 0 0,-6 0 16,62 0-16,-58 0 0,-4 0 15,-22 0-15,28 0 0,-6 0 0,-22 0 16,0 0-16,2 0 0,-23 0 0,27 0 16,-4 0-16,-2 0 0,-19 0 0,-2 0 15,42 0-15,-36 0 0,17 0 16,-23 0-16,23 0 0,-23 0 0,27 0 16,-26 0-16,-1 0 0,2 0 0,40 0 15,-20 0-15,-21 0 0,20 0 0,6 0 16,-5 0-16,1 0 0,-2 0 0,0 0 15,6 0-15,-4 0 0,-1 0 0,-1 0 16,27 0-16,-26 0 0,-1 0 0,1 0 16,0 0-16,0 0 0,5 0 0,14 0 15,-39 0-15,-2 0 0,21 0 16,6 0-16,-26 0 0,1 0 0,19 0 16,1 0-16,0 0 0,-22 0 0,27 0 15,-5 0-15,1 0 0,-23 0 0,89 0 16,-87 0-16,-2 0 0,1 0 15,20 0-15,-19 0 0,-1 0 0,26 0 16,-5 0-16,-1 0 0,0 0 0,2 0 16,-1 0-16,-21 0 0,46 0 0,-26 0 15,2 0-15,-23 0 0,2 0 16,25 0-16,-26 0 0,-1 0 0,23 0 16,-2 0-16,-21 0 0,2 0 0,3 0 15,18 0-15,-23-6 0,1 6 0,1 0 16,-2 0-16,23-4 0,-23 4 15,1 0-15,20 0 0,-15 0 16,-5 0-16,1 0 0,19 0 0,-19 0 16,-2 0-16,1 0 0,0 0 15,5 0-15,15 0 0,1 0 0,-21 0 16,1 0-16,19 0 0,6 0 16,-6 0-16,-19 0 0,-2 0 0,43-5 15,-21 1-15,-22 4 0,7 0 0,15 0 16,-22 0-16,1 0 0,1 0 0,19 0 15,-20 0-15,5 0 0,15 0 0,-19 0 16,19 0-16,0-6 16,2 6-16,4 0 0,-27 0 15,43 0-15,-42 0 16,-21-4-16,22 4 0,-2 0 0,1 0 16,21 0-16,-17 0 0,-3 0 15,-1 0-15,-1 0 0,1 0 0,42 0 16,-41 0-16,45 0 0,-46 0 15,-1-5-15,43 5 16,-42-4-16,21-1 0,5 5 16,-26 0-16,20 0 0,-19-5 15,-2 5-15,1 0 0,21 0 16,-15 0 0,14 0-1,-21 0 1,1 0 62,21 0-47,-21 0-31,1 0 16,3 0-1,17 0 95,-21 0-79,-21 5 16,0 0-47,-21-1 16,1 1-16,-2-5 0,-3 4 15,-18 2-15,1-2 16,21-4-16,1 5 15,20-1-15,-41-4 0,14 6 16,7-6-16,-23 0 0,23 0 0,-2 0 16,22 4-16,-21-4 0,-46 5 15,46-5-15,1 0 0,-2 0 0,1 4 16,-21 2-16,21-6 16,1 0-16,-23 0 15,23 4-15,-5-4 0,-18 0 16,23 0-1,-2 5-15,1-5 16,-20 0 0,19 0-16,-3 4 15,3-4-15,-19 0 0,21 0 16,-2 5-16,1 0 0,1-5 16,-1 0-16,-1 0 0,-25 0 15,27 0-15,-1 0 0,-1 0 0,-19 0 16,21 0-16,-1 5 0,-21-5 0,21 0 15,-5 0-15,-17 4 0,24 0 0,-3-4 16,-19 0-16,19 0 0,-25 0 16,-15 0-16,42 0 0,-23 0 15,23 0-15,-22 0 0,21 0 0,-26 0 0,6 0 16,19 0-16,-19 0 0,19 0 0,1 0 16,1 0-16,-27 0 0,26 0 15,-21 0-15,1 0 0,-2 0 0,17 0 16,5 0-16,1 0 0,-21 0 0,19 0 15,1 0-15,-21 0 0,1 0 0,20 0 16,-68 0-16,48 0 0,-22 0 16,-27 0-16,70 0 0,-1 0 15,-21 0-15,21 0 0,-26 0 16,-36 0-16,62 0 0,-1 0 16,-19 0-16,-42 0 0,56 0 15,-14 0-15,0 0 0,-2 0 16,1 0-16,-25 0 0,25 0 0,22 0 15,-2 0-15,-19 0 0,-6 0 16,-16 0-16,22 0 0,19 0 0,-41 0 16,16 0-16,6 0 0,-22 0 15,23 0-15,-28 0 0,-16 0 16,42 0-16,-21 0 0,16 0 16,27 0-16,-1 0 0,-20 0 15,-22 0-15,41 0 0,-25 0 16,-35 0-16,60 0 0,-19 0 15,-6 0-15,-16 0 0,22 0 16,19 0-16,-19 0 0,-2 0 0,2 0 16,-26 0-16,24 0 0,2 0 15,-7 0-15,-14 0 0,20 0 16,1 0-16,-28 0 0,7 0 16,40 0-16,-60 0 0,60 0 15,2 0-15,-27 0 0,-37 0 0,64 0 16,-1 0-16,-21 0 0,15 0 15,7 0-15,-43 0 0,42 0 16,0 0-16,-21 0 0,22 0 0,-1 0 16,-5 0-16,-17 0 0,23 0 15,-42 0-15,40 0 0,1 0 16,-21 0-16,-5 0 0,6 0 16,20 0-16,-21 0 0,21 0 0,1 0 15,-27 0-15,25 0 0,-19 0 16,20 0-16,1 0 15,-2 0-15,1 0 0,1 5 16,-1-5-16,-1 0 0,-4 0 16,5 0-16,1 0 0,-1 0 15,-21 0-15,1 5 0,-6-5 16,25 0-16,1 4 16,-40-4-16,39 0 15,1 5-15,21-1 16,-20-4-16,-27 0 15,25 0 1,1 0-16,1 6 16,-1-6-16,-1 0 15,2 0-15,-1 4 16,1-4 0,-1 0-16,-1 5 15,-25-5-15,27 0 16,-1 0-16,-21 4 15,21 2-15,0-6 16,-21 0-16,17 0 16,3 4-16,2-4 15,-1 0 1,-21 5 0,21-5-1,0 0-15,1 0 16,-27 0 31,47 4-47,-22 1 15,2-5 1,-1 0-16,-21 0 16,21 5 15,62-5 141,-19 0-157,-1 0-15,21 0 16,5 0-16,-27 0 0,22 0 16,0 0-16,-21 0 0,21 0 0,-17-5 15,-3 5-15,40 0 0,-20-5 0,-21 5 16,-1 0-16,27 0 0,-25 0 15,-1 0-15,-1 0 0,21 0 16,-19 0-16,-1 0 16,20 0-16,-19 0 15,-2 0-15,7 0 0,36 0 16,-43 0 0,1 0-16,-1 0 0,23 0 0,-17 0 15,-5 0-15,20 0 0,-19 0 16,-2 0-16,1 0 15,20 0-15,-15 0 0,-4 0 16,-1 0-16,20 0 0,-19 0 0,-2 0 16,22 0-16,-22 0 15,2 0-15,-2 0 0,27 0 16,-26 0-16,1 0 0,19 0 16,0 0-16,-19 0 0,66 0 15,-66 0-15,-2 0 0,42 0 16,-19 0-16,4 0 0,15 0 15,0 0-15,-40 0 0,46 0 16,-26 0-16,-21 0 0,20 0 0,22 0 16,-37 0-16,-5 0 0,21 0 15,20 0-15,-42 0 0,2 0 16,19 0-16,6 0 0,-25 0 16,-1 0-16,-1 0 0,23 0 15,-23 0-15,21 0 0,-20 0 16,5 0-16,-4 0 0,-1 0 15,42 0-15,-22 0 16,-15 0-16,15 0 0,2 0 0,-2 0 16,-19 0-16,19 0 0,22 0 0,-16 0 15,-6 0-15,1 0 0,-21 0 0,20 0 16,28 0-16,-28 0 0,1 0 16,-21 0-16,0 0 0,26 0 0,-5 0 0,-1 0 15,-19 0-15,19 0 0,-20 0 16,21 0-16,5 0 0,-26 0 15,-2 0-15,24 0 0,-2 0 0,0 0 16,28 0-16,-49 0 0,23 0 16,-2 0-16,0 0 0,28 0 15,-6 0-15,-1 0 0,-20 0 0,5 0 16,-6 0-16,-19 0 0,19 0 0,0 0 16,6 0-16,37 0 0,-42 0 15,21 0-15,-22 0 0,6 0 16,-26 0-16,21 0 0,-1 0 0,-19 0 15,25 0-15,37 0 0,-64 0 16,21 0-16,49 0 0,-49 0 16,1 0-16,21 0 0,-22 0 15,-20 0-15,26 0 0,-5 0 16,1 0-16,-2 0 16,-20 0-16,25 0 0,-25 0 15,1 0-15,19 0 0,-19 0 0,-2 0 16,1 0-16,26 0 15,-26 0-15,-1 0 0,22-4 16,-21-1-16,1 5 0,19 0 0,-20 0 16,-1 0-16,7 0 15,15 0-15,-22 0 0,1 0 16,1 0-16,19 0 0,-20 0 16,5 0-16,15 0 0,-19 0 15,-1 0-15,-1 0 16,21 0-16,-19 0 0,-1 0 15,26 0-15,-27 0 0,2 0 0,-1 0 0,20 0 16,1 0-16,-1 0 0,6 0 16,-25 0-16,-1 0 0,42 0 15,-43 0-15,1 0 16,26 0-16,-27 0 0,23 0 16,-2 0-16,1 0 15,-21 0-15,1 0 0,-2 0 16,27 0-16,-26 0 15,-1 0 1,1-4-16,21 4 16,-21 0-16,1 0 15,-2 0 1,27 0 0,-26 0 15,-1 0 63,1-6-63,-21 2 63,0-1-79,0-5 1,0 6-1,0-1-15,0-4 32,0 4-32,0 1 15,0 0 1,0-6 0,0 5-16,0 1 15,-21-5 1,21 3-1,0-3 1,-20 9-16,20-10 16,0 6-16,0-1 15,0 1-15,-21-2 16,21 2-16,0-1 16,0-4-16,0 4 15,0 0 1,0-4-16,0 4 15,0 1 17,0-1 93,-20 5-110,-27 0-15,25 0 16,1 0-16,1 0 16,-2 0-16,-19 0 0,20 0 0,-5 0 15,-15 0-15,-2 0 0,23 0 16,-23 0-16,-20 0 15,18 0-15,-18 0 0,20 0 16,2 0-16,-28 0 0,8 0 0,-65 0 16,79 0-16,4 0 0,-39 0 0,19 0 15,-6 0-15,-35 0 16,57 0-16,-15 0 0,20 0 0,1 0 16,-22 0-16,-47 0 15,69 0-15,-2 0 0,-65 0 16,65 5-16,-46-1 0,68-4 15,-20 0-15,21 5 0,-2-5 0,-62 5 16,21-5-16,-25 0 16,68 0-16,-43 4 15,16 1-15,26-5 0,-21 0 0,-21 0 16,22 0-16,-49 0 16,49 0-16,19 0 0,-19 0 15,-22 0-15,16 0 0,27 0 0,-1 0 16,-20 0-16,-2 0 15,23 0-15,-2 0 0,-66 0 16,67 0-16,1 0 0,-23 0 0,1 0 16,-46 0-1,4 0-15,42 0 0,-5 0 16,26 0-16,1 0 0,-1 0 16,-21 0-16,21 0 0,2 0 0,-28 0 15,26 0-15,-1 0 0,-19 0 16,20 0-16,-21 0 0,22 0 15,-1 0-15,-1 0 0,-25 0 0,27 0 0,-1 0 16,-20 0-16,-1 0 16,21 0-16,-1 0 0,-25 0 0,27 0 15,-1 0-15,0 0 16,-21 0-16,21 0 0,1 0 0,-27 0 16,25 0-16,-19 0 0,20 0 15,-21 0-15,1 0 0,20 0 16,-1 0-16,-19 0 0,15 0 0,5 0 15,1 0-15,-23 0 0,2 0 16,19 0-16,-45 0 0,46 0 16,-21 0-16,21 0 0,-20 0 15,-7 0-15,-14 0 0,20 0 16,1 0-16,20 0 0,-21 0 0,21 0 16,-5 5-16,-17-5 0,23 0 15,-21 0-15,-2 0 0,23 0 16,-48 0-16,26 0 0,21 0 15,-42 0-15,22 0 16,15 0-16,-17 0 0,2 0 16,20 0-16,-21 0 0,21 0 0,-21 0 0,-5 0 15,6 0-15,20 0 0,-21 0 16,-26 0-16,26 0 0,1 0 16,20 0-16,1 0 0,-23 0 0,2 0 15,-7 0-15,27 0 0,1 0 0,-43 0 16,1 0-16,36 0 0,4 0 15,1 0-15,-40 0 0,39 0 16,1 0-16,1 0 16,-27 0-16,25 0 0,1 0 15,-20 0-15,19 0 16,-19 0-16,21 0 0,-1 0 16,-21 0-16,15 0 0,7 0 0,-1 0 15,-21 5-15,21-1 0,0-4 16,-21 0-16,17 0 0,3 0 15,2 0 1,-23 0-16,23 0 31,-1 0-15,0 5 31,1-5-32,-7 0-15,27 4 63,-20-4-63,20 10 16,0-5-1,-22-1 1,22 2-1,0 3 17,0-5-32,0 2 15,0-2 1,0 1-16,-20-5 16,20 9-16,0-4 15,0 0 1,0 3-16,0-3 15,0 4 1,0-4-16,0-1 16,0 2-1,0-2-15,0 1 16,0-1-16,0 2 16,0-2-16,0 1 15,0-1-15,0 1 16,0 0-16,0 0 15,0-1-15,0 6 16,0-6-16,0 1 16,20 0-1,2-5 1,-2 5 15,27-1-15,-26 1-1,0-5 1,21 0 0,-21 0-16,-1 0 0,2 0 15,3 0-15,-3 4 16,-2-4-16,1 0 0,0 0 16,21 0-16,-21 0 0,-1 0 15,7 0-15,15 0 0,-21 0 0,-1 0 16,1 0-16,21 0 0,-1 0 15,-20 0-15,1 0 0,45 0 16,-46 0 0,1 0-16,19 0 15,-21 0-15,1 0 0,1 0 16,25 0-16,-27 0 0,1 0 16,1 0-16,-2 0 0,21-4 15,6 4-15,-25 0 16,-1 0-16,-1 0 0,23-5 15,-23 5-15,1 0 0,20 0 0,-19 0 16,-2-4-16,48 4 16,-46 0-16,19 0 0,-20 0 0,-1 0 15,27 0-15,16 0 0,-41 0 16,40 0-16,-20 0 0,5 0 16,-26 0-16,21 0 0,-22 0 0,22 0 15,-22 0-15,23 0 0,4 0 16,-5 0-16,20 0 15,-42 0-15,49 0 0,-48 0 16,-1 0-16,2 0 0,40 0 0,1 0 16,-43 0-16,27 0 0,16 0 15,0 0-15,-1 0 16,-36 0-16,37 0 0,-20 0 16,-2 0-16,-15 0 0,15 0 0,2 0 15,61 0-15,-63 0 0,6 0 16,16 0-16,-21 0 0,20 0 0,48 0 15,21 0-15,-68 0 16,20 0-16,-20 0 0,5 0 0,-6 0 16,-1 0-16,7 0 0,-26 0 0,63 0 15,-63 0-15,68-5 16,-69 5-16,47 0 0,-46 0 16,-21 0-16,110 0 15,-89 0-15,-1 0 0,0 0 0,22 0 16,-20 0-16,45 0 0,-68 0 15,23 0-15,20 0 0,-16 0 0,-27 0 16,1 0-16,21 0 0,68 0 16,-89 0-16,20 0 0,22 0 15,-41 0-15,-2 0 0,1 0 0,67 0 16,-46 0-16,-21 0 0,21 0 16,0 0-16,25 0 15,-45 0-15,19 0 0,1 0 16,5 0-16,15 0 15,-40 0-15,41 0 0,-43 0 16,1 0-16,20 0 0,6-5 16,-5 5-16,-21-5 0,1 5 15,19 0-15,-20 0 0,46-9 0,-24 9 16,-23 0-16,1 0 0,-1-5 16,2 1-16,19 4 0,-14 0 15,-7 0-15,2 0 16,-1-5-1,-21 0 1,41 5 0,-19 0-1,-2 0 1,1 0-16,21 0 16,-17 0-1,-3 0-15,-1 0 16,-1-5-16,23 5 15,-23 0-15,1 0 16,26 0 15,-27 0-15,-20-9-16,22 9 16,19 0-1,-20 0 1,1 0-1,-2 0 17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3-02-01T14:45:46.26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4702 8297 0,'18'0'156,"0"0"-156,17 0 16,-13 0-16,13 0 0,-17 0 15,0 0-15,17 0 0,0 0 0,23 0 16,-23 0-16,19 0 0,-1 0 0,-18 0 0,76 0 16,-58 0-16,-13 0 0,13 0 15,-17 0-15,-1 0 0,23 0 0,-23 0 16,18 0-16,0 0 0,4 0 0,-21 0 16,18 0-16,2 0 0,-2 0 15,-19 0-15,18 0 0,5 0 0,-5 0 16,54 0-16,-50 0 0,-4 0 15,-18 0-15,23 0 0,-5 0 0,-18 0 16,0 0-16,2 0 0,-20 0 0,22 0 16,-2 0-16,-2 0 0,-17 0 0,-1 0 15,36 0-15,-31 0 0,14 0 16,-19 0-16,19 0 0,-19 0 0,23 0 16,-22 0-16,-1 0 0,1 0 0,36 0 15,-19 0-15,-17 0 0,17 0 0,5 0 16,-5 0-16,1 0 0,-1 0 0,0 0 15,5 0-15,-3 0 0,-2 0 0,0 0 16,23 0-16,-23 0 0,0 0 0,0 0 16,1 0-16,-1 0 0,5 0 0,12 0 15,-33 0-15,-3 0 0,20 0 16,3 0-16,-20 0 0,-1 0 0,17 0 16,0 0-16,1 0 0,-19 0 0,23 0 15,-5 0-15,1 0 0,-19 0 0,77 0 16,-76 0-16,-1 0 0,1 0 15,17 0-15,-17 0 0,0 0 0,22 0 16,-5 0-16,0 0 0,0 0 0,2 0 16,-2 0-16,-17 0 0,39 0 0,-22 0 15,1 0-15,-19 0 0,1 0 16,22 0-16,-22 0 0,-1 0 0,19 0 16,-1 0-16,-18 0 0,1 0 0,4 0 15,15 0-15,-21 10 0,3-10 0,-1 0 16,-1 0-16,19 9 0,-19-9 15,1 0-15,17 0 0,-13 0 16,-4 0-16,0 0 0,17 0 0,-17 0 16,-1 0-16,2 0 0,-1 0 15,3 0-15,15 0 0,-1 0 0,-17 0 16,0 0-16,17 0 0,5 0 16,-5 0-16,-17 0 0,-1 0 0,36 8 15,-16 0-15,-21-8 0,7 0 0,13 0 16,-20 0-16,3 0 0,-1 0 0,17 0 15,-17 0-15,4 0 0,13 0 0,-17 0 16,17 0-16,0 10 16,1-10-16,4 0 0,-23 0 15,37 0-15,-36 0 16,-18 9-16,18-9 0,-1 0 0,1 0 16,17 0-16,-13 0 0,-4 0 15,0 0-15,-1 0 0,1 0 0,35 0 16,-35 0-16,39 0 0,-39 0 15,-1 8-15,37-8 16,-36 9-16,17-1 0,5-8 16,-22 0-16,17 0 0,-17 10 15,-1-10-15,1 0 0,17 0 16,-12 0 0,12 0-1,-18 0 1,1 0 62,18 0-47,-18 0-31,0 0 16,4 0-1,13 0 95,-17 0-79,-18-10 16,0 2-47,-18-1 16,1 1-16,-1 8 0,-4-9 15,-14-1-15,0 2 16,18 8-16,1-8 15,17-1-15,-35 9 0,12-10 16,6 10-16,-19 0 0,19 0 0,-1 0 16,18-8-16,-18 8 0,-39-9 15,39 9-15,1 0 0,-1 0 0,0-8 16,-17-2-16,16 10 16,2 0-16,-19 0 15,19-9-15,-5 9 0,-14 0 16,19 0-1,-1-8-15,0 8 16,-17 0 0,17 0-16,-4-8 15,4 8-15,-17 0 0,18 0 16,-1-9-16,0-1 0,1 10 16,-2 0-16,1 0 0,-22 0 15,23 0-15,-1 0 0,0 0 0,-17 0 16,18 0-16,-1-8 0,-17 8 0,17 0 15,-4 0-15,-14-9 0,19 2 0,-1 7 16,-17 0-16,16 0 0,-21 0 16,-13 0-16,36 0 0,-19 0 15,19 0-15,-18 0 0,17 0 0,-22 0 0,5 0 16,17 0-16,-17 0 0,17 0 0,-1 0 16,2 0-16,-22 0 0,20 0 15,-16 0-15,0 0 0,-1 0 0,14 0 16,4 0-16,1 0 0,-18 0 0,17 0 15,0 0-15,-17 0 0,0 0 0,16 0 16,-56 0-16,40 0 0,-18 0 16,-23 0-16,59 0 0,-1 0 15,-17 0-15,17 0 0,-22 0 16,-30 0-16,51 0 0,1 0 16,-17 0-16,-35 0 0,47 0 15,-12 0-15,0 0 0,-1 0 16,1 0-16,-22 0 0,20 0 0,20 0 15,-1 0-15,-17 0 0,-5 0 16,-13 0-16,18 0 0,17 0 0,-35 0 16,13 0-16,5 0 0,-19 0 15,21 0-15,-26 0 0,-12 0 16,36 0-16,-18 0 0,13 0 16,23 0-16,-1 0 0,-17 0 15,-18 0-15,34 0 0,-21 0 16,-30 0-16,52 0 0,-17 0 15,-5 0-15,-13 0 0,18 0 16,17 0-16,-17 0 0,-2 0 0,2 0 16,-22 0-16,21 0 0,1 0 15,-5 0-15,-13 0 0,18 0 16,0 0-16,-23 0 0,4 0 16,36 0-16,-52 0 0,52 0 15,1 0-15,-23 0 0,-31 0 0,54 0 16,-1 0-16,-17 0 0,12 0 15,6 0-15,-37 0 0,36 0 16,0 0-16,-17 0 0,18 0 0,-1 0 16,-4 0-16,-14 0 0,19 0 15,-36 0-15,35 0 0,0 0 16,-18 0-16,-3 0 0,3 0 16,18 0-16,-17 0 0,17 0 0,1 0 15,-23 0-15,22 0 0,-17 0 16,17 0-16,1 0 15,-1 0-15,0 0 0,1-10 16,-1 10-16,-1 0 0,-2 0 16,3 0-16,1 0 0,-2 0 15,-16 0-15,0-8 0,-5 8 16,22 0-16,0-9 16,-34 9-16,34 0 15,0-8-15,18 0 16,-17 8-16,-23 0 15,22 0 1,0 0-16,1-10 16,-1 10-16,-1 0 15,2 0-15,-1-9 16,1 9 0,-1 0-16,0-8 15,-22 8-15,23 0 16,-1 0-16,-17-9 15,17-1-15,0 10 16,-17 0-16,13 0 16,4-8-16,1 8 15,-1 0 1,-17-9 0,16 9-1,1 0-15,1 0 16,-23 0 31,40-8-47,-18-2 15,1 10 1,-1 0-16,-17 0 16,17-8 15,53 8 141,-17 0-157,0 0-15,17 0 16,5 0-16,-23 0 0,20 0 16,-2 0-16,-17 0 0,17 0 0,-13 8 15,-4-8-15,35 0 0,-18 10 0,-17-10 16,-1 0-16,23 0 0,-22 0 15,0 0-15,-1 0 0,18 0 16,-16 0-16,-1 0 16,17 0-16,-17 0 15,-1 0-15,6 0 0,30 0 16,-36 0 0,1 0-16,-1 0 0,19 0 0,-14 0 15,-4 0-15,17 0 0,-17 0 16,-1 0-16,2 0 15,16 0-15,-14 0 0,-2 0 16,-1 0-16,17 0 0,-17 0 0,-1 0 16,19 0-16,-19 0 15,1 0-15,-1 0 0,23 0 16,-22 0-16,0 0 0,17 0 16,1 0-16,-18 0 0,57 0 15,-57 0-15,-1 0 0,36 0 16,-17 0-16,4 0 0,12 0 15,1 0-15,-34 0 0,39 0 16,-23 0-16,-17 0 0,17 0 0,18 0 16,-31 0-16,-4 0 0,17 0 15,18 0-15,-36 0 0,1 0 16,18 0-16,3 0 0,-20 0 16,-1 0-16,-1 0 0,19 0 15,-19 0-15,18 0 0,-17 0 16,4 0-16,-4 0 0,0 0 15,35 0-15,-18 0 16,-13 0-16,13 0 0,2 0 0,-2 0 16,-17 0-16,17 0 0,18 0 0,-13 0 15,-5 0-15,0 0 0,-17 0 0,17 0 16,24 0-16,-24 0 0,0 0 16,-17 0-16,0 0 0,22 0 0,-5 0 0,0 0 15,-17 0-15,17 0 0,-17 0 16,17 0-16,5 0 0,-21 0 15,-4 0-15,22 0 0,-2 0 0,0 0 16,23 0-16,-41 0 0,19 0 16,-1 0-16,0 0 0,23 0 15,-5 0-15,1 0 0,-19 0 0,5 0 16,-5 0-16,-17 0 0,17 0 0,0 0 16,5 0-16,31 0 0,-36 0 15,19 0-15,-19 0 0,5 0 16,-22 0-16,17 0 0,0 0 0,-17 0 15,22 0-15,31 0 0,-54 0 16,18 0-16,42 0 0,-42 0 16,0 0-16,18 0 0,-18 0 15,-17 0-15,22 0 0,-5 0 16,1 0-16,0 0 16,-18 0-16,20 0 0,-19 0 15,-1 0-15,17 0 0,-17 0 0,-1 0 16,1 0-16,22 0 15,-22 0-15,-1 0 0,18 8 16,-17 1-16,0-9 0,17 0 0,-16 0 16,-3 0-16,7 0 15,13 0-15,-20 0 0,3 0 16,-1 0-16,17 0 0,-17 0 16,4 0-16,13 0 0,-17 0 15,0 0-15,-1 0 16,18 0-16,-17 0 0,0 0 15,22 0-15,-23 0 0,1 0 0,1 0 0,16 0 16,0 0-16,0 0 0,5 0 16,-22 0-16,0 0 0,35 0 15,-36 0-15,1 0 16,22 0-16,-23 0 0,19 0 16,0 0-16,-1 0 15,-17 0-15,0 0 0,-1 0 16,23 0-16,-22 0 15,-1 0 1,1 8-16,17-8 16,-17 0-16,0 0 15,-1 0 1,23 0 0,-22 0 15,-1 0 63,1 10-63,-18-1 63,0-1-79,0 11 1,0-11-1,0 0-15,0 9 32,0-7-32,0-3 15,0 2 1,0 9 0,0-9-16,0-1 15,-18 9 1,18-7-1,0 7 1,-17-17-16,17 18 16,0-9-16,0-1 15,0 0-15,-18 2 16,18-1-16,0-1 16,0 9-16,0-7 15,0-2 1,0 9-16,0-7 15,0-1 17,0-1 93,-17-8-110,-23 0-15,22 0 16,0 0-16,1 0 16,-1 0-16,-17 0 0,17 0 0,-4 0 15,-13 0-15,-1 0 0,19 0 16,-20 0-16,-16 0 15,14 0-15,-14 0 0,17 0 16,1 0-16,-23 0 0,6 0 0,-55 0 16,67 0-16,4 0 0,-34 0 0,17 0 15,-5 0-15,-31 0 16,49 0-16,-13 0 0,18 0 0,0 0 16,-18 0-16,-40 0 15,58 0-15,-2 0 0,-55 0 16,56-8-16,-39-1 0,57 9 15,-17 0-15,18-10 0,-1 10 0,-54-8 16,19 8-16,-22 0 16,58 0-16,-36-9 15,13 1-15,22 8 0,-17 0 0,-18 0 16,18 0-16,-42 0 16,42 0-16,17 0 0,-17 0 15,-18 0-15,13 0 0,23 0 0,-1 0 16,-17 0-16,-1 0 15,19 0-15,-1 0 0,-57 0 16,56 0-16,2 0 0,-19 0 0,1 0 16,-40 0-1,4 0-15,36 0 0,-5 0 16,22 0-16,1 0 0,-2 0 16,-16 0-16,17 0 0,3 0 0,-25 0 15,21 0-15,1 0 0,-17 0 16,17 0-16,-17 0 0,18 0 15,-1 0-15,0 0 0,-22 0 0,23 0 0,-1 0 16,-17 0-16,0 0 16,17 0-16,-1 0 0,-21 0 0,24 0 15,-3 0-15,1 0 16,-17 0-16,17 0 0,1 0 0,-23 0 16,22 0-16,-17 0 0,17 0 15,-17 0-15,0 0 0,16 0 16,1 0-16,-17 0 0,13 0 0,4 0 15,1 0-15,-19 0 0,1 0 16,17 0-16,-39 0 0,39 0 16,-17 0-16,17 0 0,-17 0 15,-5 0-15,-14 0 0,19 0 16,0 0-16,17 0 0,-17 0 0,17 0 16,-4-10-16,-14 10 0,19 0 15,-18 0-15,-1 0 0,19 0 16,-41 0-16,22 0 0,18 0 15,-35 0-15,18 0 16,13 0-16,-14 0 0,1 0 16,17 0-16,-17 0 0,17 0 0,-18 0 0,-3 0 15,3 0-15,18 0 0,-17 0 16,-23 0-16,23 0 0,0 0 16,17 0-16,1 0 0,-19 0 0,1 0 15,-5 0-15,22 0 0,1 0 0,-37 0 16,1 0-16,31 0 0,4 0 15,0 0-15,-34 0 0,34 0 16,0 0-16,1 0 16,-23 0-16,22 0 0,0 0 15,-17 0-15,16 0 16,-16 0-16,18 0 0,-1 0 16,-17 0-16,12 0 0,6 0 0,-1 0 15,-17-8-15,17-1 0,0 9 16,-17 0-16,13 0 0,4 0 15,1 0 1,-19 0-16,19 0 31,-2 0-15,1-8 31,1 8-32,-6 0-15,23-9 63,-17 9-63,17-18 16,0 10-1,-18-1 1,18-1-1,0-7 17,0 9-32,0-2 15,0 1 1,0 1-16,-17 8 16,17-17-16,0 7 15,0 2 1,0-8-16,0 6 15,0-7 1,0 9-16,0 0 16,0-2-1,0 1-15,0 1 16,0-1-16,0-1 16,0 2-16,0-1 15,0 1-15,0-2 16,0 2-16,0-1 15,0 1-15,0-11 16,0 11-16,0 0 16,17-1-1,1 9 1,-1-10 15,23 2-15,-22-1-1,1 9 1,16 0 0,-17 0-16,-1 0 0,1 0 15,4 0-15,-4-8 16,-1 8-16,1 0 0,0 0 16,17 0-16,-17 0 0,-1 0 15,6 0-15,12 0 0,-17 0 0,-1 0 16,1 0-16,18 0 0,-1 0 15,-17 0-15,0 0 0,39 0 16,-39 0 0,0 0-16,17 0 15,-18 0-15,1 0 0,0 0 16,22 0-16,-23 0 0,1 0 16,0 0-16,-1 0 0,19 8 15,3-8-15,-20 0 16,-1 0-16,-1 0 0,19 9 15,-19-9-15,1 0 0,17 0 0,-17 0 16,-1 8-16,41-8 16,-40 0-16,17 0 0,-16 0 0,-2 0 15,22 0-15,15 0 0,-36 0 16,35 0-16,-18 0 0,5 0 16,-22 0-16,17 0 0,-18 0 0,19 0 15,-19 0-15,20 0 0,3 0 16,-5 0-16,18 0 15,-36 0-15,41 0 0,-40 0 16,-1 0-16,1 0 0,35 0 0,1 0 16,-37 0-16,22 0 0,15 0 15,-1 0-15,0 0 16,-31 0-16,31 0 0,-17 0 16,-1 0-16,-13 0 0,13 0 0,2 0 15,51 0-15,-53 0 0,5 0 16,13 0-16,-18 0 0,18 0 0,41 0 15,17 0-15,-58 0 16,17 0-16,-17 0 0,6 0 0,-7 0 16,0 0-16,6 0 0,-23 0 0,54 0 15,-54 0-15,58 10 16,-57-10-16,39 0 0,-40 0 16,-17 0-16,93 0 15,-76 0-15,0 0 0,0 0 0,18 0 16,-16 0-16,38 0 0,-58 0 15,19 0-15,17 0 0,-13 0 0,-23 0 16,1 0-16,17 0 0,58 0 16,-74 0-16,16 0 0,18 0 15,-35 0-15,-1 0 0,1 0 0,57 0 16,-40 0-16,-17 0 0,17 0 16,2 0-16,20 0 15,-39 0-15,17 0 0,0 0 16,5 0-16,13 0 15,-35 0-15,35 0 0,-36 0 16,1 0-16,17 0 0,5 9 16,-5-9-16,-16 8 0,-1-8 15,17 0-15,-17 0 0,39 17 0,-21-17 16,-19 0-16,1 0 0,-1 10 16,1-2-16,17-8 0,-12 0 15,-6 0-15,1 0 16,1 9-1,-19-1 1,35-8 0,-17 0-1,-1 0 1,1 0-16,17 0 16,-13 0-1,-4 0-15,0 0 16,-1 10-16,19-10 15,-19 0-15,1 0 16,22 0 15,-23 0-15,-17 17-16,18-17 16,17 0-1,-16 0 1,-1 0-1,-1 0 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3-02-01T14:47:06.966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4731 8064 0,'21'0'156,"-1"0"-156,21 0 16,-17 0-16,16 0 0,-20 0 15,1 0-15,19 0 0,-1 0 0,28 0 16,-27 0-16,21 0 0,-1 0 0,-20 0 0,86 0 16,-65 0-16,-16 0 0,15 0 15,-20 0-15,1 0 0,25 0 0,-27 0 16,22 0-16,-1 0 0,5 0 0,-24 0 16,19 0-16,5 0 0,-4 0 15,-22 0-15,22 0 0,5 0 0,-6 0 16,61 0-16,-56 0 0,-4 0 15,-22 0-15,27 0 0,-5 0 0,-22 0 16,2 0-16,0 0 0,-22 0 0,27 0 16,-6 0-16,1 0 0,-21 0 0,0 0 15,40 0-15,-36 0 0,18 0 16,-22 0-16,21 0 0,-22 0 0,27 0 16,-27 0-16,1 0 0,1 0 0,39 0 15,-20 0-15,-19 0 0,18 0 0,7 0 16,-7 0-16,3 0 0,-2 0 0,0 0 15,5 0-15,-4 0 0,0 0 0,-2 0 16,27 0-16,-26 0 0,0 0 0,0 0 16,1 0-16,-2 0 0,7 0 0,13 0 15,-38 0-15,-1 0 0,19 0 16,6 0-16,-24 0 0,0 0 0,19 0 16,-1 0-16,3 0 0,-23 0 0,26 0 15,-4 0-15,-1 0 0,-20 0 0,86 0 16,-85 0-16,-3 0 0,3 0 15,19 0-15,-19 0 0,0 0 0,24 0 16,-6 0-16,1 0 0,1 0 0,-1 0 16,1 0-16,-21 0 0,45 0 0,-26 0 15,3 0-15,-23 0 0,2 0 16,24 0-16,-24 0 0,-3 0 0,24 0 16,-2 0-16,-21 0 0,2 0 0,4 0 15,15 0-15,-20-7 0,1 7 0,-1 0 16,0 0-16,20-6 0,-20 6 15,1 0-15,18 0 0,-14 0 16,-4 0-16,0 0 0,18 0 0,-18 0 16,-1 0-16,0 0 0,0 0 15,5 0-15,15 0 0,0 0 0,-19 0 16,0 0-16,18 0 0,7 0 16,-7 0-16,-18 0 0,-1 0 0,40-6 15,-19 0-15,-21 6 0,5 0 0,16 0 16,-23 0-16,3 0 0,0 0 0,19 0 15,-19 0-15,3 0 0,16 0 0,-19 0 16,18 0-16,2-7 16,-1 7-16,6 0 0,-27 0 15,42 0-15,-40 0 16,-21-6-16,20 6 0,-1 0 0,2 0 16,19 0-16,-16 0 0,-3 0 15,0 0-15,-2 0 0,1 0 0,41 0 16,-40 0-16,44 0 0,-45 0 15,-1-6-15,42 6 16,-40-6-16,18 0 0,6 6 16,-24 0-16,19 0 0,-19-7 15,-3 7-15,3 0 0,20 0 16,-15 0 0,13 0-1,-19 0 1,1 0 62,18 0-47,-18 0-31,-1 0 16,5 0-1,15 0 95,-19 0-79,-21 7 16,0-1-47,-21 0 16,1 0-16,0-6 0,-5 6 15,-16 1-15,2-1 16,18-6-16,1 6 15,20 0-15,-39-6 0,13 7 16,6-7-16,-22 0 0,24 0 0,-3 0 16,21 6-16,-21-6 0,-43 6 15,43-6-15,1 0 0,1 0 0,-2 6 16,-19 1-16,19-7 16,2 0-16,-22 0 15,21 6-15,-4-6 0,-18 0 16,23 0-1,-2 6-15,1-6 16,-20 0 0,19 0-16,-3 6 15,3-6-15,-19 0 0,21 0 16,-1 6-16,-1 1 0,1-7 16,-1 0-16,1 0 0,-25 0 15,25 0-15,0 0 0,0 0 0,-21 0 16,22 0-16,-1 6 0,-20-6 0,19 0 15,-3 0-15,-18 6 0,23-1 0,-2-5 16,-18 0-16,18 0 0,-24 0 16,-16 0-16,42 0 0,-22 0 15,21 0-15,-19 0 0,18 0 0,-25 0 0,7 0 16,18 0-16,-20 0 0,21 0 0,0 0 16,0 0-16,-25 0 0,25 0 15,-21 0-15,2 0 0,-3 0 0,17 0 16,5 0-16,1 0 0,-22 0 0,21 0 15,0 0-15,-20 0 0,-1 0 0,22 0 16,-67 0-16,46 0 0,-20 0 16,-27 0-16,68 0 0,-2 0 15,-18 0-15,18 0 0,-25 0 16,-34 0-16,59 0 0,2 0 16,-22 0-16,-38 0 0,52 0 15,-12 0-15,-1 0 0,-2 0 16,3 0-16,-26 0 0,24 0 0,21 0 15,-1 0-15,-18 0 0,-6 0 16,-16 0-16,22 0 0,18 0 0,-40 0 16,16 0-16,4 0 0,-19 0 15,22 0-15,-29 0 0,-13 0 16,40 0-16,-21 0 0,16 0 16,26 0-16,-2 0 0,-18 0 15,-23 0-15,42 0 0,-25 0 16,-35 0-16,59 0 0,-18 0 15,-7 0-15,-14 0 0,19 0 16,21 0-16,-20 0 0,-1 0 0,2 0 16,-26 0-16,24 0 0,0 0 15,-4 0-15,-15 0 0,20 0 16,-1 0-16,-24 0 0,5 0 16,39 0-16,-59 0 0,59 0 15,2 0-15,-26 0 0,-36 0 0,61 0 16,0 0-16,-20 0 0,14 0 15,6 0-15,-40 0 0,39 0 16,1 0-16,-21 0 0,23 0 0,-3 0 16,-4 0-16,-16 0 0,22 0 15,-41 0-15,39 0 0,0 0 16,-19 0-16,-5 0 0,4 0 16,22 0-16,-22 0 0,21 0 0,0 0 15,-25 0-15,24 0 0,-18 0 16,18 0-16,2 0 15,-2 0-15,0 0 0,3 7 16,-3-7-16,0 0 0,-3 0 16,3 0-16,1 0 0,0 0 15,-20 0-15,0 6 0,-5-6 16,24 0-16,0 6 16,-37-6-16,37 0 15,0 6-15,21 0 16,-20-6-16,-25 0 15,25 0 1,-1 0-16,1 7 16,1-7-16,-2 0 15,1 0-15,0 6 16,1-6 0,-2 0-16,1 6 15,-27-6-15,29 0 16,-3 0-16,-19 6 15,19 1-15,1-7 16,-20 0-16,16 0 16,3 6-16,1-6 15,0 0 1,-20 6 0,20-6-1,-1 0-15,1 0 16,-25 0 31,45 6-47,-21 1 15,2-7 1,-2 0-16,-18 0 16,18 6 15,61-6 141,-20 0-157,1 0-15,19 0 16,5 0-16,-25 0 0,21 0 16,-1 0-16,-20 0 0,21 0 0,-17-6 15,-3 6-15,39 0 0,-20-7 0,-19 7 16,-3 0-16,29 0 0,-27 0 15,1 0-15,-2 0 0,21 0 16,-19 0-16,-2 0 16,22 0-16,-21 0 15,0 0-15,5 0 0,37 0 16,-44 0 0,3 0-16,-2 0 0,23 0 0,-18 0 15,-3 0-15,19 0 0,-20 0 16,0 0-16,0 0 15,21 0-15,-17 0 0,-3 0 16,0 0-16,18 0 0,-18 0 0,-2 0 16,23 0-16,-24 0 15,3 0-15,-1 0 0,25 0 16,-25 0-16,1 0 0,18 0 16,2 0-16,-21 0 0,66 0 15,-65 0-15,-3 0 0,43 0 16,-20 0-16,5 0 0,13 0 15,1 0-15,-40 0 0,47 0 16,-27 0-16,-20 0 0,20 0 0,21 0 16,-37 0-16,-3 0 0,19 0 15,20 0-15,-40 0 0,1 0 16,18 0-16,7 0 0,-25 0 16,-2 0-16,1 0 0,21 0 15,-21 0-15,19 0 0,-18 0 16,3 0-16,-3 0 0,0 0 15,40 0-15,-22 0 16,-13 0-16,13 0 0,2 0 0,-1 0 16,-20 0-16,21 0 0,19 0 0,-14 0 15,-7 0-15,2 0 0,-21 0 0,20 0 16,25 0-16,-24 0 0,-2 0 16,-18 0-16,0 0 0,24 0 0,-5 0 0,0 0 15,-20 0-15,20 0 0,-19 0 16,18 0-16,7 0 0,-25 0 15,-3 0-15,23 0 0,-2 0 0,2 0 16,25 0-16,-47 0 0,23 0 16,-3 0-16,1 0 0,26 0 15,-6 0-15,1 0 0,-22 0 0,8 0 16,-8 0-16,-18 0 0,19 0 0,-1 0 16,7 0-16,35 0 0,-42 0 15,23 0-15,-23 0 0,7 0 16,-25 0-16,18 0 0,1 0 0,-19 0 15,24 0-15,36 0 0,-61 0 16,19 0-16,47 0 0,-45 0 16,-1 0-16,20 0 0,-20 0 15,-20 0-15,26 0 0,-7 0 16,3 0-16,-2 0 16,-20 0-16,25 0 0,-25 0 15,0 0-15,21 0 0,-20 0 0,-3 0 16,3 0-16,25 0 15,-25 0-15,-3 0 0,23-6 16,-21 0-16,1 6 0,18 0 0,-18 0 16,-1 0-16,5 0 15,16 0-15,-23 0 0,3 0 16,0 0-16,19 0 0,-19 0 16,3 0-16,16 0 0,-19 0 15,-1 0-15,-1 0 16,22 0-16,-21 0 0,0 0 15,26 0-15,-27 0 0,1 0 0,1 0 0,20 0 16,-2 0-16,1 0 0,5 0 16,-24 0-16,0 0 0,39 0 15,-41 0-15,2 0 16,24 0-16,-25 0 0,21 0 16,-1 0-16,0 0 15,-19 0-15,-2 0 0,1 0 16,25 0-16,-24 0 15,-2 0 1,2-6-16,18 6 16,-18 0-16,0 0 15,-1 0 1,25 0 0,-25 0 15,0 0 63,1-7-63,-21 1 63,0 0-79,0-7 1,0 7-1,0 0-15,0-6 32,0 5-32,0 2 15,0-1 1,0-7 0,0 7-16,0 0 15,-21-6 1,21 5-1,0-5 1,-20 12-16,20-13 16,0 7-16,0 0 15,0 0-15,-20-1 16,20 1-16,0 0 16,0-6-16,0 5 15,0 1 1,0-6-16,0 5 15,0 1 17,0 0 93,-19 6-110,-27 0-15,25 0 16,0 0-16,3 0 16,-3 0-16,-19 0 0,19 0 0,-3 0 15,-17 0-15,1 0 0,20 0 16,-21 0-16,-19 0 15,16 0-15,-17 0 0,20 0 16,1 0-16,-26 0 0,7 0 0,-62 0 16,75 0-16,6 0 0,-40 0 0,19 0 15,-5 0-15,-34 0 16,55 0-16,-16 0 0,21 0 0,0 0 16,-20 0-16,-46 0 15,65 0-15,1 0 0,-65 0 16,63 6-16,-43 0 0,65-6 15,-20 0-15,20 7 0,0-7 0,-61 6 16,21-6-16,-25 0 16,65 0-16,-40 6 15,14 0-15,26-6 0,-20 0 0,-20 0 16,19 0-16,-45 0 16,45 0-16,22 0 0,-22 0 15,-19 0-15,14 0 0,28 0 0,-3 0 16,-19 0-16,-2 0 15,24 0-15,-3 0 0,-65 0 16,66 0-16,0 0 0,-20 0 0,-1 0 16,-44 0-1,4 0-15,41 0 0,-5 0 16,24 0-16,1 0 0,1 0 16,-22 0-16,21 0 0,2 0 0,-28 0 15,25 0-15,2 0 0,-22 0 16,21 0-16,-20 0 0,21 0 15,-2 0-15,0 0 0,-24 0 0,26 0 0,-2 0 16,-18 0-16,-2 0 16,20 0-16,1 0 0,-25 0 0,25 0 15,0 0-15,0 0 16,-21 0-16,20 0 0,3 0 0,-28 0 16,25 0-16,-18 0 0,18 0 15,-19 0-15,0 0 0,20 0 16,-1 0-16,-18 0 0,13 0 0,6 0 15,1 0-15,-22 0 0,0 0 16,20 0-16,-43 0 0,44 0 16,-20 0-16,19 0 0,-18 0 15,-7 0-15,-14 0 0,19 0 16,2 0-16,18 0 0,-19 0 0,19 0 16,-3 7-16,-18-7 0,23 0 15,-21 0-15,-1 0 0,22 0 16,-48 0-16,28 0 0,18 0 15,-40 0-15,22 0 16,14 0-16,-16 0 0,1 0 16,19 0-16,-18 0 0,18 0 0,-19 0 0,-5 0 15,4 0-15,22 0 0,-22 0 16,-24 0-16,24 0 0,2 0 16,18 0-16,2 0 0,-23 0 0,3 0 15,-6 0-15,24 0 0,1 0 0,-40 0 16,-1 0-16,37 0 0,3 0 15,0 0-15,-37 0 0,37 0 16,0 0-16,1 0 16,-25 0-16,25 0 0,-1 0 15,-18 0-15,18 0 16,-19 0-16,21 0 0,-2 0 16,-19 0-16,13 0 0,9 0 0,-3 0 15,-19 6-15,19 0 0,1-6 16,-20 0-16,16 0 0,3 0 15,1 0 1,-21 0-16,22 0 31,-1 0-15,-1 6 31,1-6-32,-5 0-15,25 6 63,-20-6-63,20 13 16,0-7-1,-21 0 1,21 1-1,0 5 17,0-6-32,0 1 15,0-1 1,0 0-16,-19-6 16,19 12-16,0-5 15,0-1 1,0 5-16,0-4 15,0 5 1,0-6-16,0 0 16,0 1-1,0-1-15,0 0 16,0 0-16,0 1 16,0-1-16,0 0 15,0 0-15,0 1 16,0-1-16,0 0 15,0 0-15,0 7 16,0-7-16,0 0 16,19 0-1,2-6 1,-1 7 15,25-1-15,-24 0-1,-1-6 1,20 0 0,-20 0-16,0 0 0,1 0 15,3 0-15,-3 6 16,-2-6-16,1 0 0,1 0 16,19 0-16,-19 0 0,-3 0 15,9 0-15,13 0 0,-19 0 0,-2 0 16,1 0-16,21 0 0,-2 0 15,-18 0-15,-1 0 0,45 0 16,-44 0 0,0 0-16,18 0 15,-20 0-15,2 0 0,0 0 16,24 0-16,-25 0 0,0 0 16,0 0-16,0 0 0,20-6 15,5 6-15,-24 0 16,0 0-16,-3 0 0,24-6 15,-23 6-15,2 0 0,18 0 0,-18 0 16,-1-6-16,45 6 16,-44 0-16,18 0 0,-18 0 0,-1 0 15,25 0-15,16 0 0,-40 0 16,39 0-16,-20 0 0,5 0 16,-24 0-16,18 0 0,-19 0 0,21 0 15,-22 0-15,22 0 0,5 0 16,-6 0-16,20 0 15,-41 0-15,47 0 0,-45 0 16,-2 0-16,2 0 0,39 0 0,1 0 16,-42 0-16,27 0 0,14 0 15,1 0-15,-1 0 16,-36 0-16,38 0 0,-21 0 16,-2 0-16,-13 0 0,13 0 0,2 0 15,60 0-15,-62 0 0,7 0 16,14 0-16,-19 0 0,19 0 0,46 0 15,20 0-15,-65 0 16,18 0-16,-19 0 0,7 0 0,-8 0 16,0 0-16,7 0 0,-26 0 0,62 0 15,-62 0-15,65-7 16,-65 7-16,46 0 0,-47 0 16,-18 0-16,106 0 15,-88 0-15,1 0 0,1 0 0,19 0 16,-19 0-16,45 0 0,-68 0 15,24 0-15,18 0 0,-14 0 0,-28 0 16,3 0-16,20 0 0,65 0 16,-87 0-16,22 0 0,19 0 15,-40 0-15,0 0 0,1 0 0,64 0 16,-46 0-16,-18 0 0,20 0 16,-1 0-16,25 0 15,-45 0-15,21 0 0,-2 0 16,7 0-16,14 0 15,-39 0-15,40 0 0,-42 0 16,1 0-16,21 0 0,4-6 16,-6 6-16,-18-6 0,0 6 15,19 0-15,-19 0 0,43-12 0,-23 12 16,-22 0-16,2 0 0,-1-7 16,0 1-16,20 6 0,-14 0 15,-7 0-15,1 0 16,1-6-1,-21 0 1,41 6 0,-21 0-1,-1 0 1,2 0-16,19 0 16,-16 0-1,-3 0-15,0 0 16,-2-7-16,22 7 15,-22 0-15,2 0 16,24 0 15,-25 0-15,-20-12-16,21 12 16,18 0-1,-18 0 1,-1 0-1,0 0 17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3-02-01T14:47:10.704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4726 8170 0,'20'0'156,"0"0"-156,19 0 16,-15 0-16,16 0 0,-20 0 15,0 0-15,19 0 0,1 0 0,24 0 16,-25 0-16,20 0 0,0 0 0,-19 0 0,83 0 16,-63 0-16,-16 0 0,16 0 15,-21 0-15,-1 0 0,28 0 0,-28 0 16,21 0-16,1 0 0,3 0 0,-23 0 16,20 0-16,3 0 0,-3 0 15,-22 0-15,21 0 0,6 0 0,-6 0 16,60 0-16,-55 0 0,-6 0 15,-19 0-15,26 0 0,-6 0 0,-20 0 16,1 0-16,0 0 0,-21 0 0,25 0 16,-3 0-16,-2 0 0,-20 0 0,0 0 15,41 0-15,-36 0 0,16 0 16,-21 0-16,22 0 0,-22 0 0,25 0 16,-24 0-16,-1 0 0,1 0 0,40 0 15,-22 0-15,-18 0 0,20 0 0,5 0 16,-7 0-16,3 0 0,-2 0 0,0 0 15,5 0-15,-3 0 0,-2 0 0,0 0 16,26 0-16,-26 0 0,-1 0 0,1 0 16,2 0-16,-2 0 0,5 0 0,15 0 15,-39 0-15,-1 0 0,19 0 16,7 0-16,-24 0 0,-1 0 0,18 0 16,1 0-16,2 0 0,-22 0 0,25 0 15,-5 0-15,2 0 0,-22 0 0,84 0 16,-82 0-16,-2 0 0,1 0 15,18 0-15,-18 0 0,1 0 0,24 0 16,-7 0-16,1 0 0,1 0 0,0 0 16,-1 0-16,-18 0 0,42 0 0,-25 0 15,2 0-15,-20 0 0,0 0 16,24 0-16,-24 0 0,-1 0 0,22 0 16,-2 0-16,-20 0 0,1 0 0,4 0 15,17 0-15,-22-14 0,1 14 0,0 0 16,-1 0-16,21-13 0,-21 13 15,1 0-15,19 0 0,-15 0 16,-4 0-16,0 0 0,20 0 0,-20 0 16,-1 0-16,1 0 0,1 0 15,2 0-15,17 0 0,-1 0 0,-19 0 16,1 0-16,17 0 0,7 0 16,-7 0-16,-18 0 0,-1 0 0,41-12 15,-20 0-15,-21 12 0,6 0 0,15 0 16,-21 0-16,1 0 0,0 0 0,20 0 15,-20 0-15,4 0 0,15 0 0,-19 0 16,18 0-16,2-15 16,0 15-16,4 0 0,-25 0 15,41 0-15,-40 0 16,-20-12-16,20 12 0,-1 0 0,2 0 16,17 0-16,-13 0 0,-5 0 15,0 0-15,-1 0 0,0 0 0,41 0 16,-40 0-16,43 0 0,-42 0 15,-2-12-15,40 12 16,-38-13-16,18 1 0,5 12 16,-24 0-16,19 0 0,-18-15 15,-3 15-15,2 0 0,19 0 16,-13 0 0,12 0-1,-18 0 1,0 0 62,19 0-47,-19 0-31,1 0 16,2 0-1,17 0 95,-20 0-79,-20 15 16,0-3-47,-20 1 16,1-1-16,-2-12 0,-2 12 15,-18 3-15,2-3 16,19-12-16,0 12 15,20 1-15,-38-13 0,12 14 16,7-14-16,-21 0 0,22 0 0,-3 0 16,21 13-16,-20-13 0,-43 12 15,43-12-15,1 0 0,-1 0 0,-1 12 16,-18 3-16,19-15 16,1 0-16,-22 0 15,23 12-15,-7-12 0,-15 0 16,21 0-1,-2 13-15,2-13 16,-20 0 0,19 0-16,-5 12 15,5-12-15,-19 0 0,20 0 16,-1 12-16,0 3 0,1-15 16,-1 0-16,-1 0 0,-23 0 15,25 0-15,-1 0 0,0 0 0,-20 0 16,23 0-16,-4 12 0,-18-12 0,19 0 15,-4 0-15,-17 13 0,22-3 0,-1-10 16,-19 0-16,19 0 0,-25 0 16,-14 0-16,40 0 0,-22 0 15,22 0-15,-19 0 0,18 0 0,-25 0 0,7 0 16,17 0-16,-18 0 0,19 0 0,-1 0 16,2 0-16,-25 0 0,24 0 15,-19 0-15,-1 0 0,0 0 0,16 0 16,4 0-16,1 0 0,-20 0 0,19 0 15,0 0-15,-19 0 0,0 0 0,18 0 16,-62 0-16,44 0 0,-21 0 16,-24 0-16,64 0 0,0 0 15,-18 0-15,18 0 0,-25 0 16,-33 0-16,58 0 0,0 0 16,-20 0-16,-37 0 0,51 0 15,-14 0-15,1 0 0,0 0 16,-1 0-16,-23 0 0,23 0 0,21 0 15,-1 0-15,-20 0 0,-4 0 16,-15 0-16,19 0 0,20 0 0,-38 0 16,12 0-16,8 0 0,-21 0 15,21 0-15,-27 0 0,-15 0 16,41 0-16,-19 0 0,12 0 16,29 0-16,-4 0 0,-18 0 15,-21 0-15,40 0 0,-24 0 16,-34 0-16,57 0 0,-18 0 15,-5 0-15,-16 0 0,22 0 16,18 0-16,-19 0 0,-2 0 0,2 0 16,-24 0-16,22 0 0,2 0 15,-5 0-15,-16 0 0,22 0 16,-1 0-16,-27 0 0,8 0 16,38 0-16,-59 0 0,59 0 15,1 0-15,-25 0 0,-36 0 0,62 0 16,-2 0-16,-20 0 0,14 0 15,8 0-15,-41 0 0,39 0 16,-1 0-16,-18 0 0,20 0 0,-1 0 16,-4 0-16,-17 0 0,22 0 15,-39 0-15,38 0 0,-1 0 16,-18 0-16,-6 0 0,7 0 16,18 0-16,-20 0 0,20 0 0,1 0 15,-25 0-15,24 0 0,-20 0 16,20 0-16,1 0 15,-1 0-15,-1 0 0,4 14 16,-4-14-16,1 0 0,-5 0 16,5 0-16,2 0 0,-2 0 15,-20 0-15,1 13 0,-5-13 16,24 0-16,0 12 16,-39-12-16,39 0 15,0 12-15,20 1 16,-19-13-16,-25 0 15,23 0 1,1 0-16,1 14 16,-1-14-16,1 0 15,0 0-15,-2 13 16,2-13 0,-1 0-16,0 12 15,-24-12-15,25 0 16,-2 0-16,-18 12 15,19 3-15,0-15 16,-20 0-16,16 0 16,4 12-16,1-12 15,-1 0 1,-18 13 0,18-13-1,-1 0-15,2 0 16,-26 0 31,45 12-47,-19 2 15,0-14 1,-1 0-16,-20 0 16,20 13 15,59-13 141,-18 0-157,-1 0-15,18 0 16,7 0-16,-26 0 0,22 0 16,-3 0-16,-18 0 0,19 0 0,-15-13 15,-3 13-15,38 0 0,-20-14 0,-18 14 16,-2 0-16,25 0 0,-24 0 15,0 0-15,-1 0 0,21 0 16,-21 0-16,1 0 16,19 0-16,-18 0 15,-2 0-15,6 0 0,34 0 16,-40 0 0,1 0-16,0 0 0,20 0 0,-16 0 15,-4 0-15,19 0 0,-18 0 16,-2 0-16,1 0 15,18 0-15,-13 0 0,-5 0 16,1 0-16,17 0 0,-18 0 0,-1 0 16,22 0-16,-22 0 15,1 0-15,-1 0 0,25 0 16,-24 0-16,0 0 0,20 0 16,-2 0-16,-18 0 0,65 0 15,-65 0-15,-2 0 0,41 0 16,-18 0-16,3 0 0,14 0 15,2 0-15,-40 0 0,44 0 16,-24 0-16,-20 0 0,18 0 0,22 0 16,-36 0-16,-4 0 0,19 0 15,21 0-15,-41 0 0,1 0 16,19 0-16,5 0 0,-23 0 16,-1 0-16,-1 0 0,20 0 15,-20 0-15,21 0 0,-20 0 16,4 0-16,-4 0 0,0 0 15,40 0-15,-21 0 16,-15 0-16,15 0 0,2 0 0,-2 0 16,-19 0-16,18 0 0,22 0 0,-16 0 15,-5 0-15,1 0 0,-20 0 0,19 0 16,25 0-16,-24 0 0,-1 0 16,-19 0-16,1 0 0,23 0 0,-5 0 0,-1 0 15,-18 0-15,20 0 0,-20 0 16,19 0-16,5 0 0,-23 0 15,-4 0-15,24 0 0,-2 0 0,-1 0 16,28 0-16,-48 0 0,22 0 16,0 0-16,-1 0 0,25 0 15,-4 0-15,-1 0 0,-21 0 0,8 0 16,-7 0-16,-20 0 0,20 0 0,1 0 16,4 0-16,36 0 0,-41 0 15,20 0-15,-20 0 0,6 0 16,-25 0-16,18 0 0,2 0 0,-20 0 15,24 0-15,36 0 0,-61 0 16,20 0-16,46 0 0,-46 0 16,0 0-16,20 0 0,-20 0 15,-19 0-15,24 0 0,-4 0 16,0 0-16,-1 0 16,-18 0-16,21 0 0,-21 0 15,-1 0-15,19 0 0,-18 0 0,-4 0 16,4 0-16,24 0 15,-25 0-15,-2 0 0,21-12 16,-18-1-16,-1 13 0,19 0 0,-19 0 16,-1 0-16,6 0 15,15 0-15,-21 0 0,1 0 16,0 0-16,20 0 0,-20 0 16,4 0-16,15 0 0,-19 0 15,1 0-15,-4 0 16,23 0-16,-20 0 0,0 0 15,24 0-15,-25 0 0,2 0 0,-1 0 0,19 0 16,0 0-16,0 0 0,6 0 16,-25 0-16,0 0 0,39 0 15,-40 0-15,1 0 16,25 0-16,-27 0 0,23 0 16,-2 0-16,0 0 15,-18 0-15,-1 0 0,-1 0 16,25 0-16,-24 0 15,-1 0 1,1-12-16,19 12 16,-19 0-16,0 0 15,-1 0 1,25 0 0,-24 0 15,0 0 63,0-15-63,-20 3 63,0 0-79,0-15 1,0 14-1,0 1-15,0-13 32,0 11-32,0 4 15,0-3 1,0-14 0,0 15-16,0 0 15,-20-13 1,20 10-1,0-9 1,-20 24-16,20-27 16,0 14-16,0 1 15,0 0-15,-20-3 16,20 3-16,0 0 16,0-13-16,0 10 15,0 3 1,0-13-16,0 11 15,0 1 17,0 1 93,-18 12-110,-27 0-15,25 0 16,0 0-16,2 0 16,-3 0-16,-18 0 0,19 0 0,-4 0 15,-15 0-15,-2 0 0,22 0 16,-21 0-16,-20 0 15,17 0-15,-16 0 0,19 0 16,1 0-16,-26 0 0,7 0 0,-61 0 16,75 0-16,4 0 0,-38 0 0,19 0 15,-6 0-15,-33 0 16,53 0-16,-14 0 0,20 0 0,-1 0 16,-18 0-16,-46 0 15,65 0-15,-2 0 0,-61 0 16,62 12-16,-44 1 0,64-13 15,-19 0-15,20 14 0,-1-14 0,-59 13 16,19-13-16,-23 0 16,64 0-16,-41 12 15,16 0-15,24-12 0,-20 0 0,-18 0 16,19 0-16,-46 0 16,46 0-16,19 0 0,-20 0 15,-19 0-15,15 0 0,25 0 0,-2 0 16,-18 0-16,0 0 15,20 0-15,-2 0 0,-62 0 16,63 0-16,1 0 0,-22 0 0,2 0 16,-44 0-1,3 0-15,42 0 0,-8 0 16,26 0-16,2 0 0,-2 0 16,-19 0-16,18 0 0,4 0 0,-28 0 15,25 0-15,0 0 0,-19 0 16,18 0-16,-18 0 0,21 0 15,-2 0-15,0 0 0,-26 0 0,29 0 0,-4 0 16,-18 0-16,0 0 16,18 0-16,1 0 0,-24 0 0,25 0 15,-1 0-15,0 0 16,-20 0-16,20 0 0,1 0 0,-25 0 16,24 0-16,-20 0 0,20 0 15,-18 0-15,-1 0 0,18 0 16,1 0-16,-19 0 0,15 0 0,4 0 15,1 0-15,-22 0 0,2 0 16,19 0-16,-43 0 0,42 0 16,-17 0-16,18 0 0,-19 0 15,-7 0-15,-12 0 0,19 0 16,-1 0-16,20 0 0,-19 0 0,19 0 16,-4 15-16,-17-15 0,22 0 15,-19 0-15,-2 0 0,20 0 16,-44 0-16,25 0 0,19 0 15,-40 0-15,21 0 16,15 0-16,-17 0 0,2 0 16,19 0-16,-18 0 0,17 0 0,-18 0 0,-6 0 15,7 0-15,18 0 0,-20 0 16,-24 0-16,25 0 0,-1 0 16,20 0-16,1 0 0,-22 0 0,3 0 15,-7 0-15,25 0 0,2 0 0,-42 0 16,1 0-16,35 0 0,4 0 15,0 0-15,-39 0 0,39 0 16,0 0-16,1 0 16,-25 0-16,23 0 0,1 0 15,-19 0-15,20 0 16,-21 0-16,21 0 0,-1 0 16,-19 0-16,14 0 0,6 0 0,-2 0 15,-18 12-15,19 1 0,0-13 16,-20 0-16,16 0 0,4 0 15,1 0 1,-21 0-16,22 0 31,-2 0-15,-1 12 31,2-12-32,-7 0-15,26 12 63,-19-12-63,19 27 16,0-15-1,-19 1 1,19 1-1,0 11 17,0-13-32,0 3 15,0-3 1,0 1-16,-19-13 16,19 24-16,0-9 15,0-3 1,0 11-16,0-9 15,0 11 1,0-13-16,0 1 16,0 1-1,0-1-15,0-1 16,0 0-16,0 3 16,0-3-16,0 1 15,0-1-15,0 2 16,0-1-16,0-1 15,0 0-15,0 15 16,0-14-16,0-1 16,19 0-1,0-12 1,0 15 15,26-3-15,-24 1-1,-1-13 1,18 0 0,-18 0-16,-1 0 0,1 0 15,4 0-15,-3 12 16,-2-12-16,1 0 0,0 0 16,19 0-16,-18 0 0,-2 0 15,6 0-15,14 0 0,-19 0 0,-1 0 16,2 0-16,17 0 0,1 0 15,-19 0-15,1 0 0,42 0 16,-43 0 0,0 0-16,19 0 15,-19 0-15,0 0 0,0 0 16,24 0-16,-25 0 0,1 0 16,1 0-16,-2 0 0,19-12 15,7 12-15,-25 0 16,1 0-16,-4 0 0,24-13 15,-22 13-15,1 0 0,20 0 0,-20 0 16,-1-12-16,45 12 16,-44 0-16,20 0 0,-20 0 0,-2 0 15,27 0-15,15 0 0,-40 0 16,38 0-16,-18 0 0,4 0 16,-24 0-16,19 0 0,-20 0 0,22 0 15,-22 0-15,21 0 0,4 0 16,-4 0-16,18 0 15,-39 0-15,46 0 0,-45 0 16,-1 0-16,1 0 0,40 0 0,-1 0 16,-40 0-16,25 0 0,16 0 15,-2 0-15,2 0 16,-36 0-16,35 0 0,-18 0 16,-2 0-16,-15 0 0,15 0 0,2 0 15,56 0-15,-57 0 0,5 0 16,13 0-16,-18 0 0,19 0 0,45 0 15,20 0-15,-65 0 16,19 0-16,-19 0 0,6 0 0,-7 0 16,-1 0-16,9 0 0,-28 0 0,62 0 15,-61 0-15,65-15 16,-65 15-16,44 0 0,-43 0 16,-20 0-16,104 0 15,-86 0-15,1 0 0,1 0 0,19 0 16,-18 0-16,42 0 0,-65 0 15,22 0-15,20 0 0,-16 0 0,-25 0 16,1 0-16,20 0 0,63 0 16,-82 0-16,18 0 0,20 0 15,-39 0-15,-1 0 0,1 0 0,63 0 16,-43 0-16,-20 0 0,19 0 16,2 0-16,22 0 15,-43 0-15,19 0 0,-1 0 16,8 0-16,12 0 15,-38 0-15,40 0 0,-41 0 16,1 0-16,19 0 0,6-12 16,-6 12-16,-19-12 0,0 12 15,20 0-15,-20 0 0,43-25 0,-22 25 16,-24 0-16,4 0 0,-2-15 16,1 3-16,19 12 0,-14 0 15,-6 0-15,2 0 16,-1-12-1,-20-1 1,39 13 0,-19 0-1,-1 0 1,2 0-16,17 0 16,-13 0-1,-5 0-15,0 0 16,-1-14-16,21 14 15,-21 0-15,1 0 16,25 0 15,-27 0-15,-18-25-16,20 25 16,20 0-1,-20 0 1,0 0-1,-1 0 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0380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</a:t>
            </a:r>
            <a:r>
              <a:rPr lang="en-US" dirty="0" err="1"/>
              <a:t>sts</a:t>
            </a:r>
            <a:r>
              <a:rPr lang="en-US" dirty="0"/>
              <a:t> to close their book</a:t>
            </a:r>
          </a:p>
        </p:txBody>
      </p:sp>
    </p:spTree>
    <p:extLst>
      <p:ext uri="{BB962C8B-B14F-4D97-AF65-F5344CB8AC3E}">
        <p14:creationId xmlns:p14="http://schemas.microsoft.com/office/powerpoint/2010/main" val="831072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Open your book page 54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2674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Cho </a:t>
            </a:r>
            <a:r>
              <a:rPr lang="en-US" dirty="0" err="1"/>
              <a:t>nghe</a:t>
            </a:r>
            <a:r>
              <a:rPr lang="en-US" dirty="0"/>
              <a:t> 1 </a:t>
            </a:r>
            <a:r>
              <a:rPr lang="en-US" dirty="0" err="1"/>
              <a:t>lần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Nghe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nhóm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54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/>
              <a:t>dục</a:t>
            </a:r>
          </a:p>
        </p:txBody>
      </p:sp>
    </p:spTree>
    <p:extLst>
      <p:ext uri="{BB962C8B-B14F-4D97-AF65-F5344CB8AC3E}">
        <p14:creationId xmlns:p14="http://schemas.microsoft.com/office/powerpoint/2010/main" val="124410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on part 2 to practice more</a:t>
            </a:r>
          </a:p>
        </p:txBody>
      </p:sp>
    </p:spTree>
    <p:extLst>
      <p:ext uri="{BB962C8B-B14F-4D97-AF65-F5344CB8AC3E}">
        <p14:creationId xmlns:p14="http://schemas.microsoft.com/office/powerpoint/2010/main" val="3216679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764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e43da4a7d3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e43da4a7d3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7222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e43da4a7d3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e43da4a7d3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673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e3c1f8bf3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e3c1f8bf3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085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e3c1f8bf3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e3c1f8bf3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669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C8574-DA1F-42D7-9EE4-93942CE4C6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8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e3b1be95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e3b1be95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615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6360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2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2 </a:t>
            </a:r>
            <a:r>
              <a:rPr lang="en-US" dirty="0" err="1"/>
              <a:t>phút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032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the screen</a:t>
            </a:r>
          </a:p>
          <a:p>
            <a:r>
              <a:rPr lang="en-US" dirty="0"/>
              <a:t>There is 1 picture. It will go way.</a:t>
            </a:r>
          </a:p>
          <a:p>
            <a:r>
              <a:rPr lang="en-US" dirty="0"/>
              <a:t>Let’s guess.</a:t>
            </a:r>
          </a:p>
          <a:p>
            <a:r>
              <a:rPr lang="en-US" dirty="0"/>
              <a:t>Are u ready? Let’s go</a:t>
            </a:r>
          </a:p>
        </p:txBody>
      </p:sp>
    </p:spTree>
    <p:extLst>
      <p:ext uri="{BB962C8B-B14F-4D97-AF65-F5344CB8AC3E}">
        <p14:creationId xmlns:p14="http://schemas.microsoft.com/office/powerpoint/2010/main" val="3246244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memory class.</a:t>
            </a:r>
          </a:p>
          <a:p>
            <a:r>
              <a:rPr lang="en-US" dirty="0"/>
              <a:t>Clap your hands please.</a:t>
            </a:r>
          </a:p>
          <a:p>
            <a:r>
              <a:rPr lang="en-US" dirty="0"/>
              <a:t>Now, move on the next part, 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64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13900" y="1193456"/>
            <a:ext cx="5116200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450" y="3540544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194150" y="3846508"/>
            <a:ext cx="989910" cy="761987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1712867">
            <a:off x="8130923" y="2511773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10800000">
            <a:off x="344944" y="209656"/>
            <a:ext cx="688306" cy="735693"/>
            <a:chOff x="429300" y="4124275"/>
            <a:chExt cx="381650" cy="407925"/>
          </a:xfrm>
        </p:grpSpPr>
        <p:sp>
          <p:nvSpPr>
            <p:cNvPr id="15" name="Google Shape;15;p2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530802" y="896316"/>
            <a:ext cx="288075" cy="313736"/>
            <a:chOff x="1022652" y="639441"/>
            <a:chExt cx="288075" cy="313736"/>
          </a:xfrm>
        </p:grpSpPr>
        <p:sp>
          <p:nvSpPr>
            <p:cNvPr id="22" name="Google Shape;22;p2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4964912" y="4722438"/>
            <a:ext cx="706261" cy="560492"/>
          </a:xfrm>
          <a:custGeom>
            <a:avLst/>
            <a:gdLst/>
            <a:ahLst/>
            <a:cxnLst/>
            <a:rect l="l" t="t" r="r" b="b"/>
            <a:pathLst>
              <a:path w="11378" h="9030" extrusionOk="0">
                <a:moveTo>
                  <a:pt x="6564" y="370"/>
                </a:moveTo>
                <a:cubicBezTo>
                  <a:pt x="6723" y="370"/>
                  <a:pt x="6893" y="396"/>
                  <a:pt x="7074" y="453"/>
                </a:cubicBezTo>
                <a:cubicBezTo>
                  <a:pt x="8424" y="846"/>
                  <a:pt x="8475" y="2367"/>
                  <a:pt x="7945" y="3409"/>
                </a:cubicBezTo>
                <a:lnTo>
                  <a:pt x="7894" y="3426"/>
                </a:lnTo>
                <a:cubicBezTo>
                  <a:pt x="7791" y="3461"/>
                  <a:pt x="7757" y="3580"/>
                  <a:pt x="7808" y="3648"/>
                </a:cubicBezTo>
                <a:cubicBezTo>
                  <a:pt x="7796" y="3722"/>
                  <a:pt x="7855" y="3779"/>
                  <a:pt x="7914" y="3779"/>
                </a:cubicBezTo>
                <a:cubicBezTo>
                  <a:pt x="7937" y="3779"/>
                  <a:pt x="7960" y="3770"/>
                  <a:pt x="7979" y="3751"/>
                </a:cubicBezTo>
                <a:lnTo>
                  <a:pt x="7996" y="3734"/>
                </a:lnTo>
                <a:cubicBezTo>
                  <a:pt x="8338" y="3657"/>
                  <a:pt x="8760" y="3589"/>
                  <a:pt x="9174" y="3589"/>
                </a:cubicBezTo>
                <a:cubicBezTo>
                  <a:pt x="9960" y="3589"/>
                  <a:pt x="10721" y="3836"/>
                  <a:pt x="10867" y="4742"/>
                </a:cubicBezTo>
                <a:cubicBezTo>
                  <a:pt x="10986" y="5425"/>
                  <a:pt x="10491" y="6006"/>
                  <a:pt x="9859" y="6194"/>
                </a:cubicBezTo>
                <a:cubicBezTo>
                  <a:pt x="9687" y="6253"/>
                  <a:pt x="9516" y="6279"/>
                  <a:pt x="9348" y="6279"/>
                </a:cubicBezTo>
                <a:cubicBezTo>
                  <a:pt x="8980" y="6279"/>
                  <a:pt x="8621" y="6159"/>
                  <a:pt x="8270" y="6006"/>
                </a:cubicBezTo>
                <a:cubicBezTo>
                  <a:pt x="8236" y="5921"/>
                  <a:pt x="8184" y="5836"/>
                  <a:pt x="8116" y="5767"/>
                </a:cubicBezTo>
                <a:cubicBezTo>
                  <a:pt x="8085" y="5727"/>
                  <a:pt x="8045" y="5710"/>
                  <a:pt x="8005" y="5710"/>
                </a:cubicBezTo>
                <a:cubicBezTo>
                  <a:pt x="7894" y="5710"/>
                  <a:pt x="7784" y="5842"/>
                  <a:pt x="7860" y="5955"/>
                </a:cubicBezTo>
                <a:cubicBezTo>
                  <a:pt x="8321" y="6673"/>
                  <a:pt x="8782" y="8398"/>
                  <a:pt x="7535" y="8638"/>
                </a:cubicBezTo>
                <a:cubicBezTo>
                  <a:pt x="7444" y="8654"/>
                  <a:pt x="7356" y="8661"/>
                  <a:pt x="7270" y="8661"/>
                </a:cubicBezTo>
                <a:cubicBezTo>
                  <a:pt x="6266" y="8661"/>
                  <a:pt x="5669" y="7600"/>
                  <a:pt x="5826" y="6656"/>
                </a:cubicBezTo>
                <a:lnTo>
                  <a:pt x="5826" y="6639"/>
                </a:lnTo>
                <a:cubicBezTo>
                  <a:pt x="5826" y="6604"/>
                  <a:pt x="5844" y="6587"/>
                  <a:pt x="5844" y="6553"/>
                </a:cubicBezTo>
                <a:cubicBezTo>
                  <a:pt x="5857" y="6500"/>
                  <a:pt x="5818" y="6457"/>
                  <a:pt x="5776" y="6457"/>
                </a:cubicBezTo>
                <a:cubicBezTo>
                  <a:pt x="5764" y="6457"/>
                  <a:pt x="5752" y="6460"/>
                  <a:pt x="5741" y="6468"/>
                </a:cubicBezTo>
                <a:cubicBezTo>
                  <a:pt x="5723" y="6456"/>
                  <a:pt x="5703" y="6450"/>
                  <a:pt x="5682" y="6450"/>
                </a:cubicBezTo>
                <a:cubicBezTo>
                  <a:pt x="5646" y="6450"/>
                  <a:pt x="5609" y="6469"/>
                  <a:pt x="5587" y="6502"/>
                </a:cubicBezTo>
                <a:cubicBezTo>
                  <a:pt x="4955" y="7219"/>
                  <a:pt x="4306" y="8347"/>
                  <a:pt x="3332" y="8621"/>
                </a:cubicBezTo>
                <a:cubicBezTo>
                  <a:pt x="3182" y="8660"/>
                  <a:pt x="3049" y="8679"/>
                  <a:pt x="2932" y="8679"/>
                </a:cubicBezTo>
                <a:cubicBezTo>
                  <a:pt x="1999" y="8679"/>
                  <a:pt x="2086" y="7506"/>
                  <a:pt x="2512" y="6792"/>
                </a:cubicBezTo>
                <a:cubicBezTo>
                  <a:pt x="2751" y="6416"/>
                  <a:pt x="3058" y="6075"/>
                  <a:pt x="3400" y="5784"/>
                </a:cubicBezTo>
                <a:cubicBezTo>
                  <a:pt x="3486" y="5801"/>
                  <a:pt x="3588" y="5801"/>
                  <a:pt x="3674" y="5818"/>
                </a:cubicBezTo>
                <a:cubicBezTo>
                  <a:pt x="3862" y="5818"/>
                  <a:pt x="3862" y="5545"/>
                  <a:pt x="3674" y="5511"/>
                </a:cubicBezTo>
                <a:cubicBezTo>
                  <a:pt x="3041" y="5443"/>
                  <a:pt x="2307" y="5408"/>
                  <a:pt x="1726" y="5084"/>
                </a:cubicBezTo>
                <a:cubicBezTo>
                  <a:pt x="940" y="4657"/>
                  <a:pt x="410" y="3648"/>
                  <a:pt x="1111" y="2897"/>
                </a:cubicBezTo>
                <a:cubicBezTo>
                  <a:pt x="1489" y="2498"/>
                  <a:pt x="1933" y="2356"/>
                  <a:pt x="2398" y="2356"/>
                </a:cubicBezTo>
                <a:cubicBezTo>
                  <a:pt x="3090" y="2356"/>
                  <a:pt x="3826" y="2669"/>
                  <a:pt x="4460" y="2914"/>
                </a:cubicBezTo>
                <a:lnTo>
                  <a:pt x="4460" y="3016"/>
                </a:lnTo>
                <a:cubicBezTo>
                  <a:pt x="4468" y="3119"/>
                  <a:pt x="4554" y="3170"/>
                  <a:pt x="4637" y="3170"/>
                </a:cubicBezTo>
                <a:cubicBezTo>
                  <a:pt x="4720" y="3170"/>
                  <a:pt x="4801" y="3119"/>
                  <a:pt x="4801" y="3016"/>
                </a:cubicBezTo>
                <a:cubicBezTo>
                  <a:pt x="4756" y="1927"/>
                  <a:pt x="5340" y="370"/>
                  <a:pt x="6564" y="370"/>
                </a:cubicBezTo>
                <a:close/>
                <a:moveTo>
                  <a:pt x="6583" y="1"/>
                </a:moveTo>
                <a:cubicBezTo>
                  <a:pt x="5305" y="1"/>
                  <a:pt x="4521" y="1447"/>
                  <a:pt x="4477" y="2692"/>
                </a:cubicBezTo>
                <a:cubicBezTo>
                  <a:pt x="3869" y="2367"/>
                  <a:pt x="3050" y="2091"/>
                  <a:pt x="2305" y="2091"/>
                </a:cubicBezTo>
                <a:cubicBezTo>
                  <a:pt x="1521" y="2091"/>
                  <a:pt x="819" y="2397"/>
                  <a:pt x="530" y="3273"/>
                </a:cubicBezTo>
                <a:cubicBezTo>
                  <a:pt x="0" y="4879"/>
                  <a:pt x="1794" y="5579"/>
                  <a:pt x="3127" y="5767"/>
                </a:cubicBezTo>
                <a:cubicBezTo>
                  <a:pt x="2255" y="6468"/>
                  <a:pt x="1128" y="8040"/>
                  <a:pt x="2238" y="8791"/>
                </a:cubicBezTo>
                <a:cubicBezTo>
                  <a:pt x="2489" y="8958"/>
                  <a:pt x="2739" y="9030"/>
                  <a:pt x="2987" y="9030"/>
                </a:cubicBezTo>
                <a:cubicBezTo>
                  <a:pt x="4007" y="9030"/>
                  <a:pt x="4968" y="7812"/>
                  <a:pt x="5587" y="7014"/>
                </a:cubicBezTo>
                <a:lnTo>
                  <a:pt x="5587" y="7014"/>
                </a:lnTo>
                <a:cubicBezTo>
                  <a:pt x="5475" y="8086"/>
                  <a:pt x="6336" y="8992"/>
                  <a:pt x="7385" y="8992"/>
                </a:cubicBezTo>
                <a:cubicBezTo>
                  <a:pt x="7457" y="8992"/>
                  <a:pt x="7530" y="8988"/>
                  <a:pt x="7603" y="8979"/>
                </a:cubicBezTo>
                <a:cubicBezTo>
                  <a:pt x="8817" y="8791"/>
                  <a:pt x="8851" y="7322"/>
                  <a:pt x="8441" y="6331"/>
                </a:cubicBezTo>
                <a:lnTo>
                  <a:pt x="8441" y="6331"/>
                </a:lnTo>
                <a:cubicBezTo>
                  <a:pt x="8736" y="6476"/>
                  <a:pt x="9068" y="6548"/>
                  <a:pt x="9397" y="6548"/>
                </a:cubicBezTo>
                <a:cubicBezTo>
                  <a:pt x="10265" y="6548"/>
                  <a:pt x="11114" y="6046"/>
                  <a:pt x="11226" y="5067"/>
                </a:cubicBezTo>
                <a:cubicBezTo>
                  <a:pt x="11377" y="3743"/>
                  <a:pt x="10182" y="3243"/>
                  <a:pt x="9042" y="3243"/>
                </a:cubicBezTo>
                <a:cubicBezTo>
                  <a:pt x="8769" y="3243"/>
                  <a:pt x="8500" y="3271"/>
                  <a:pt x="8253" y="3324"/>
                </a:cubicBezTo>
                <a:cubicBezTo>
                  <a:pt x="8851" y="2179"/>
                  <a:pt x="8629" y="624"/>
                  <a:pt x="7262" y="129"/>
                </a:cubicBezTo>
                <a:cubicBezTo>
                  <a:pt x="7023" y="41"/>
                  <a:pt x="6796" y="1"/>
                  <a:pt x="6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CCCD-7A59-40BD-90CA-BB540434B08C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6790F-73D7-413C-BC74-7E5A03E57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25451" y="644925"/>
            <a:ext cx="6747600" cy="3853800"/>
            <a:chOff x="1125451" y="644925"/>
            <a:chExt cx="6747600" cy="38538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1125451" y="648900"/>
              <a:ext cx="6747600" cy="3845700"/>
              <a:chOff x="1198376" y="648900"/>
              <a:chExt cx="6747600" cy="38457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198376" y="648900"/>
                <a:ext cx="6747600" cy="3845700"/>
              </a:xfrm>
              <a:prstGeom prst="rect">
                <a:avLst/>
              </a:pr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1465025" y="967263"/>
                <a:ext cx="155400" cy="3208975"/>
                <a:chOff x="1465025" y="967263"/>
                <a:chExt cx="155400" cy="3208975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1465025" y="96726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1465025" y="140348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1465025" y="183971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1465025" y="227593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1465025" y="271216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1465025" y="314838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465025" y="358461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465025" y="402083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21" name="Google Shape;21;p2"/>
            <p:cNvGrpSpPr/>
            <p:nvPr/>
          </p:nvGrpSpPr>
          <p:grpSpPr>
            <a:xfrm>
              <a:off x="1798150" y="644925"/>
              <a:ext cx="6069899" cy="3853800"/>
              <a:chOff x="1871075" y="644925"/>
              <a:chExt cx="6069899" cy="3853800"/>
            </a:xfrm>
          </p:grpSpPr>
          <p:grpSp>
            <p:nvGrpSpPr>
              <p:cNvPr id="22" name="Google Shape;22;p2"/>
              <p:cNvGrpSpPr/>
              <p:nvPr/>
            </p:nvGrpSpPr>
            <p:grpSpPr>
              <a:xfrm>
                <a:off x="1879774" y="917700"/>
                <a:ext cx="6061200" cy="3374700"/>
                <a:chOff x="1887175" y="917700"/>
                <a:chExt cx="6061200" cy="33747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1887175" y="9177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1887175" y="119892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>
                  <a:off x="1887175" y="148015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>
                  <a:off x="1887175" y="176137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>
                  <a:off x="1887175" y="20426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>
                  <a:off x="1887175" y="232382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>
                  <a:off x="1887175" y="260505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>
                  <a:off x="1887175" y="288627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" name="Google Shape;31;p2"/>
                <p:cNvCxnSpPr/>
                <p:nvPr/>
              </p:nvCxnSpPr>
              <p:spPr>
                <a:xfrm>
                  <a:off x="1887175" y="31675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" name="Google Shape;32;p2"/>
                <p:cNvCxnSpPr/>
                <p:nvPr/>
              </p:nvCxnSpPr>
              <p:spPr>
                <a:xfrm>
                  <a:off x="1887175" y="344872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" name="Google Shape;33;p2"/>
                <p:cNvCxnSpPr/>
                <p:nvPr/>
              </p:nvCxnSpPr>
              <p:spPr>
                <a:xfrm>
                  <a:off x="1887175" y="372995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" name="Google Shape;34;p2"/>
                <p:cNvCxnSpPr/>
                <p:nvPr/>
              </p:nvCxnSpPr>
              <p:spPr>
                <a:xfrm>
                  <a:off x="1887175" y="401117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" name="Google Shape;35;p2"/>
                <p:cNvCxnSpPr/>
                <p:nvPr/>
              </p:nvCxnSpPr>
              <p:spPr>
                <a:xfrm>
                  <a:off x="1887175" y="42924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36" name="Google Shape;36;p2"/>
              <p:cNvCxnSpPr/>
              <p:nvPr/>
            </p:nvCxnSpPr>
            <p:spPr>
              <a:xfrm>
                <a:off x="1871075" y="644925"/>
                <a:ext cx="0" cy="385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7" name="Google Shape;37;p2"/>
          <p:cNvGrpSpPr/>
          <p:nvPr/>
        </p:nvGrpSpPr>
        <p:grpSpPr>
          <a:xfrm>
            <a:off x="568701" y="139287"/>
            <a:ext cx="8428999" cy="4820152"/>
            <a:chOff x="568699" y="139286"/>
            <a:chExt cx="8428999" cy="4820152"/>
          </a:xfrm>
        </p:grpSpPr>
        <p:sp>
          <p:nvSpPr>
            <p:cNvPr id="38" name="Google Shape;38;p2"/>
            <p:cNvSpPr/>
            <p:nvPr/>
          </p:nvSpPr>
          <p:spPr>
            <a:xfrm>
              <a:off x="8542765" y="1326521"/>
              <a:ext cx="208001" cy="175404"/>
            </a:xfrm>
            <a:custGeom>
              <a:avLst/>
              <a:gdLst/>
              <a:ahLst/>
              <a:cxnLst/>
              <a:rect l="l" t="t" r="r" b="b"/>
              <a:pathLst>
                <a:path w="1366" h="1152" extrusionOk="0">
                  <a:moveTo>
                    <a:pt x="680" y="1"/>
                  </a:moveTo>
                  <a:cubicBezTo>
                    <a:pt x="623" y="4"/>
                    <a:pt x="570" y="58"/>
                    <a:pt x="576" y="118"/>
                  </a:cubicBezTo>
                  <a:cubicBezTo>
                    <a:pt x="582" y="198"/>
                    <a:pt x="590" y="279"/>
                    <a:pt x="596" y="359"/>
                  </a:cubicBezTo>
                  <a:cubicBezTo>
                    <a:pt x="596" y="422"/>
                    <a:pt x="596" y="489"/>
                    <a:pt x="599" y="552"/>
                  </a:cubicBezTo>
                  <a:cubicBezTo>
                    <a:pt x="432" y="559"/>
                    <a:pt x="261" y="563"/>
                    <a:pt x="94" y="566"/>
                  </a:cubicBezTo>
                  <a:cubicBezTo>
                    <a:pt x="41" y="566"/>
                    <a:pt x="1" y="612"/>
                    <a:pt x="5" y="663"/>
                  </a:cubicBezTo>
                  <a:cubicBezTo>
                    <a:pt x="8" y="714"/>
                    <a:pt x="48" y="753"/>
                    <a:pt x="95" y="753"/>
                  </a:cubicBezTo>
                  <a:cubicBezTo>
                    <a:pt x="97" y="753"/>
                    <a:pt x="99" y="753"/>
                    <a:pt x="101" y="753"/>
                  </a:cubicBezTo>
                  <a:cubicBezTo>
                    <a:pt x="269" y="753"/>
                    <a:pt x="432" y="750"/>
                    <a:pt x="599" y="743"/>
                  </a:cubicBezTo>
                  <a:lnTo>
                    <a:pt x="599" y="743"/>
                  </a:lnTo>
                  <a:cubicBezTo>
                    <a:pt x="599" y="763"/>
                    <a:pt x="596" y="780"/>
                    <a:pt x="596" y="800"/>
                  </a:cubicBezTo>
                  <a:cubicBezTo>
                    <a:pt x="593" y="836"/>
                    <a:pt x="590" y="870"/>
                    <a:pt x="590" y="907"/>
                  </a:cubicBezTo>
                  <a:lnTo>
                    <a:pt x="590" y="1034"/>
                  </a:lnTo>
                  <a:cubicBezTo>
                    <a:pt x="587" y="1099"/>
                    <a:pt x="649" y="1151"/>
                    <a:pt x="711" y="1151"/>
                  </a:cubicBezTo>
                  <a:cubicBezTo>
                    <a:pt x="713" y="1151"/>
                    <a:pt x="715" y="1151"/>
                    <a:pt x="717" y="1151"/>
                  </a:cubicBezTo>
                  <a:cubicBezTo>
                    <a:pt x="783" y="1148"/>
                    <a:pt x="840" y="1088"/>
                    <a:pt x="834" y="1021"/>
                  </a:cubicBezTo>
                  <a:cubicBezTo>
                    <a:pt x="834" y="984"/>
                    <a:pt x="827" y="944"/>
                    <a:pt x="827" y="904"/>
                  </a:cubicBezTo>
                  <a:cubicBezTo>
                    <a:pt x="827" y="867"/>
                    <a:pt x="823" y="830"/>
                    <a:pt x="823" y="790"/>
                  </a:cubicBezTo>
                  <a:cubicBezTo>
                    <a:pt x="823" y="773"/>
                    <a:pt x="827" y="753"/>
                    <a:pt x="827" y="736"/>
                  </a:cubicBezTo>
                  <a:cubicBezTo>
                    <a:pt x="883" y="733"/>
                    <a:pt x="944" y="733"/>
                    <a:pt x="1001" y="733"/>
                  </a:cubicBezTo>
                  <a:cubicBezTo>
                    <a:pt x="1048" y="736"/>
                    <a:pt x="1095" y="740"/>
                    <a:pt x="1141" y="743"/>
                  </a:cubicBezTo>
                  <a:cubicBezTo>
                    <a:pt x="1161" y="743"/>
                    <a:pt x="1184" y="743"/>
                    <a:pt x="1209" y="740"/>
                  </a:cubicBezTo>
                  <a:cubicBezTo>
                    <a:pt x="1238" y="740"/>
                    <a:pt x="1269" y="740"/>
                    <a:pt x="1298" y="730"/>
                  </a:cubicBezTo>
                  <a:cubicBezTo>
                    <a:pt x="1312" y="723"/>
                    <a:pt x="1325" y="716"/>
                    <a:pt x="1335" y="703"/>
                  </a:cubicBezTo>
                  <a:cubicBezTo>
                    <a:pt x="1345" y="693"/>
                    <a:pt x="1352" y="680"/>
                    <a:pt x="1355" y="663"/>
                  </a:cubicBezTo>
                  <a:cubicBezTo>
                    <a:pt x="1365" y="626"/>
                    <a:pt x="1349" y="583"/>
                    <a:pt x="1312" y="566"/>
                  </a:cubicBezTo>
                  <a:cubicBezTo>
                    <a:pt x="1295" y="559"/>
                    <a:pt x="1275" y="552"/>
                    <a:pt x="1258" y="549"/>
                  </a:cubicBezTo>
                  <a:cubicBezTo>
                    <a:pt x="1235" y="546"/>
                    <a:pt x="1215" y="546"/>
                    <a:pt x="1192" y="543"/>
                  </a:cubicBezTo>
                  <a:cubicBezTo>
                    <a:pt x="1164" y="543"/>
                    <a:pt x="1138" y="539"/>
                    <a:pt x="1108" y="539"/>
                  </a:cubicBezTo>
                  <a:cubicBezTo>
                    <a:pt x="1074" y="535"/>
                    <a:pt x="1038" y="532"/>
                    <a:pt x="1001" y="532"/>
                  </a:cubicBezTo>
                  <a:lnTo>
                    <a:pt x="877" y="532"/>
                  </a:lnTo>
                  <a:cubicBezTo>
                    <a:pt x="860" y="535"/>
                    <a:pt x="840" y="535"/>
                    <a:pt x="820" y="535"/>
                  </a:cubicBezTo>
                  <a:cubicBezTo>
                    <a:pt x="820" y="475"/>
                    <a:pt x="820" y="412"/>
                    <a:pt x="817" y="348"/>
                  </a:cubicBezTo>
                  <a:cubicBezTo>
                    <a:pt x="814" y="268"/>
                    <a:pt x="807" y="188"/>
                    <a:pt x="797" y="108"/>
                  </a:cubicBezTo>
                  <a:cubicBezTo>
                    <a:pt x="794" y="78"/>
                    <a:pt x="783" y="51"/>
                    <a:pt x="763" y="31"/>
                  </a:cubicBezTo>
                  <a:cubicBezTo>
                    <a:pt x="743" y="10"/>
                    <a:pt x="713" y="1"/>
                    <a:pt x="6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568699" y="139286"/>
              <a:ext cx="8428999" cy="4820152"/>
              <a:chOff x="568699" y="139286"/>
              <a:chExt cx="8428999" cy="4820152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707584" y="3911414"/>
                <a:ext cx="80450" cy="79684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67" extrusionOk="0">
                    <a:moveTo>
                      <a:pt x="369" y="1"/>
                    </a:moveTo>
                    <a:cubicBezTo>
                      <a:pt x="272" y="1"/>
                      <a:pt x="175" y="50"/>
                      <a:pt x="108" y="121"/>
                    </a:cubicBezTo>
                    <a:cubicBezTo>
                      <a:pt x="38" y="195"/>
                      <a:pt x="1" y="298"/>
                      <a:pt x="4" y="402"/>
                    </a:cubicBezTo>
                    <a:cubicBezTo>
                      <a:pt x="11" y="499"/>
                      <a:pt x="55" y="596"/>
                      <a:pt x="125" y="663"/>
                    </a:cubicBezTo>
                    <a:cubicBezTo>
                      <a:pt x="205" y="737"/>
                      <a:pt x="302" y="766"/>
                      <a:pt x="406" y="766"/>
                    </a:cubicBezTo>
                    <a:cubicBezTo>
                      <a:pt x="503" y="766"/>
                      <a:pt x="603" y="717"/>
                      <a:pt x="666" y="646"/>
                    </a:cubicBezTo>
                    <a:cubicBezTo>
                      <a:pt x="737" y="569"/>
                      <a:pt x="774" y="469"/>
                      <a:pt x="770" y="365"/>
                    </a:cubicBezTo>
                    <a:cubicBezTo>
                      <a:pt x="764" y="265"/>
                      <a:pt x="720" y="171"/>
                      <a:pt x="650" y="104"/>
                    </a:cubicBezTo>
                    <a:cubicBezTo>
                      <a:pt x="573" y="30"/>
                      <a:pt x="476" y="1"/>
                      <a:pt x="3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984222" y="4814498"/>
                <a:ext cx="106705" cy="8371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46" extrusionOk="0">
                    <a:moveTo>
                      <a:pt x="218" y="1"/>
                    </a:moveTo>
                    <a:cubicBezTo>
                      <a:pt x="98" y="1"/>
                      <a:pt x="0" y="118"/>
                      <a:pt x="7" y="235"/>
                    </a:cubicBezTo>
                    <a:cubicBezTo>
                      <a:pt x="7" y="292"/>
                      <a:pt x="34" y="345"/>
                      <a:pt x="78" y="385"/>
                    </a:cubicBezTo>
                    <a:cubicBezTo>
                      <a:pt x="121" y="429"/>
                      <a:pt x="178" y="446"/>
                      <a:pt x="238" y="446"/>
                    </a:cubicBezTo>
                    <a:cubicBezTo>
                      <a:pt x="358" y="446"/>
                      <a:pt x="452" y="329"/>
                      <a:pt x="448" y="212"/>
                    </a:cubicBezTo>
                    <a:cubicBezTo>
                      <a:pt x="445" y="155"/>
                      <a:pt x="419" y="101"/>
                      <a:pt x="379" y="61"/>
                    </a:cubicBezTo>
                    <a:cubicBezTo>
                      <a:pt x="335" y="18"/>
                      <a:pt x="278" y="1"/>
                      <a:pt x="2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922486" y="254713"/>
                <a:ext cx="155466" cy="1751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142" extrusionOk="0">
                    <a:moveTo>
                      <a:pt x="555" y="0"/>
                    </a:moveTo>
                    <a:lnTo>
                      <a:pt x="549" y="3"/>
                    </a:lnTo>
                    <a:cubicBezTo>
                      <a:pt x="486" y="3"/>
                      <a:pt x="439" y="60"/>
                      <a:pt x="439" y="124"/>
                    </a:cubicBezTo>
                    <a:cubicBezTo>
                      <a:pt x="442" y="221"/>
                      <a:pt x="446" y="318"/>
                      <a:pt x="446" y="415"/>
                    </a:cubicBezTo>
                    <a:lnTo>
                      <a:pt x="322" y="415"/>
                    </a:lnTo>
                    <a:cubicBezTo>
                      <a:pt x="245" y="415"/>
                      <a:pt x="171" y="412"/>
                      <a:pt x="94" y="409"/>
                    </a:cubicBezTo>
                    <a:cubicBezTo>
                      <a:pt x="92" y="408"/>
                      <a:pt x="89" y="408"/>
                      <a:pt x="87" y="408"/>
                    </a:cubicBezTo>
                    <a:cubicBezTo>
                      <a:pt x="65" y="408"/>
                      <a:pt x="43" y="423"/>
                      <a:pt x="31" y="438"/>
                    </a:cubicBezTo>
                    <a:cubicBezTo>
                      <a:pt x="10" y="455"/>
                      <a:pt x="1" y="482"/>
                      <a:pt x="4" y="509"/>
                    </a:cubicBezTo>
                    <a:cubicBezTo>
                      <a:pt x="4" y="532"/>
                      <a:pt x="14" y="556"/>
                      <a:pt x="34" y="576"/>
                    </a:cubicBezTo>
                    <a:cubicBezTo>
                      <a:pt x="54" y="593"/>
                      <a:pt x="78" y="599"/>
                      <a:pt x="104" y="599"/>
                    </a:cubicBezTo>
                    <a:cubicBezTo>
                      <a:pt x="174" y="602"/>
                      <a:pt x="248" y="605"/>
                      <a:pt x="322" y="609"/>
                    </a:cubicBezTo>
                    <a:lnTo>
                      <a:pt x="452" y="609"/>
                    </a:lnTo>
                    <a:cubicBezTo>
                      <a:pt x="452" y="693"/>
                      <a:pt x="452" y="776"/>
                      <a:pt x="446" y="863"/>
                    </a:cubicBezTo>
                    <a:cubicBezTo>
                      <a:pt x="442" y="917"/>
                      <a:pt x="435" y="967"/>
                      <a:pt x="432" y="1024"/>
                    </a:cubicBezTo>
                    <a:cubicBezTo>
                      <a:pt x="432" y="1054"/>
                      <a:pt x="449" y="1087"/>
                      <a:pt x="472" y="1107"/>
                    </a:cubicBezTo>
                    <a:cubicBezTo>
                      <a:pt x="493" y="1129"/>
                      <a:pt x="522" y="1141"/>
                      <a:pt x="552" y="1141"/>
                    </a:cubicBezTo>
                    <a:cubicBezTo>
                      <a:pt x="556" y="1141"/>
                      <a:pt x="559" y="1141"/>
                      <a:pt x="563" y="1141"/>
                    </a:cubicBezTo>
                    <a:cubicBezTo>
                      <a:pt x="596" y="1141"/>
                      <a:pt x="626" y="1124"/>
                      <a:pt x="646" y="1101"/>
                    </a:cubicBezTo>
                    <a:cubicBezTo>
                      <a:pt x="653" y="1094"/>
                      <a:pt x="660" y="1084"/>
                      <a:pt x="666" y="1074"/>
                    </a:cubicBezTo>
                    <a:cubicBezTo>
                      <a:pt x="676" y="1054"/>
                      <a:pt x="683" y="1034"/>
                      <a:pt x="680" y="1011"/>
                    </a:cubicBezTo>
                    <a:cubicBezTo>
                      <a:pt x="686" y="940"/>
                      <a:pt x="690" y="870"/>
                      <a:pt x="690" y="800"/>
                    </a:cubicBezTo>
                    <a:cubicBezTo>
                      <a:pt x="693" y="739"/>
                      <a:pt x="690" y="679"/>
                      <a:pt x="686" y="619"/>
                    </a:cubicBezTo>
                    <a:lnTo>
                      <a:pt x="713" y="619"/>
                    </a:lnTo>
                    <a:cubicBezTo>
                      <a:pt x="726" y="620"/>
                      <a:pt x="739" y="620"/>
                      <a:pt x="751" y="620"/>
                    </a:cubicBezTo>
                    <a:cubicBezTo>
                      <a:pt x="806" y="620"/>
                      <a:pt x="859" y="615"/>
                      <a:pt x="910" y="613"/>
                    </a:cubicBezTo>
                    <a:cubicBezTo>
                      <a:pt x="967" y="613"/>
                      <a:pt x="1014" y="559"/>
                      <a:pt x="1011" y="505"/>
                    </a:cubicBezTo>
                    <a:cubicBezTo>
                      <a:pt x="1007" y="452"/>
                      <a:pt x="964" y="405"/>
                      <a:pt x="910" y="405"/>
                    </a:cubicBezTo>
                    <a:lnTo>
                      <a:pt x="901" y="405"/>
                    </a:lnTo>
                    <a:cubicBezTo>
                      <a:pt x="870" y="405"/>
                      <a:pt x="840" y="412"/>
                      <a:pt x="810" y="412"/>
                    </a:cubicBezTo>
                    <a:cubicBezTo>
                      <a:pt x="776" y="415"/>
                      <a:pt x="740" y="418"/>
                      <a:pt x="706" y="418"/>
                    </a:cubicBezTo>
                    <a:lnTo>
                      <a:pt x="680" y="418"/>
                    </a:lnTo>
                    <a:cubicBezTo>
                      <a:pt x="676" y="318"/>
                      <a:pt x="673" y="215"/>
                      <a:pt x="669" y="114"/>
                    </a:cubicBezTo>
                    <a:cubicBezTo>
                      <a:pt x="669" y="51"/>
                      <a:pt x="612" y="0"/>
                      <a:pt x="5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4329488" y="4695038"/>
                <a:ext cx="339526" cy="175100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328" extrusionOk="0">
                    <a:moveTo>
                      <a:pt x="3592" y="1032"/>
                    </a:moveTo>
                    <a:cubicBezTo>
                      <a:pt x="3597" y="1039"/>
                      <a:pt x="3603" y="1046"/>
                      <a:pt x="3608" y="1053"/>
                    </a:cubicBezTo>
                    <a:cubicBezTo>
                      <a:pt x="3604" y="1047"/>
                      <a:pt x="3598" y="1039"/>
                      <a:pt x="3592" y="1032"/>
                    </a:cubicBezTo>
                    <a:close/>
                    <a:moveTo>
                      <a:pt x="729" y="0"/>
                    </a:moveTo>
                    <a:cubicBezTo>
                      <a:pt x="695" y="0"/>
                      <a:pt x="663" y="3"/>
                      <a:pt x="629" y="10"/>
                    </a:cubicBezTo>
                    <a:cubicBezTo>
                      <a:pt x="575" y="24"/>
                      <a:pt x="525" y="50"/>
                      <a:pt x="482" y="84"/>
                    </a:cubicBezTo>
                    <a:cubicBezTo>
                      <a:pt x="458" y="101"/>
                      <a:pt x="442" y="117"/>
                      <a:pt x="425" y="138"/>
                    </a:cubicBezTo>
                    <a:cubicBezTo>
                      <a:pt x="398" y="167"/>
                      <a:pt x="374" y="204"/>
                      <a:pt x="354" y="238"/>
                    </a:cubicBezTo>
                    <a:cubicBezTo>
                      <a:pt x="328" y="291"/>
                      <a:pt x="301" y="348"/>
                      <a:pt x="277" y="405"/>
                    </a:cubicBezTo>
                    <a:cubicBezTo>
                      <a:pt x="251" y="462"/>
                      <a:pt x="228" y="519"/>
                      <a:pt x="201" y="576"/>
                    </a:cubicBezTo>
                    <a:cubicBezTo>
                      <a:pt x="167" y="652"/>
                      <a:pt x="134" y="732"/>
                      <a:pt x="101" y="809"/>
                    </a:cubicBezTo>
                    <a:cubicBezTo>
                      <a:pt x="67" y="893"/>
                      <a:pt x="36" y="980"/>
                      <a:pt x="10" y="1064"/>
                    </a:cubicBezTo>
                    <a:cubicBezTo>
                      <a:pt x="0" y="1093"/>
                      <a:pt x="10" y="1130"/>
                      <a:pt x="27" y="1158"/>
                    </a:cubicBezTo>
                    <a:cubicBezTo>
                      <a:pt x="44" y="1184"/>
                      <a:pt x="73" y="1204"/>
                      <a:pt x="104" y="1214"/>
                    </a:cubicBezTo>
                    <a:cubicBezTo>
                      <a:pt x="113" y="1216"/>
                      <a:pt x="121" y="1217"/>
                      <a:pt x="130" y="1217"/>
                    </a:cubicBezTo>
                    <a:cubicBezTo>
                      <a:pt x="154" y="1217"/>
                      <a:pt x="178" y="1210"/>
                      <a:pt x="197" y="1198"/>
                    </a:cubicBezTo>
                    <a:cubicBezTo>
                      <a:pt x="228" y="1178"/>
                      <a:pt x="241" y="1150"/>
                      <a:pt x="254" y="1118"/>
                    </a:cubicBezTo>
                    <a:cubicBezTo>
                      <a:pt x="271" y="1061"/>
                      <a:pt x="291" y="1004"/>
                      <a:pt x="311" y="947"/>
                    </a:cubicBezTo>
                    <a:cubicBezTo>
                      <a:pt x="354" y="843"/>
                      <a:pt x="402" y="740"/>
                      <a:pt x="448" y="636"/>
                    </a:cubicBezTo>
                    <a:cubicBezTo>
                      <a:pt x="468" y="592"/>
                      <a:pt x="488" y="545"/>
                      <a:pt x="508" y="502"/>
                    </a:cubicBezTo>
                    <a:cubicBezTo>
                      <a:pt x="535" y="451"/>
                      <a:pt x="558" y="398"/>
                      <a:pt x="589" y="351"/>
                    </a:cubicBezTo>
                    <a:cubicBezTo>
                      <a:pt x="598" y="338"/>
                      <a:pt x="609" y="331"/>
                      <a:pt x="615" y="321"/>
                    </a:cubicBezTo>
                    <a:cubicBezTo>
                      <a:pt x="635" y="308"/>
                      <a:pt x="652" y="298"/>
                      <a:pt x="669" y="288"/>
                    </a:cubicBezTo>
                    <a:lnTo>
                      <a:pt x="692" y="281"/>
                    </a:lnTo>
                    <a:cubicBezTo>
                      <a:pt x="703" y="281"/>
                      <a:pt x="709" y="278"/>
                      <a:pt x="719" y="278"/>
                    </a:cubicBezTo>
                    <a:lnTo>
                      <a:pt x="736" y="281"/>
                    </a:lnTo>
                    <a:lnTo>
                      <a:pt x="746" y="288"/>
                    </a:lnTo>
                    <a:cubicBezTo>
                      <a:pt x="749" y="298"/>
                      <a:pt x="756" y="304"/>
                      <a:pt x="763" y="315"/>
                    </a:cubicBezTo>
                    <a:cubicBezTo>
                      <a:pt x="779" y="358"/>
                      <a:pt x="793" y="405"/>
                      <a:pt x="806" y="451"/>
                    </a:cubicBezTo>
                    <a:cubicBezTo>
                      <a:pt x="823" y="505"/>
                      <a:pt x="836" y="559"/>
                      <a:pt x="846" y="612"/>
                    </a:cubicBezTo>
                    <a:cubicBezTo>
                      <a:pt x="856" y="666"/>
                      <a:pt x="866" y="716"/>
                      <a:pt x="876" y="766"/>
                    </a:cubicBezTo>
                    <a:cubicBezTo>
                      <a:pt x="879" y="789"/>
                      <a:pt x="887" y="809"/>
                      <a:pt x="893" y="833"/>
                    </a:cubicBezTo>
                    <a:cubicBezTo>
                      <a:pt x="903" y="863"/>
                      <a:pt x="916" y="893"/>
                      <a:pt x="930" y="920"/>
                    </a:cubicBezTo>
                    <a:cubicBezTo>
                      <a:pt x="956" y="977"/>
                      <a:pt x="993" y="1030"/>
                      <a:pt x="1040" y="1073"/>
                    </a:cubicBezTo>
                    <a:cubicBezTo>
                      <a:pt x="1070" y="1101"/>
                      <a:pt x="1104" y="1121"/>
                      <a:pt x="1137" y="1141"/>
                    </a:cubicBezTo>
                    <a:cubicBezTo>
                      <a:pt x="1180" y="1161"/>
                      <a:pt x="1224" y="1181"/>
                      <a:pt x="1271" y="1187"/>
                    </a:cubicBezTo>
                    <a:cubicBezTo>
                      <a:pt x="1290" y="1191"/>
                      <a:pt x="1310" y="1194"/>
                      <a:pt x="1330" y="1194"/>
                    </a:cubicBezTo>
                    <a:cubicBezTo>
                      <a:pt x="1391" y="1194"/>
                      <a:pt x="1452" y="1173"/>
                      <a:pt x="1495" y="1127"/>
                    </a:cubicBezTo>
                    <a:cubicBezTo>
                      <a:pt x="1525" y="1101"/>
                      <a:pt x="1549" y="1067"/>
                      <a:pt x="1569" y="1030"/>
                    </a:cubicBezTo>
                    <a:cubicBezTo>
                      <a:pt x="1598" y="984"/>
                      <a:pt x="1619" y="930"/>
                      <a:pt x="1635" y="877"/>
                    </a:cubicBezTo>
                    <a:cubicBezTo>
                      <a:pt x="1669" y="789"/>
                      <a:pt x="1692" y="703"/>
                      <a:pt x="1722" y="616"/>
                    </a:cubicBezTo>
                    <a:cubicBezTo>
                      <a:pt x="1749" y="542"/>
                      <a:pt x="1782" y="471"/>
                      <a:pt x="1826" y="405"/>
                    </a:cubicBezTo>
                    <a:cubicBezTo>
                      <a:pt x="1839" y="385"/>
                      <a:pt x="1853" y="368"/>
                      <a:pt x="1870" y="351"/>
                    </a:cubicBezTo>
                    <a:cubicBezTo>
                      <a:pt x="1879" y="345"/>
                      <a:pt x="1893" y="338"/>
                      <a:pt x="1903" y="331"/>
                    </a:cubicBezTo>
                    <a:cubicBezTo>
                      <a:pt x="1913" y="328"/>
                      <a:pt x="1923" y="325"/>
                      <a:pt x="1933" y="321"/>
                    </a:cubicBezTo>
                    <a:lnTo>
                      <a:pt x="1940" y="321"/>
                    </a:lnTo>
                    <a:lnTo>
                      <a:pt x="1947" y="325"/>
                    </a:lnTo>
                    <a:lnTo>
                      <a:pt x="1950" y="325"/>
                    </a:lnTo>
                    <a:cubicBezTo>
                      <a:pt x="1960" y="351"/>
                      <a:pt x="1963" y="378"/>
                      <a:pt x="1970" y="405"/>
                    </a:cubicBezTo>
                    <a:cubicBezTo>
                      <a:pt x="1977" y="435"/>
                      <a:pt x="1980" y="462"/>
                      <a:pt x="1987" y="491"/>
                    </a:cubicBezTo>
                    <a:cubicBezTo>
                      <a:pt x="2000" y="545"/>
                      <a:pt x="2013" y="599"/>
                      <a:pt x="2027" y="649"/>
                    </a:cubicBezTo>
                    <a:cubicBezTo>
                      <a:pt x="2043" y="706"/>
                      <a:pt x="2067" y="756"/>
                      <a:pt x="2083" y="813"/>
                    </a:cubicBezTo>
                    <a:cubicBezTo>
                      <a:pt x="2107" y="873"/>
                      <a:pt x="2134" y="937"/>
                      <a:pt x="2168" y="993"/>
                    </a:cubicBezTo>
                    <a:cubicBezTo>
                      <a:pt x="2188" y="1024"/>
                      <a:pt x="2211" y="1053"/>
                      <a:pt x="2234" y="1077"/>
                    </a:cubicBezTo>
                    <a:cubicBezTo>
                      <a:pt x="2261" y="1107"/>
                      <a:pt x="2291" y="1127"/>
                      <a:pt x="2321" y="1150"/>
                    </a:cubicBezTo>
                    <a:cubicBezTo>
                      <a:pt x="2368" y="1184"/>
                      <a:pt x="2424" y="1201"/>
                      <a:pt x="2481" y="1204"/>
                    </a:cubicBezTo>
                    <a:cubicBezTo>
                      <a:pt x="2486" y="1205"/>
                      <a:pt x="2490" y="1205"/>
                      <a:pt x="2494" y="1205"/>
                    </a:cubicBezTo>
                    <a:cubicBezTo>
                      <a:pt x="2539" y="1205"/>
                      <a:pt x="2576" y="1189"/>
                      <a:pt x="2615" y="1167"/>
                    </a:cubicBezTo>
                    <a:cubicBezTo>
                      <a:pt x="2632" y="1158"/>
                      <a:pt x="2656" y="1134"/>
                      <a:pt x="2669" y="1118"/>
                    </a:cubicBezTo>
                    <a:cubicBezTo>
                      <a:pt x="2685" y="1093"/>
                      <a:pt x="2699" y="1070"/>
                      <a:pt x="2713" y="1044"/>
                    </a:cubicBezTo>
                    <a:cubicBezTo>
                      <a:pt x="2745" y="977"/>
                      <a:pt x="2770" y="906"/>
                      <a:pt x="2793" y="833"/>
                    </a:cubicBezTo>
                    <a:cubicBezTo>
                      <a:pt x="2810" y="776"/>
                      <a:pt x="2830" y="723"/>
                      <a:pt x="2850" y="666"/>
                    </a:cubicBezTo>
                    <a:lnTo>
                      <a:pt x="2853" y="652"/>
                    </a:lnTo>
                    <a:cubicBezTo>
                      <a:pt x="2876" y="592"/>
                      <a:pt x="2903" y="536"/>
                      <a:pt x="2937" y="482"/>
                    </a:cubicBezTo>
                    <a:cubicBezTo>
                      <a:pt x="2950" y="468"/>
                      <a:pt x="2960" y="451"/>
                      <a:pt x="2977" y="439"/>
                    </a:cubicBezTo>
                    <a:lnTo>
                      <a:pt x="2990" y="428"/>
                    </a:lnTo>
                    <a:lnTo>
                      <a:pt x="2994" y="435"/>
                    </a:lnTo>
                    <a:cubicBezTo>
                      <a:pt x="3026" y="516"/>
                      <a:pt x="3040" y="599"/>
                      <a:pt x="3063" y="679"/>
                    </a:cubicBezTo>
                    <a:cubicBezTo>
                      <a:pt x="3074" y="723"/>
                      <a:pt x="3083" y="763"/>
                      <a:pt x="3097" y="806"/>
                    </a:cubicBezTo>
                    <a:cubicBezTo>
                      <a:pt x="3114" y="857"/>
                      <a:pt x="3140" y="903"/>
                      <a:pt x="3164" y="950"/>
                    </a:cubicBezTo>
                    <a:cubicBezTo>
                      <a:pt x="3187" y="1000"/>
                      <a:pt x="3214" y="1047"/>
                      <a:pt x="3244" y="1090"/>
                    </a:cubicBezTo>
                    <a:cubicBezTo>
                      <a:pt x="3264" y="1121"/>
                      <a:pt x="3287" y="1150"/>
                      <a:pt x="3311" y="1178"/>
                    </a:cubicBezTo>
                    <a:cubicBezTo>
                      <a:pt x="3327" y="1194"/>
                      <a:pt x="3341" y="1214"/>
                      <a:pt x="3355" y="1228"/>
                    </a:cubicBezTo>
                    <a:cubicBezTo>
                      <a:pt x="3404" y="1271"/>
                      <a:pt x="3461" y="1305"/>
                      <a:pt x="3528" y="1318"/>
                    </a:cubicBezTo>
                    <a:cubicBezTo>
                      <a:pt x="3555" y="1321"/>
                      <a:pt x="3585" y="1325"/>
                      <a:pt x="3616" y="1328"/>
                    </a:cubicBezTo>
                    <a:cubicBezTo>
                      <a:pt x="3639" y="1328"/>
                      <a:pt x="3662" y="1325"/>
                      <a:pt x="3685" y="1321"/>
                    </a:cubicBezTo>
                    <a:cubicBezTo>
                      <a:pt x="3702" y="1314"/>
                      <a:pt x="3719" y="1305"/>
                      <a:pt x="3729" y="1291"/>
                    </a:cubicBezTo>
                    <a:cubicBezTo>
                      <a:pt x="3742" y="1278"/>
                      <a:pt x="3753" y="1261"/>
                      <a:pt x="3756" y="1244"/>
                    </a:cubicBezTo>
                    <a:cubicBezTo>
                      <a:pt x="3762" y="1207"/>
                      <a:pt x="3753" y="1167"/>
                      <a:pt x="3726" y="1144"/>
                    </a:cubicBezTo>
                    <a:cubicBezTo>
                      <a:pt x="3699" y="1121"/>
                      <a:pt x="3669" y="1104"/>
                      <a:pt x="3639" y="1087"/>
                    </a:cubicBezTo>
                    <a:cubicBezTo>
                      <a:pt x="3619" y="1067"/>
                      <a:pt x="3602" y="1047"/>
                      <a:pt x="3585" y="1024"/>
                    </a:cubicBezTo>
                    <a:lnTo>
                      <a:pt x="3585" y="1024"/>
                    </a:lnTo>
                    <a:cubicBezTo>
                      <a:pt x="3587" y="1026"/>
                      <a:pt x="3589" y="1029"/>
                      <a:pt x="3592" y="1032"/>
                    </a:cubicBezTo>
                    <a:lnTo>
                      <a:pt x="3592" y="1032"/>
                    </a:lnTo>
                    <a:cubicBezTo>
                      <a:pt x="3558" y="988"/>
                      <a:pt x="3527" y="939"/>
                      <a:pt x="3495" y="890"/>
                    </a:cubicBezTo>
                    <a:cubicBezTo>
                      <a:pt x="3461" y="837"/>
                      <a:pt x="3432" y="783"/>
                      <a:pt x="3404" y="729"/>
                    </a:cubicBezTo>
                    <a:cubicBezTo>
                      <a:pt x="3388" y="686"/>
                      <a:pt x="3375" y="646"/>
                      <a:pt x="3361" y="605"/>
                    </a:cubicBezTo>
                    <a:cubicBezTo>
                      <a:pt x="3344" y="556"/>
                      <a:pt x="3327" y="505"/>
                      <a:pt x="3311" y="455"/>
                    </a:cubicBezTo>
                    <a:cubicBezTo>
                      <a:pt x="3291" y="398"/>
                      <a:pt x="3271" y="345"/>
                      <a:pt x="3244" y="291"/>
                    </a:cubicBezTo>
                    <a:cubicBezTo>
                      <a:pt x="3214" y="235"/>
                      <a:pt x="3171" y="187"/>
                      <a:pt x="3114" y="158"/>
                    </a:cubicBezTo>
                    <a:cubicBezTo>
                      <a:pt x="3076" y="137"/>
                      <a:pt x="3035" y="128"/>
                      <a:pt x="2993" y="128"/>
                    </a:cubicBezTo>
                    <a:cubicBezTo>
                      <a:pt x="2953" y="128"/>
                      <a:pt x="2914" y="136"/>
                      <a:pt x="2876" y="150"/>
                    </a:cubicBezTo>
                    <a:cubicBezTo>
                      <a:pt x="2856" y="158"/>
                      <a:pt x="2833" y="170"/>
                      <a:pt x="2813" y="181"/>
                    </a:cubicBezTo>
                    <a:cubicBezTo>
                      <a:pt x="2786" y="195"/>
                      <a:pt x="2762" y="218"/>
                      <a:pt x="2739" y="238"/>
                    </a:cubicBezTo>
                    <a:cubicBezTo>
                      <a:pt x="2716" y="258"/>
                      <a:pt x="2696" y="281"/>
                      <a:pt x="2676" y="304"/>
                    </a:cubicBezTo>
                    <a:cubicBezTo>
                      <a:pt x="2636" y="358"/>
                      <a:pt x="2602" y="418"/>
                      <a:pt x="2575" y="479"/>
                    </a:cubicBezTo>
                    <a:cubicBezTo>
                      <a:pt x="2545" y="542"/>
                      <a:pt x="2525" y="609"/>
                      <a:pt x="2505" y="676"/>
                    </a:cubicBezTo>
                    <a:cubicBezTo>
                      <a:pt x="2485" y="736"/>
                      <a:pt x="2472" y="792"/>
                      <a:pt x="2455" y="853"/>
                    </a:cubicBezTo>
                    <a:lnTo>
                      <a:pt x="2452" y="857"/>
                    </a:lnTo>
                    <a:lnTo>
                      <a:pt x="2448" y="849"/>
                    </a:lnTo>
                    <a:cubicBezTo>
                      <a:pt x="2421" y="817"/>
                      <a:pt x="2404" y="780"/>
                      <a:pt x="2384" y="743"/>
                    </a:cubicBezTo>
                    <a:cubicBezTo>
                      <a:pt x="2364" y="696"/>
                      <a:pt x="2344" y="652"/>
                      <a:pt x="2328" y="605"/>
                    </a:cubicBezTo>
                    <a:cubicBezTo>
                      <a:pt x="2308" y="552"/>
                      <a:pt x="2291" y="496"/>
                      <a:pt x="2274" y="439"/>
                    </a:cubicBezTo>
                    <a:cubicBezTo>
                      <a:pt x="2257" y="385"/>
                      <a:pt x="2244" y="331"/>
                      <a:pt x="2231" y="278"/>
                    </a:cubicBezTo>
                    <a:cubicBezTo>
                      <a:pt x="2214" y="218"/>
                      <a:pt x="2180" y="161"/>
                      <a:pt x="2134" y="117"/>
                    </a:cubicBezTo>
                    <a:cubicBezTo>
                      <a:pt x="2079" y="67"/>
                      <a:pt x="2004" y="44"/>
                      <a:pt x="1929" y="44"/>
                    </a:cubicBezTo>
                    <a:cubicBezTo>
                      <a:pt x="1900" y="44"/>
                      <a:pt x="1871" y="47"/>
                      <a:pt x="1842" y="54"/>
                    </a:cubicBezTo>
                    <a:cubicBezTo>
                      <a:pt x="1672" y="94"/>
                      <a:pt x="1558" y="241"/>
                      <a:pt x="1492" y="395"/>
                    </a:cubicBezTo>
                    <a:cubicBezTo>
                      <a:pt x="1461" y="462"/>
                      <a:pt x="1438" y="528"/>
                      <a:pt x="1418" y="596"/>
                    </a:cubicBezTo>
                    <a:cubicBezTo>
                      <a:pt x="1401" y="652"/>
                      <a:pt x="1385" y="706"/>
                      <a:pt x="1371" y="763"/>
                    </a:cubicBezTo>
                    <a:cubicBezTo>
                      <a:pt x="1361" y="792"/>
                      <a:pt x="1351" y="826"/>
                      <a:pt x="1341" y="857"/>
                    </a:cubicBezTo>
                    <a:cubicBezTo>
                      <a:pt x="1334" y="873"/>
                      <a:pt x="1328" y="886"/>
                      <a:pt x="1321" y="900"/>
                    </a:cubicBezTo>
                    <a:lnTo>
                      <a:pt x="1308" y="893"/>
                    </a:lnTo>
                    <a:cubicBezTo>
                      <a:pt x="1291" y="880"/>
                      <a:pt x="1277" y="866"/>
                      <a:pt x="1261" y="853"/>
                    </a:cubicBezTo>
                    <a:cubicBezTo>
                      <a:pt x="1251" y="837"/>
                      <a:pt x="1240" y="817"/>
                      <a:pt x="1234" y="800"/>
                    </a:cubicBezTo>
                    <a:cubicBezTo>
                      <a:pt x="1214" y="756"/>
                      <a:pt x="1200" y="712"/>
                      <a:pt x="1191" y="666"/>
                    </a:cubicBezTo>
                    <a:cubicBezTo>
                      <a:pt x="1174" y="602"/>
                      <a:pt x="1164" y="542"/>
                      <a:pt x="1147" y="479"/>
                    </a:cubicBezTo>
                    <a:cubicBezTo>
                      <a:pt x="1117" y="365"/>
                      <a:pt x="1074" y="251"/>
                      <a:pt x="1013" y="150"/>
                    </a:cubicBezTo>
                    <a:cubicBezTo>
                      <a:pt x="970" y="84"/>
                      <a:pt x="907" y="37"/>
                      <a:pt x="830" y="14"/>
                    </a:cubicBezTo>
                    <a:cubicBezTo>
                      <a:pt x="796" y="3"/>
                      <a:pt x="763" y="0"/>
                      <a:pt x="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090929" y="831297"/>
                <a:ext cx="339523" cy="110637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1379" extrusionOk="0">
                    <a:moveTo>
                      <a:pt x="2195" y="0"/>
                    </a:moveTo>
                    <a:cubicBezTo>
                      <a:pt x="2121" y="4"/>
                      <a:pt x="2047" y="31"/>
                      <a:pt x="1987" y="68"/>
                    </a:cubicBezTo>
                    <a:cubicBezTo>
                      <a:pt x="1924" y="108"/>
                      <a:pt x="1871" y="155"/>
                      <a:pt x="1820" y="208"/>
                    </a:cubicBezTo>
                    <a:cubicBezTo>
                      <a:pt x="1774" y="258"/>
                      <a:pt x="1737" y="312"/>
                      <a:pt x="1710" y="372"/>
                    </a:cubicBezTo>
                    <a:cubicBezTo>
                      <a:pt x="1697" y="402"/>
                      <a:pt x="1686" y="432"/>
                      <a:pt x="1677" y="459"/>
                    </a:cubicBezTo>
                    <a:cubicBezTo>
                      <a:pt x="1650" y="526"/>
                      <a:pt x="1630" y="593"/>
                      <a:pt x="1610" y="659"/>
                    </a:cubicBezTo>
                    <a:cubicBezTo>
                      <a:pt x="1583" y="763"/>
                      <a:pt x="1556" y="863"/>
                      <a:pt x="1522" y="964"/>
                    </a:cubicBezTo>
                    <a:cubicBezTo>
                      <a:pt x="1513" y="988"/>
                      <a:pt x="1502" y="1014"/>
                      <a:pt x="1490" y="1038"/>
                    </a:cubicBezTo>
                    <a:cubicBezTo>
                      <a:pt x="1445" y="1017"/>
                      <a:pt x="1402" y="994"/>
                      <a:pt x="1362" y="964"/>
                    </a:cubicBezTo>
                    <a:cubicBezTo>
                      <a:pt x="1352" y="957"/>
                      <a:pt x="1342" y="948"/>
                      <a:pt x="1332" y="937"/>
                    </a:cubicBezTo>
                    <a:cubicBezTo>
                      <a:pt x="1289" y="880"/>
                      <a:pt x="1252" y="820"/>
                      <a:pt x="1221" y="760"/>
                    </a:cubicBezTo>
                    <a:cubicBezTo>
                      <a:pt x="1201" y="713"/>
                      <a:pt x="1189" y="667"/>
                      <a:pt x="1178" y="619"/>
                    </a:cubicBezTo>
                    <a:cubicBezTo>
                      <a:pt x="1161" y="566"/>
                      <a:pt x="1148" y="513"/>
                      <a:pt x="1128" y="462"/>
                    </a:cubicBezTo>
                    <a:cubicBezTo>
                      <a:pt x="1108" y="399"/>
                      <a:pt x="1084" y="338"/>
                      <a:pt x="1055" y="281"/>
                    </a:cubicBezTo>
                    <a:cubicBezTo>
                      <a:pt x="998" y="168"/>
                      <a:pt x="891" y="85"/>
                      <a:pt x="760" y="68"/>
                    </a:cubicBezTo>
                    <a:cubicBezTo>
                      <a:pt x="740" y="65"/>
                      <a:pt x="720" y="64"/>
                      <a:pt x="700" y="64"/>
                    </a:cubicBezTo>
                    <a:cubicBezTo>
                      <a:pt x="639" y="64"/>
                      <a:pt x="577" y="76"/>
                      <a:pt x="519" y="101"/>
                    </a:cubicBezTo>
                    <a:cubicBezTo>
                      <a:pt x="459" y="125"/>
                      <a:pt x="402" y="151"/>
                      <a:pt x="352" y="191"/>
                    </a:cubicBezTo>
                    <a:cubicBezTo>
                      <a:pt x="322" y="215"/>
                      <a:pt x="295" y="238"/>
                      <a:pt x="269" y="261"/>
                    </a:cubicBezTo>
                    <a:cubicBezTo>
                      <a:pt x="238" y="292"/>
                      <a:pt x="218" y="326"/>
                      <a:pt x="195" y="355"/>
                    </a:cubicBezTo>
                    <a:cubicBezTo>
                      <a:pt x="158" y="412"/>
                      <a:pt x="135" y="479"/>
                      <a:pt x="115" y="542"/>
                    </a:cubicBezTo>
                    <a:cubicBezTo>
                      <a:pt x="91" y="623"/>
                      <a:pt x="78" y="707"/>
                      <a:pt x="65" y="790"/>
                    </a:cubicBezTo>
                    <a:cubicBezTo>
                      <a:pt x="45" y="897"/>
                      <a:pt x="25" y="1004"/>
                      <a:pt x="8" y="1111"/>
                    </a:cubicBezTo>
                    <a:cubicBezTo>
                      <a:pt x="1" y="1144"/>
                      <a:pt x="5" y="1181"/>
                      <a:pt x="25" y="1212"/>
                    </a:cubicBezTo>
                    <a:cubicBezTo>
                      <a:pt x="45" y="1241"/>
                      <a:pt x="74" y="1261"/>
                      <a:pt x="108" y="1269"/>
                    </a:cubicBezTo>
                    <a:cubicBezTo>
                      <a:pt x="118" y="1271"/>
                      <a:pt x="127" y="1272"/>
                      <a:pt x="137" y="1272"/>
                    </a:cubicBezTo>
                    <a:cubicBezTo>
                      <a:pt x="195" y="1272"/>
                      <a:pt x="254" y="1231"/>
                      <a:pt x="266" y="1168"/>
                    </a:cubicBezTo>
                    <a:cubicBezTo>
                      <a:pt x="286" y="1058"/>
                      <a:pt x="306" y="944"/>
                      <a:pt x="326" y="834"/>
                    </a:cubicBezTo>
                    <a:cubicBezTo>
                      <a:pt x="339" y="747"/>
                      <a:pt x="359" y="663"/>
                      <a:pt x="386" y="579"/>
                    </a:cubicBezTo>
                    <a:cubicBezTo>
                      <a:pt x="399" y="546"/>
                      <a:pt x="416" y="516"/>
                      <a:pt x="432" y="486"/>
                    </a:cubicBezTo>
                    <a:cubicBezTo>
                      <a:pt x="453" y="462"/>
                      <a:pt x="473" y="442"/>
                      <a:pt x="496" y="422"/>
                    </a:cubicBezTo>
                    <a:cubicBezTo>
                      <a:pt x="522" y="399"/>
                      <a:pt x="553" y="382"/>
                      <a:pt x="583" y="366"/>
                    </a:cubicBezTo>
                    <a:cubicBezTo>
                      <a:pt x="610" y="355"/>
                      <a:pt x="633" y="346"/>
                      <a:pt x="660" y="338"/>
                    </a:cubicBezTo>
                    <a:cubicBezTo>
                      <a:pt x="676" y="335"/>
                      <a:pt x="690" y="335"/>
                      <a:pt x="707" y="335"/>
                    </a:cubicBezTo>
                    <a:cubicBezTo>
                      <a:pt x="717" y="338"/>
                      <a:pt x="730" y="342"/>
                      <a:pt x="740" y="346"/>
                    </a:cubicBezTo>
                    <a:lnTo>
                      <a:pt x="760" y="355"/>
                    </a:lnTo>
                    <a:lnTo>
                      <a:pt x="780" y="372"/>
                    </a:lnTo>
                    <a:cubicBezTo>
                      <a:pt x="790" y="386"/>
                      <a:pt x="797" y="402"/>
                      <a:pt x="807" y="415"/>
                    </a:cubicBezTo>
                    <a:cubicBezTo>
                      <a:pt x="823" y="459"/>
                      <a:pt x="837" y="506"/>
                      <a:pt x="851" y="549"/>
                    </a:cubicBezTo>
                    <a:cubicBezTo>
                      <a:pt x="867" y="602"/>
                      <a:pt x="884" y="656"/>
                      <a:pt x="897" y="710"/>
                    </a:cubicBezTo>
                    <a:cubicBezTo>
                      <a:pt x="911" y="763"/>
                      <a:pt x="924" y="814"/>
                      <a:pt x="944" y="867"/>
                    </a:cubicBezTo>
                    <a:cubicBezTo>
                      <a:pt x="971" y="928"/>
                      <a:pt x="1004" y="984"/>
                      <a:pt x="1034" y="1044"/>
                    </a:cubicBezTo>
                    <a:cubicBezTo>
                      <a:pt x="1048" y="1068"/>
                      <a:pt x="1061" y="1091"/>
                      <a:pt x="1078" y="1111"/>
                    </a:cubicBezTo>
                    <a:cubicBezTo>
                      <a:pt x="1108" y="1158"/>
                      <a:pt x="1144" y="1192"/>
                      <a:pt x="1185" y="1229"/>
                    </a:cubicBezTo>
                    <a:cubicBezTo>
                      <a:pt x="1238" y="1272"/>
                      <a:pt x="1299" y="1309"/>
                      <a:pt x="1362" y="1339"/>
                    </a:cubicBezTo>
                    <a:cubicBezTo>
                      <a:pt x="1399" y="1355"/>
                      <a:pt x="1436" y="1369"/>
                      <a:pt x="1473" y="1372"/>
                    </a:cubicBezTo>
                    <a:cubicBezTo>
                      <a:pt x="1493" y="1375"/>
                      <a:pt x="1519" y="1379"/>
                      <a:pt x="1539" y="1379"/>
                    </a:cubicBezTo>
                    <a:cubicBezTo>
                      <a:pt x="1563" y="1379"/>
                      <a:pt x="1586" y="1372"/>
                      <a:pt x="1606" y="1365"/>
                    </a:cubicBezTo>
                    <a:cubicBezTo>
                      <a:pt x="1626" y="1362"/>
                      <a:pt x="1657" y="1345"/>
                      <a:pt x="1670" y="1339"/>
                    </a:cubicBezTo>
                    <a:cubicBezTo>
                      <a:pt x="1693" y="1329"/>
                      <a:pt x="1706" y="1315"/>
                      <a:pt x="1726" y="1298"/>
                    </a:cubicBezTo>
                    <a:cubicBezTo>
                      <a:pt x="1760" y="1269"/>
                      <a:pt x="1787" y="1229"/>
                      <a:pt x="1811" y="1188"/>
                    </a:cubicBezTo>
                    <a:cubicBezTo>
                      <a:pt x="1851" y="1121"/>
                      <a:pt x="1880" y="1044"/>
                      <a:pt x="1907" y="971"/>
                    </a:cubicBezTo>
                    <a:cubicBezTo>
                      <a:pt x="1951" y="843"/>
                      <a:pt x="1981" y="713"/>
                      <a:pt x="2024" y="586"/>
                    </a:cubicBezTo>
                    <a:cubicBezTo>
                      <a:pt x="2041" y="553"/>
                      <a:pt x="2055" y="516"/>
                      <a:pt x="2075" y="482"/>
                    </a:cubicBezTo>
                    <a:cubicBezTo>
                      <a:pt x="2101" y="452"/>
                      <a:pt x="2124" y="426"/>
                      <a:pt x="2155" y="399"/>
                    </a:cubicBezTo>
                    <a:cubicBezTo>
                      <a:pt x="2168" y="389"/>
                      <a:pt x="2185" y="379"/>
                      <a:pt x="2198" y="369"/>
                    </a:cubicBezTo>
                    <a:lnTo>
                      <a:pt x="2218" y="362"/>
                    </a:lnTo>
                    <a:lnTo>
                      <a:pt x="2232" y="362"/>
                    </a:lnTo>
                    <a:lnTo>
                      <a:pt x="2252" y="366"/>
                    </a:lnTo>
                    <a:lnTo>
                      <a:pt x="2272" y="379"/>
                    </a:lnTo>
                    <a:lnTo>
                      <a:pt x="2275" y="379"/>
                    </a:lnTo>
                    <a:cubicBezTo>
                      <a:pt x="2279" y="389"/>
                      <a:pt x="2285" y="395"/>
                      <a:pt x="2288" y="406"/>
                    </a:cubicBezTo>
                    <a:cubicBezTo>
                      <a:pt x="2305" y="449"/>
                      <a:pt x="2319" y="492"/>
                      <a:pt x="2328" y="539"/>
                    </a:cubicBezTo>
                    <a:cubicBezTo>
                      <a:pt x="2342" y="590"/>
                      <a:pt x="2359" y="639"/>
                      <a:pt x="2372" y="690"/>
                    </a:cubicBezTo>
                    <a:cubicBezTo>
                      <a:pt x="2385" y="743"/>
                      <a:pt x="2396" y="800"/>
                      <a:pt x="2416" y="850"/>
                    </a:cubicBezTo>
                    <a:cubicBezTo>
                      <a:pt x="2439" y="914"/>
                      <a:pt x="2473" y="977"/>
                      <a:pt x="2509" y="1031"/>
                    </a:cubicBezTo>
                    <a:cubicBezTo>
                      <a:pt x="2529" y="1061"/>
                      <a:pt x="2556" y="1091"/>
                      <a:pt x="2580" y="1118"/>
                    </a:cubicBezTo>
                    <a:cubicBezTo>
                      <a:pt x="2609" y="1151"/>
                      <a:pt x="2640" y="1175"/>
                      <a:pt x="2673" y="1198"/>
                    </a:cubicBezTo>
                    <a:cubicBezTo>
                      <a:pt x="2694" y="1215"/>
                      <a:pt x="2717" y="1225"/>
                      <a:pt x="2737" y="1238"/>
                    </a:cubicBezTo>
                    <a:cubicBezTo>
                      <a:pt x="2787" y="1261"/>
                      <a:pt x="2837" y="1272"/>
                      <a:pt x="2890" y="1272"/>
                    </a:cubicBezTo>
                    <a:cubicBezTo>
                      <a:pt x="2910" y="1272"/>
                      <a:pt x="2944" y="1265"/>
                      <a:pt x="2964" y="1258"/>
                    </a:cubicBezTo>
                    <a:cubicBezTo>
                      <a:pt x="2995" y="1249"/>
                      <a:pt x="3024" y="1232"/>
                      <a:pt x="3048" y="1212"/>
                    </a:cubicBezTo>
                    <a:cubicBezTo>
                      <a:pt x="3068" y="1198"/>
                      <a:pt x="3081" y="1184"/>
                      <a:pt x="3095" y="1168"/>
                    </a:cubicBezTo>
                    <a:cubicBezTo>
                      <a:pt x="3111" y="1151"/>
                      <a:pt x="3125" y="1128"/>
                      <a:pt x="3135" y="1108"/>
                    </a:cubicBezTo>
                    <a:cubicBezTo>
                      <a:pt x="3148" y="1088"/>
                      <a:pt x="3158" y="1068"/>
                      <a:pt x="3168" y="1048"/>
                    </a:cubicBezTo>
                    <a:cubicBezTo>
                      <a:pt x="3185" y="1008"/>
                      <a:pt x="3202" y="968"/>
                      <a:pt x="3219" y="928"/>
                    </a:cubicBezTo>
                    <a:cubicBezTo>
                      <a:pt x="3239" y="871"/>
                      <a:pt x="3255" y="814"/>
                      <a:pt x="3275" y="757"/>
                    </a:cubicBezTo>
                    <a:cubicBezTo>
                      <a:pt x="3282" y="737"/>
                      <a:pt x="3288" y="716"/>
                      <a:pt x="3296" y="696"/>
                    </a:cubicBezTo>
                    <a:cubicBezTo>
                      <a:pt x="3322" y="627"/>
                      <a:pt x="3352" y="559"/>
                      <a:pt x="3392" y="496"/>
                    </a:cubicBezTo>
                    <a:cubicBezTo>
                      <a:pt x="3406" y="479"/>
                      <a:pt x="3419" y="462"/>
                      <a:pt x="3432" y="449"/>
                    </a:cubicBezTo>
                    <a:lnTo>
                      <a:pt x="3449" y="439"/>
                    </a:lnTo>
                    <a:lnTo>
                      <a:pt x="3452" y="439"/>
                    </a:lnTo>
                    <a:lnTo>
                      <a:pt x="3469" y="456"/>
                    </a:lnTo>
                    <a:lnTo>
                      <a:pt x="3472" y="459"/>
                    </a:lnTo>
                    <a:cubicBezTo>
                      <a:pt x="3483" y="486"/>
                      <a:pt x="3489" y="513"/>
                      <a:pt x="3496" y="539"/>
                    </a:cubicBezTo>
                    <a:cubicBezTo>
                      <a:pt x="3509" y="573"/>
                      <a:pt x="3520" y="606"/>
                      <a:pt x="3529" y="639"/>
                    </a:cubicBezTo>
                    <a:cubicBezTo>
                      <a:pt x="3549" y="707"/>
                      <a:pt x="3560" y="780"/>
                      <a:pt x="3583" y="850"/>
                    </a:cubicBezTo>
                    <a:cubicBezTo>
                      <a:pt x="3613" y="948"/>
                      <a:pt x="3670" y="1024"/>
                      <a:pt x="3737" y="1101"/>
                    </a:cubicBezTo>
                    <a:cubicBezTo>
                      <a:pt x="3760" y="1128"/>
                      <a:pt x="3787" y="1155"/>
                      <a:pt x="3813" y="1181"/>
                    </a:cubicBezTo>
                    <a:cubicBezTo>
                      <a:pt x="3841" y="1204"/>
                      <a:pt x="3870" y="1225"/>
                      <a:pt x="3904" y="1245"/>
                    </a:cubicBezTo>
                    <a:cubicBezTo>
                      <a:pt x="3914" y="1252"/>
                      <a:pt x="3924" y="1255"/>
                      <a:pt x="3934" y="1258"/>
                    </a:cubicBezTo>
                    <a:cubicBezTo>
                      <a:pt x="3964" y="1275"/>
                      <a:pt x="3994" y="1282"/>
                      <a:pt x="4028" y="1282"/>
                    </a:cubicBezTo>
                    <a:cubicBezTo>
                      <a:pt x="4074" y="1282"/>
                      <a:pt x="4114" y="1269"/>
                      <a:pt x="4151" y="1245"/>
                    </a:cubicBezTo>
                    <a:cubicBezTo>
                      <a:pt x="4202" y="1218"/>
                      <a:pt x="4231" y="1158"/>
                      <a:pt x="4228" y="1101"/>
                    </a:cubicBezTo>
                    <a:cubicBezTo>
                      <a:pt x="4225" y="1048"/>
                      <a:pt x="4195" y="1001"/>
                      <a:pt x="4151" y="971"/>
                    </a:cubicBezTo>
                    <a:cubicBezTo>
                      <a:pt x="4131" y="957"/>
                      <a:pt x="4114" y="944"/>
                      <a:pt x="4094" y="931"/>
                    </a:cubicBezTo>
                    <a:cubicBezTo>
                      <a:pt x="4051" y="897"/>
                      <a:pt x="4014" y="854"/>
                      <a:pt x="3978" y="810"/>
                    </a:cubicBezTo>
                    <a:cubicBezTo>
                      <a:pt x="3961" y="790"/>
                      <a:pt x="3944" y="767"/>
                      <a:pt x="3930" y="740"/>
                    </a:cubicBezTo>
                    <a:cubicBezTo>
                      <a:pt x="3914" y="700"/>
                      <a:pt x="3904" y="656"/>
                      <a:pt x="3890" y="613"/>
                    </a:cubicBezTo>
                    <a:cubicBezTo>
                      <a:pt x="3877" y="559"/>
                      <a:pt x="3861" y="509"/>
                      <a:pt x="3841" y="459"/>
                    </a:cubicBezTo>
                    <a:cubicBezTo>
                      <a:pt x="3833" y="436"/>
                      <a:pt x="3824" y="412"/>
                      <a:pt x="3817" y="389"/>
                    </a:cubicBezTo>
                    <a:cubicBezTo>
                      <a:pt x="3810" y="379"/>
                      <a:pt x="3807" y="366"/>
                      <a:pt x="3800" y="355"/>
                    </a:cubicBezTo>
                    <a:cubicBezTo>
                      <a:pt x="3793" y="338"/>
                      <a:pt x="3787" y="322"/>
                      <a:pt x="3777" y="305"/>
                    </a:cubicBezTo>
                    <a:cubicBezTo>
                      <a:pt x="3764" y="278"/>
                      <a:pt x="3747" y="255"/>
                      <a:pt x="3730" y="232"/>
                    </a:cubicBezTo>
                    <a:cubicBezTo>
                      <a:pt x="3710" y="212"/>
                      <a:pt x="3693" y="195"/>
                      <a:pt x="3673" y="181"/>
                    </a:cubicBezTo>
                    <a:cubicBezTo>
                      <a:pt x="3650" y="165"/>
                      <a:pt x="3629" y="148"/>
                      <a:pt x="3606" y="135"/>
                    </a:cubicBezTo>
                    <a:cubicBezTo>
                      <a:pt x="3580" y="121"/>
                      <a:pt x="3552" y="114"/>
                      <a:pt x="3526" y="105"/>
                    </a:cubicBezTo>
                    <a:lnTo>
                      <a:pt x="3506" y="101"/>
                    </a:lnTo>
                    <a:cubicBezTo>
                      <a:pt x="3486" y="98"/>
                      <a:pt x="3463" y="94"/>
                      <a:pt x="3442" y="94"/>
                    </a:cubicBezTo>
                    <a:cubicBezTo>
                      <a:pt x="3412" y="94"/>
                      <a:pt x="3382" y="98"/>
                      <a:pt x="3356" y="105"/>
                    </a:cubicBezTo>
                    <a:cubicBezTo>
                      <a:pt x="3312" y="118"/>
                      <a:pt x="3268" y="138"/>
                      <a:pt x="3231" y="165"/>
                    </a:cubicBezTo>
                    <a:cubicBezTo>
                      <a:pt x="3191" y="195"/>
                      <a:pt x="3155" y="228"/>
                      <a:pt x="3125" y="269"/>
                    </a:cubicBezTo>
                    <a:cubicBezTo>
                      <a:pt x="3101" y="298"/>
                      <a:pt x="3078" y="332"/>
                      <a:pt x="3058" y="369"/>
                    </a:cubicBezTo>
                    <a:cubicBezTo>
                      <a:pt x="3027" y="419"/>
                      <a:pt x="3007" y="469"/>
                      <a:pt x="2987" y="522"/>
                    </a:cubicBezTo>
                    <a:cubicBezTo>
                      <a:pt x="2961" y="590"/>
                      <a:pt x="2938" y="653"/>
                      <a:pt x="2921" y="720"/>
                    </a:cubicBezTo>
                    <a:cubicBezTo>
                      <a:pt x="2907" y="780"/>
                      <a:pt x="2894" y="843"/>
                      <a:pt x="2874" y="900"/>
                    </a:cubicBezTo>
                    <a:cubicBezTo>
                      <a:pt x="2870" y="911"/>
                      <a:pt x="2867" y="917"/>
                      <a:pt x="2864" y="928"/>
                    </a:cubicBezTo>
                    <a:cubicBezTo>
                      <a:pt x="2850" y="914"/>
                      <a:pt x="2840" y="900"/>
                      <a:pt x="2827" y="887"/>
                    </a:cubicBezTo>
                    <a:cubicBezTo>
                      <a:pt x="2800" y="854"/>
                      <a:pt x="2780" y="817"/>
                      <a:pt x="2760" y="777"/>
                    </a:cubicBezTo>
                    <a:cubicBezTo>
                      <a:pt x="2740" y="730"/>
                      <a:pt x="2730" y="680"/>
                      <a:pt x="2717" y="633"/>
                    </a:cubicBezTo>
                    <a:cubicBezTo>
                      <a:pt x="2703" y="582"/>
                      <a:pt x="2690" y="533"/>
                      <a:pt x="2677" y="482"/>
                    </a:cubicBezTo>
                    <a:cubicBezTo>
                      <a:pt x="2666" y="429"/>
                      <a:pt x="2657" y="375"/>
                      <a:pt x="2640" y="329"/>
                    </a:cubicBezTo>
                    <a:cubicBezTo>
                      <a:pt x="2623" y="289"/>
                      <a:pt x="2606" y="252"/>
                      <a:pt x="2589" y="218"/>
                    </a:cubicBezTo>
                    <a:lnTo>
                      <a:pt x="2580" y="198"/>
                    </a:lnTo>
                    <a:cubicBezTo>
                      <a:pt x="2566" y="178"/>
                      <a:pt x="2546" y="148"/>
                      <a:pt x="2526" y="131"/>
                    </a:cubicBezTo>
                    <a:cubicBezTo>
                      <a:pt x="2493" y="98"/>
                      <a:pt x="2453" y="68"/>
                      <a:pt x="2409" y="48"/>
                    </a:cubicBezTo>
                    <a:cubicBezTo>
                      <a:pt x="2348" y="17"/>
                      <a:pt x="2285" y="0"/>
                      <a:pt x="22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568699" y="2064152"/>
                <a:ext cx="219336" cy="353723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3951" extrusionOk="0">
                    <a:moveTo>
                      <a:pt x="1707" y="1170"/>
                    </a:moveTo>
                    <a:lnTo>
                      <a:pt x="1703" y="1179"/>
                    </a:lnTo>
                    <a:lnTo>
                      <a:pt x="1699" y="1179"/>
                    </a:lnTo>
                    <a:lnTo>
                      <a:pt x="1707" y="1170"/>
                    </a:lnTo>
                    <a:close/>
                    <a:moveTo>
                      <a:pt x="2288" y="1"/>
                    </a:moveTo>
                    <a:cubicBezTo>
                      <a:pt x="2254" y="1"/>
                      <a:pt x="2219" y="12"/>
                      <a:pt x="2188" y="32"/>
                    </a:cubicBezTo>
                    <a:cubicBezTo>
                      <a:pt x="2171" y="42"/>
                      <a:pt x="2151" y="55"/>
                      <a:pt x="2131" y="69"/>
                    </a:cubicBezTo>
                    <a:cubicBezTo>
                      <a:pt x="2085" y="96"/>
                      <a:pt x="2031" y="116"/>
                      <a:pt x="1977" y="133"/>
                    </a:cubicBezTo>
                    <a:cubicBezTo>
                      <a:pt x="1951" y="139"/>
                      <a:pt x="1924" y="146"/>
                      <a:pt x="1894" y="149"/>
                    </a:cubicBezTo>
                    <a:cubicBezTo>
                      <a:pt x="1850" y="146"/>
                      <a:pt x="1807" y="142"/>
                      <a:pt x="1764" y="136"/>
                    </a:cubicBezTo>
                    <a:cubicBezTo>
                      <a:pt x="1710" y="129"/>
                      <a:pt x="1656" y="126"/>
                      <a:pt x="1599" y="122"/>
                    </a:cubicBezTo>
                    <a:lnTo>
                      <a:pt x="1526" y="122"/>
                    </a:lnTo>
                    <a:cubicBezTo>
                      <a:pt x="1516" y="119"/>
                      <a:pt x="1503" y="119"/>
                      <a:pt x="1489" y="119"/>
                    </a:cubicBezTo>
                    <a:cubicBezTo>
                      <a:pt x="1472" y="122"/>
                      <a:pt x="1452" y="122"/>
                      <a:pt x="1435" y="122"/>
                    </a:cubicBezTo>
                    <a:cubicBezTo>
                      <a:pt x="1406" y="126"/>
                      <a:pt x="1378" y="133"/>
                      <a:pt x="1349" y="142"/>
                    </a:cubicBezTo>
                    <a:cubicBezTo>
                      <a:pt x="1325" y="149"/>
                      <a:pt x="1302" y="159"/>
                      <a:pt x="1278" y="173"/>
                    </a:cubicBezTo>
                    <a:cubicBezTo>
                      <a:pt x="1255" y="186"/>
                      <a:pt x="1235" y="202"/>
                      <a:pt x="1211" y="219"/>
                    </a:cubicBezTo>
                    <a:cubicBezTo>
                      <a:pt x="1188" y="236"/>
                      <a:pt x="1171" y="259"/>
                      <a:pt x="1154" y="279"/>
                    </a:cubicBezTo>
                    <a:lnTo>
                      <a:pt x="1142" y="296"/>
                    </a:lnTo>
                    <a:cubicBezTo>
                      <a:pt x="1131" y="316"/>
                      <a:pt x="1121" y="336"/>
                      <a:pt x="1111" y="353"/>
                    </a:cubicBezTo>
                    <a:cubicBezTo>
                      <a:pt x="1101" y="380"/>
                      <a:pt x="1094" y="410"/>
                      <a:pt x="1091" y="437"/>
                    </a:cubicBezTo>
                    <a:cubicBezTo>
                      <a:pt x="1085" y="483"/>
                      <a:pt x="1088" y="531"/>
                      <a:pt x="1097" y="577"/>
                    </a:cubicBezTo>
                    <a:cubicBezTo>
                      <a:pt x="1108" y="624"/>
                      <a:pt x="1125" y="671"/>
                      <a:pt x="1151" y="714"/>
                    </a:cubicBezTo>
                    <a:cubicBezTo>
                      <a:pt x="1171" y="748"/>
                      <a:pt x="1191" y="784"/>
                      <a:pt x="1218" y="815"/>
                    </a:cubicBezTo>
                    <a:cubicBezTo>
                      <a:pt x="1251" y="861"/>
                      <a:pt x="1292" y="901"/>
                      <a:pt x="1335" y="942"/>
                    </a:cubicBezTo>
                    <a:cubicBezTo>
                      <a:pt x="1382" y="989"/>
                      <a:pt x="1435" y="1036"/>
                      <a:pt x="1492" y="1076"/>
                    </a:cubicBezTo>
                    <a:cubicBezTo>
                      <a:pt x="1539" y="1113"/>
                      <a:pt x="1593" y="1149"/>
                      <a:pt x="1639" y="1190"/>
                    </a:cubicBezTo>
                    <a:lnTo>
                      <a:pt x="1656" y="1206"/>
                    </a:lnTo>
                    <a:cubicBezTo>
                      <a:pt x="1643" y="1216"/>
                      <a:pt x="1626" y="1223"/>
                      <a:pt x="1606" y="1230"/>
                    </a:cubicBezTo>
                    <a:cubicBezTo>
                      <a:pt x="1566" y="1239"/>
                      <a:pt x="1523" y="1243"/>
                      <a:pt x="1483" y="1246"/>
                    </a:cubicBezTo>
                    <a:cubicBezTo>
                      <a:pt x="1429" y="1246"/>
                      <a:pt x="1382" y="1239"/>
                      <a:pt x="1329" y="1233"/>
                    </a:cubicBezTo>
                    <a:cubicBezTo>
                      <a:pt x="1278" y="1226"/>
                      <a:pt x="1228" y="1219"/>
                      <a:pt x="1174" y="1213"/>
                    </a:cubicBezTo>
                    <a:cubicBezTo>
                      <a:pt x="1125" y="1202"/>
                      <a:pt x="1071" y="1190"/>
                      <a:pt x="1021" y="1190"/>
                    </a:cubicBezTo>
                    <a:cubicBezTo>
                      <a:pt x="1009" y="1188"/>
                      <a:pt x="997" y="1188"/>
                      <a:pt x="985" y="1188"/>
                    </a:cubicBezTo>
                    <a:cubicBezTo>
                      <a:pt x="957" y="1188"/>
                      <a:pt x="929" y="1191"/>
                      <a:pt x="901" y="1193"/>
                    </a:cubicBezTo>
                    <a:lnTo>
                      <a:pt x="881" y="1196"/>
                    </a:lnTo>
                    <a:cubicBezTo>
                      <a:pt x="853" y="1199"/>
                      <a:pt x="820" y="1206"/>
                      <a:pt x="796" y="1216"/>
                    </a:cubicBezTo>
                    <a:cubicBezTo>
                      <a:pt x="753" y="1236"/>
                      <a:pt x="710" y="1263"/>
                      <a:pt x="673" y="1293"/>
                    </a:cubicBezTo>
                    <a:cubicBezTo>
                      <a:pt x="623" y="1337"/>
                      <a:pt x="583" y="1394"/>
                      <a:pt x="560" y="1454"/>
                    </a:cubicBezTo>
                    <a:lnTo>
                      <a:pt x="549" y="1477"/>
                    </a:lnTo>
                    <a:cubicBezTo>
                      <a:pt x="526" y="1544"/>
                      <a:pt x="523" y="1624"/>
                      <a:pt x="532" y="1694"/>
                    </a:cubicBezTo>
                    <a:cubicBezTo>
                      <a:pt x="546" y="1764"/>
                      <a:pt x="569" y="1835"/>
                      <a:pt x="600" y="1902"/>
                    </a:cubicBezTo>
                    <a:cubicBezTo>
                      <a:pt x="626" y="1962"/>
                      <a:pt x="663" y="2019"/>
                      <a:pt x="710" y="2065"/>
                    </a:cubicBezTo>
                    <a:cubicBezTo>
                      <a:pt x="730" y="2089"/>
                      <a:pt x="750" y="2113"/>
                      <a:pt x="773" y="2133"/>
                    </a:cubicBezTo>
                    <a:cubicBezTo>
                      <a:pt x="827" y="2179"/>
                      <a:pt x="881" y="2226"/>
                      <a:pt x="934" y="2269"/>
                    </a:cubicBezTo>
                    <a:cubicBezTo>
                      <a:pt x="1017" y="2333"/>
                      <a:pt x="1101" y="2397"/>
                      <a:pt x="1182" y="2467"/>
                    </a:cubicBezTo>
                    <a:cubicBezTo>
                      <a:pt x="1198" y="2484"/>
                      <a:pt x="1218" y="2504"/>
                      <a:pt x="1235" y="2524"/>
                    </a:cubicBezTo>
                    <a:cubicBezTo>
                      <a:pt x="1198" y="2557"/>
                      <a:pt x="1162" y="2587"/>
                      <a:pt x="1121" y="2618"/>
                    </a:cubicBezTo>
                    <a:cubicBezTo>
                      <a:pt x="1108" y="2624"/>
                      <a:pt x="1094" y="2627"/>
                      <a:pt x="1085" y="2634"/>
                    </a:cubicBezTo>
                    <a:cubicBezTo>
                      <a:pt x="1014" y="2650"/>
                      <a:pt x="947" y="2661"/>
                      <a:pt x="877" y="2667"/>
                    </a:cubicBezTo>
                    <a:cubicBezTo>
                      <a:pt x="827" y="2667"/>
                      <a:pt x="780" y="2661"/>
                      <a:pt x="730" y="2654"/>
                    </a:cubicBezTo>
                    <a:cubicBezTo>
                      <a:pt x="676" y="2647"/>
                      <a:pt x="623" y="2644"/>
                      <a:pt x="566" y="2641"/>
                    </a:cubicBezTo>
                    <a:cubicBezTo>
                      <a:pt x="521" y="2639"/>
                      <a:pt x="476" y="2636"/>
                      <a:pt x="431" y="2636"/>
                    </a:cubicBezTo>
                    <a:cubicBezTo>
                      <a:pt x="413" y="2636"/>
                      <a:pt x="394" y="2637"/>
                      <a:pt x="375" y="2638"/>
                    </a:cubicBezTo>
                    <a:cubicBezTo>
                      <a:pt x="245" y="2650"/>
                      <a:pt x="128" y="2718"/>
                      <a:pt x="64" y="2831"/>
                    </a:cubicBezTo>
                    <a:cubicBezTo>
                      <a:pt x="24" y="2902"/>
                      <a:pt x="1" y="2985"/>
                      <a:pt x="1" y="3065"/>
                    </a:cubicBezTo>
                    <a:cubicBezTo>
                      <a:pt x="1" y="3132"/>
                      <a:pt x="4" y="3196"/>
                      <a:pt x="21" y="3260"/>
                    </a:cubicBezTo>
                    <a:cubicBezTo>
                      <a:pt x="31" y="3293"/>
                      <a:pt x="41" y="3326"/>
                      <a:pt x="54" y="3363"/>
                    </a:cubicBezTo>
                    <a:cubicBezTo>
                      <a:pt x="71" y="3400"/>
                      <a:pt x="91" y="3433"/>
                      <a:pt x="114" y="3467"/>
                    </a:cubicBezTo>
                    <a:cubicBezTo>
                      <a:pt x="151" y="3521"/>
                      <a:pt x="205" y="3567"/>
                      <a:pt x="255" y="3610"/>
                    </a:cubicBezTo>
                    <a:cubicBezTo>
                      <a:pt x="319" y="3664"/>
                      <a:pt x="392" y="3708"/>
                      <a:pt x="462" y="3751"/>
                    </a:cubicBezTo>
                    <a:cubicBezTo>
                      <a:pt x="552" y="3811"/>
                      <a:pt x="646" y="3868"/>
                      <a:pt x="736" y="3928"/>
                    </a:cubicBezTo>
                    <a:cubicBezTo>
                      <a:pt x="760" y="3942"/>
                      <a:pt x="786" y="3950"/>
                      <a:pt x="814" y="3950"/>
                    </a:cubicBezTo>
                    <a:cubicBezTo>
                      <a:pt x="821" y="3950"/>
                      <a:pt x="829" y="3950"/>
                      <a:pt x="836" y="3948"/>
                    </a:cubicBezTo>
                    <a:cubicBezTo>
                      <a:pt x="870" y="3945"/>
                      <a:pt x="901" y="3925"/>
                      <a:pt x="921" y="3895"/>
                    </a:cubicBezTo>
                    <a:cubicBezTo>
                      <a:pt x="961" y="3838"/>
                      <a:pt x="950" y="3748"/>
                      <a:pt x="890" y="3711"/>
                    </a:cubicBezTo>
                    <a:cubicBezTo>
                      <a:pt x="793" y="3651"/>
                      <a:pt x="696" y="3590"/>
                      <a:pt x="603" y="3527"/>
                    </a:cubicBezTo>
                    <a:cubicBezTo>
                      <a:pt x="529" y="3480"/>
                      <a:pt x="459" y="3430"/>
                      <a:pt x="392" y="3377"/>
                    </a:cubicBezTo>
                    <a:cubicBezTo>
                      <a:pt x="365" y="3350"/>
                      <a:pt x="342" y="3323"/>
                      <a:pt x="322" y="3293"/>
                    </a:cubicBezTo>
                    <a:cubicBezTo>
                      <a:pt x="308" y="3266"/>
                      <a:pt x="299" y="3240"/>
                      <a:pt x="288" y="3212"/>
                    </a:cubicBezTo>
                    <a:cubicBezTo>
                      <a:pt x="279" y="3176"/>
                      <a:pt x="271" y="3143"/>
                      <a:pt x="268" y="3109"/>
                    </a:cubicBezTo>
                    <a:cubicBezTo>
                      <a:pt x="268" y="3082"/>
                      <a:pt x="271" y="3052"/>
                      <a:pt x="275" y="3025"/>
                    </a:cubicBezTo>
                    <a:cubicBezTo>
                      <a:pt x="279" y="3012"/>
                      <a:pt x="282" y="2999"/>
                      <a:pt x="288" y="2985"/>
                    </a:cubicBezTo>
                    <a:cubicBezTo>
                      <a:pt x="295" y="2976"/>
                      <a:pt x="302" y="2965"/>
                      <a:pt x="308" y="2955"/>
                    </a:cubicBezTo>
                    <a:lnTo>
                      <a:pt x="328" y="2939"/>
                    </a:lnTo>
                    <a:lnTo>
                      <a:pt x="352" y="2928"/>
                    </a:lnTo>
                    <a:cubicBezTo>
                      <a:pt x="369" y="2925"/>
                      <a:pt x="385" y="2922"/>
                      <a:pt x="402" y="2922"/>
                    </a:cubicBezTo>
                    <a:cubicBezTo>
                      <a:pt x="449" y="2922"/>
                      <a:pt x="495" y="2925"/>
                      <a:pt x="543" y="2931"/>
                    </a:cubicBezTo>
                    <a:cubicBezTo>
                      <a:pt x="596" y="2935"/>
                      <a:pt x="649" y="2942"/>
                      <a:pt x="706" y="2948"/>
                    </a:cubicBezTo>
                    <a:cubicBezTo>
                      <a:pt x="760" y="2959"/>
                      <a:pt x="813" y="2965"/>
                      <a:pt x="870" y="2965"/>
                    </a:cubicBezTo>
                    <a:cubicBezTo>
                      <a:pt x="934" y="2965"/>
                      <a:pt x="1001" y="2955"/>
                      <a:pt x="1068" y="2948"/>
                    </a:cubicBezTo>
                    <a:cubicBezTo>
                      <a:pt x="1094" y="2945"/>
                      <a:pt x="1121" y="2942"/>
                      <a:pt x="1148" y="2935"/>
                    </a:cubicBezTo>
                    <a:cubicBezTo>
                      <a:pt x="1198" y="2925"/>
                      <a:pt x="1245" y="2905"/>
                      <a:pt x="1295" y="2878"/>
                    </a:cubicBezTo>
                    <a:cubicBezTo>
                      <a:pt x="1355" y="2845"/>
                      <a:pt x="1412" y="2805"/>
                      <a:pt x="1466" y="2758"/>
                    </a:cubicBezTo>
                    <a:cubicBezTo>
                      <a:pt x="1492" y="2731"/>
                      <a:pt x="1519" y="2701"/>
                      <a:pt x="1536" y="2671"/>
                    </a:cubicBezTo>
                    <a:cubicBezTo>
                      <a:pt x="1549" y="2650"/>
                      <a:pt x="1559" y="2627"/>
                      <a:pt x="1569" y="2607"/>
                    </a:cubicBezTo>
                    <a:cubicBezTo>
                      <a:pt x="1576" y="2587"/>
                      <a:pt x="1579" y="2564"/>
                      <a:pt x="1583" y="2541"/>
                    </a:cubicBezTo>
                    <a:cubicBezTo>
                      <a:pt x="1586" y="2520"/>
                      <a:pt x="1583" y="2487"/>
                      <a:pt x="1583" y="2474"/>
                    </a:cubicBezTo>
                    <a:cubicBezTo>
                      <a:pt x="1579" y="2450"/>
                      <a:pt x="1573" y="2430"/>
                      <a:pt x="1566" y="2406"/>
                    </a:cubicBezTo>
                    <a:cubicBezTo>
                      <a:pt x="1549" y="2363"/>
                      <a:pt x="1523" y="2323"/>
                      <a:pt x="1495" y="2286"/>
                    </a:cubicBezTo>
                    <a:cubicBezTo>
                      <a:pt x="1452" y="2223"/>
                      <a:pt x="1389" y="2166"/>
                      <a:pt x="1332" y="2113"/>
                    </a:cubicBezTo>
                    <a:cubicBezTo>
                      <a:pt x="1235" y="2022"/>
                      <a:pt x="1125" y="1945"/>
                      <a:pt x="1024" y="1858"/>
                    </a:cubicBezTo>
                    <a:cubicBezTo>
                      <a:pt x="997" y="1828"/>
                      <a:pt x="971" y="1801"/>
                      <a:pt x="947" y="1772"/>
                    </a:cubicBezTo>
                    <a:cubicBezTo>
                      <a:pt x="930" y="1735"/>
                      <a:pt x="914" y="1701"/>
                      <a:pt x="901" y="1664"/>
                    </a:cubicBezTo>
                    <a:cubicBezTo>
                      <a:pt x="897" y="1647"/>
                      <a:pt x="893" y="1631"/>
                      <a:pt x="890" y="1611"/>
                    </a:cubicBezTo>
                    <a:lnTo>
                      <a:pt x="890" y="1591"/>
                    </a:lnTo>
                    <a:lnTo>
                      <a:pt x="897" y="1581"/>
                    </a:lnTo>
                    <a:lnTo>
                      <a:pt x="907" y="1560"/>
                    </a:lnTo>
                    <a:lnTo>
                      <a:pt x="927" y="1547"/>
                    </a:lnTo>
                    <a:cubicBezTo>
                      <a:pt x="937" y="1544"/>
                      <a:pt x="947" y="1544"/>
                      <a:pt x="957" y="1540"/>
                    </a:cubicBezTo>
                    <a:cubicBezTo>
                      <a:pt x="1004" y="1544"/>
                      <a:pt x="1051" y="1547"/>
                      <a:pt x="1097" y="1554"/>
                    </a:cubicBezTo>
                    <a:cubicBezTo>
                      <a:pt x="1148" y="1560"/>
                      <a:pt x="1202" y="1567"/>
                      <a:pt x="1255" y="1574"/>
                    </a:cubicBezTo>
                    <a:cubicBezTo>
                      <a:pt x="1308" y="1581"/>
                      <a:pt x="1362" y="1594"/>
                      <a:pt x="1415" y="1594"/>
                    </a:cubicBezTo>
                    <a:cubicBezTo>
                      <a:pt x="1427" y="1595"/>
                      <a:pt x="1438" y="1595"/>
                      <a:pt x="1450" y="1595"/>
                    </a:cubicBezTo>
                    <a:cubicBezTo>
                      <a:pt x="1506" y="1595"/>
                      <a:pt x="1564" y="1589"/>
                      <a:pt x="1619" y="1577"/>
                    </a:cubicBezTo>
                    <a:cubicBezTo>
                      <a:pt x="1656" y="1571"/>
                      <a:pt x="1690" y="1557"/>
                      <a:pt x="1727" y="1544"/>
                    </a:cubicBezTo>
                    <a:cubicBezTo>
                      <a:pt x="1767" y="1531"/>
                      <a:pt x="1800" y="1511"/>
                      <a:pt x="1837" y="1487"/>
                    </a:cubicBezTo>
                    <a:cubicBezTo>
                      <a:pt x="1857" y="1474"/>
                      <a:pt x="1877" y="1460"/>
                      <a:pt x="1897" y="1443"/>
                    </a:cubicBezTo>
                    <a:cubicBezTo>
                      <a:pt x="1937" y="1410"/>
                      <a:pt x="1967" y="1366"/>
                      <a:pt x="1988" y="1316"/>
                    </a:cubicBezTo>
                    <a:cubicBezTo>
                      <a:pt x="1994" y="1296"/>
                      <a:pt x="1997" y="1263"/>
                      <a:pt x="2000" y="1243"/>
                    </a:cubicBezTo>
                    <a:cubicBezTo>
                      <a:pt x="2004" y="1210"/>
                      <a:pt x="2000" y="1176"/>
                      <a:pt x="1991" y="1145"/>
                    </a:cubicBezTo>
                    <a:cubicBezTo>
                      <a:pt x="1984" y="1122"/>
                      <a:pt x="1980" y="1105"/>
                      <a:pt x="1971" y="1085"/>
                    </a:cubicBezTo>
                    <a:cubicBezTo>
                      <a:pt x="1960" y="1065"/>
                      <a:pt x="1944" y="1045"/>
                      <a:pt x="1931" y="1025"/>
                    </a:cubicBezTo>
                    <a:cubicBezTo>
                      <a:pt x="1917" y="1009"/>
                      <a:pt x="1900" y="992"/>
                      <a:pt x="1887" y="975"/>
                    </a:cubicBezTo>
                    <a:cubicBezTo>
                      <a:pt x="1857" y="942"/>
                      <a:pt x="1827" y="912"/>
                      <a:pt x="1793" y="881"/>
                    </a:cubicBezTo>
                    <a:cubicBezTo>
                      <a:pt x="1750" y="841"/>
                      <a:pt x="1703" y="801"/>
                      <a:pt x="1656" y="761"/>
                    </a:cubicBezTo>
                    <a:cubicBezTo>
                      <a:pt x="1643" y="748"/>
                      <a:pt x="1626" y="735"/>
                      <a:pt x="1613" y="721"/>
                    </a:cubicBezTo>
                    <a:cubicBezTo>
                      <a:pt x="1556" y="668"/>
                      <a:pt x="1506" y="614"/>
                      <a:pt x="1463" y="554"/>
                    </a:cubicBezTo>
                    <a:cubicBezTo>
                      <a:pt x="1452" y="534"/>
                      <a:pt x="1443" y="517"/>
                      <a:pt x="1435" y="497"/>
                    </a:cubicBezTo>
                    <a:lnTo>
                      <a:pt x="1432" y="477"/>
                    </a:lnTo>
                    <a:lnTo>
                      <a:pt x="1435" y="477"/>
                    </a:lnTo>
                    <a:lnTo>
                      <a:pt x="1455" y="467"/>
                    </a:lnTo>
                    <a:lnTo>
                      <a:pt x="1459" y="467"/>
                    </a:lnTo>
                    <a:cubicBezTo>
                      <a:pt x="1486" y="467"/>
                      <a:pt x="1516" y="470"/>
                      <a:pt x="1543" y="474"/>
                    </a:cubicBezTo>
                    <a:cubicBezTo>
                      <a:pt x="1576" y="477"/>
                      <a:pt x="1613" y="477"/>
                      <a:pt x="1646" y="480"/>
                    </a:cubicBezTo>
                    <a:cubicBezTo>
                      <a:pt x="1719" y="487"/>
                      <a:pt x="1790" y="507"/>
                      <a:pt x="1860" y="514"/>
                    </a:cubicBezTo>
                    <a:cubicBezTo>
                      <a:pt x="1871" y="515"/>
                      <a:pt x="1883" y="515"/>
                      <a:pt x="1894" y="515"/>
                    </a:cubicBezTo>
                    <a:cubicBezTo>
                      <a:pt x="1982" y="515"/>
                      <a:pt x="2068" y="494"/>
                      <a:pt x="2151" y="467"/>
                    </a:cubicBezTo>
                    <a:cubicBezTo>
                      <a:pt x="2185" y="454"/>
                      <a:pt x="2221" y="440"/>
                      <a:pt x="2255" y="423"/>
                    </a:cubicBezTo>
                    <a:cubicBezTo>
                      <a:pt x="2289" y="410"/>
                      <a:pt x="2318" y="387"/>
                      <a:pt x="2349" y="367"/>
                    </a:cubicBezTo>
                    <a:cubicBezTo>
                      <a:pt x="2358" y="360"/>
                      <a:pt x="2366" y="353"/>
                      <a:pt x="2372" y="343"/>
                    </a:cubicBezTo>
                    <a:cubicBezTo>
                      <a:pt x="2398" y="323"/>
                      <a:pt x="2415" y="296"/>
                      <a:pt x="2429" y="263"/>
                    </a:cubicBezTo>
                    <a:cubicBezTo>
                      <a:pt x="2449" y="222"/>
                      <a:pt x="2449" y="179"/>
                      <a:pt x="2446" y="136"/>
                    </a:cubicBezTo>
                    <a:cubicBezTo>
                      <a:pt x="2439" y="79"/>
                      <a:pt x="2392" y="29"/>
                      <a:pt x="2338" y="9"/>
                    </a:cubicBezTo>
                    <a:cubicBezTo>
                      <a:pt x="2322" y="3"/>
                      <a:pt x="2305" y="1"/>
                      <a:pt x="2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46" name="Google Shape;46;p2"/>
              <p:cNvGrpSpPr/>
              <p:nvPr/>
            </p:nvGrpSpPr>
            <p:grpSpPr>
              <a:xfrm>
                <a:off x="8330685" y="3129822"/>
                <a:ext cx="155484" cy="175100"/>
                <a:chOff x="3655550" y="2257032"/>
                <a:chExt cx="192526" cy="161920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3655550" y="2331503"/>
                  <a:ext cx="192526" cy="31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" h="226" extrusionOk="0">
                      <a:moveTo>
                        <a:pt x="967" y="1"/>
                      </a:moveTo>
                      <a:cubicBezTo>
                        <a:pt x="936" y="1"/>
                        <a:pt x="906" y="1"/>
                        <a:pt x="876" y="5"/>
                      </a:cubicBezTo>
                      <a:cubicBezTo>
                        <a:pt x="800" y="8"/>
                        <a:pt x="719" y="15"/>
                        <a:pt x="642" y="18"/>
                      </a:cubicBezTo>
                      <a:cubicBezTo>
                        <a:pt x="458" y="31"/>
                        <a:pt x="274" y="31"/>
                        <a:pt x="93" y="35"/>
                      </a:cubicBezTo>
                      <a:cubicBezTo>
                        <a:pt x="40" y="35"/>
                        <a:pt x="0" y="85"/>
                        <a:pt x="3" y="135"/>
                      </a:cubicBezTo>
                      <a:cubicBezTo>
                        <a:pt x="3" y="186"/>
                        <a:pt x="50" y="226"/>
                        <a:pt x="100" y="226"/>
                      </a:cubicBezTo>
                      <a:cubicBezTo>
                        <a:pt x="311" y="222"/>
                        <a:pt x="519" y="218"/>
                        <a:pt x="726" y="209"/>
                      </a:cubicBezTo>
                      <a:cubicBezTo>
                        <a:pt x="789" y="207"/>
                        <a:pt x="854" y="204"/>
                        <a:pt x="918" y="204"/>
                      </a:cubicBezTo>
                      <a:cubicBezTo>
                        <a:pt x="946" y="204"/>
                        <a:pt x="973" y="204"/>
                        <a:pt x="1000" y="206"/>
                      </a:cubicBezTo>
                      <a:cubicBezTo>
                        <a:pt x="1047" y="206"/>
                        <a:pt x="1093" y="212"/>
                        <a:pt x="1141" y="212"/>
                      </a:cubicBezTo>
                      <a:lnTo>
                        <a:pt x="1204" y="212"/>
                      </a:lnTo>
                      <a:cubicBezTo>
                        <a:pt x="1234" y="212"/>
                        <a:pt x="1268" y="212"/>
                        <a:pt x="1294" y="198"/>
                      </a:cubicBezTo>
                      <a:cubicBezTo>
                        <a:pt x="1311" y="195"/>
                        <a:pt x="1325" y="186"/>
                        <a:pt x="1334" y="175"/>
                      </a:cubicBezTo>
                      <a:cubicBezTo>
                        <a:pt x="1345" y="161"/>
                        <a:pt x="1351" y="149"/>
                        <a:pt x="1354" y="135"/>
                      </a:cubicBezTo>
                      <a:cubicBezTo>
                        <a:pt x="1365" y="98"/>
                        <a:pt x="1348" y="51"/>
                        <a:pt x="1311" y="35"/>
                      </a:cubicBezTo>
                      <a:cubicBezTo>
                        <a:pt x="1294" y="28"/>
                        <a:pt x="1274" y="21"/>
                        <a:pt x="1254" y="18"/>
                      </a:cubicBezTo>
                      <a:cubicBezTo>
                        <a:pt x="1234" y="15"/>
                        <a:pt x="1214" y="15"/>
                        <a:pt x="1190" y="15"/>
                      </a:cubicBezTo>
                      <a:cubicBezTo>
                        <a:pt x="1164" y="11"/>
                        <a:pt x="1137" y="11"/>
                        <a:pt x="1107" y="8"/>
                      </a:cubicBezTo>
                      <a:cubicBezTo>
                        <a:pt x="1070" y="5"/>
                        <a:pt x="1033" y="1"/>
                        <a:pt x="9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3735240" y="2257032"/>
                  <a:ext cx="38223" cy="16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1148" extrusionOk="0">
                      <a:moveTo>
                        <a:pt x="114" y="1"/>
                      </a:moveTo>
                      <a:cubicBezTo>
                        <a:pt x="57" y="1"/>
                        <a:pt x="0" y="55"/>
                        <a:pt x="10" y="118"/>
                      </a:cubicBezTo>
                      <a:cubicBezTo>
                        <a:pt x="17" y="198"/>
                        <a:pt x="23" y="278"/>
                        <a:pt x="27" y="359"/>
                      </a:cubicBezTo>
                      <a:cubicBezTo>
                        <a:pt x="30" y="433"/>
                        <a:pt x="30" y="509"/>
                        <a:pt x="37" y="583"/>
                      </a:cubicBezTo>
                      <a:cubicBezTo>
                        <a:pt x="40" y="657"/>
                        <a:pt x="34" y="726"/>
                        <a:pt x="30" y="800"/>
                      </a:cubicBezTo>
                      <a:cubicBezTo>
                        <a:pt x="27" y="834"/>
                        <a:pt x="23" y="870"/>
                        <a:pt x="23" y="904"/>
                      </a:cubicBezTo>
                      <a:cubicBezTo>
                        <a:pt x="20" y="947"/>
                        <a:pt x="23" y="987"/>
                        <a:pt x="20" y="1031"/>
                      </a:cubicBezTo>
                      <a:cubicBezTo>
                        <a:pt x="20" y="1096"/>
                        <a:pt x="83" y="1148"/>
                        <a:pt x="145" y="1148"/>
                      </a:cubicBezTo>
                      <a:cubicBezTo>
                        <a:pt x="147" y="1148"/>
                        <a:pt x="148" y="1148"/>
                        <a:pt x="150" y="1148"/>
                      </a:cubicBezTo>
                      <a:cubicBezTo>
                        <a:pt x="218" y="1148"/>
                        <a:pt x="271" y="1088"/>
                        <a:pt x="267" y="1021"/>
                      </a:cubicBezTo>
                      <a:cubicBezTo>
                        <a:pt x="267" y="981"/>
                        <a:pt x="261" y="941"/>
                        <a:pt x="261" y="904"/>
                      </a:cubicBezTo>
                      <a:cubicBezTo>
                        <a:pt x="258" y="864"/>
                        <a:pt x="258" y="827"/>
                        <a:pt x="258" y="790"/>
                      </a:cubicBezTo>
                      <a:cubicBezTo>
                        <a:pt x="258" y="754"/>
                        <a:pt x="261" y="720"/>
                        <a:pt x="261" y="686"/>
                      </a:cubicBezTo>
                      <a:cubicBezTo>
                        <a:pt x="261" y="649"/>
                        <a:pt x="258" y="609"/>
                        <a:pt x="255" y="573"/>
                      </a:cubicBezTo>
                      <a:cubicBezTo>
                        <a:pt x="251" y="496"/>
                        <a:pt x="255" y="422"/>
                        <a:pt x="251" y="348"/>
                      </a:cubicBezTo>
                      <a:cubicBezTo>
                        <a:pt x="247" y="268"/>
                        <a:pt x="241" y="188"/>
                        <a:pt x="231" y="104"/>
                      </a:cubicBezTo>
                      <a:cubicBezTo>
                        <a:pt x="227" y="78"/>
                        <a:pt x="218" y="51"/>
                        <a:pt x="194" y="31"/>
                      </a:cubicBezTo>
                      <a:cubicBezTo>
                        <a:pt x="174" y="11"/>
                        <a:pt x="147" y="1"/>
                        <a:pt x="1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49" name="Google Shape;49;p2"/>
              <p:cNvSpPr/>
              <p:nvPr/>
            </p:nvSpPr>
            <p:spPr>
              <a:xfrm>
                <a:off x="6764747" y="254723"/>
                <a:ext cx="106705" cy="8371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46" extrusionOk="0">
                    <a:moveTo>
                      <a:pt x="218" y="1"/>
                    </a:moveTo>
                    <a:cubicBezTo>
                      <a:pt x="98" y="1"/>
                      <a:pt x="0" y="118"/>
                      <a:pt x="7" y="235"/>
                    </a:cubicBezTo>
                    <a:cubicBezTo>
                      <a:pt x="7" y="292"/>
                      <a:pt x="34" y="345"/>
                      <a:pt x="78" y="385"/>
                    </a:cubicBezTo>
                    <a:cubicBezTo>
                      <a:pt x="121" y="429"/>
                      <a:pt x="178" y="446"/>
                      <a:pt x="238" y="446"/>
                    </a:cubicBezTo>
                    <a:cubicBezTo>
                      <a:pt x="358" y="446"/>
                      <a:pt x="452" y="329"/>
                      <a:pt x="448" y="212"/>
                    </a:cubicBezTo>
                    <a:cubicBezTo>
                      <a:pt x="445" y="155"/>
                      <a:pt x="419" y="101"/>
                      <a:pt x="379" y="61"/>
                    </a:cubicBezTo>
                    <a:cubicBezTo>
                      <a:pt x="335" y="18"/>
                      <a:pt x="278" y="1"/>
                      <a:pt x="2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6438092">
                <a:off x="1390171" y="119727"/>
                <a:ext cx="219338" cy="353726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3951" extrusionOk="0">
                    <a:moveTo>
                      <a:pt x="1707" y="1170"/>
                    </a:moveTo>
                    <a:lnTo>
                      <a:pt x="1703" y="1179"/>
                    </a:lnTo>
                    <a:lnTo>
                      <a:pt x="1699" y="1179"/>
                    </a:lnTo>
                    <a:lnTo>
                      <a:pt x="1707" y="1170"/>
                    </a:lnTo>
                    <a:close/>
                    <a:moveTo>
                      <a:pt x="2288" y="1"/>
                    </a:moveTo>
                    <a:cubicBezTo>
                      <a:pt x="2254" y="1"/>
                      <a:pt x="2219" y="12"/>
                      <a:pt x="2188" y="32"/>
                    </a:cubicBezTo>
                    <a:cubicBezTo>
                      <a:pt x="2171" y="42"/>
                      <a:pt x="2151" y="55"/>
                      <a:pt x="2131" y="69"/>
                    </a:cubicBezTo>
                    <a:cubicBezTo>
                      <a:pt x="2085" y="96"/>
                      <a:pt x="2031" y="116"/>
                      <a:pt x="1977" y="133"/>
                    </a:cubicBezTo>
                    <a:cubicBezTo>
                      <a:pt x="1951" y="139"/>
                      <a:pt x="1924" y="146"/>
                      <a:pt x="1894" y="149"/>
                    </a:cubicBezTo>
                    <a:cubicBezTo>
                      <a:pt x="1850" y="146"/>
                      <a:pt x="1807" y="142"/>
                      <a:pt x="1764" y="136"/>
                    </a:cubicBezTo>
                    <a:cubicBezTo>
                      <a:pt x="1710" y="129"/>
                      <a:pt x="1656" y="126"/>
                      <a:pt x="1599" y="122"/>
                    </a:cubicBezTo>
                    <a:lnTo>
                      <a:pt x="1526" y="122"/>
                    </a:lnTo>
                    <a:cubicBezTo>
                      <a:pt x="1516" y="119"/>
                      <a:pt x="1503" y="119"/>
                      <a:pt x="1489" y="119"/>
                    </a:cubicBezTo>
                    <a:cubicBezTo>
                      <a:pt x="1472" y="122"/>
                      <a:pt x="1452" y="122"/>
                      <a:pt x="1435" y="122"/>
                    </a:cubicBezTo>
                    <a:cubicBezTo>
                      <a:pt x="1406" y="126"/>
                      <a:pt x="1378" y="133"/>
                      <a:pt x="1349" y="142"/>
                    </a:cubicBezTo>
                    <a:cubicBezTo>
                      <a:pt x="1325" y="149"/>
                      <a:pt x="1302" y="159"/>
                      <a:pt x="1278" y="173"/>
                    </a:cubicBezTo>
                    <a:cubicBezTo>
                      <a:pt x="1255" y="186"/>
                      <a:pt x="1235" y="202"/>
                      <a:pt x="1211" y="219"/>
                    </a:cubicBezTo>
                    <a:cubicBezTo>
                      <a:pt x="1188" y="236"/>
                      <a:pt x="1171" y="259"/>
                      <a:pt x="1154" y="279"/>
                    </a:cubicBezTo>
                    <a:lnTo>
                      <a:pt x="1142" y="296"/>
                    </a:lnTo>
                    <a:cubicBezTo>
                      <a:pt x="1131" y="316"/>
                      <a:pt x="1121" y="336"/>
                      <a:pt x="1111" y="353"/>
                    </a:cubicBezTo>
                    <a:cubicBezTo>
                      <a:pt x="1101" y="380"/>
                      <a:pt x="1094" y="410"/>
                      <a:pt x="1091" y="437"/>
                    </a:cubicBezTo>
                    <a:cubicBezTo>
                      <a:pt x="1085" y="483"/>
                      <a:pt x="1088" y="531"/>
                      <a:pt x="1097" y="577"/>
                    </a:cubicBezTo>
                    <a:cubicBezTo>
                      <a:pt x="1108" y="624"/>
                      <a:pt x="1125" y="671"/>
                      <a:pt x="1151" y="714"/>
                    </a:cubicBezTo>
                    <a:cubicBezTo>
                      <a:pt x="1171" y="748"/>
                      <a:pt x="1191" y="784"/>
                      <a:pt x="1218" y="815"/>
                    </a:cubicBezTo>
                    <a:cubicBezTo>
                      <a:pt x="1251" y="861"/>
                      <a:pt x="1292" y="901"/>
                      <a:pt x="1335" y="942"/>
                    </a:cubicBezTo>
                    <a:cubicBezTo>
                      <a:pt x="1382" y="989"/>
                      <a:pt x="1435" y="1036"/>
                      <a:pt x="1492" y="1076"/>
                    </a:cubicBezTo>
                    <a:cubicBezTo>
                      <a:pt x="1539" y="1113"/>
                      <a:pt x="1593" y="1149"/>
                      <a:pt x="1639" y="1190"/>
                    </a:cubicBezTo>
                    <a:lnTo>
                      <a:pt x="1656" y="1206"/>
                    </a:lnTo>
                    <a:cubicBezTo>
                      <a:pt x="1643" y="1216"/>
                      <a:pt x="1626" y="1223"/>
                      <a:pt x="1606" y="1230"/>
                    </a:cubicBezTo>
                    <a:cubicBezTo>
                      <a:pt x="1566" y="1239"/>
                      <a:pt x="1523" y="1243"/>
                      <a:pt x="1483" y="1246"/>
                    </a:cubicBezTo>
                    <a:cubicBezTo>
                      <a:pt x="1429" y="1246"/>
                      <a:pt x="1382" y="1239"/>
                      <a:pt x="1329" y="1233"/>
                    </a:cubicBezTo>
                    <a:cubicBezTo>
                      <a:pt x="1278" y="1226"/>
                      <a:pt x="1228" y="1219"/>
                      <a:pt x="1174" y="1213"/>
                    </a:cubicBezTo>
                    <a:cubicBezTo>
                      <a:pt x="1125" y="1202"/>
                      <a:pt x="1071" y="1190"/>
                      <a:pt x="1021" y="1190"/>
                    </a:cubicBezTo>
                    <a:cubicBezTo>
                      <a:pt x="1009" y="1188"/>
                      <a:pt x="997" y="1188"/>
                      <a:pt x="985" y="1188"/>
                    </a:cubicBezTo>
                    <a:cubicBezTo>
                      <a:pt x="957" y="1188"/>
                      <a:pt x="929" y="1191"/>
                      <a:pt x="901" y="1193"/>
                    </a:cubicBezTo>
                    <a:lnTo>
                      <a:pt x="881" y="1196"/>
                    </a:lnTo>
                    <a:cubicBezTo>
                      <a:pt x="853" y="1199"/>
                      <a:pt x="820" y="1206"/>
                      <a:pt x="796" y="1216"/>
                    </a:cubicBezTo>
                    <a:cubicBezTo>
                      <a:pt x="753" y="1236"/>
                      <a:pt x="710" y="1263"/>
                      <a:pt x="673" y="1293"/>
                    </a:cubicBezTo>
                    <a:cubicBezTo>
                      <a:pt x="623" y="1337"/>
                      <a:pt x="583" y="1394"/>
                      <a:pt x="560" y="1454"/>
                    </a:cubicBezTo>
                    <a:lnTo>
                      <a:pt x="549" y="1477"/>
                    </a:lnTo>
                    <a:cubicBezTo>
                      <a:pt x="526" y="1544"/>
                      <a:pt x="523" y="1624"/>
                      <a:pt x="532" y="1694"/>
                    </a:cubicBezTo>
                    <a:cubicBezTo>
                      <a:pt x="546" y="1764"/>
                      <a:pt x="569" y="1835"/>
                      <a:pt x="600" y="1902"/>
                    </a:cubicBezTo>
                    <a:cubicBezTo>
                      <a:pt x="626" y="1962"/>
                      <a:pt x="663" y="2019"/>
                      <a:pt x="710" y="2065"/>
                    </a:cubicBezTo>
                    <a:cubicBezTo>
                      <a:pt x="730" y="2089"/>
                      <a:pt x="750" y="2113"/>
                      <a:pt x="773" y="2133"/>
                    </a:cubicBezTo>
                    <a:cubicBezTo>
                      <a:pt x="827" y="2179"/>
                      <a:pt x="881" y="2226"/>
                      <a:pt x="934" y="2269"/>
                    </a:cubicBezTo>
                    <a:cubicBezTo>
                      <a:pt x="1017" y="2333"/>
                      <a:pt x="1101" y="2397"/>
                      <a:pt x="1182" y="2467"/>
                    </a:cubicBezTo>
                    <a:cubicBezTo>
                      <a:pt x="1198" y="2484"/>
                      <a:pt x="1218" y="2504"/>
                      <a:pt x="1235" y="2524"/>
                    </a:cubicBezTo>
                    <a:cubicBezTo>
                      <a:pt x="1198" y="2557"/>
                      <a:pt x="1162" y="2587"/>
                      <a:pt x="1121" y="2618"/>
                    </a:cubicBezTo>
                    <a:cubicBezTo>
                      <a:pt x="1108" y="2624"/>
                      <a:pt x="1094" y="2627"/>
                      <a:pt x="1085" y="2634"/>
                    </a:cubicBezTo>
                    <a:cubicBezTo>
                      <a:pt x="1014" y="2650"/>
                      <a:pt x="947" y="2661"/>
                      <a:pt x="877" y="2667"/>
                    </a:cubicBezTo>
                    <a:cubicBezTo>
                      <a:pt x="827" y="2667"/>
                      <a:pt x="780" y="2661"/>
                      <a:pt x="730" y="2654"/>
                    </a:cubicBezTo>
                    <a:cubicBezTo>
                      <a:pt x="676" y="2647"/>
                      <a:pt x="623" y="2644"/>
                      <a:pt x="566" y="2641"/>
                    </a:cubicBezTo>
                    <a:cubicBezTo>
                      <a:pt x="521" y="2639"/>
                      <a:pt x="476" y="2636"/>
                      <a:pt x="431" y="2636"/>
                    </a:cubicBezTo>
                    <a:cubicBezTo>
                      <a:pt x="413" y="2636"/>
                      <a:pt x="394" y="2637"/>
                      <a:pt x="375" y="2638"/>
                    </a:cubicBezTo>
                    <a:cubicBezTo>
                      <a:pt x="245" y="2650"/>
                      <a:pt x="128" y="2718"/>
                      <a:pt x="64" y="2831"/>
                    </a:cubicBezTo>
                    <a:cubicBezTo>
                      <a:pt x="24" y="2902"/>
                      <a:pt x="1" y="2985"/>
                      <a:pt x="1" y="3065"/>
                    </a:cubicBezTo>
                    <a:cubicBezTo>
                      <a:pt x="1" y="3132"/>
                      <a:pt x="4" y="3196"/>
                      <a:pt x="21" y="3260"/>
                    </a:cubicBezTo>
                    <a:cubicBezTo>
                      <a:pt x="31" y="3293"/>
                      <a:pt x="41" y="3326"/>
                      <a:pt x="54" y="3363"/>
                    </a:cubicBezTo>
                    <a:cubicBezTo>
                      <a:pt x="71" y="3400"/>
                      <a:pt x="91" y="3433"/>
                      <a:pt x="114" y="3467"/>
                    </a:cubicBezTo>
                    <a:cubicBezTo>
                      <a:pt x="151" y="3521"/>
                      <a:pt x="205" y="3567"/>
                      <a:pt x="255" y="3610"/>
                    </a:cubicBezTo>
                    <a:cubicBezTo>
                      <a:pt x="319" y="3664"/>
                      <a:pt x="392" y="3708"/>
                      <a:pt x="462" y="3751"/>
                    </a:cubicBezTo>
                    <a:cubicBezTo>
                      <a:pt x="552" y="3811"/>
                      <a:pt x="646" y="3868"/>
                      <a:pt x="736" y="3928"/>
                    </a:cubicBezTo>
                    <a:cubicBezTo>
                      <a:pt x="760" y="3942"/>
                      <a:pt x="786" y="3950"/>
                      <a:pt x="814" y="3950"/>
                    </a:cubicBezTo>
                    <a:cubicBezTo>
                      <a:pt x="821" y="3950"/>
                      <a:pt x="829" y="3950"/>
                      <a:pt x="836" y="3948"/>
                    </a:cubicBezTo>
                    <a:cubicBezTo>
                      <a:pt x="870" y="3945"/>
                      <a:pt x="901" y="3925"/>
                      <a:pt x="921" y="3895"/>
                    </a:cubicBezTo>
                    <a:cubicBezTo>
                      <a:pt x="961" y="3838"/>
                      <a:pt x="950" y="3748"/>
                      <a:pt x="890" y="3711"/>
                    </a:cubicBezTo>
                    <a:cubicBezTo>
                      <a:pt x="793" y="3651"/>
                      <a:pt x="696" y="3590"/>
                      <a:pt x="603" y="3527"/>
                    </a:cubicBezTo>
                    <a:cubicBezTo>
                      <a:pt x="529" y="3480"/>
                      <a:pt x="459" y="3430"/>
                      <a:pt x="392" y="3377"/>
                    </a:cubicBezTo>
                    <a:cubicBezTo>
                      <a:pt x="365" y="3350"/>
                      <a:pt x="342" y="3323"/>
                      <a:pt x="322" y="3293"/>
                    </a:cubicBezTo>
                    <a:cubicBezTo>
                      <a:pt x="308" y="3266"/>
                      <a:pt x="299" y="3240"/>
                      <a:pt x="288" y="3212"/>
                    </a:cubicBezTo>
                    <a:cubicBezTo>
                      <a:pt x="279" y="3176"/>
                      <a:pt x="271" y="3143"/>
                      <a:pt x="268" y="3109"/>
                    </a:cubicBezTo>
                    <a:cubicBezTo>
                      <a:pt x="268" y="3082"/>
                      <a:pt x="271" y="3052"/>
                      <a:pt x="275" y="3025"/>
                    </a:cubicBezTo>
                    <a:cubicBezTo>
                      <a:pt x="279" y="3012"/>
                      <a:pt x="282" y="2999"/>
                      <a:pt x="288" y="2985"/>
                    </a:cubicBezTo>
                    <a:cubicBezTo>
                      <a:pt x="295" y="2976"/>
                      <a:pt x="302" y="2965"/>
                      <a:pt x="308" y="2955"/>
                    </a:cubicBezTo>
                    <a:lnTo>
                      <a:pt x="328" y="2939"/>
                    </a:lnTo>
                    <a:lnTo>
                      <a:pt x="352" y="2928"/>
                    </a:lnTo>
                    <a:cubicBezTo>
                      <a:pt x="369" y="2925"/>
                      <a:pt x="385" y="2922"/>
                      <a:pt x="402" y="2922"/>
                    </a:cubicBezTo>
                    <a:cubicBezTo>
                      <a:pt x="449" y="2922"/>
                      <a:pt x="495" y="2925"/>
                      <a:pt x="543" y="2931"/>
                    </a:cubicBezTo>
                    <a:cubicBezTo>
                      <a:pt x="596" y="2935"/>
                      <a:pt x="649" y="2942"/>
                      <a:pt x="706" y="2948"/>
                    </a:cubicBezTo>
                    <a:cubicBezTo>
                      <a:pt x="760" y="2959"/>
                      <a:pt x="813" y="2965"/>
                      <a:pt x="870" y="2965"/>
                    </a:cubicBezTo>
                    <a:cubicBezTo>
                      <a:pt x="934" y="2965"/>
                      <a:pt x="1001" y="2955"/>
                      <a:pt x="1068" y="2948"/>
                    </a:cubicBezTo>
                    <a:cubicBezTo>
                      <a:pt x="1094" y="2945"/>
                      <a:pt x="1121" y="2942"/>
                      <a:pt x="1148" y="2935"/>
                    </a:cubicBezTo>
                    <a:cubicBezTo>
                      <a:pt x="1198" y="2925"/>
                      <a:pt x="1245" y="2905"/>
                      <a:pt x="1295" y="2878"/>
                    </a:cubicBezTo>
                    <a:cubicBezTo>
                      <a:pt x="1355" y="2845"/>
                      <a:pt x="1412" y="2805"/>
                      <a:pt x="1466" y="2758"/>
                    </a:cubicBezTo>
                    <a:cubicBezTo>
                      <a:pt x="1492" y="2731"/>
                      <a:pt x="1519" y="2701"/>
                      <a:pt x="1536" y="2671"/>
                    </a:cubicBezTo>
                    <a:cubicBezTo>
                      <a:pt x="1549" y="2650"/>
                      <a:pt x="1559" y="2627"/>
                      <a:pt x="1569" y="2607"/>
                    </a:cubicBezTo>
                    <a:cubicBezTo>
                      <a:pt x="1576" y="2587"/>
                      <a:pt x="1579" y="2564"/>
                      <a:pt x="1583" y="2541"/>
                    </a:cubicBezTo>
                    <a:cubicBezTo>
                      <a:pt x="1586" y="2520"/>
                      <a:pt x="1583" y="2487"/>
                      <a:pt x="1583" y="2474"/>
                    </a:cubicBezTo>
                    <a:cubicBezTo>
                      <a:pt x="1579" y="2450"/>
                      <a:pt x="1573" y="2430"/>
                      <a:pt x="1566" y="2406"/>
                    </a:cubicBezTo>
                    <a:cubicBezTo>
                      <a:pt x="1549" y="2363"/>
                      <a:pt x="1523" y="2323"/>
                      <a:pt x="1495" y="2286"/>
                    </a:cubicBezTo>
                    <a:cubicBezTo>
                      <a:pt x="1452" y="2223"/>
                      <a:pt x="1389" y="2166"/>
                      <a:pt x="1332" y="2113"/>
                    </a:cubicBezTo>
                    <a:cubicBezTo>
                      <a:pt x="1235" y="2022"/>
                      <a:pt x="1125" y="1945"/>
                      <a:pt x="1024" y="1858"/>
                    </a:cubicBezTo>
                    <a:cubicBezTo>
                      <a:pt x="997" y="1828"/>
                      <a:pt x="971" y="1801"/>
                      <a:pt x="947" y="1772"/>
                    </a:cubicBezTo>
                    <a:cubicBezTo>
                      <a:pt x="930" y="1735"/>
                      <a:pt x="914" y="1701"/>
                      <a:pt x="901" y="1664"/>
                    </a:cubicBezTo>
                    <a:cubicBezTo>
                      <a:pt x="897" y="1647"/>
                      <a:pt x="893" y="1631"/>
                      <a:pt x="890" y="1611"/>
                    </a:cubicBezTo>
                    <a:lnTo>
                      <a:pt x="890" y="1591"/>
                    </a:lnTo>
                    <a:lnTo>
                      <a:pt x="897" y="1581"/>
                    </a:lnTo>
                    <a:lnTo>
                      <a:pt x="907" y="1560"/>
                    </a:lnTo>
                    <a:lnTo>
                      <a:pt x="927" y="1547"/>
                    </a:lnTo>
                    <a:cubicBezTo>
                      <a:pt x="937" y="1544"/>
                      <a:pt x="947" y="1544"/>
                      <a:pt x="957" y="1540"/>
                    </a:cubicBezTo>
                    <a:cubicBezTo>
                      <a:pt x="1004" y="1544"/>
                      <a:pt x="1051" y="1547"/>
                      <a:pt x="1097" y="1554"/>
                    </a:cubicBezTo>
                    <a:cubicBezTo>
                      <a:pt x="1148" y="1560"/>
                      <a:pt x="1202" y="1567"/>
                      <a:pt x="1255" y="1574"/>
                    </a:cubicBezTo>
                    <a:cubicBezTo>
                      <a:pt x="1308" y="1581"/>
                      <a:pt x="1362" y="1594"/>
                      <a:pt x="1415" y="1594"/>
                    </a:cubicBezTo>
                    <a:cubicBezTo>
                      <a:pt x="1427" y="1595"/>
                      <a:pt x="1438" y="1595"/>
                      <a:pt x="1450" y="1595"/>
                    </a:cubicBezTo>
                    <a:cubicBezTo>
                      <a:pt x="1506" y="1595"/>
                      <a:pt x="1564" y="1589"/>
                      <a:pt x="1619" y="1577"/>
                    </a:cubicBezTo>
                    <a:cubicBezTo>
                      <a:pt x="1656" y="1571"/>
                      <a:pt x="1690" y="1557"/>
                      <a:pt x="1727" y="1544"/>
                    </a:cubicBezTo>
                    <a:cubicBezTo>
                      <a:pt x="1767" y="1531"/>
                      <a:pt x="1800" y="1511"/>
                      <a:pt x="1837" y="1487"/>
                    </a:cubicBezTo>
                    <a:cubicBezTo>
                      <a:pt x="1857" y="1474"/>
                      <a:pt x="1877" y="1460"/>
                      <a:pt x="1897" y="1443"/>
                    </a:cubicBezTo>
                    <a:cubicBezTo>
                      <a:pt x="1937" y="1410"/>
                      <a:pt x="1967" y="1366"/>
                      <a:pt x="1988" y="1316"/>
                    </a:cubicBezTo>
                    <a:cubicBezTo>
                      <a:pt x="1994" y="1296"/>
                      <a:pt x="1997" y="1263"/>
                      <a:pt x="2000" y="1243"/>
                    </a:cubicBezTo>
                    <a:cubicBezTo>
                      <a:pt x="2004" y="1210"/>
                      <a:pt x="2000" y="1176"/>
                      <a:pt x="1991" y="1145"/>
                    </a:cubicBezTo>
                    <a:cubicBezTo>
                      <a:pt x="1984" y="1122"/>
                      <a:pt x="1980" y="1105"/>
                      <a:pt x="1971" y="1085"/>
                    </a:cubicBezTo>
                    <a:cubicBezTo>
                      <a:pt x="1960" y="1065"/>
                      <a:pt x="1944" y="1045"/>
                      <a:pt x="1931" y="1025"/>
                    </a:cubicBezTo>
                    <a:cubicBezTo>
                      <a:pt x="1917" y="1009"/>
                      <a:pt x="1900" y="992"/>
                      <a:pt x="1887" y="975"/>
                    </a:cubicBezTo>
                    <a:cubicBezTo>
                      <a:pt x="1857" y="942"/>
                      <a:pt x="1827" y="912"/>
                      <a:pt x="1793" y="881"/>
                    </a:cubicBezTo>
                    <a:cubicBezTo>
                      <a:pt x="1750" y="841"/>
                      <a:pt x="1703" y="801"/>
                      <a:pt x="1656" y="761"/>
                    </a:cubicBezTo>
                    <a:cubicBezTo>
                      <a:pt x="1643" y="748"/>
                      <a:pt x="1626" y="735"/>
                      <a:pt x="1613" y="721"/>
                    </a:cubicBezTo>
                    <a:cubicBezTo>
                      <a:pt x="1556" y="668"/>
                      <a:pt x="1506" y="614"/>
                      <a:pt x="1463" y="554"/>
                    </a:cubicBezTo>
                    <a:cubicBezTo>
                      <a:pt x="1452" y="534"/>
                      <a:pt x="1443" y="517"/>
                      <a:pt x="1435" y="497"/>
                    </a:cubicBezTo>
                    <a:lnTo>
                      <a:pt x="1432" y="477"/>
                    </a:lnTo>
                    <a:lnTo>
                      <a:pt x="1435" y="477"/>
                    </a:lnTo>
                    <a:lnTo>
                      <a:pt x="1455" y="467"/>
                    </a:lnTo>
                    <a:lnTo>
                      <a:pt x="1459" y="467"/>
                    </a:lnTo>
                    <a:cubicBezTo>
                      <a:pt x="1486" y="467"/>
                      <a:pt x="1516" y="470"/>
                      <a:pt x="1543" y="474"/>
                    </a:cubicBezTo>
                    <a:cubicBezTo>
                      <a:pt x="1576" y="477"/>
                      <a:pt x="1613" y="477"/>
                      <a:pt x="1646" y="480"/>
                    </a:cubicBezTo>
                    <a:cubicBezTo>
                      <a:pt x="1719" y="487"/>
                      <a:pt x="1790" y="507"/>
                      <a:pt x="1860" y="514"/>
                    </a:cubicBezTo>
                    <a:cubicBezTo>
                      <a:pt x="1871" y="515"/>
                      <a:pt x="1883" y="515"/>
                      <a:pt x="1894" y="515"/>
                    </a:cubicBezTo>
                    <a:cubicBezTo>
                      <a:pt x="1982" y="515"/>
                      <a:pt x="2068" y="494"/>
                      <a:pt x="2151" y="467"/>
                    </a:cubicBezTo>
                    <a:cubicBezTo>
                      <a:pt x="2185" y="454"/>
                      <a:pt x="2221" y="440"/>
                      <a:pt x="2255" y="423"/>
                    </a:cubicBezTo>
                    <a:cubicBezTo>
                      <a:pt x="2289" y="410"/>
                      <a:pt x="2318" y="387"/>
                      <a:pt x="2349" y="367"/>
                    </a:cubicBezTo>
                    <a:cubicBezTo>
                      <a:pt x="2358" y="360"/>
                      <a:pt x="2366" y="353"/>
                      <a:pt x="2372" y="343"/>
                    </a:cubicBezTo>
                    <a:cubicBezTo>
                      <a:pt x="2398" y="323"/>
                      <a:pt x="2415" y="296"/>
                      <a:pt x="2429" y="263"/>
                    </a:cubicBezTo>
                    <a:cubicBezTo>
                      <a:pt x="2449" y="222"/>
                      <a:pt x="2449" y="179"/>
                      <a:pt x="2446" y="136"/>
                    </a:cubicBezTo>
                    <a:cubicBezTo>
                      <a:pt x="2439" y="79"/>
                      <a:pt x="2392" y="29"/>
                      <a:pt x="2338" y="9"/>
                    </a:cubicBezTo>
                    <a:cubicBezTo>
                      <a:pt x="2322" y="3"/>
                      <a:pt x="2305" y="1"/>
                      <a:pt x="2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834672" y="3644248"/>
                <a:ext cx="106705" cy="8371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46" extrusionOk="0">
                    <a:moveTo>
                      <a:pt x="218" y="1"/>
                    </a:moveTo>
                    <a:cubicBezTo>
                      <a:pt x="98" y="1"/>
                      <a:pt x="0" y="118"/>
                      <a:pt x="7" y="235"/>
                    </a:cubicBezTo>
                    <a:cubicBezTo>
                      <a:pt x="7" y="292"/>
                      <a:pt x="34" y="345"/>
                      <a:pt x="78" y="385"/>
                    </a:cubicBezTo>
                    <a:cubicBezTo>
                      <a:pt x="121" y="429"/>
                      <a:pt x="178" y="446"/>
                      <a:pt x="238" y="446"/>
                    </a:cubicBezTo>
                    <a:cubicBezTo>
                      <a:pt x="358" y="446"/>
                      <a:pt x="452" y="329"/>
                      <a:pt x="448" y="212"/>
                    </a:cubicBezTo>
                    <a:cubicBezTo>
                      <a:pt x="445" y="155"/>
                      <a:pt x="419" y="101"/>
                      <a:pt x="379" y="61"/>
                    </a:cubicBezTo>
                    <a:cubicBezTo>
                      <a:pt x="335" y="18"/>
                      <a:pt x="278" y="1"/>
                      <a:pt x="2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778361" y="4605715"/>
                <a:ext cx="219336" cy="353723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3951" extrusionOk="0">
                    <a:moveTo>
                      <a:pt x="1707" y="1170"/>
                    </a:moveTo>
                    <a:lnTo>
                      <a:pt x="1703" y="1179"/>
                    </a:lnTo>
                    <a:lnTo>
                      <a:pt x="1699" y="1179"/>
                    </a:lnTo>
                    <a:lnTo>
                      <a:pt x="1707" y="1170"/>
                    </a:lnTo>
                    <a:close/>
                    <a:moveTo>
                      <a:pt x="2288" y="1"/>
                    </a:moveTo>
                    <a:cubicBezTo>
                      <a:pt x="2254" y="1"/>
                      <a:pt x="2219" y="12"/>
                      <a:pt x="2188" y="32"/>
                    </a:cubicBezTo>
                    <a:cubicBezTo>
                      <a:pt x="2171" y="42"/>
                      <a:pt x="2151" y="55"/>
                      <a:pt x="2131" y="69"/>
                    </a:cubicBezTo>
                    <a:cubicBezTo>
                      <a:pt x="2085" y="96"/>
                      <a:pt x="2031" y="116"/>
                      <a:pt x="1977" y="133"/>
                    </a:cubicBezTo>
                    <a:cubicBezTo>
                      <a:pt x="1951" y="139"/>
                      <a:pt x="1924" y="146"/>
                      <a:pt x="1894" y="149"/>
                    </a:cubicBezTo>
                    <a:cubicBezTo>
                      <a:pt x="1850" y="146"/>
                      <a:pt x="1807" y="142"/>
                      <a:pt x="1764" y="136"/>
                    </a:cubicBezTo>
                    <a:cubicBezTo>
                      <a:pt x="1710" y="129"/>
                      <a:pt x="1656" y="126"/>
                      <a:pt x="1599" y="122"/>
                    </a:cubicBezTo>
                    <a:lnTo>
                      <a:pt x="1526" y="122"/>
                    </a:lnTo>
                    <a:cubicBezTo>
                      <a:pt x="1516" y="119"/>
                      <a:pt x="1503" y="119"/>
                      <a:pt x="1489" y="119"/>
                    </a:cubicBezTo>
                    <a:cubicBezTo>
                      <a:pt x="1472" y="122"/>
                      <a:pt x="1452" y="122"/>
                      <a:pt x="1435" y="122"/>
                    </a:cubicBezTo>
                    <a:cubicBezTo>
                      <a:pt x="1406" y="126"/>
                      <a:pt x="1378" y="133"/>
                      <a:pt x="1349" y="142"/>
                    </a:cubicBezTo>
                    <a:cubicBezTo>
                      <a:pt x="1325" y="149"/>
                      <a:pt x="1302" y="159"/>
                      <a:pt x="1278" y="173"/>
                    </a:cubicBezTo>
                    <a:cubicBezTo>
                      <a:pt x="1255" y="186"/>
                      <a:pt x="1235" y="202"/>
                      <a:pt x="1211" y="219"/>
                    </a:cubicBezTo>
                    <a:cubicBezTo>
                      <a:pt x="1188" y="236"/>
                      <a:pt x="1171" y="259"/>
                      <a:pt x="1154" y="279"/>
                    </a:cubicBezTo>
                    <a:lnTo>
                      <a:pt x="1142" y="296"/>
                    </a:lnTo>
                    <a:cubicBezTo>
                      <a:pt x="1131" y="316"/>
                      <a:pt x="1121" y="336"/>
                      <a:pt x="1111" y="353"/>
                    </a:cubicBezTo>
                    <a:cubicBezTo>
                      <a:pt x="1101" y="380"/>
                      <a:pt x="1094" y="410"/>
                      <a:pt x="1091" y="437"/>
                    </a:cubicBezTo>
                    <a:cubicBezTo>
                      <a:pt x="1085" y="483"/>
                      <a:pt x="1088" y="531"/>
                      <a:pt x="1097" y="577"/>
                    </a:cubicBezTo>
                    <a:cubicBezTo>
                      <a:pt x="1108" y="624"/>
                      <a:pt x="1125" y="671"/>
                      <a:pt x="1151" y="714"/>
                    </a:cubicBezTo>
                    <a:cubicBezTo>
                      <a:pt x="1171" y="748"/>
                      <a:pt x="1191" y="784"/>
                      <a:pt x="1218" y="815"/>
                    </a:cubicBezTo>
                    <a:cubicBezTo>
                      <a:pt x="1251" y="861"/>
                      <a:pt x="1292" y="901"/>
                      <a:pt x="1335" y="942"/>
                    </a:cubicBezTo>
                    <a:cubicBezTo>
                      <a:pt x="1382" y="989"/>
                      <a:pt x="1435" y="1036"/>
                      <a:pt x="1492" y="1076"/>
                    </a:cubicBezTo>
                    <a:cubicBezTo>
                      <a:pt x="1539" y="1113"/>
                      <a:pt x="1593" y="1149"/>
                      <a:pt x="1639" y="1190"/>
                    </a:cubicBezTo>
                    <a:lnTo>
                      <a:pt x="1656" y="1206"/>
                    </a:lnTo>
                    <a:cubicBezTo>
                      <a:pt x="1643" y="1216"/>
                      <a:pt x="1626" y="1223"/>
                      <a:pt x="1606" y="1230"/>
                    </a:cubicBezTo>
                    <a:cubicBezTo>
                      <a:pt x="1566" y="1239"/>
                      <a:pt x="1523" y="1243"/>
                      <a:pt x="1483" y="1246"/>
                    </a:cubicBezTo>
                    <a:cubicBezTo>
                      <a:pt x="1429" y="1246"/>
                      <a:pt x="1382" y="1239"/>
                      <a:pt x="1329" y="1233"/>
                    </a:cubicBezTo>
                    <a:cubicBezTo>
                      <a:pt x="1278" y="1226"/>
                      <a:pt x="1228" y="1219"/>
                      <a:pt x="1174" y="1213"/>
                    </a:cubicBezTo>
                    <a:cubicBezTo>
                      <a:pt x="1125" y="1202"/>
                      <a:pt x="1071" y="1190"/>
                      <a:pt x="1021" y="1190"/>
                    </a:cubicBezTo>
                    <a:cubicBezTo>
                      <a:pt x="1009" y="1188"/>
                      <a:pt x="997" y="1188"/>
                      <a:pt x="985" y="1188"/>
                    </a:cubicBezTo>
                    <a:cubicBezTo>
                      <a:pt x="957" y="1188"/>
                      <a:pt x="929" y="1191"/>
                      <a:pt x="901" y="1193"/>
                    </a:cubicBezTo>
                    <a:lnTo>
                      <a:pt x="881" y="1196"/>
                    </a:lnTo>
                    <a:cubicBezTo>
                      <a:pt x="853" y="1199"/>
                      <a:pt x="820" y="1206"/>
                      <a:pt x="796" y="1216"/>
                    </a:cubicBezTo>
                    <a:cubicBezTo>
                      <a:pt x="753" y="1236"/>
                      <a:pt x="710" y="1263"/>
                      <a:pt x="673" y="1293"/>
                    </a:cubicBezTo>
                    <a:cubicBezTo>
                      <a:pt x="623" y="1337"/>
                      <a:pt x="583" y="1394"/>
                      <a:pt x="560" y="1454"/>
                    </a:cubicBezTo>
                    <a:lnTo>
                      <a:pt x="549" y="1477"/>
                    </a:lnTo>
                    <a:cubicBezTo>
                      <a:pt x="526" y="1544"/>
                      <a:pt x="523" y="1624"/>
                      <a:pt x="532" y="1694"/>
                    </a:cubicBezTo>
                    <a:cubicBezTo>
                      <a:pt x="546" y="1764"/>
                      <a:pt x="569" y="1835"/>
                      <a:pt x="600" y="1902"/>
                    </a:cubicBezTo>
                    <a:cubicBezTo>
                      <a:pt x="626" y="1962"/>
                      <a:pt x="663" y="2019"/>
                      <a:pt x="710" y="2065"/>
                    </a:cubicBezTo>
                    <a:cubicBezTo>
                      <a:pt x="730" y="2089"/>
                      <a:pt x="750" y="2113"/>
                      <a:pt x="773" y="2133"/>
                    </a:cubicBezTo>
                    <a:cubicBezTo>
                      <a:pt x="827" y="2179"/>
                      <a:pt x="881" y="2226"/>
                      <a:pt x="934" y="2269"/>
                    </a:cubicBezTo>
                    <a:cubicBezTo>
                      <a:pt x="1017" y="2333"/>
                      <a:pt x="1101" y="2397"/>
                      <a:pt x="1182" y="2467"/>
                    </a:cubicBezTo>
                    <a:cubicBezTo>
                      <a:pt x="1198" y="2484"/>
                      <a:pt x="1218" y="2504"/>
                      <a:pt x="1235" y="2524"/>
                    </a:cubicBezTo>
                    <a:cubicBezTo>
                      <a:pt x="1198" y="2557"/>
                      <a:pt x="1162" y="2587"/>
                      <a:pt x="1121" y="2618"/>
                    </a:cubicBezTo>
                    <a:cubicBezTo>
                      <a:pt x="1108" y="2624"/>
                      <a:pt x="1094" y="2627"/>
                      <a:pt x="1085" y="2634"/>
                    </a:cubicBezTo>
                    <a:cubicBezTo>
                      <a:pt x="1014" y="2650"/>
                      <a:pt x="947" y="2661"/>
                      <a:pt x="877" y="2667"/>
                    </a:cubicBezTo>
                    <a:cubicBezTo>
                      <a:pt x="827" y="2667"/>
                      <a:pt x="780" y="2661"/>
                      <a:pt x="730" y="2654"/>
                    </a:cubicBezTo>
                    <a:cubicBezTo>
                      <a:pt x="676" y="2647"/>
                      <a:pt x="623" y="2644"/>
                      <a:pt x="566" y="2641"/>
                    </a:cubicBezTo>
                    <a:cubicBezTo>
                      <a:pt x="521" y="2639"/>
                      <a:pt x="476" y="2636"/>
                      <a:pt x="431" y="2636"/>
                    </a:cubicBezTo>
                    <a:cubicBezTo>
                      <a:pt x="413" y="2636"/>
                      <a:pt x="394" y="2637"/>
                      <a:pt x="375" y="2638"/>
                    </a:cubicBezTo>
                    <a:cubicBezTo>
                      <a:pt x="245" y="2650"/>
                      <a:pt x="128" y="2718"/>
                      <a:pt x="64" y="2831"/>
                    </a:cubicBezTo>
                    <a:cubicBezTo>
                      <a:pt x="24" y="2902"/>
                      <a:pt x="1" y="2985"/>
                      <a:pt x="1" y="3065"/>
                    </a:cubicBezTo>
                    <a:cubicBezTo>
                      <a:pt x="1" y="3132"/>
                      <a:pt x="4" y="3196"/>
                      <a:pt x="21" y="3260"/>
                    </a:cubicBezTo>
                    <a:cubicBezTo>
                      <a:pt x="31" y="3293"/>
                      <a:pt x="41" y="3326"/>
                      <a:pt x="54" y="3363"/>
                    </a:cubicBezTo>
                    <a:cubicBezTo>
                      <a:pt x="71" y="3400"/>
                      <a:pt x="91" y="3433"/>
                      <a:pt x="114" y="3467"/>
                    </a:cubicBezTo>
                    <a:cubicBezTo>
                      <a:pt x="151" y="3521"/>
                      <a:pt x="205" y="3567"/>
                      <a:pt x="255" y="3610"/>
                    </a:cubicBezTo>
                    <a:cubicBezTo>
                      <a:pt x="319" y="3664"/>
                      <a:pt x="392" y="3708"/>
                      <a:pt x="462" y="3751"/>
                    </a:cubicBezTo>
                    <a:cubicBezTo>
                      <a:pt x="552" y="3811"/>
                      <a:pt x="646" y="3868"/>
                      <a:pt x="736" y="3928"/>
                    </a:cubicBezTo>
                    <a:cubicBezTo>
                      <a:pt x="760" y="3942"/>
                      <a:pt x="786" y="3950"/>
                      <a:pt x="814" y="3950"/>
                    </a:cubicBezTo>
                    <a:cubicBezTo>
                      <a:pt x="821" y="3950"/>
                      <a:pt x="829" y="3950"/>
                      <a:pt x="836" y="3948"/>
                    </a:cubicBezTo>
                    <a:cubicBezTo>
                      <a:pt x="870" y="3945"/>
                      <a:pt x="901" y="3925"/>
                      <a:pt x="921" y="3895"/>
                    </a:cubicBezTo>
                    <a:cubicBezTo>
                      <a:pt x="961" y="3838"/>
                      <a:pt x="950" y="3748"/>
                      <a:pt x="890" y="3711"/>
                    </a:cubicBezTo>
                    <a:cubicBezTo>
                      <a:pt x="793" y="3651"/>
                      <a:pt x="696" y="3590"/>
                      <a:pt x="603" y="3527"/>
                    </a:cubicBezTo>
                    <a:cubicBezTo>
                      <a:pt x="529" y="3480"/>
                      <a:pt x="459" y="3430"/>
                      <a:pt x="392" y="3377"/>
                    </a:cubicBezTo>
                    <a:cubicBezTo>
                      <a:pt x="365" y="3350"/>
                      <a:pt x="342" y="3323"/>
                      <a:pt x="322" y="3293"/>
                    </a:cubicBezTo>
                    <a:cubicBezTo>
                      <a:pt x="308" y="3266"/>
                      <a:pt x="299" y="3240"/>
                      <a:pt x="288" y="3212"/>
                    </a:cubicBezTo>
                    <a:cubicBezTo>
                      <a:pt x="279" y="3176"/>
                      <a:pt x="271" y="3143"/>
                      <a:pt x="268" y="3109"/>
                    </a:cubicBezTo>
                    <a:cubicBezTo>
                      <a:pt x="268" y="3082"/>
                      <a:pt x="271" y="3052"/>
                      <a:pt x="275" y="3025"/>
                    </a:cubicBezTo>
                    <a:cubicBezTo>
                      <a:pt x="279" y="3012"/>
                      <a:pt x="282" y="2999"/>
                      <a:pt x="288" y="2985"/>
                    </a:cubicBezTo>
                    <a:cubicBezTo>
                      <a:pt x="295" y="2976"/>
                      <a:pt x="302" y="2965"/>
                      <a:pt x="308" y="2955"/>
                    </a:cubicBezTo>
                    <a:lnTo>
                      <a:pt x="328" y="2939"/>
                    </a:lnTo>
                    <a:lnTo>
                      <a:pt x="352" y="2928"/>
                    </a:lnTo>
                    <a:cubicBezTo>
                      <a:pt x="369" y="2925"/>
                      <a:pt x="385" y="2922"/>
                      <a:pt x="402" y="2922"/>
                    </a:cubicBezTo>
                    <a:cubicBezTo>
                      <a:pt x="449" y="2922"/>
                      <a:pt x="495" y="2925"/>
                      <a:pt x="543" y="2931"/>
                    </a:cubicBezTo>
                    <a:cubicBezTo>
                      <a:pt x="596" y="2935"/>
                      <a:pt x="649" y="2942"/>
                      <a:pt x="706" y="2948"/>
                    </a:cubicBezTo>
                    <a:cubicBezTo>
                      <a:pt x="760" y="2959"/>
                      <a:pt x="813" y="2965"/>
                      <a:pt x="870" y="2965"/>
                    </a:cubicBezTo>
                    <a:cubicBezTo>
                      <a:pt x="934" y="2965"/>
                      <a:pt x="1001" y="2955"/>
                      <a:pt x="1068" y="2948"/>
                    </a:cubicBezTo>
                    <a:cubicBezTo>
                      <a:pt x="1094" y="2945"/>
                      <a:pt x="1121" y="2942"/>
                      <a:pt x="1148" y="2935"/>
                    </a:cubicBezTo>
                    <a:cubicBezTo>
                      <a:pt x="1198" y="2925"/>
                      <a:pt x="1245" y="2905"/>
                      <a:pt x="1295" y="2878"/>
                    </a:cubicBezTo>
                    <a:cubicBezTo>
                      <a:pt x="1355" y="2845"/>
                      <a:pt x="1412" y="2805"/>
                      <a:pt x="1466" y="2758"/>
                    </a:cubicBezTo>
                    <a:cubicBezTo>
                      <a:pt x="1492" y="2731"/>
                      <a:pt x="1519" y="2701"/>
                      <a:pt x="1536" y="2671"/>
                    </a:cubicBezTo>
                    <a:cubicBezTo>
                      <a:pt x="1549" y="2650"/>
                      <a:pt x="1559" y="2627"/>
                      <a:pt x="1569" y="2607"/>
                    </a:cubicBezTo>
                    <a:cubicBezTo>
                      <a:pt x="1576" y="2587"/>
                      <a:pt x="1579" y="2564"/>
                      <a:pt x="1583" y="2541"/>
                    </a:cubicBezTo>
                    <a:cubicBezTo>
                      <a:pt x="1586" y="2520"/>
                      <a:pt x="1583" y="2487"/>
                      <a:pt x="1583" y="2474"/>
                    </a:cubicBezTo>
                    <a:cubicBezTo>
                      <a:pt x="1579" y="2450"/>
                      <a:pt x="1573" y="2430"/>
                      <a:pt x="1566" y="2406"/>
                    </a:cubicBezTo>
                    <a:cubicBezTo>
                      <a:pt x="1549" y="2363"/>
                      <a:pt x="1523" y="2323"/>
                      <a:pt x="1495" y="2286"/>
                    </a:cubicBezTo>
                    <a:cubicBezTo>
                      <a:pt x="1452" y="2223"/>
                      <a:pt x="1389" y="2166"/>
                      <a:pt x="1332" y="2113"/>
                    </a:cubicBezTo>
                    <a:cubicBezTo>
                      <a:pt x="1235" y="2022"/>
                      <a:pt x="1125" y="1945"/>
                      <a:pt x="1024" y="1858"/>
                    </a:cubicBezTo>
                    <a:cubicBezTo>
                      <a:pt x="997" y="1828"/>
                      <a:pt x="971" y="1801"/>
                      <a:pt x="947" y="1772"/>
                    </a:cubicBezTo>
                    <a:cubicBezTo>
                      <a:pt x="930" y="1735"/>
                      <a:pt x="914" y="1701"/>
                      <a:pt x="901" y="1664"/>
                    </a:cubicBezTo>
                    <a:cubicBezTo>
                      <a:pt x="897" y="1647"/>
                      <a:pt x="893" y="1631"/>
                      <a:pt x="890" y="1611"/>
                    </a:cubicBezTo>
                    <a:lnTo>
                      <a:pt x="890" y="1591"/>
                    </a:lnTo>
                    <a:lnTo>
                      <a:pt x="897" y="1581"/>
                    </a:lnTo>
                    <a:lnTo>
                      <a:pt x="907" y="1560"/>
                    </a:lnTo>
                    <a:lnTo>
                      <a:pt x="927" y="1547"/>
                    </a:lnTo>
                    <a:cubicBezTo>
                      <a:pt x="937" y="1544"/>
                      <a:pt x="947" y="1544"/>
                      <a:pt x="957" y="1540"/>
                    </a:cubicBezTo>
                    <a:cubicBezTo>
                      <a:pt x="1004" y="1544"/>
                      <a:pt x="1051" y="1547"/>
                      <a:pt x="1097" y="1554"/>
                    </a:cubicBezTo>
                    <a:cubicBezTo>
                      <a:pt x="1148" y="1560"/>
                      <a:pt x="1202" y="1567"/>
                      <a:pt x="1255" y="1574"/>
                    </a:cubicBezTo>
                    <a:cubicBezTo>
                      <a:pt x="1308" y="1581"/>
                      <a:pt x="1362" y="1594"/>
                      <a:pt x="1415" y="1594"/>
                    </a:cubicBezTo>
                    <a:cubicBezTo>
                      <a:pt x="1427" y="1595"/>
                      <a:pt x="1438" y="1595"/>
                      <a:pt x="1450" y="1595"/>
                    </a:cubicBezTo>
                    <a:cubicBezTo>
                      <a:pt x="1506" y="1595"/>
                      <a:pt x="1564" y="1589"/>
                      <a:pt x="1619" y="1577"/>
                    </a:cubicBezTo>
                    <a:cubicBezTo>
                      <a:pt x="1656" y="1571"/>
                      <a:pt x="1690" y="1557"/>
                      <a:pt x="1727" y="1544"/>
                    </a:cubicBezTo>
                    <a:cubicBezTo>
                      <a:pt x="1767" y="1531"/>
                      <a:pt x="1800" y="1511"/>
                      <a:pt x="1837" y="1487"/>
                    </a:cubicBezTo>
                    <a:cubicBezTo>
                      <a:pt x="1857" y="1474"/>
                      <a:pt x="1877" y="1460"/>
                      <a:pt x="1897" y="1443"/>
                    </a:cubicBezTo>
                    <a:cubicBezTo>
                      <a:pt x="1937" y="1410"/>
                      <a:pt x="1967" y="1366"/>
                      <a:pt x="1988" y="1316"/>
                    </a:cubicBezTo>
                    <a:cubicBezTo>
                      <a:pt x="1994" y="1296"/>
                      <a:pt x="1997" y="1263"/>
                      <a:pt x="2000" y="1243"/>
                    </a:cubicBezTo>
                    <a:cubicBezTo>
                      <a:pt x="2004" y="1210"/>
                      <a:pt x="2000" y="1176"/>
                      <a:pt x="1991" y="1145"/>
                    </a:cubicBezTo>
                    <a:cubicBezTo>
                      <a:pt x="1984" y="1122"/>
                      <a:pt x="1980" y="1105"/>
                      <a:pt x="1971" y="1085"/>
                    </a:cubicBezTo>
                    <a:cubicBezTo>
                      <a:pt x="1960" y="1065"/>
                      <a:pt x="1944" y="1045"/>
                      <a:pt x="1931" y="1025"/>
                    </a:cubicBezTo>
                    <a:cubicBezTo>
                      <a:pt x="1917" y="1009"/>
                      <a:pt x="1900" y="992"/>
                      <a:pt x="1887" y="975"/>
                    </a:cubicBezTo>
                    <a:cubicBezTo>
                      <a:pt x="1857" y="942"/>
                      <a:pt x="1827" y="912"/>
                      <a:pt x="1793" y="881"/>
                    </a:cubicBezTo>
                    <a:cubicBezTo>
                      <a:pt x="1750" y="841"/>
                      <a:pt x="1703" y="801"/>
                      <a:pt x="1656" y="761"/>
                    </a:cubicBezTo>
                    <a:cubicBezTo>
                      <a:pt x="1643" y="748"/>
                      <a:pt x="1626" y="735"/>
                      <a:pt x="1613" y="721"/>
                    </a:cubicBezTo>
                    <a:cubicBezTo>
                      <a:pt x="1556" y="668"/>
                      <a:pt x="1506" y="614"/>
                      <a:pt x="1463" y="554"/>
                    </a:cubicBezTo>
                    <a:cubicBezTo>
                      <a:pt x="1452" y="534"/>
                      <a:pt x="1443" y="517"/>
                      <a:pt x="1435" y="497"/>
                    </a:cubicBezTo>
                    <a:lnTo>
                      <a:pt x="1432" y="477"/>
                    </a:lnTo>
                    <a:lnTo>
                      <a:pt x="1435" y="477"/>
                    </a:lnTo>
                    <a:lnTo>
                      <a:pt x="1455" y="467"/>
                    </a:lnTo>
                    <a:lnTo>
                      <a:pt x="1459" y="467"/>
                    </a:lnTo>
                    <a:cubicBezTo>
                      <a:pt x="1486" y="467"/>
                      <a:pt x="1516" y="470"/>
                      <a:pt x="1543" y="474"/>
                    </a:cubicBezTo>
                    <a:cubicBezTo>
                      <a:pt x="1576" y="477"/>
                      <a:pt x="1613" y="477"/>
                      <a:pt x="1646" y="480"/>
                    </a:cubicBezTo>
                    <a:cubicBezTo>
                      <a:pt x="1719" y="487"/>
                      <a:pt x="1790" y="507"/>
                      <a:pt x="1860" y="514"/>
                    </a:cubicBezTo>
                    <a:cubicBezTo>
                      <a:pt x="1871" y="515"/>
                      <a:pt x="1883" y="515"/>
                      <a:pt x="1894" y="515"/>
                    </a:cubicBezTo>
                    <a:cubicBezTo>
                      <a:pt x="1982" y="515"/>
                      <a:pt x="2068" y="494"/>
                      <a:pt x="2151" y="467"/>
                    </a:cubicBezTo>
                    <a:cubicBezTo>
                      <a:pt x="2185" y="454"/>
                      <a:pt x="2221" y="440"/>
                      <a:pt x="2255" y="423"/>
                    </a:cubicBezTo>
                    <a:cubicBezTo>
                      <a:pt x="2289" y="410"/>
                      <a:pt x="2318" y="387"/>
                      <a:pt x="2349" y="367"/>
                    </a:cubicBezTo>
                    <a:cubicBezTo>
                      <a:pt x="2358" y="360"/>
                      <a:pt x="2366" y="353"/>
                      <a:pt x="2372" y="343"/>
                    </a:cubicBezTo>
                    <a:cubicBezTo>
                      <a:pt x="2398" y="323"/>
                      <a:pt x="2415" y="296"/>
                      <a:pt x="2429" y="263"/>
                    </a:cubicBezTo>
                    <a:cubicBezTo>
                      <a:pt x="2449" y="222"/>
                      <a:pt x="2449" y="179"/>
                      <a:pt x="2446" y="136"/>
                    </a:cubicBezTo>
                    <a:cubicBezTo>
                      <a:pt x="2439" y="79"/>
                      <a:pt x="2392" y="29"/>
                      <a:pt x="2338" y="9"/>
                    </a:cubicBezTo>
                    <a:cubicBezTo>
                      <a:pt x="2322" y="3"/>
                      <a:pt x="2305" y="1"/>
                      <a:pt x="2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2700000">
                <a:off x="8113138" y="648899"/>
                <a:ext cx="339524" cy="175102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328" extrusionOk="0">
                    <a:moveTo>
                      <a:pt x="3592" y="1032"/>
                    </a:moveTo>
                    <a:cubicBezTo>
                      <a:pt x="3597" y="1039"/>
                      <a:pt x="3603" y="1046"/>
                      <a:pt x="3608" y="1053"/>
                    </a:cubicBezTo>
                    <a:cubicBezTo>
                      <a:pt x="3604" y="1047"/>
                      <a:pt x="3598" y="1039"/>
                      <a:pt x="3592" y="1032"/>
                    </a:cubicBezTo>
                    <a:close/>
                    <a:moveTo>
                      <a:pt x="729" y="0"/>
                    </a:moveTo>
                    <a:cubicBezTo>
                      <a:pt x="695" y="0"/>
                      <a:pt x="663" y="3"/>
                      <a:pt x="629" y="10"/>
                    </a:cubicBezTo>
                    <a:cubicBezTo>
                      <a:pt x="575" y="24"/>
                      <a:pt x="525" y="50"/>
                      <a:pt x="482" y="84"/>
                    </a:cubicBezTo>
                    <a:cubicBezTo>
                      <a:pt x="458" y="101"/>
                      <a:pt x="442" y="117"/>
                      <a:pt x="425" y="138"/>
                    </a:cubicBezTo>
                    <a:cubicBezTo>
                      <a:pt x="398" y="167"/>
                      <a:pt x="374" y="204"/>
                      <a:pt x="354" y="238"/>
                    </a:cubicBezTo>
                    <a:cubicBezTo>
                      <a:pt x="328" y="291"/>
                      <a:pt x="301" y="348"/>
                      <a:pt x="277" y="405"/>
                    </a:cubicBezTo>
                    <a:cubicBezTo>
                      <a:pt x="251" y="462"/>
                      <a:pt x="228" y="519"/>
                      <a:pt x="201" y="576"/>
                    </a:cubicBezTo>
                    <a:cubicBezTo>
                      <a:pt x="167" y="652"/>
                      <a:pt x="134" y="732"/>
                      <a:pt x="101" y="809"/>
                    </a:cubicBezTo>
                    <a:cubicBezTo>
                      <a:pt x="67" y="893"/>
                      <a:pt x="36" y="980"/>
                      <a:pt x="10" y="1064"/>
                    </a:cubicBezTo>
                    <a:cubicBezTo>
                      <a:pt x="0" y="1093"/>
                      <a:pt x="10" y="1130"/>
                      <a:pt x="27" y="1158"/>
                    </a:cubicBezTo>
                    <a:cubicBezTo>
                      <a:pt x="44" y="1184"/>
                      <a:pt x="73" y="1204"/>
                      <a:pt x="104" y="1214"/>
                    </a:cubicBezTo>
                    <a:cubicBezTo>
                      <a:pt x="113" y="1216"/>
                      <a:pt x="121" y="1217"/>
                      <a:pt x="130" y="1217"/>
                    </a:cubicBezTo>
                    <a:cubicBezTo>
                      <a:pt x="154" y="1217"/>
                      <a:pt x="178" y="1210"/>
                      <a:pt x="197" y="1198"/>
                    </a:cubicBezTo>
                    <a:cubicBezTo>
                      <a:pt x="228" y="1178"/>
                      <a:pt x="241" y="1150"/>
                      <a:pt x="254" y="1118"/>
                    </a:cubicBezTo>
                    <a:cubicBezTo>
                      <a:pt x="271" y="1061"/>
                      <a:pt x="291" y="1004"/>
                      <a:pt x="311" y="947"/>
                    </a:cubicBezTo>
                    <a:cubicBezTo>
                      <a:pt x="354" y="843"/>
                      <a:pt x="402" y="740"/>
                      <a:pt x="448" y="636"/>
                    </a:cubicBezTo>
                    <a:cubicBezTo>
                      <a:pt x="468" y="592"/>
                      <a:pt x="488" y="545"/>
                      <a:pt x="508" y="502"/>
                    </a:cubicBezTo>
                    <a:cubicBezTo>
                      <a:pt x="535" y="451"/>
                      <a:pt x="558" y="398"/>
                      <a:pt x="589" y="351"/>
                    </a:cubicBezTo>
                    <a:cubicBezTo>
                      <a:pt x="598" y="338"/>
                      <a:pt x="609" y="331"/>
                      <a:pt x="615" y="321"/>
                    </a:cubicBezTo>
                    <a:cubicBezTo>
                      <a:pt x="635" y="308"/>
                      <a:pt x="652" y="298"/>
                      <a:pt x="669" y="288"/>
                    </a:cubicBezTo>
                    <a:lnTo>
                      <a:pt x="692" y="281"/>
                    </a:lnTo>
                    <a:cubicBezTo>
                      <a:pt x="703" y="281"/>
                      <a:pt x="709" y="278"/>
                      <a:pt x="719" y="278"/>
                    </a:cubicBezTo>
                    <a:lnTo>
                      <a:pt x="736" y="281"/>
                    </a:lnTo>
                    <a:lnTo>
                      <a:pt x="746" y="288"/>
                    </a:lnTo>
                    <a:cubicBezTo>
                      <a:pt x="749" y="298"/>
                      <a:pt x="756" y="304"/>
                      <a:pt x="763" y="315"/>
                    </a:cubicBezTo>
                    <a:cubicBezTo>
                      <a:pt x="779" y="358"/>
                      <a:pt x="793" y="405"/>
                      <a:pt x="806" y="451"/>
                    </a:cubicBezTo>
                    <a:cubicBezTo>
                      <a:pt x="823" y="505"/>
                      <a:pt x="836" y="559"/>
                      <a:pt x="846" y="612"/>
                    </a:cubicBezTo>
                    <a:cubicBezTo>
                      <a:pt x="856" y="666"/>
                      <a:pt x="866" y="716"/>
                      <a:pt x="876" y="766"/>
                    </a:cubicBezTo>
                    <a:cubicBezTo>
                      <a:pt x="879" y="789"/>
                      <a:pt x="887" y="809"/>
                      <a:pt x="893" y="833"/>
                    </a:cubicBezTo>
                    <a:cubicBezTo>
                      <a:pt x="903" y="863"/>
                      <a:pt x="916" y="893"/>
                      <a:pt x="930" y="920"/>
                    </a:cubicBezTo>
                    <a:cubicBezTo>
                      <a:pt x="956" y="977"/>
                      <a:pt x="993" y="1030"/>
                      <a:pt x="1040" y="1073"/>
                    </a:cubicBezTo>
                    <a:cubicBezTo>
                      <a:pt x="1070" y="1101"/>
                      <a:pt x="1104" y="1121"/>
                      <a:pt x="1137" y="1141"/>
                    </a:cubicBezTo>
                    <a:cubicBezTo>
                      <a:pt x="1180" y="1161"/>
                      <a:pt x="1224" y="1181"/>
                      <a:pt x="1271" y="1187"/>
                    </a:cubicBezTo>
                    <a:cubicBezTo>
                      <a:pt x="1290" y="1191"/>
                      <a:pt x="1310" y="1194"/>
                      <a:pt x="1330" y="1194"/>
                    </a:cubicBezTo>
                    <a:cubicBezTo>
                      <a:pt x="1391" y="1194"/>
                      <a:pt x="1452" y="1173"/>
                      <a:pt x="1495" y="1127"/>
                    </a:cubicBezTo>
                    <a:cubicBezTo>
                      <a:pt x="1525" y="1101"/>
                      <a:pt x="1549" y="1067"/>
                      <a:pt x="1569" y="1030"/>
                    </a:cubicBezTo>
                    <a:cubicBezTo>
                      <a:pt x="1598" y="984"/>
                      <a:pt x="1619" y="930"/>
                      <a:pt x="1635" y="877"/>
                    </a:cubicBezTo>
                    <a:cubicBezTo>
                      <a:pt x="1669" y="789"/>
                      <a:pt x="1692" y="703"/>
                      <a:pt x="1722" y="616"/>
                    </a:cubicBezTo>
                    <a:cubicBezTo>
                      <a:pt x="1749" y="542"/>
                      <a:pt x="1782" y="471"/>
                      <a:pt x="1826" y="405"/>
                    </a:cubicBezTo>
                    <a:cubicBezTo>
                      <a:pt x="1839" y="385"/>
                      <a:pt x="1853" y="368"/>
                      <a:pt x="1870" y="351"/>
                    </a:cubicBezTo>
                    <a:cubicBezTo>
                      <a:pt x="1879" y="345"/>
                      <a:pt x="1893" y="338"/>
                      <a:pt x="1903" y="331"/>
                    </a:cubicBezTo>
                    <a:cubicBezTo>
                      <a:pt x="1913" y="328"/>
                      <a:pt x="1923" y="325"/>
                      <a:pt x="1933" y="321"/>
                    </a:cubicBezTo>
                    <a:lnTo>
                      <a:pt x="1940" y="321"/>
                    </a:lnTo>
                    <a:lnTo>
                      <a:pt x="1947" y="325"/>
                    </a:lnTo>
                    <a:lnTo>
                      <a:pt x="1950" y="325"/>
                    </a:lnTo>
                    <a:cubicBezTo>
                      <a:pt x="1960" y="351"/>
                      <a:pt x="1963" y="378"/>
                      <a:pt x="1970" y="405"/>
                    </a:cubicBezTo>
                    <a:cubicBezTo>
                      <a:pt x="1977" y="435"/>
                      <a:pt x="1980" y="462"/>
                      <a:pt x="1987" y="491"/>
                    </a:cubicBezTo>
                    <a:cubicBezTo>
                      <a:pt x="2000" y="545"/>
                      <a:pt x="2013" y="599"/>
                      <a:pt x="2027" y="649"/>
                    </a:cubicBezTo>
                    <a:cubicBezTo>
                      <a:pt x="2043" y="706"/>
                      <a:pt x="2067" y="756"/>
                      <a:pt x="2083" y="813"/>
                    </a:cubicBezTo>
                    <a:cubicBezTo>
                      <a:pt x="2107" y="873"/>
                      <a:pt x="2134" y="937"/>
                      <a:pt x="2168" y="993"/>
                    </a:cubicBezTo>
                    <a:cubicBezTo>
                      <a:pt x="2188" y="1024"/>
                      <a:pt x="2211" y="1053"/>
                      <a:pt x="2234" y="1077"/>
                    </a:cubicBezTo>
                    <a:cubicBezTo>
                      <a:pt x="2261" y="1107"/>
                      <a:pt x="2291" y="1127"/>
                      <a:pt x="2321" y="1150"/>
                    </a:cubicBezTo>
                    <a:cubicBezTo>
                      <a:pt x="2368" y="1184"/>
                      <a:pt x="2424" y="1201"/>
                      <a:pt x="2481" y="1204"/>
                    </a:cubicBezTo>
                    <a:cubicBezTo>
                      <a:pt x="2486" y="1205"/>
                      <a:pt x="2490" y="1205"/>
                      <a:pt x="2494" y="1205"/>
                    </a:cubicBezTo>
                    <a:cubicBezTo>
                      <a:pt x="2539" y="1205"/>
                      <a:pt x="2576" y="1189"/>
                      <a:pt x="2615" y="1167"/>
                    </a:cubicBezTo>
                    <a:cubicBezTo>
                      <a:pt x="2632" y="1158"/>
                      <a:pt x="2656" y="1134"/>
                      <a:pt x="2669" y="1118"/>
                    </a:cubicBezTo>
                    <a:cubicBezTo>
                      <a:pt x="2685" y="1093"/>
                      <a:pt x="2699" y="1070"/>
                      <a:pt x="2713" y="1044"/>
                    </a:cubicBezTo>
                    <a:cubicBezTo>
                      <a:pt x="2745" y="977"/>
                      <a:pt x="2770" y="906"/>
                      <a:pt x="2793" y="833"/>
                    </a:cubicBezTo>
                    <a:cubicBezTo>
                      <a:pt x="2810" y="776"/>
                      <a:pt x="2830" y="723"/>
                      <a:pt x="2850" y="666"/>
                    </a:cubicBezTo>
                    <a:lnTo>
                      <a:pt x="2853" y="652"/>
                    </a:lnTo>
                    <a:cubicBezTo>
                      <a:pt x="2876" y="592"/>
                      <a:pt x="2903" y="536"/>
                      <a:pt x="2937" y="482"/>
                    </a:cubicBezTo>
                    <a:cubicBezTo>
                      <a:pt x="2950" y="468"/>
                      <a:pt x="2960" y="451"/>
                      <a:pt x="2977" y="439"/>
                    </a:cubicBezTo>
                    <a:lnTo>
                      <a:pt x="2990" y="428"/>
                    </a:lnTo>
                    <a:lnTo>
                      <a:pt x="2994" y="435"/>
                    </a:lnTo>
                    <a:cubicBezTo>
                      <a:pt x="3026" y="516"/>
                      <a:pt x="3040" y="599"/>
                      <a:pt x="3063" y="679"/>
                    </a:cubicBezTo>
                    <a:cubicBezTo>
                      <a:pt x="3074" y="723"/>
                      <a:pt x="3083" y="763"/>
                      <a:pt x="3097" y="806"/>
                    </a:cubicBezTo>
                    <a:cubicBezTo>
                      <a:pt x="3114" y="857"/>
                      <a:pt x="3140" y="903"/>
                      <a:pt x="3164" y="950"/>
                    </a:cubicBezTo>
                    <a:cubicBezTo>
                      <a:pt x="3187" y="1000"/>
                      <a:pt x="3214" y="1047"/>
                      <a:pt x="3244" y="1090"/>
                    </a:cubicBezTo>
                    <a:cubicBezTo>
                      <a:pt x="3264" y="1121"/>
                      <a:pt x="3287" y="1150"/>
                      <a:pt x="3311" y="1178"/>
                    </a:cubicBezTo>
                    <a:cubicBezTo>
                      <a:pt x="3327" y="1194"/>
                      <a:pt x="3341" y="1214"/>
                      <a:pt x="3355" y="1228"/>
                    </a:cubicBezTo>
                    <a:cubicBezTo>
                      <a:pt x="3404" y="1271"/>
                      <a:pt x="3461" y="1305"/>
                      <a:pt x="3528" y="1318"/>
                    </a:cubicBezTo>
                    <a:cubicBezTo>
                      <a:pt x="3555" y="1321"/>
                      <a:pt x="3585" y="1325"/>
                      <a:pt x="3616" y="1328"/>
                    </a:cubicBezTo>
                    <a:cubicBezTo>
                      <a:pt x="3639" y="1328"/>
                      <a:pt x="3662" y="1325"/>
                      <a:pt x="3685" y="1321"/>
                    </a:cubicBezTo>
                    <a:cubicBezTo>
                      <a:pt x="3702" y="1314"/>
                      <a:pt x="3719" y="1305"/>
                      <a:pt x="3729" y="1291"/>
                    </a:cubicBezTo>
                    <a:cubicBezTo>
                      <a:pt x="3742" y="1278"/>
                      <a:pt x="3753" y="1261"/>
                      <a:pt x="3756" y="1244"/>
                    </a:cubicBezTo>
                    <a:cubicBezTo>
                      <a:pt x="3762" y="1207"/>
                      <a:pt x="3753" y="1167"/>
                      <a:pt x="3726" y="1144"/>
                    </a:cubicBezTo>
                    <a:cubicBezTo>
                      <a:pt x="3699" y="1121"/>
                      <a:pt x="3669" y="1104"/>
                      <a:pt x="3639" y="1087"/>
                    </a:cubicBezTo>
                    <a:cubicBezTo>
                      <a:pt x="3619" y="1067"/>
                      <a:pt x="3602" y="1047"/>
                      <a:pt x="3585" y="1024"/>
                    </a:cubicBezTo>
                    <a:lnTo>
                      <a:pt x="3585" y="1024"/>
                    </a:lnTo>
                    <a:cubicBezTo>
                      <a:pt x="3587" y="1026"/>
                      <a:pt x="3589" y="1029"/>
                      <a:pt x="3592" y="1032"/>
                    </a:cubicBezTo>
                    <a:lnTo>
                      <a:pt x="3592" y="1032"/>
                    </a:lnTo>
                    <a:cubicBezTo>
                      <a:pt x="3558" y="988"/>
                      <a:pt x="3527" y="939"/>
                      <a:pt x="3495" y="890"/>
                    </a:cubicBezTo>
                    <a:cubicBezTo>
                      <a:pt x="3461" y="837"/>
                      <a:pt x="3432" y="783"/>
                      <a:pt x="3404" y="729"/>
                    </a:cubicBezTo>
                    <a:cubicBezTo>
                      <a:pt x="3388" y="686"/>
                      <a:pt x="3375" y="646"/>
                      <a:pt x="3361" y="605"/>
                    </a:cubicBezTo>
                    <a:cubicBezTo>
                      <a:pt x="3344" y="556"/>
                      <a:pt x="3327" y="505"/>
                      <a:pt x="3311" y="455"/>
                    </a:cubicBezTo>
                    <a:cubicBezTo>
                      <a:pt x="3291" y="398"/>
                      <a:pt x="3271" y="345"/>
                      <a:pt x="3244" y="291"/>
                    </a:cubicBezTo>
                    <a:cubicBezTo>
                      <a:pt x="3214" y="235"/>
                      <a:pt x="3171" y="187"/>
                      <a:pt x="3114" y="158"/>
                    </a:cubicBezTo>
                    <a:cubicBezTo>
                      <a:pt x="3076" y="137"/>
                      <a:pt x="3035" y="128"/>
                      <a:pt x="2993" y="128"/>
                    </a:cubicBezTo>
                    <a:cubicBezTo>
                      <a:pt x="2953" y="128"/>
                      <a:pt x="2914" y="136"/>
                      <a:pt x="2876" y="150"/>
                    </a:cubicBezTo>
                    <a:cubicBezTo>
                      <a:pt x="2856" y="158"/>
                      <a:pt x="2833" y="170"/>
                      <a:pt x="2813" y="181"/>
                    </a:cubicBezTo>
                    <a:cubicBezTo>
                      <a:pt x="2786" y="195"/>
                      <a:pt x="2762" y="218"/>
                      <a:pt x="2739" y="238"/>
                    </a:cubicBezTo>
                    <a:cubicBezTo>
                      <a:pt x="2716" y="258"/>
                      <a:pt x="2696" y="281"/>
                      <a:pt x="2676" y="304"/>
                    </a:cubicBezTo>
                    <a:cubicBezTo>
                      <a:pt x="2636" y="358"/>
                      <a:pt x="2602" y="418"/>
                      <a:pt x="2575" y="479"/>
                    </a:cubicBezTo>
                    <a:cubicBezTo>
                      <a:pt x="2545" y="542"/>
                      <a:pt x="2525" y="609"/>
                      <a:pt x="2505" y="676"/>
                    </a:cubicBezTo>
                    <a:cubicBezTo>
                      <a:pt x="2485" y="736"/>
                      <a:pt x="2472" y="792"/>
                      <a:pt x="2455" y="853"/>
                    </a:cubicBezTo>
                    <a:lnTo>
                      <a:pt x="2452" y="857"/>
                    </a:lnTo>
                    <a:lnTo>
                      <a:pt x="2448" y="849"/>
                    </a:lnTo>
                    <a:cubicBezTo>
                      <a:pt x="2421" y="817"/>
                      <a:pt x="2404" y="780"/>
                      <a:pt x="2384" y="743"/>
                    </a:cubicBezTo>
                    <a:cubicBezTo>
                      <a:pt x="2364" y="696"/>
                      <a:pt x="2344" y="652"/>
                      <a:pt x="2328" y="605"/>
                    </a:cubicBezTo>
                    <a:cubicBezTo>
                      <a:pt x="2308" y="552"/>
                      <a:pt x="2291" y="496"/>
                      <a:pt x="2274" y="439"/>
                    </a:cubicBezTo>
                    <a:cubicBezTo>
                      <a:pt x="2257" y="385"/>
                      <a:pt x="2244" y="331"/>
                      <a:pt x="2231" y="278"/>
                    </a:cubicBezTo>
                    <a:cubicBezTo>
                      <a:pt x="2214" y="218"/>
                      <a:pt x="2180" y="161"/>
                      <a:pt x="2134" y="117"/>
                    </a:cubicBezTo>
                    <a:cubicBezTo>
                      <a:pt x="2079" y="67"/>
                      <a:pt x="2004" y="44"/>
                      <a:pt x="1929" y="44"/>
                    </a:cubicBezTo>
                    <a:cubicBezTo>
                      <a:pt x="1900" y="44"/>
                      <a:pt x="1871" y="47"/>
                      <a:pt x="1842" y="54"/>
                    </a:cubicBezTo>
                    <a:cubicBezTo>
                      <a:pt x="1672" y="94"/>
                      <a:pt x="1558" y="241"/>
                      <a:pt x="1492" y="395"/>
                    </a:cubicBezTo>
                    <a:cubicBezTo>
                      <a:pt x="1461" y="462"/>
                      <a:pt x="1438" y="528"/>
                      <a:pt x="1418" y="596"/>
                    </a:cubicBezTo>
                    <a:cubicBezTo>
                      <a:pt x="1401" y="652"/>
                      <a:pt x="1385" y="706"/>
                      <a:pt x="1371" y="763"/>
                    </a:cubicBezTo>
                    <a:cubicBezTo>
                      <a:pt x="1361" y="792"/>
                      <a:pt x="1351" y="826"/>
                      <a:pt x="1341" y="857"/>
                    </a:cubicBezTo>
                    <a:cubicBezTo>
                      <a:pt x="1334" y="873"/>
                      <a:pt x="1328" y="886"/>
                      <a:pt x="1321" y="900"/>
                    </a:cubicBezTo>
                    <a:lnTo>
                      <a:pt x="1308" y="893"/>
                    </a:lnTo>
                    <a:cubicBezTo>
                      <a:pt x="1291" y="880"/>
                      <a:pt x="1277" y="866"/>
                      <a:pt x="1261" y="853"/>
                    </a:cubicBezTo>
                    <a:cubicBezTo>
                      <a:pt x="1251" y="837"/>
                      <a:pt x="1240" y="817"/>
                      <a:pt x="1234" y="800"/>
                    </a:cubicBezTo>
                    <a:cubicBezTo>
                      <a:pt x="1214" y="756"/>
                      <a:pt x="1200" y="712"/>
                      <a:pt x="1191" y="666"/>
                    </a:cubicBezTo>
                    <a:cubicBezTo>
                      <a:pt x="1174" y="602"/>
                      <a:pt x="1164" y="542"/>
                      <a:pt x="1147" y="479"/>
                    </a:cubicBezTo>
                    <a:cubicBezTo>
                      <a:pt x="1117" y="365"/>
                      <a:pt x="1074" y="251"/>
                      <a:pt x="1013" y="150"/>
                    </a:cubicBezTo>
                    <a:cubicBezTo>
                      <a:pt x="970" y="84"/>
                      <a:pt x="907" y="37"/>
                      <a:pt x="830" y="14"/>
                    </a:cubicBezTo>
                    <a:cubicBezTo>
                      <a:pt x="796" y="3"/>
                      <a:pt x="763" y="0"/>
                      <a:pt x="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54" name="Google Shape;54;p2"/>
          <p:cNvSpPr txBox="1">
            <a:spLocks noGrp="1"/>
          </p:cNvSpPr>
          <p:nvPr>
            <p:ph type="ctrTitle"/>
          </p:nvPr>
        </p:nvSpPr>
        <p:spPr>
          <a:xfrm>
            <a:off x="1938350" y="1312750"/>
            <a:ext cx="5267400" cy="209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subTitle" idx="1"/>
          </p:nvPr>
        </p:nvSpPr>
        <p:spPr>
          <a:xfrm>
            <a:off x="1938300" y="3571000"/>
            <a:ext cx="5267400" cy="4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2211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243051" y="139286"/>
            <a:ext cx="8754649" cy="4901052"/>
            <a:chOff x="243049" y="139286"/>
            <a:chExt cx="8754649" cy="4901052"/>
          </a:xfrm>
        </p:grpSpPr>
        <p:sp>
          <p:nvSpPr>
            <p:cNvPr id="74" name="Google Shape;74;p4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79" name="Google Shape;79;p4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80" name="Google Shape;80;p4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2" name="Google Shape;82;p4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" name="Google Shape;83;p4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" name="Google Shape;86;p4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920850" y="1221900"/>
            <a:ext cx="7301400" cy="31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9"/>
              </a:buClr>
              <a:buSzPts val="1200"/>
              <a:buFont typeface="Abel"/>
              <a:buChar char="●"/>
              <a:defRPr sz="14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400175" y="572125"/>
            <a:ext cx="63426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418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2549400" y="15550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2549400" y="31249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61" name="Google Shape;161;p9"/>
          <p:cNvGrpSpPr/>
          <p:nvPr/>
        </p:nvGrpSpPr>
        <p:grpSpPr>
          <a:xfrm>
            <a:off x="243051" y="139286"/>
            <a:ext cx="8754649" cy="4901052"/>
            <a:chOff x="243049" y="139286"/>
            <a:chExt cx="8754649" cy="4901052"/>
          </a:xfrm>
        </p:grpSpPr>
        <p:sp>
          <p:nvSpPr>
            <p:cNvPr id="162" name="Google Shape;162;p9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67" name="Google Shape;167;p9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168" name="Google Shape;168;p9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" name="Google Shape;169;p9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70" name="Google Shape;170;p9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" name="Google Shape;171;p9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" name="Google Shape;174;p9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799276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>
            <a:spLocks noGrp="1"/>
          </p:cNvSpPr>
          <p:nvPr>
            <p:ph type="title"/>
          </p:nvPr>
        </p:nvSpPr>
        <p:spPr>
          <a:xfrm>
            <a:off x="1126500" y="572125"/>
            <a:ext cx="68901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0"/>
          <p:cNvGrpSpPr/>
          <p:nvPr/>
        </p:nvGrpSpPr>
        <p:grpSpPr>
          <a:xfrm>
            <a:off x="243051" y="139286"/>
            <a:ext cx="8754649" cy="4901052"/>
            <a:chOff x="243049" y="139286"/>
            <a:chExt cx="8754649" cy="4901052"/>
          </a:xfrm>
        </p:grpSpPr>
        <p:sp>
          <p:nvSpPr>
            <p:cNvPr id="178" name="Google Shape;178;p10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83" name="Google Shape;183;p10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184" name="Google Shape;184;p10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5" name="Google Shape;185;p10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86" name="Google Shape;186;p10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7" name="Google Shape;187;p10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0" name="Google Shape;190;p10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575336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9"/>
          <p:cNvGrpSpPr/>
          <p:nvPr/>
        </p:nvGrpSpPr>
        <p:grpSpPr>
          <a:xfrm>
            <a:off x="243051" y="139286"/>
            <a:ext cx="8754649" cy="4901052"/>
            <a:chOff x="243049" y="139286"/>
            <a:chExt cx="8754649" cy="4901052"/>
          </a:xfrm>
        </p:grpSpPr>
        <p:sp>
          <p:nvSpPr>
            <p:cNvPr id="457" name="Google Shape;457;p19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1" name="Google Shape;461;p19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62" name="Google Shape;462;p19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463" name="Google Shape;463;p19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4" name="Google Shape;464;p19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465" name="Google Shape;465;p19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6" name="Google Shape;466;p19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7" name="Google Shape;467;p19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8" name="Google Shape;468;p19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9" name="Google Shape;469;p19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577221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7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557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720000" y="974700"/>
            <a:ext cx="7704000" cy="3194100"/>
          </a:xfrm>
          <a:prstGeom prst="roundRect">
            <a:avLst>
              <a:gd name="adj" fmla="val 968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183550" y="3375091"/>
            <a:ext cx="4776900" cy="3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350" b="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subTitle" idx="1"/>
          </p:nvPr>
        </p:nvSpPr>
        <p:spPr>
          <a:xfrm>
            <a:off x="1037250" y="1643525"/>
            <a:ext cx="7069500" cy="172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40" name="Google Shape;140;p8"/>
          <p:cNvSpPr/>
          <p:nvPr/>
        </p:nvSpPr>
        <p:spPr>
          <a:xfrm>
            <a:off x="385570" y="2975101"/>
            <a:ext cx="81883" cy="63003"/>
          </a:xfrm>
          <a:custGeom>
            <a:avLst/>
            <a:gdLst/>
            <a:ahLst/>
            <a:cxnLst/>
            <a:rect l="l" t="t" r="r" b="b"/>
            <a:pathLst>
              <a:path w="2355" h="1812" extrusionOk="0">
                <a:moveTo>
                  <a:pt x="1159" y="1"/>
                </a:moveTo>
                <a:cubicBezTo>
                  <a:pt x="0" y="1"/>
                  <a:pt x="0" y="1812"/>
                  <a:pt x="1159" y="1812"/>
                </a:cubicBezTo>
                <a:cubicBezTo>
                  <a:pt x="2318" y="1812"/>
                  <a:pt x="2354" y="1"/>
                  <a:pt x="11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1" name="Google Shape;141;p8"/>
          <p:cNvSpPr/>
          <p:nvPr/>
        </p:nvSpPr>
        <p:spPr>
          <a:xfrm rot="10800000" flipH="1">
            <a:off x="7150309" y="4857111"/>
            <a:ext cx="212479" cy="182369"/>
          </a:xfrm>
          <a:custGeom>
            <a:avLst/>
            <a:gdLst/>
            <a:ahLst/>
            <a:cxnLst/>
            <a:rect l="l" t="t" r="r" b="b"/>
            <a:pathLst>
              <a:path w="6111" h="5245" extrusionOk="0">
                <a:moveTo>
                  <a:pt x="3478" y="1"/>
                </a:moveTo>
                <a:cubicBezTo>
                  <a:pt x="1159" y="1"/>
                  <a:pt x="0" y="2826"/>
                  <a:pt x="1630" y="4492"/>
                </a:cubicBezTo>
                <a:cubicBezTo>
                  <a:pt x="2162" y="5012"/>
                  <a:pt x="2812" y="5245"/>
                  <a:pt x="3449" y="5245"/>
                </a:cubicBezTo>
                <a:cubicBezTo>
                  <a:pt x="4808" y="5245"/>
                  <a:pt x="6110" y="4187"/>
                  <a:pt x="6086" y="2609"/>
                </a:cubicBezTo>
                <a:cubicBezTo>
                  <a:pt x="6086" y="1160"/>
                  <a:pt x="4926" y="1"/>
                  <a:pt x="347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2" name="Google Shape;142;p8"/>
          <p:cNvSpPr/>
          <p:nvPr/>
        </p:nvSpPr>
        <p:spPr>
          <a:xfrm rot="10800000" flipH="1">
            <a:off x="8659478" y="3424781"/>
            <a:ext cx="212445" cy="182647"/>
          </a:xfrm>
          <a:custGeom>
            <a:avLst/>
            <a:gdLst/>
            <a:ahLst/>
            <a:cxnLst/>
            <a:rect l="l" t="t" r="r" b="b"/>
            <a:pathLst>
              <a:path w="6110" h="5253" extrusionOk="0">
                <a:moveTo>
                  <a:pt x="3477" y="1"/>
                </a:moveTo>
                <a:cubicBezTo>
                  <a:pt x="1159" y="37"/>
                  <a:pt x="0" y="2826"/>
                  <a:pt x="1630" y="4492"/>
                </a:cubicBezTo>
                <a:cubicBezTo>
                  <a:pt x="2166" y="5017"/>
                  <a:pt x="2822" y="5253"/>
                  <a:pt x="3465" y="5253"/>
                </a:cubicBezTo>
                <a:cubicBezTo>
                  <a:pt x="4818" y="5253"/>
                  <a:pt x="6110" y="4206"/>
                  <a:pt x="6085" y="2609"/>
                </a:cubicBezTo>
                <a:cubicBezTo>
                  <a:pt x="6085" y="1160"/>
                  <a:pt x="4926" y="1"/>
                  <a:pt x="347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3" name="Google Shape;143;p8"/>
          <p:cNvSpPr/>
          <p:nvPr/>
        </p:nvSpPr>
        <p:spPr>
          <a:xfrm rot="10800000" flipH="1">
            <a:off x="2137999" y="4409005"/>
            <a:ext cx="107092" cy="91515"/>
          </a:xfrm>
          <a:custGeom>
            <a:avLst/>
            <a:gdLst/>
            <a:ahLst/>
            <a:cxnLst/>
            <a:rect l="l" t="t" r="r" b="b"/>
            <a:pathLst>
              <a:path w="3080" h="2632" extrusionOk="0">
                <a:moveTo>
                  <a:pt x="1775" y="1"/>
                </a:moveTo>
                <a:cubicBezTo>
                  <a:pt x="580" y="1"/>
                  <a:pt x="1" y="1414"/>
                  <a:pt x="834" y="2247"/>
                </a:cubicBezTo>
                <a:cubicBezTo>
                  <a:pt x="1100" y="2513"/>
                  <a:pt x="1425" y="2631"/>
                  <a:pt x="1744" y="2631"/>
                </a:cubicBezTo>
                <a:cubicBezTo>
                  <a:pt x="2425" y="2631"/>
                  <a:pt x="3079" y="2094"/>
                  <a:pt x="3079" y="1305"/>
                </a:cubicBezTo>
                <a:cubicBezTo>
                  <a:pt x="3079" y="580"/>
                  <a:pt x="2464" y="1"/>
                  <a:pt x="17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4" name="Google Shape;144;p8"/>
          <p:cNvSpPr/>
          <p:nvPr/>
        </p:nvSpPr>
        <p:spPr>
          <a:xfrm rot="10800000" flipH="1">
            <a:off x="8825845" y="2212857"/>
            <a:ext cx="105805" cy="91480"/>
          </a:xfrm>
          <a:custGeom>
            <a:avLst/>
            <a:gdLst/>
            <a:ahLst/>
            <a:cxnLst/>
            <a:rect l="l" t="t" r="r" b="b"/>
            <a:pathLst>
              <a:path w="3043" h="2631" extrusionOk="0">
                <a:moveTo>
                  <a:pt x="1739" y="0"/>
                </a:moveTo>
                <a:cubicBezTo>
                  <a:pt x="580" y="0"/>
                  <a:pt x="0" y="1413"/>
                  <a:pt x="797" y="2246"/>
                </a:cubicBezTo>
                <a:cubicBezTo>
                  <a:pt x="1063" y="2512"/>
                  <a:pt x="1388" y="2630"/>
                  <a:pt x="1708" y="2630"/>
                </a:cubicBezTo>
                <a:cubicBezTo>
                  <a:pt x="2388" y="2630"/>
                  <a:pt x="3043" y="2093"/>
                  <a:pt x="3043" y="1304"/>
                </a:cubicBezTo>
                <a:cubicBezTo>
                  <a:pt x="3043" y="580"/>
                  <a:pt x="246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5" name="Google Shape;145;p8"/>
          <p:cNvSpPr/>
          <p:nvPr/>
        </p:nvSpPr>
        <p:spPr>
          <a:xfrm rot="10800000" flipH="1">
            <a:off x="303132" y="3493716"/>
            <a:ext cx="181395" cy="180143"/>
          </a:xfrm>
          <a:custGeom>
            <a:avLst/>
            <a:gdLst/>
            <a:ahLst/>
            <a:cxnLst/>
            <a:rect l="l" t="t" r="r" b="b"/>
            <a:pathLst>
              <a:path w="5217" h="5181" extrusionOk="0">
                <a:moveTo>
                  <a:pt x="2608" y="1"/>
                </a:moveTo>
                <a:cubicBezTo>
                  <a:pt x="1159" y="1"/>
                  <a:pt x="0" y="1160"/>
                  <a:pt x="0" y="2608"/>
                </a:cubicBezTo>
                <a:cubicBezTo>
                  <a:pt x="0" y="4021"/>
                  <a:pt x="1159" y="5180"/>
                  <a:pt x="2608" y="5180"/>
                </a:cubicBezTo>
                <a:cubicBezTo>
                  <a:pt x="4057" y="5180"/>
                  <a:pt x="5216" y="4021"/>
                  <a:pt x="5216" y="2608"/>
                </a:cubicBezTo>
                <a:cubicBezTo>
                  <a:pt x="5216" y="1160"/>
                  <a:pt x="4057" y="1"/>
                  <a:pt x="2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6" name="Google Shape;146;p8"/>
          <p:cNvSpPr/>
          <p:nvPr/>
        </p:nvSpPr>
        <p:spPr>
          <a:xfrm rot="10800000" flipH="1">
            <a:off x="1439137" y="4521686"/>
            <a:ext cx="176353" cy="149650"/>
          </a:xfrm>
          <a:custGeom>
            <a:avLst/>
            <a:gdLst/>
            <a:ahLst/>
            <a:cxnLst/>
            <a:rect l="l" t="t" r="r" b="b"/>
            <a:pathLst>
              <a:path w="5072" h="4304" extrusionOk="0">
                <a:moveTo>
                  <a:pt x="2898" y="0"/>
                </a:moveTo>
                <a:cubicBezTo>
                  <a:pt x="979" y="0"/>
                  <a:pt x="1" y="2319"/>
                  <a:pt x="1377" y="3659"/>
                </a:cubicBezTo>
                <a:cubicBezTo>
                  <a:pt x="1823" y="4104"/>
                  <a:pt x="2367" y="4303"/>
                  <a:pt x="2900" y="4303"/>
                </a:cubicBezTo>
                <a:cubicBezTo>
                  <a:pt x="4012" y="4303"/>
                  <a:pt x="5072" y="3436"/>
                  <a:pt x="5072" y="2137"/>
                </a:cubicBezTo>
                <a:cubicBezTo>
                  <a:pt x="5036" y="942"/>
                  <a:pt x="4094" y="0"/>
                  <a:pt x="28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47" name="Google Shape;147;p8"/>
          <p:cNvGrpSpPr/>
          <p:nvPr/>
        </p:nvGrpSpPr>
        <p:grpSpPr>
          <a:xfrm rot="702059">
            <a:off x="7460155" y="3939837"/>
            <a:ext cx="2220612" cy="1187650"/>
            <a:chOff x="-390325" y="3680857"/>
            <a:chExt cx="2220656" cy="1187674"/>
          </a:xfrm>
        </p:grpSpPr>
        <p:sp>
          <p:nvSpPr>
            <p:cNvPr id="148" name="Google Shape;148;p8"/>
            <p:cNvSpPr/>
            <p:nvPr/>
          </p:nvSpPr>
          <p:spPr>
            <a:xfrm flipH="1">
              <a:off x="-390325" y="3680857"/>
              <a:ext cx="2220656" cy="1187674"/>
            </a:xfrm>
            <a:custGeom>
              <a:avLst/>
              <a:gdLst/>
              <a:ahLst/>
              <a:cxnLst/>
              <a:rect l="l" t="t" r="r" b="b"/>
              <a:pathLst>
                <a:path w="63867" h="34158" extrusionOk="0">
                  <a:moveTo>
                    <a:pt x="42654" y="1"/>
                  </a:moveTo>
                  <a:cubicBezTo>
                    <a:pt x="38280" y="1"/>
                    <a:pt x="32064" y="7661"/>
                    <a:pt x="29702" y="10023"/>
                  </a:cubicBezTo>
                  <a:cubicBezTo>
                    <a:pt x="22909" y="16816"/>
                    <a:pt x="11881" y="30314"/>
                    <a:pt x="1147" y="30314"/>
                  </a:cubicBezTo>
                  <a:cubicBezTo>
                    <a:pt x="1006" y="30314"/>
                    <a:pt x="865" y="30312"/>
                    <a:pt x="725" y="30307"/>
                  </a:cubicBezTo>
                  <a:lnTo>
                    <a:pt x="0" y="31394"/>
                  </a:lnTo>
                  <a:cubicBezTo>
                    <a:pt x="5081" y="33496"/>
                    <a:pt x="11771" y="34158"/>
                    <a:pt x="18637" y="34158"/>
                  </a:cubicBezTo>
                  <a:cubicBezTo>
                    <a:pt x="25967" y="34158"/>
                    <a:pt x="33497" y="33404"/>
                    <a:pt x="39482" y="32843"/>
                  </a:cubicBezTo>
                  <a:cubicBezTo>
                    <a:pt x="43828" y="32480"/>
                    <a:pt x="54332" y="32118"/>
                    <a:pt x="57954" y="28496"/>
                  </a:cubicBezTo>
                  <a:cubicBezTo>
                    <a:pt x="63867" y="22315"/>
                    <a:pt x="55622" y="21518"/>
                    <a:pt x="49346" y="21518"/>
                  </a:cubicBezTo>
                  <a:cubicBezTo>
                    <a:pt x="47163" y="21518"/>
                    <a:pt x="45219" y="21614"/>
                    <a:pt x="44190" y="21614"/>
                  </a:cubicBezTo>
                  <a:cubicBezTo>
                    <a:pt x="46726" y="19441"/>
                    <a:pt x="60490" y="12559"/>
                    <a:pt x="53608" y="8937"/>
                  </a:cubicBezTo>
                  <a:cubicBezTo>
                    <a:pt x="53073" y="8649"/>
                    <a:pt x="52487" y="8520"/>
                    <a:pt x="51863" y="8520"/>
                  </a:cubicBezTo>
                  <a:cubicBezTo>
                    <a:pt x="46995" y="8520"/>
                    <a:pt x="39836" y="16387"/>
                    <a:pt x="36946" y="17992"/>
                  </a:cubicBezTo>
                  <a:cubicBezTo>
                    <a:pt x="39482" y="14732"/>
                    <a:pt x="49261" y="5677"/>
                    <a:pt x="45277" y="1330"/>
                  </a:cubicBezTo>
                  <a:cubicBezTo>
                    <a:pt x="44541" y="394"/>
                    <a:pt x="43645" y="1"/>
                    <a:pt x="42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" name="Google Shape;149;p8"/>
            <p:cNvSpPr/>
            <p:nvPr/>
          </p:nvSpPr>
          <p:spPr>
            <a:xfrm flipH="1">
              <a:off x="386262" y="3798765"/>
              <a:ext cx="1412670" cy="960452"/>
            </a:xfrm>
            <a:custGeom>
              <a:avLst/>
              <a:gdLst/>
              <a:ahLst/>
              <a:cxnLst/>
              <a:rect l="l" t="t" r="r" b="b"/>
              <a:pathLst>
                <a:path w="40629" h="27623" extrusionOk="0">
                  <a:moveTo>
                    <a:pt x="40009" y="1"/>
                  </a:moveTo>
                  <a:cubicBezTo>
                    <a:pt x="39905" y="1"/>
                    <a:pt x="39797" y="45"/>
                    <a:pt x="39701" y="149"/>
                  </a:cubicBezTo>
                  <a:cubicBezTo>
                    <a:pt x="38579" y="1453"/>
                    <a:pt x="37383" y="2684"/>
                    <a:pt x="36260" y="4024"/>
                  </a:cubicBezTo>
                  <a:cubicBezTo>
                    <a:pt x="35282" y="5220"/>
                    <a:pt x="34341" y="6415"/>
                    <a:pt x="33363" y="7610"/>
                  </a:cubicBezTo>
                  <a:cubicBezTo>
                    <a:pt x="31370" y="10001"/>
                    <a:pt x="29233" y="12319"/>
                    <a:pt x="26988" y="14529"/>
                  </a:cubicBezTo>
                  <a:cubicBezTo>
                    <a:pt x="24742" y="16702"/>
                    <a:pt x="22351" y="18694"/>
                    <a:pt x="19743" y="20469"/>
                  </a:cubicBezTo>
                  <a:cubicBezTo>
                    <a:pt x="17063" y="22207"/>
                    <a:pt x="14165" y="23548"/>
                    <a:pt x="11159" y="24526"/>
                  </a:cubicBezTo>
                  <a:cubicBezTo>
                    <a:pt x="9493" y="25069"/>
                    <a:pt x="7863" y="25576"/>
                    <a:pt x="6160" y="26047"/>
                  </a:cubicBezTo>
                  <a:cubicBezTo>
                    <a:pt x="4926" y="26396"/>
                    <a:pt x="3553" y="26724"/>
                    <a:pt x="2203" y="26724"/>
                  </a:cubicBezTo>
                  <a:cubicBezTo>
                    <a:pt x="1730" y="26724"/>
                    <a:pt x="1260" y="26684"/>
                    <a:pt x="800" y="26590"/>
                  </a:cubicBezTo>
                  <a:cubicBezTo>
                    <a:pt x="766" y="26584"/>
                    <a:pt x="733" y="26581"/>
                    <a:pt x="701" y="26581"/>
                  </a:cubicBezTo>
                  <a:cubicBezTo>
                    <a:pt x="193" y="26581"/>
                    <a:pt x="1" y="27357"/>
                    <a:pt x="546" y="27459"/>
                  </a:cubicBezTo>
                  <a:cubicBezTo>
                    <a:pt x="1113" y="27573"/>
                    <a:pt x="1680" y="27622"/>
                    <a:pt x="2248" y="27622"/>
                  </a:cubicBezTo>
                  <a:cubicBezTo>
                    <a:pt x="4765" y="27622"/>
                    <a:pt x="7280" y="26648"/>
                    <a:pt x="9674" y="25938"/>
                  </a:cubicBezTo>
                  <a:cubicBezTo>
                    <a:pt x="12789" y="24960"/>
                    <a:pt x="15940" y="23837"/>
                    <a:pt x="18765" y="22171"/>
                  </a:cubicBezTo>
                  <a:cubicBezTo>
                    <a:pt x="24307" y="18875"/>
                    <a:pt x="28980" y="14130"/>
                    <a:pt x="33145" y="9276"/>
                  </a:cubicBezTo>
                  <a:cubicBezTo>
                    <a:pt x="34304" y="7900"/>
                    <a:pt x="35391" y="6560"/>
                    <a:pt x="36514" y="5147"/>
                  </a:cubicBezTo>
                  <a:cubicBezTo>
                    <a:pt x="37745" y="3662"/>
                    <a:pt x="39086" y="2250"/>
                    <a:pt x="40353" y="801"/>
                  </a:cubicBezTo>
                  <a:cubicBezTo>
                    <a:pt x="40629" y="443"/>
                    <a:pt x="40339" y="1"/>
                    <a:pt x="40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" name="Google Shape;150;p8"/>
            <p:cNvSpPr/>
            <p:nvPr/>
          </p:nvSpPr>
          <p:spPr>
            <a:xfrm flipH="1">
              <a:off x="45168" y="4054611"/>
              <a:ext cx="1746115" cy="706109"/>
            </a:xfrm>
            <a:custGeom>
              <a:avLst/>
              <a:gdLst/>
              <a:ahLst/>
              <a:cxnLst/>
              <a:rect l="l" t="t" r="r" b="b"/>
              <a:pathLst>
                <a:path w="50219" h="20308" extrusionOk="0">
                  <a:moveTo>
                    <a:pt x="49564" y="0"/>
                  </a:moveTo>
                  <a:cubicBezTo>
                    <a:pt x="49460" y="0"/>
                    <a:pt x="49354" y="43"/>
                    <a:pt x="49261" y="144"/>
                  </a:cubicBezTo>
                  <a:cubicBezTo>
                    <a:pt x="46979" y="2570"/>
                    <a:pt x="44371" y="4671"/>
                    <a:pt x="41510" y="6446"/>
                  </a:cubicBezTo>
                  <a:cubicBezTo>
                    <a:pt x="38648" y="8257"/>
                    <a:pt x="35714" y="9996"/>
                    <a:pt x="32708" y="11589"/>
                  </a:cubicBezTo>
                  <a:cubicBezTo>
                    <a:pt x="29557" y="13292"/>
                    <a:pt x="26261" y="14813"/>
                    <a:pt x="22892" y="16117"/>
                  </a:cubicBezTo>
                  <a:cubicBezTo>
                    <a:pt x="19523" y="17421"/>
                    <a:pt x="16046" y="18544"/>
                    <a:pt x="12460" y="19051"/>
                  </a:cubicBezTo>
                  <a:cubicBezTo>
                    <a:pt x="10486" y="19323"/>
                    <a:pt x="8503" y="19413"/>
                    <a:pt x="6520" y="19413"/>
                  </a:cubicBezTo>
                  <a:cubicBezTo>
                    <a:pt x="4537" y="19413"/>
                    <a:pt x="2554" y="19323"/>
                    <a:pt x="580" y="19232"/>
                  </a:cubicBezTo>
                  <a:cubicBezTo>
                    <a:pt x="568" y="19231"/>
                    <a:pt x="557" y="19231"/>
                    <a:pt x="546" y="19231"/>
                  </a:cubicBezTo>
                  <a:cubicBezTo>
                    <a:pt x="0" y="19231"/>
                    <a:pt x="12" y="20102"/>
                    <a:pt x="580" y="20138"/>
                  </a:cubicBezTo>
                  <a:cubicBezTo>
                    <a:pt x="2563" y="20217"/>
                    <a:pt x="4546" y="20307"/>
                    <a:pt x="6523" y="20307"/>
                  </a:cubicBezTo>
                  <a:cubicBezTo>
                    <a:pt x="8157" y="20307"/>
                    <a:pt x="9787" y="20246"/>
                    <a:pt x="11410" y="20065"/>
                  </a:cubicBezTo>
                  <a:cubicBezTo>
                    <a:pt x="14996" y="19631"/>
                    <a:pt x="18509" y="18761"/>
                    <a:pt x="21878" y="17457"/>
                  </a:cubicBezTo>
                  <a:cubicBezTo>
                    <a:pt x="28579" y="15031"/>
                    <a:pt x="34918" y="11626"/>
                    <a:pt x="40966" y="7859"/>
                  </a:cubicBezTo>
                  <a:cubicBezTo>
                    <a:pt x="44190" y="5830"/>
                    <a:pt x="47305" y="3621"/>
                    <a:pt x="49913" y="796"/>
                  </a:cubicBezTo>
                  <a:cubicBezTo>
                    <a:pt x="50219" y="462"/>
                    <a:pt x="49906" y="0"/>
                    <a:pt x="49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" name="Google Shape;151;p8"/>
            <p:cNvSpPr/>
            <p:nvPr/>
          </p:nvSpPr>
          <p:spPr>
            <a:xfrm flipH="1">
              <a:off x="-158306" y="4533130"/>
              <a:ext cx="1960437" cy="298500"/>
            </a:xfrm>
            <a:custGeom>
              <a:avLst/>
              <a:gdLst/>
              <a:ahLst/>
              <a:cxnLst/>
              <a:rect l="l" t="t" r="r" b="b"/>
              <a:pathLst>
                <a:path w="56383" h="8585" extrusionOk="0">
                  <a:moveTo>
                    <a:pt x="55803" y="1"/>
                  </a:moveTo>
                  <a:lnTo>
                    <a:pt x="55803" y="37"/>
                  </a:lnTo>
                  <a:cubicBezTo>
                    <a:pt x="48559" y="327"/>
                    <a:pt x="41749" y="3224"/>
                    <a:pt x="34759" y="4927"/>
                  </a:cubicBezTo>
                  <a:cubicBezTo>
                    <a:pt x="31028" y="5832"/>
                    <a:pt x="27261" y="6521"/>
                    <a:pt x="23458" y="6991"/>
                  </a:cubicBezTo>
                  <a:cubicBezTo>
                    <a:pt x="19799" y="7462"/>
                    <a:pt x="16105" y="7716"/>
                    <a:pt x="12446" y="7716"/>
                  </a:cubicBezTo>
                  <a:cubicBezTo>
                    <a:pt x="8426" y="7680"/>
                    <a:pt x="4478" y="6955"/>
                    <a:pt x="747" y="5579"/>
                  </a:cubicBezTo>
                  <a:cubicBezTo>
                    <a:pt x="696" y="5562"/>
                    <a:pt x="648" y="5554"/>
                    <a:pt x="603" y="5554"/>
                  </a:cubicBezTo>
                  <a:cubicBezTo>
                    <a:pt x="163" y="5554"/>
                    <a:pt x="1" y="6284"/>
                    <a:pt x="493" y="6448"/>
                  </a:cubicBezTo>
                  <a:cubicBezTo>
                    <a:pt x="4694" y="8048"/>
                    <a:pt x="9044" y="8585"/>
                    <a:pt x="13427" y="8585"/>
                  </a:cubicBezTo>
                  <a:cubicBezTo>
                    <a:pt x="16188" y="8585"/>
                    <a:pt x="18962" y="8372"/>
                    <a:pt x="21719" y="8078"/>
                  </a:cubicBezTo>
                  <a:cubicBezTo>
                    <a:pt x="25486" y="7680"/>
                    <a:pt x="29253" y="7064"/>
                    <a:pt x="32948" y="6267"/>
                  </a:cubicBezTo>
                  <a:cubicBezTo>
                    <a:pt x="36570" y="5470"/>
                    <a:pt x="40156" y="4347"/>
                    <a:pt x="43705" y="3297"/>
                  </a:cubicBezTo>
                  <a:cubicBezTo>
                    <a:pt x="47653" y="2138"/>
                    <a:pt x="51674" y="1087"/>
                    <a:pt x="55803" y="906"/>
                  </a:cubicBezTo>
                  <a:cubicBezTo>
                    <a:pt x="56383" y="906"/>
                    <a:pt x="56383" y="1"/>
                    <a:pt x="55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52" name="Google Shape;152;p8"/>
          <p:cNvSpPr/>
          <p:nvPr/>
        </p:nvSpPr>
        <p:spPr>
          <a:xfrm rot="10800000" flipH="1">
            <a:off x="3099441" y="4794089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60" y="1"/>
                </a:moveTo>
                <a:cubicBezTo>
                  <a:pt x="1" y="1"/>
                  <a:pt x="1" y="1812"/>
                  <a:pt x="1160" y="1812"/>
                </a:cubicBezTo>
                <a:cubicBezTo>
                  <a:pt x="2319" y="1812"/>
                  <a:pt x="2319" y="1"/>
                  <a:pt x="11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3" name="Google Shape;153;p8"/>
          <p:cNvSpPr/>
          <p:nvPr/>
        </p:nvSpPr>
        <p:spPr>
          <a:xfrm rot="10800000" flipH="1">
            <a:off x="2057365" y="4794086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59" y="0"/>
                </a:moveTo>
                <a:cubicBezTo>
                  <a:pt x="0" y="0"/>
                  <a:pt x="0" y="1811"/>
                  <a:pt x="1159" y="1811"/>
                </a:cubicBezTo>
                <a:cubicBezTo>
                  <a:pt x="2319" y="1811"/>
                  <a:pt x="2319" y="0"/>
                  <a:pt x="11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4" name="Google Shape;154;p8"/>
          <p:cNvSpPr/>
          <p:nvPr/>
        </p:nvSpPr>
        <p:spPr>
          <a:xfrm rot="10800000" flipH="1">
            <a:off x="314145" y="2389811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60" y="1"/>
                </a:moveTo>
                <a:cubicBezTo>
                  <a:pt x="1" y="1"/>
                  <a:pt x="1" y="1812"/>
                  <a:pt x="1160" y="1812"/>
                </a:cubicBezTo>
                <a:cubicBezTo>
                  <a:pt x="2319" y="1812"/>
                  <a:pt x="2319" y="1"/>
                  <a:pt x="11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5" name="Google Shape;155;p8"/>
          <p:cNvSpPr/>
          <p:nvPr/>
        </p:nvSpPr>
        <p:spPr>
          <a:xfrm rot="10800000" flipH="1">
            <a:off x="2605062" y="4649711"/>
            <a:ext cx="81883" cy="63003"/>
          </a:xfrm>
          <a:custGeom>
            <a:avLst/>
            <a:gdLst/>
            <a:ahLst/>
            <a:cxnLst/>
            <a:rect l="l" t="t" r="r" b="b"/>
            <a:pathLst>
              <a:path w="2355" h="1812" extrusionOk="0">
                <a:moveTo>
                  <a:pt x="1160" y="0"/>
                </a:moveTo>
                <a:cubicBezTo>
                  <a:pt x="1" y="0"/>
                  <a:pt x="1" y="1811"/>
                  <a:pt x="1160" y="1811"/>
                </a:cubicBezTo>
                <a:cubicBezTo>
                  <a:pt x="2319" y="1811"/>
                  <a:pt x="2355" y="0"/>
                  <a:pt x="11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6" name="Google Shape;156;p8"/>
          <p:cNvSpPr/>
          <p:nvPr/>
        </p:nvSpPr>
        <p:spPr>
          <a:xfrm rot="10800000" flipH="1">
            <a:off x="7362810" y="4423262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59" y="0"/>
                </a:moveTo>
                <a:cubicBezTo>
                  <a:pt x="0" y="0"/>
                  <a:pt x="0" y="1811"/>
                  <a:pt x="1159" y="1811"/>
                </a:cubicBezTo>
                <a:cubicBezTo>
                  <a:pt x="2318" y="1811"/>
                  <a:pt x="2318" y="0"/>
                  <a:pt x="11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7" name="Google Shape;157;p8"/>
          <p:cNvSpPr/>
          <p:nvPr/>
        </p:nvSpPr>
        <p:spPr>
          <a:xfrm rot="10800000" flipH="1">
            <a:off x="8555021" y="2975082"/>
            <a:ext cx="80632" cy="63038"/>
          </a:xfrm>
          <a:custGeom>
            <a:avLst/>
            <a:gdLst/>
            <a:ahLst/>
            <a:cxnLst/>
            <a:rect l="l" t="t" r="r" b="b"/>
            <a:pathLst>
              <a:path w="2319" h="1813" extrusionOk="0">
                <a:moveTo>
                  <a:pt x="1159" y="1"/>
                </a:moveTo>
                <a:cubicBezTo>
                  <a:pt x="0" y="1"/>
                  <a:pt x="0" y="1812"/>
                  <a:pt x="1159" y="1812"/>
                </a:cubicBezTo>
                <a:cubicBezTo>
                  <a:pt x="2318" y="1812"/>
                  <a:pt x="2318" y="1"/>
                  <a:pt x="11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58" name="Google Shape;158;p8"/>
          <p:cNvGrpSpPr/>
          <p:nvPr/>
        </p:nvGrpSpPr>
        <p:grpSpPr>
          <a:xfrm rot="10800000" flipH="1">
            <a:off x="-143400" y="3913889"/>
            <a:ext cx="1645491" cy="1363401"/>
            <a:chOff x="-143400" y="-181562"/>
            <a:chExt cx="1645491" cy="1363401"/>
          </a:xfrm>
        </p:grpSpPr>
        <p:sp>
          <p:nvSpPr>
            <p:cNvPr id="159" name="Google Shape;159;p8"/>
            <p:cNvSpPr/>
            <p:nvPr/>
          </p:nvSpPr>
          <p:spPr>
            <a:xfrm>
              <a:off x="-122572" y="-175095"/>
              <a:ext cx="1624663" cy="1356934"/>
            </a:xfrm>
            <a:custGeom>
              <a:avLst/>
              <a:gdLst/>
              <a:ahLst/>
              <a:cxnLst/>
              <a:rect l="l" t="t" r="r" b="b"/>
              <a:pathLst>
                <a:path w="46726" h="39026" extrusionOk="0">
                  <a:moveTo>
                    <a:pt x="3622" y="0"/>
                  </a:moveTo>
                  <a:lnTo>
                    <a:pt x="0" y="7244"/>
                  </a:lnTo>
                  <a:cubicBezTo>
                    <a:pt x="1087" y="15937"/>
                    <a:pt x="3260" y="26079"/>
                    <a:pt x="7607" y="33686"/>
                  </a:cubicBezTo>
                  <a:cubicBezTo>
                    <a:pt x="9380" y="36838"/>
                    <a:pt x="11688" y="39025"/>
                    <a:pt x="13542" y="39025"/>
                  </a:cubicBezTo>
                  <a:cubicBezTo>
                    <a:pt x="15097" y="39025"/>
                    <a:pt x="16332" y="37486"/>
                    <a:pt x="16662" y="33686"/>
                  </a:cubicBezTo>
                  <a:cubicBezTo>
                    <a:pt x="17024" y="29339"/>
                    <a:pt x="15576" y="24268"/>
                    <a:pt x="14851" y="19922"/>
                  </a:cubicBezTo>
                  <a:lnTo>
                    <a:pt x="14851" y="19922"/>
                  </a:lnTo>
                  <a:cubicBezTo>
                    <a:pt x="17108" y="22178"/>
                    <a:pt x="25675" y="33901"/>
                    <a:pt x="30853" y="33901"/>
                  </a:cubicBezTo>
                  <a:cubicBezTo>
                    <a:pt x="31493" y="33901"/>
                    <a:pt x="32081" y="33722"/>
                    <a:pt x="32600" y="33324"/>
                  </a:cubicBezTo>
                  <a:cubicBezTo>
                    <a:pt x="37671" y="29701"/>
                    <a:pt x="24993" y="17386"/>
                    <a:pt x="22820" y="14851"/>
                  </a:cubicBezTo>
                  <a:lnTo>
                    <a:pt x="22820" y="14851"/>
                  </a:lnTo>
                  <a:cubicBezTo>
                    <a:pt x="26336" y="15353"/>
                    <a:pt x="31420" y="17597"/>
                    <a:pt x="35777" y="17597"/>
                  </a:cubicBezTo>
                  <a:cubicBezTo>
                    <a:pt x="37703" y="17597"/>
                    <a:pt x="39487" y="17159"/>
                    <a:pt x="40930" y="15937"/>
                  </a:cubicBezTo>
                  <a:cubicBezTo>
                    <a:pt x="46726" y="10866"/>
                    <a:pt x="38757" y="5433"/>
                    <a:pt x="34048" y="3984"/>
                  </a:cubicBezTo>
                  <a:cubicBezTo>
                    <a:pt x="24269" y="1449"/>
                    <a:pt x="13402" y="1449"/>
                    <a:pt x="36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-48753" y="-58890"/>
              <a:ext cx="946683" cy="926342"/>
            </a:xfrm>
            <a:custGeom>
              <a:avLst/>
              <a:gdLst/>
              <a:ahLst/>
              <a:cxnLst/>
              <a:rect l="l" t="t" r="r" b="b"/>
              <a:pathLst>
                <a:path w="27227" h="26642" extrusionOk="0">
                  <a:moveTo>
                    <a:pt x="447" y="0"/>
                  </a:moveTo>
                  <a:cubicBezTo>
                    <a:pt x="207" y="0"/>
                    <a:pt x="1" y="288"/>
                    <a:pt x="232" y="461"/>
                  </a:cubicBezTo>
                  <a:cubicBezTo>
                    <a:pt x="7838" y="6583"/>
                    <a:pt x="14974" y="13284"/>
                    <a:pt x="21530" y="20528"/>
                  </a:cubicBezTo>
                  <a:cubicBezTo>
                    <a:pt x="23268" y="22484"/>
                    <a:pt x="25007" y="24476"/>
                    <a:pt x="26673" y="26541"/>
                  </a:cubicBezTo>
                  <a:cubicBezTo>
                    <a:pt x="26727" y="26612"/>
                    <a:pt x="26791" y="26641"/>
                    <a:pt x="26854" y="26641"/>
                  </a:cubicBezTo>
                  <a:cubicBezTo>
                    <a:pt x="27047" y="26641"/>
                    <a:pt x="27227" y="26361"/>
                    <a:pt x="27036" y="26142"/>
                  </a:cubicBezTo>
                  <a:cubicBezTo>
                    <a:pt x="20878" y="18572"/>
                    <a:pt x="14068" y="11545"/>
                    <a:pt x="6679" y="5170"/>
                  </a:cubicBezTo>
                  <a:cubicBezTo>
                    <a:pt x="4687" y="3431"/>
                    <a:pt x="2659" y="1729"/>
                    <a:pt x="630" y="63"/>
                  </a:cubicBezTo>
                  <a:cubicBezTo>
                    <a:pt x="571" y="19"/>
                    <a:pt x="508" y="0"/>
                    <a:pt x="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-143400" y="90903"/>
              <a:ext cx="499193" cy="964555"/>
            </a:xfrm>
            <a:custGeom>
              <a:avLst/>
              <a:gdLst/>
              <a:ahLst/>
              <a:cxnLst/>
              <a:rect l="l" t="t" r="r" b="b"/>
              <a:pathLst>
                <a:path w="14357" h="27741" extrusionOk="0">
                  <a:moveTo>
                    <a:pt x="382" y="1"/>
                  </a:moveTo>
                  <a:cubicBezTo>
                    <a:pt x="187" y="1"/>
                    <a:pt x="1" y="281"/>
                    <a:pt x="165" y="500"/>
                  </a:cubicBezTo>
                  <a:cubicBezTo>
                    <a:pt x="5091" y="6730"/>
                    <a:pt x="8423" y="14047"/>
                    <a:pt x="11357" y="21399"/>
                  </a:cubicBezTo>
                  <a:cubicBezTo>
                    <a:pt x="12154" y="23428"/>
                    <a:pt x="12951" y="25492"/>
                    <a:pt x="13711" y="27557"/>
                  </a:cubicBezTo>
                  <a:cubicBezTo>
                    <a:pt x="13769" y="27685"/>
                    <a:pt x="13887" y="27741"/>
                    <a:pt x="14004" y="27741"/>
                  </a:cubicBezTo>
                  <a:cubicBezTo>
                    <a:pt x="14183" y="27741"/>
                    <a:pt x="14357" y="27610"/>
                    <a:pt x="14291" y="27412"/>
                  </a:cubicBezTo>
                  <a:cubicBezTo>
                    <a:pt x="11430" y="19951"/>
                    <a:pt x="8568" y="12417"/>
                    <a:pt x="4366" y="5571"/>
                  </a:cubicBezTo>
                  <a:cubicBezTo>
                    <a:pt x="3207" y="3687"/>
                    <a:pt x="1940" y="1840"/>
                    <a:pt x="563" y="101"/>
                  </a:cubicBezTo>
                  <a:cubicBezTo>
                    <a:pt x="510" y="30"/>
                    <a:pt x="446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43990" y="-181562"/>
              <a:ext cx="1281622" cy="477566"/>
            </a:xfrm>
            <a:custGeom>
              <a:avLst/>
              <a:gdLst/>
              <a:ahLst/>
              <a:cxnLst/>
              <a:rect l="l" t="t" r="r" b="b"/>
              <a:pathLst>
                <a:path w="36860" h="13735" extrusionOk="0">
                  <a:moveTo>
                    <a:pt x="418" y="1"/>
                  </a:moveTo>
                  <a:cubicBezTo>
                    <a:pt x="164" y="1"/>
                    <a:pt x="1" y="365"/>
                    <a:pt x="276" y="548"/>
                  </a:cubicBezTo>
                  <a:lnTo>
                    <a:pt x="240" y="548"/>
                  </a:lnTo>
                  <a:cubicBezTo>
                    <a:pt x="4405" y="3265"/>
                    <a:pt x="9005" y="5076"/>
                    <a:pt x="13605" y="6815"/>
                  </a:cubicBezTo>
                  <a:cubicBezTo>
                    <a:pt x="15996" y="7720"/>
                    <a:pt x="18387" y="8553"/>
                    <a:pt x="20705" y="9495"/>
                  </a:cubicBezTo>
                  <a:cubicBezTo>
                    <a:pt x="23059" y="10400"/>
                    <a:pt x="25486" y="11378"/>
                    <a:pt x="27949" y="12103"/>
                  </a:cubicBezTo>
                  <a:cubicBezTo>
                    <a:pt x="30738" y="12900"/>
                    <a:pt x="33599" y="13443"/>
                    <a:pt x="36497" y="13733"/>
                  </a:cubicBezTo>
                  <a:cubicBezTo>
                    <a:pt x="36508" y="13734"/>
                    <a:pt x="36519" y="13734"/>
                    <a:pt x="36529" y="13734"/>
                  </a:cubicBezTo>
                  <a:cubicBezTo>
                    <a:pt x="36859" y="13734"/>
                    <a:pt x="36848" y="13190"/>
                    <a:pt x="36497" y="13190"/>
                  </a:cubicBezTo>
                  <a:cubicBezTo>
                    <a:pt x="31318" y="12610"/>
                    <a:pt x="26247" y="11270"/>
                    <a:pt x="21502" y="9169"/>
                  </a:cubicBezTo>
                  <a:cubicBezTo>
                    <a:pt x="17010" y="7285"/>
                    <a:pt x="12338" y="5873"/>
                    <a:pt x="7919" y="3917"/>
                  </a:cubicBezTo>
                  <a:cubicBezTo>
                    <a:pt x="5347" y="2830"/>
                    <a:pt x="2884" y="1563"/>
                    <a:pt x="566" y="41"/>
                  </a:cubicBezTo>
                  <a:cubicBezTo>
                    <a:pt x="515" y="13"/>
                    <a:pt x="465" y="1"/>
                    <a:pt x="4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45166" y="182247"/>
              <a:ext cx="132856" cy="146138"/>
            </a:xfrm>
            <a:custGeom>
              <a:avLst/>
              <a:gdLst/>
              <a:ahLst/>
              <a:cxnLst/>
              <a:rect l="l" t="t" r="r" b="b"/>
              <a:pathLst>
                <a:path w="3821" h="4203" extrusionOk="0">
                  <a:moveTo>
                    <a:pt x="1866" y="1"/>
                  </a:moveTo>
                  <a:cubicBezTo>
                    <a:pt x="1314" y="1"/>
                    <a:pt x="762" y="64"/>
                    <a:pt x="218" y="191"/>
                  </a:cubicBezTo>
                  <a:cubicBezTo>
                    <a:pt x="110" y="227"/>
                    <a:pt x="1" y="336"/>
                    <a:pt x="1" y="445"/>
                  </a:cubicBezTo>
                  <a:cubicBezTo>
                    <a:pt x="1" y="1640"/>
                    <a:pt x="146" y="2799"/>
                    <a:pt x="146" y="3958"/>
                  </a:cubicBezTo>
                  <a:cubicBezTo>
                    <a:pt x="164" y="4121"/>
                    <a:pt x="291" y="4203"/>
                    <a:pt x="418" y="4203"/>
                  </a:cubicBezTo>
                  <a:cubicBezTo>
                    <a:pt x="544" y="4203"/>
                    <a:pt x="671" y="4121"/>
                    <a:pt x="689" y="3958"/>
                  </a:cubicBezTo>
                  <a:cubicBezTo>
                    <a:pt x="689" y="2876"/>
                    <a:pt x="594" y="1794"/>
                    <a:pt x="582" y="682"/>
                  </a:cubicBezTo>
                  <a:lnTo>
                    <a:pt x="582" y="682"/>
                  </a:lnTo>
                  <a:cubicBezTo>
                    <a:pt x="1003" y="590"/>
                    <a:pt x="1434" y="544"/>
                    <a:pt x="1866" y="544"/>
                  </a:cubicBezTo>
                  <a:cubicBezTo>
                    <a:pt x="2373" y="544"/>
                    <a:pt x="2881" y="608"/>
                    <a:pt x="3370" y="734"/>
                  </a:cubicBezTo>
                  <a:cubicBezTo>
                    <a:pt x="3390" y="739"/>
                    <a:pt x="3409" y="741"/>
                    <a:pt x="3428" y="741"/>
                  </a:cubicBezTo>
                  <a:cubicBezTo>
                    <a:pt x="3712" y="741"/>
                    <a:pt x="3820" y="259"/>
                    <a:pt x="3514" y="191"/>
                  </a:cubicBezTo>
                  <a:cubicBezTo>
                    <a:pt x="2971" y="64"/>
                    <a:pt x="2419" y="1"/>
                    <a:pt x="1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484496" y="419107"/>
              <a:ext cx="137759" cy="128753"/>
            </a:xfrm>
            <a:custGeom>
              <a:avLst/>
              <a:gdLst/>
              <a:ahLst/>
              <a:cxnLst/>
              <a:rect l="l" t="t" r="r" b="b"/>
              <a:pathLst>
                <a:path w="3962" h="3703" extrusionOk="0">
                  <a:moveTo>
                    <a:pt x="304" y="1"/>
                  </a:moveTo>
                  <a:cubicBezTo>
                    <a:pt x="166" y="1"/>
                    <a:pt x="0" y="108"/>
                    <a:pt x="0" y="297"/>
                  </a:cubicBezTo>
                  <a:cubicBezTo>
                    <a:pt x="217" y="1311"/>
                    <a:pt x="290" y="2362"/>
                    <a:pt x="254" y="3412"/>
                  </a:cubicBezTo>
                  <a:cubicBezTo>
                    <a:pt x="254" y="3593"/>
                    <a:pt x="362" y="3702"/>
                    <a:pt x="543" y="3702"/>
                  </a:cubicBezTo>
                  <a:cubicBezTo>
                    <a:pt x="688" y="3702"/>
                    <a:pt x="797" y="3593"/>
                    <a:pt x="833" y="3412"/>
                  </a:cubicBezTo>
                  <a:cubicBezTo>
                    <a:pt x="833" y="2475"/>
                    <a:pt x="775" y="1537"/>
                    <a:pt x="634" y="625"/>
                  </a:cubicBezTo>
                  <a:lnTo>
                    <a:pt x="634" y="625"/>
                  </a:lnTo>
                  <a:cubicBezTo>
                    <a:pt x="1039" y="678"/>
                    <a:pt x="1443" y="678"/>
                    <a:pt x="1847" y="678"/>
                  </a:cubicBezTo>
                  <a:cubicBezTo>
                    <a:pt x="2391" y="678"/>
                    <a:pt x="2934" y="678"/>
                    <a:pt x="3477" y="804"/>
                  </a:cubicBezTo>
                  <a:cubicBezTo>
                    <a:pt x="3500" y="809"/>
                    <a:pt x="3522" y="811"/>
                    <a:pt x="3542" y="811"/>
                  </a:cubicBezTo>
                  <a:cubicBezTo>
                    <a:pt x="3856" y="811"/>
                    <a:pt x="3962" y="329"/>
                    <a:pt x="3622" y="261"/>
                  </a:cubicBezTo>
                  <a:cubicBezTo>
                    <a:pt x="2536" y="44"/>
                    <a:pt x="1449" y="261"/>
                    <a:pt x="362" y="8"/>
                  </a:cubicBezTo>
                  <a:cubicBezTo>
                    <a:pt x="344" y="3"/>
                    <a:pt x="324" y="1"/>
                    <a:pt x="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07413" y="662435"/>
              <a:ext cx="125972" cy="128579"/>
            </a:xfrm>
            <a:custGeom>
              <a:avLst/>
              <a:gdLst/>
              <a:ahLst/>
              <a:cxnLst/>
              <a:rect l="l" t="t" r="r" b="b"/>
              <a:pathLst>
                <a:path w="3623" h="3698" extrusionOk="0">
                  <a:moveTo>
                    <a:pt x="399" y="0"/>
                  </a:moveTo>
                  <a:cubicBezTo>
                    <a:pt x="254" y="0"/>
                    <a:pt x="109" y="145"/>
                    <a:pt x="109" y="290"/>
                  </a:cubicBezTo>
                  <a:cubicBezTo>
                    <a:pt x="109" y="1377"/>
                    <a:pt x="0" y="2463"/>
                    <a:pt x="254" y="3514"/>
                  </a:cubicBezTo>
                  <a:cubicBezTo>
                    <a:pt x="282" y="3642"/>
                    <a:pt x="384" y="3697"/>
                    <a:pt x="492" y="3697"/>
                  </a:cubicBezTo>
                  <a:cubicBezTo>
                    <a:pt x="659" y="3697"/>
                    <a:pt x="841" y="3566"/>
                    <a:pt x="797" y="3369"/>
                  </a:cubicBezTo>
                  <a:cubicBezTo>
                    <a:pt x="569" y="2455"/>
                    <a:pt x="664" y="1513"/>
                    <a:pt x="685" y="593"/>
                  </a:cubicBezTo>
                  <a:lnTo>
                    <a:pt x="685" y="593"/>
                  </a:lnTo>
                  <a:cubicBezTo>
                    <a:pt x="1567" y="645"/>
                    <a:pt x="2446" y="778"/>
                    <a:pt x="3296" y="942"/>
                  </a:cubicBezTo>
                  <a:cubicBezTo>
                    <a:pt x="3622" y="906"/>
                    <a:pt x="3622" y="399"/>
                    <a:pt x="3296" y="362"/>
                  </a:cubicBezTo>
                  <a:cubicBezTo>
                    <a:pt x="2355" y="181"/>
                    <a:pt x="1377" y="73"/>
                    <a:pt x="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1589" y="494665"/>
              <a:ext cx="185498" cy="128753"/>
            </a:xfrm>
            <a:custGeom>
              <a:avLst/>
              <a:gdLst/>
              <a:ahLst/>
              <a:cxnLst/>
              <a:rect l="l" t="t" r="r" b="b"/>
              <a:pathLst>
                <a:path w="5335" h="3703" extrusionOk="0">
                  <a:moveTo>
                    <a:pt x="1312" y="1"/>
                  </a:moveTo>
                  <a:cubicBezTo>
                    <a:pt x="1192" y="1"/>
                    <a:pt x="1071" y="94"/>
                    <a:pt x="1045" y="225"/>
                  </a:cubicBezTo>
                  <a:cubicBezTo>
                    <a:pt x="791" y="1276"/>
                    <a:pt x="393" y="2326"/>
                    <a:pt x="67" y="3340"/>
                  </a:cubicBezTo>
                  <a:cubicBezTo>
                    <a:pt x="0" y="3562"/>
                    <a:pt x="179" y="3703"/>
                    <a:pt x="352" y="3703"/>
                  </a:cubicBezTo>
                  <a:cubicBezTo>
                    <a:pt x="461" y="3703"/>
                    <a:pt x="568" y="3647"/>
                    <a:pt x="610" y="3521"/>
                  </a:cubicBezTo>
                  <a:cubicBezTo>
                    <a:pt x="929" y="2597"/>
                    <a:pt x="1220" y="1672"/>
                    <a:pt x="1483" y="747"/>
                  </a:cubicBezTo>
                  <a:lnTo>
                    <a:pt x="1483" y="747"/>
                  </a:lnTo>
                  <a:cubicBezTo>
                    <a:pt x="2548" y="1337"/>
                    <a:pt x="3818" y="1658"/>
                    <a:pt x="4703" y="2543"/>
                  </a:cubicBezTo>
                  <a:cubicBezTo>
                    <a:pt x="4769" y="2600"/>
                    <a:pt x="4839" y="2624"/>
                    <a:pt x="4907" y="2624"/>
                  </a:cubicBezTo>
                  <a:cubicBezTo>
                    <a:pt x="5140" y="2624"/>
                    <a:pt x="5334" y="2341"/>
                    <a:pt x="5138" y="2145"/>
                  </a:cubicBezTo>
                  <a:cubicBezTo>
                    <a:pt x="4087" y="1131"/>
                    <a:pt x="2639" y="805"/>
                    <a:pt x="1443" y="44"/>
                  </a:cubicBezTo>
                  <a:cubicBezTo>
                    <a:pt x="1403" y="14"/>
                    <a:pt x="1358" y="1"/>
                    <a:pt x="1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163628" y="746825"/>
              <a:ext cx="189601" cy="149824"/>
            </a:xfrm>
            <a:custGeom>
              <a:avLst/>
              <a:gdLst/>
              <a:ahLst/>
              <a:cxnLst/>
              <a:rect l="l" t="t" r="r" b="b"/>
              <a:pathLst>
                <a:path w="5453" h="4309" extrusionOk="0">
                  <a:moveTo>
                    <a:pt x="1905" y="0"/>
                  </a:moveTo>
                  <a:cubicBezTo>
                    <a:pt x="1803" y="0"/>
                    <a:pt x="1706" y="48"/>
                    <a:pt x="1658" y="145"/>
                  </a:cubicBezTo>
                  <a:cubicBezTo>
                    <a:pt x="970" y="1304"/>
                    <a:pt x="716" y="2680"/>
                    <a:pt x="100" y="3876"/>
                  </a:cubicBezTo>
                  <a:cubicBezTo>
                    <a:pt x="0" y="4101"/>
                    <a:pt x="194" y="4308"/>
                    <a:pt x="371" y="4308"/>
                  </a:cubicBezTo>
                  <a:cubicBezTo>
                    <a:pt x="450" y="4308"/>
                    <a:pt x="526" y="4266"/>
                    <a:pt x="571" y="4165"/>
                  </a:cubicBezTo>
                  <a:cubicBezTo>
                    <a:pt x="1143" y="3022"/>
                    <a:pt x="1434" y="1784"/>
                    <a:pt x="2024" y="685"/>
                  </a:cubicBezTo>
                  <a:lnTo>
                    <a:pt x="2024" y="685"/>
                  </a:lnTo>
                  <a:cubicBezTo>
                    <a:pt x="2968" y="1185"/>
                    <a:pt x="3989" y="1537"/>
                    <a:pt x="4918" y="2101"/>
                  </a:cubicBezTo>
                  <a:cubicBezTo>
                    <a:pt x="4963" y="2129"/>
                    <a:pt x="5008" y="2141"/>
                    <a:pt x="5051" y="2141"/>
                  </a:cubicBezTo>
                  <a:cubicBezTo>
                    <a:pt x="5284" y="2141"/>
                    <a:pt x="5452" y="1777"/>
                    <a:pt x="5207" y="1594"/>
                  </a:cubicBezTo>
                  <a:cubicBezTo>
                    <a:pt x="4193" y="978"/>
                    <a:pt x="3070" y="652"/>
                    <a:pt x="2056" y="36"/>
                  </a:cubicBezTo>
                  <a:cubicBezTo>
                    <a:pt x="2008" y="12"/>
                    <a:pt x="1956" y="0"/>
                    <a:pt x="19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602856" y="75187"/>
              <a:ext cx="113385" cy="148677"/>
            </a:xfrm>
            <a:custGeom>
              <a:avLst/>
              <a:gdLst/>
              <a:ahLst/>
              <a:cxnLst/>
              <a:rect l="l" t="t" r="r" b="b"/>
              <a:pathLst>
                <a:path w="3261" h="4276" extrusionOk="0">
                  <a:moveTo>
                    <a:pt x="2937" y="1"/>
                  </a:moveTo>
                  <a:cubicBezTo>
                    <a:pt x="2912" y="1"/>
                    <a:pt x="2887" y="4"/>
                    <a:pt x="2862" y="10"/>
                  </a:cubicBezTo>
                  <a:cubicBezTo>
                    <a:pt x="1957" y="119"/>
                    <a:pt x="1124" y="445"/>
                    <a:pt x="218" y="626"/>
                  </a:cubicBezTo>
                  <a:cubicBezTo>
                    <a:pt x="73" y="626"/>
                    <a:pt x="1" y="735"/>
                    <a:pt x="1" y="879"/>
                  </a:cubicBezTo>
                  <a:cubicBezTo>
                    <a:pt x="73" y="1423"/>
                    <a:pt x="254" y="1966"/>
                    <a:pt x="472" y="2473"/>
                  </a:cubicBezTo>
                  <a:cubicBezTo>
                    <a:pt x="689" y="2944"/>
                    <a:pt x="798" y="3487"/>
                    <a:pt x="834" y="4031"/>
                  </a:cubicBezTo>
                  <a:cubicBezTo>
                    <a:pt x="852" y="4194"/>
                    <a:pt x="988" y="4275"/>
                    <a:pt x="1124" y="4275"/>
                  </a:cubicBezTo>
                  <a:cubicBezTo>
                    <a:pt x="1260" y="4275"/>
                    <a:pt x="1395" y="4194"/>
                    <a:pt x="1413" y="4031"/>
                  </a:cubicBezTo>
                  <a:cubicBezTo>
                    <a:pt x="1413" y="2993"/>
                    <a:pt x="795" y="2110"/>
                    <a:pt x="615" y="1124"/>
                  </a:cubicBezTo>
                  <a:lnTo>
                    <a:pt x="615" y="1124"/>
                  </a:lnTo>
                  <a:cubicBezTo>
                    <a:pt x="1425" y="965"/>
                    <a:pt x="2186" y="685"/>
                    <a:pt x="3007" y="553"/>
                  </a:cubicBezTo>
                  <a:cubicBezTo>
                    <a:pt x="3152" y="517"/>
                    <a:pt x="3261" y="336"/>
                    <a:pt x="3225" y="191"/>
                  </a:cubicBezTo>
                  <a:cubicBezTo>
                    <a:pt x="3165" y="71"/>
                    <a:pt x="3055" y="1"/>
                    <a:pt x="2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52234" y="158881"/>
              <a:ext cx="114637" cy="166131"/>
            </a:xfrm>
            <a:custGeom>
              <a:avLst/>
              <a:gdLst/>
              <a:ahLst/>
              <a:cxnLst/>
              <a:rect l="l" t="t" r="r" b="b"/>
              <a:pathLst>
                <a:path w="3297" h="4778" extrusionOk="0">
                  <a:moveTo>
                    <a:pt x="2966" y="1"/>
                  </a:moveTo>
                  <a:cubicBezTo>
                    <a:pt x="2928" y="1"/>
                    <a:pt x="2892" y="10"/>
                    <a:pt x="2862" y="30"/>
                  </a:cubicBezTo>
                  <a:cubicBezTo>
                    <a:pt x="1993" y="392"/>
                    <a:pt x="1124" y="754"/>
                    <a:pt x="254" y="1117"/>
                  </a:cubicBezTo>
                  <a:cubicBezTo>
                    <a:pt x="73" y="1153"/>
                    <a:pt x="1" y="1370"/>
                    <a:pt x="73" y="1515"/>
                  </a:cubicBezTo>
                  <a:cubicBezTo>
                    <a:pt x="580" y="2493"/>
                    <a:pt x="1015" y="3543"/>
                    <a:pt x="1377" y="4594"/>
                  </a:cubicBezTo>
                  <a:cubicBezTo>
                    <a:pt x="1420" y="4722"/>
                    <a:pt x="1530" y="4778"/>
                    <a:pt x="1641" y="4778"/>
                  </a:cubicBezTo>
                  <a:cubicBezTo>
                    <a:pt x="1813" y="4778"/>
                    <a:pt x="1986" y="4647"/>
                    <a:pt x="1920" y="4449"/>
                  </a:cubicBezTo>
                  <a:lnTo>
                    <a:pt x="1957" y="4449"/>
                  </a:lnTo>
                  <a:cubicBezTo>
                    <a:pt x="1596" y="3433"/>
                    <a:pt x="1206" y="2477"/>
                    <a:pt x="733" y="1526"/>
                  </a:cubicBezTo>
                  <a:lnTo>
                    <a:pt x="733" y="1526"/>
                  </a:lnTo>
                  <a:cubicBezTo>
                    <a:pt x="1527" y="1208"/>
                    <a:pt x="2321" y="887"/>
                    <a:pt x="3116" y="537"/>
                  </a:cubicBezTo>
                  <a:cubicBezTo>
                    <a:pt x="3261" y="465"/>
                    <a:pt x="3297" y="283"/>
                    <a:pt x="3224" y="139"/>
                  </a:cubicBezTo>
                  <a:cubicBezTo>
                    <a:pt x="3172" y="60"/>
                    <a:pt x="3063" y="1"/>
                    <a:pt x="29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70" name="Google Shape;170;p8"/>
          <p:cNvGrpSpPr/>
          <p:nvPr/>
        </p:nvGrpSpPr>
        <p:grpSpPr>
          <a:xfrm>
            <a:off x="3883796" y="350996"/>
            <a:ext cx="1376411" cy="857626"/>
            <a:chOff x="4005015" y="468600"/>
            <a:chExt cx="1133969" cy="706563"/>
          </a:xfrm>
        </p:grpSpPr>
        <p:sp>
          <p:nvSpPr>
            <p:cNvPr id="171" name="Google Shape;171;p8"/>
            <p:cNvSpPr/>
            <p:nvPr/>
          </p:nvSpPr>
          <p:spPr>
            <a:xfrm>
              <a:off x="4005015" y="468600"/>
              <a:ext cx="1133969" cy="706563"/>
            </a:xfrm>
            <a:custGeom>
              <a:avLst/>
              <a:gdLst/>
              <a:ahLst/>
              <a:cxnLst/>
              <a:rect l="l" t="t" r="r" b="b"/>
              <a:pathLst>
                <a:path w="38123" h="23754" extrusionOk="0">
                  <a:moveTo>
                    <a:pt x="19021" y="1"/>
                  </a:moveTo>
                  <a:cubicBezTo>
                    <a:pt x="18282" y="1"/>
                    <a:pt x="17522" y="219"/>
                    <a:pt x="16787" y="488"/>
                  </a:cubicBezTo>
                  <a:cubicBezTo>
                    <a:pt x="15896" y="910"/>
                    <a:pt x="15146" y="1520"/>
                    <a:pt x="14536" y="2270"/>
                  </a:cubicBezTo>
                  <a:cubicBezTo>
                    <a:pt x="14396" y="2083"/>
                    <a:pt x="14255" y="1895"/>
                    <a:pt x="14067" y="1707"/>
                  </a:cubicBezTo>
                  <a:cubicBezTo>
                    <a:pt x="13184" y="691"/>
                    <a:pt x="12011" y="239"/>
                    <a:pt x="10791" y="239"/>
                  </a:cubicBezTo>
                  <a:cubicBezTo>
                    <a:pt x="9874" y="239"/>
                    <a:pt x="8931" y="494"/>
                    <a:pt x="8065" y="957"/>
                  </a:cubicBezTo>
                  <a:cubicBezTo>
                    <a:pt x="6190" y="1942"/>
                    <a:pt x="5252" y="4146"/>
                    <a:pt x="5862" y="6209"/>
                  </a:cubicBezTo>
                  <a:cubicBezTo>
                    <a:pt x="5909" y="6303"/>
                    <a:pt x="5955" y="6443"/>
                    <a:pt x="6002" y="6537"/>
                  </a:cubicBezTo>
                  <a:cubicBezTo>
                    <a:pt x="3752" y="7475"/>
                    <a:pt x="1454" y="9866"/>
                    <a:pt x="844" y="11554"/>
                  </a:cubicBezTo>
                  <a:cubicBezTo>
                    <a:pt x="0" y="13899"/>
                    <a:pt x="610" y="16900"/>
                    <a:pt x="2861" y="18213"/>
                  </a:cubicBezTo>
                  <a:cubicBezTo>
                    <a:pt x="3589" y="18626"/>
                    <a:pt x="4276" y="18800"/>
                    <a:pt x="4929" y="18800"/>
                  </a:cubicBezTo>
                  <a:cubicBezTo>
                    <a:pt x="5831" y="18800"/>
                    <a:pt x="6667" y="18468"/>
                    <a:pt x="7456" y="17978"/>
                  </a:cubicBezTo>
                  <a:lnTo>
                    <a:pt x="7456" y="17978"/>
                  </a:lnTo>
                  <a:cubicBezTo>
                    <a:pt x="7409" y="20229"/>
                    <a:pt x="8347" y="22386"/>
                    <a:pt x="10738" y="23465"/>
                  </a:cubicBezTo>
                  <a:cubicBezTo>
                    <a:pt x="11212" y="23668"/>
                    <a:pt x="11726" y="23754"/>
                    <a:pt x="12251" y="23754"/>
                  </a:cubicBezTo>
                  <a:cubicBezTo>
                    <a:pt x="13544" y="23754"/>
                    <a:pt x="14909" y="23234"/>
                    <a:pt x="15943" y="22667"/>
                  </a:cubicBezTo>
                  <a:cubicBezTo>
                    <a:pt x="16834" y="22105"/>
                    <a:pt x="17631" y="21355"/>
                    <a:pt x="18288" y="20511"/>
                  </a:cubicBezTo>
                  <a:cubicBezTo>
                    <a:pt x="18288" y="20511"/>
                    <a:pt x="18334" y="20464"/>
                    <a:pt x="18334" y="20417"/>
                  </a:cubicBezTo>
                  <a:cubicBezTo>
                    <a:pt x="18428" y="20511"/>
                    <a:pt x="18475" y="20604"/>
                    <a:pt x="18569" y="20698"/>
                  </a:cubicBezTo>
                  <a:cubicBezTo>
                    <a:pt x="19319" y="21777"/>
                    <a:pt x="20445" y="22527"/>
                    <a:pt x="21711" y="22808"/>
                  </a:cubicBezTo>
                  <a:cubicBezTo>
                    <a:pt x="22042" y="22849"/>
                    <a:pt x="22375" y="22869"/>
                    <a:pt x="22706" y="22869"/>
                  </a:cubicBezTo>
                  <a:cubicBezTo>
                    <a:pt x="24672" y="22869"/>
                    <a:pt x="26603" y="22163"/>
                    <a:pt x="28088" y="20839"/>
                  </a:cubicBezTo>
                  <a:cubicBezTo>
                    <a:pt x="29072" y="19995"/>
                    <a:pt x="30526" y="18916"/>
                    <a:pt x="31042" y="17603"/>
                  </a:cubicBezTo>
                  <a:cubicBezTo>
                    <a:pt x="32683" y="17369"/>
                    <a:pt x="34230" y="16619"/>
                    <a:pt x="35403" y="15493"/>
                  </a:cubicBezTo>
                  <a:cubicBezTo>
                    <a:pt x="37231" y="13665"/>
                    <a:pt x="38122" y="10710"/>
                    <a:pt x="35309" y="9351"/>
                  </a:cubicBezTo>
                  <a:cubicBezTo>
                    <a:pt x="34793" y="9069"/>
                    <a:pt x="34183" y="8741"/>
                    <a:pt x="33480" y="8507"/>
                  </a:cubicBezTo>
                  <a:cubicBezTo>
                    <a:pt x="33996" y="6819"/>
                    <a:pt x="33761" y="4990"/>
                    <a:pt x="32824" y="3536"/>
                  </a:cubicBezTo>
                  <a:cubicBezTo>
                    <a:pt x="32214" y="2552"/>
                    <a:pt x="31417" y="1473"/>
                    <a:pt x="30292" y="1051"/>
                  </a:cubicBezTo>
                  <a:cubicBezTo>
                    <a:pt x="29425" y="710"/>
                    <a:pt x="28496" y="533"/>
                    <a:pt x="27561" y="533"/>
                  </a:cubicBezTo>
                  <a:cubicBezTo>
                    <a:pt x="27080" y="533"/>
                    <a:pt x="26596" y="580"/>
                    <a:pt x="26118" y="676"/>
                  </a:cubicBezTo>
                  <a:cubicBezTo>
                    <a:pt x="24618" y="910"/>
                    <a:pt x="23164" y="1426"/>
                    <a:pt x="21898" y="2317"/>
                  </a:cubicBezTo>
                  <a:cubicBezTo>
                    <a:pt x="21757" y="1661"/>
                    <a:pt x="21429" y="1098"/>
                    <a:pt x="20960" y="676"/>
                  </a:cubicBezTo>
                  <a:cubicBezTo>
                    <a:pt x="20356" y="183"/>
                    <a:pt x="19697" y="1"/>
                    <a:pt x="19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4295112" y="738213"/>
              <a:ext cx="185035" cy="144453"/>
            </a:xfrm>
            <a:custGeom>
              <a:avLst/>
              <a:gdLst/>
              <a:ahLst/>
              <a:cxnLst/>
              <a:rect l="l" t="t" r="r" b="b"/>
              <a:pathLst>
                <a:path w="6894" h="5382" extrusionOk="0">
                  <a:moveTo>
                    <a:pt x="1675" y="1"/>
                  </a:moveTo>
                  <a:cubicBezTo>
                    <a:pt x="1511" y="1"/>
                    <a:pt x="1354" y="89"/>
                    <a:pt x="1314" y="294"/>
                  </a:cubicBezTo>
                  <a:cubicBezTo>
                    <a:pt x="1173" y="1325"/>
                    <a:pt x="798" y="2357"/>
                    <a:pt x="1360" y="3342"/>
                  </a:cubicBezTo>
                  <a:cubicBezTo>
                    <a:pt x="1126" y="3388"/>
                    <a:pt x="891" y="3482"/>
                    <a:pt x="657" y="3623"/>
                  </a:cubicBezTo>
                  <a:cubicBezTo>
                    <a:pt x="329" y="3810"/>
                    <a:pt x="47" y="4045"/>
                    <a:pt x="1" y="4467"/>
                  </a:cubicBezTo>
                  <a:cubicBezTo>
                    <a:pt x="1" y="4724"/>
                    <a:pt x="235" y="4942"/>
                    <a:pt x="526" y="4942"/>
                  </a:cubicBezTo>
                  <a:cubicBezTo>
                    <a:pt x="554" y="4942"/>
                    <a:pt x="582" y="4940"/>
                    <a:pt x="610" y="4936"/>
                  </a:cubicBezTo>
                  <a:cubicBezTo>
                    <a:pt x="798" y="4842"/>
                    <a:pt x="1032" y="4701"/>
                    <a:pt x="1173" y="4514"/>
                  </a:cubicBezTo>
                  <a:lnTo>
                    <a:pt x="1220" y="4514"/>
                  </a:lnTo>
                  <a:lnTo>
                    <a:pt x="1360" y="4420"/>
                  </a:lnTo>
                  <a:cubicBezTo>
                    <a:pt x="1407" y="4373"/>
                    <a:pt x="1454" y="4373"/>
                    <a:pt x="1501" y="4326"/>
                  </a:cubicBezTo>
                  <a:cubicBezTo>
                    <a:pt x="1504" y="4324"/>
                    <a:pt x="1506" y="4321"/>
                    <a:pt x="1508" y="4319"/>
                  </a:cubicBezTo>
                  <a:lnTo>
                    <a:pt x="1508" y="4319"/>
                  </a:lnTo>
                  <a:cubicBezTo>
                    <a:pt x="1496" y="4323"/>
                    <a:pt x="1478" y="4326"/>
                    <a:pt x="1454" y="4326"/>
                  </a:cubicBezTo>
                  <a:lnTo>
                    <a:pt x="1407" y="4326"/>
                  </a:lnTo>
                  <a:cubicBezTo>
                    <a:pt x="1443" y="4326"/>
                    <a:pt x="1478" y="4323"/>
                    <a:pt x="1512" y="4316"/>
                  </a:cubicBezTo>
                  <a:lnTo>
                    <a:pt x="1512" y="4316"/>
                  </a:lnTo>
                  <a:cubicBezTo>
                    <a:pt x="1511" y="4317"/>
                    <a:pt x="1509" y="4318"/>
                    <a:pt x="1508" y="4319"/>
                  </a:cubicBezTo>
                  <a:lnTo>
                    <a:pt x="1508" y="4319"/>
                  </a:lnTo>
                  <a:cubicBezTo>
                    <a:pt x="1514" y="4318"/>
                    <a:pt x="1518" y="4316"/>
                    <a:pt x="1521" y="4314"/>
                  </a:cubicBezTo>
                  <a:lnTo>
                    <a:pt x="1521" y="4314"/>
                  </a:lnTo>
                  <a:cubicBezTo>
                    <a:pt x="1518" y="4315"/>
                    <a:pt x="1515" y="4316"/>
                    <a:pt x="1512" y="4316"/>
                  </a:cubicBezTo>
                  <a:lnTo>
                    <a:pt x="1512" y="4316"/>
                  </a:lnTo>
                  <a:cubicBezTo>
                    <a:pt x="1521" y="4308"/>
                    <a:pt x="1528" y="4305"/>
                    <a:pt x="1531" y="4305"/>
                  </a:cubicBezTo>
                  <a:lnTo>
                    <a:pt x="1531" y="4305"/>
                  </a:lnTo>
                  <a:cubicBezTo>
                    <a:pt x="1534" y="4305"/>
                    <a:pt x="1531" y="4310"/>
                    <a:pt x="1521" y="4314"/>
                  </a:cubicBezTo>
                  <a:lnTo>
                    <a:pt x="1521" y="4314"/>
                  </a:lnTo>
                  <a:cubicBezTo>
                    <a:pt x="1701" y="4276"/>
                    <a:pt x="1837" y="4146"/>
                    <a:pt x="1876" y="3951"/>
                  </a:cubicBezTo>
                  <a:cubicBezTo>
                    <a:pt x="2111" y="4092"/>
                    <a:pt x="2345" y="4232"/>
                    <a:pt x="2626" y="4279"/>
                  </a:cubicBezTo>
                  <a:lnTo>
                    <a:pt x="2626" y="4467"/>
                  </a:lnTo>
                  <a:cubicBezTo>
                    <a:pt x="2626" y="4701"/>
                    <a:pt x="2673" y="4983"/>
                    <a:pt x="2767" y="5170"/>
                  </a:cubicBezTo>
                  <a:cubicBezTo>
                    <a:pt x="2837" y="5311"/>
                    <a:pt x="2978" y="5381"/>
                    <a:pt x="3119" y="5381"/>
                  </a:cubicBezTo>
                  <a:cubicBezTo>
                    <a:pt x="3259" y="5381"/>
                    <a:pt x="3400" y="5311"/>
                    <a:pt x="3470" y="5170"/>
                  </a:cubicBezTo>
                  <a:cubicBezTo>
                    <a:pt x="3611" y="4983"/>
                    <a:pt x="3658" y="4701"/>
                    <a:pt x="3611" y="4467"/>
                  </a:cubicBezTo>
                  <a:lnTo>
                    <a:pt x="3611" y="4420"/>
                  </a:lnTo>
                  <a:cubicBezTo>
                    <a:pt x="3892" y="4373"/>
                    <a:pt x="4221" y="4326"/>
                    <a:pt x="4502" y="4232"/>
                  </a:cubicBezTo>
                  <a:cubicBezTo>
                    <a:pt x="4690" y="4561"/>
                    <a:pt x="4783" y="5076"/>
                    <a:pt x="5159" y="5311"/>
                  </a:cubicBezTo>
                  <a:cubicBezTo>
                    <a:pt x="5208" y="5344"/>
                    <a:pt x="5270" y="5360"/>
                    <a:pt x="5335" y="5360"/>
                  </a:cubicBezTo>
                  <a:cubicBezTo>
                    <a:pt x="5454" y="5360"/>
                    <a:pt x="5583" y="5308"/>
                    <a:pt x="5674" y="5217"/>
                  </a:cubicBezTo>
                  <a:cubicBezTo>
                    <a:pt x="6049" y="4842"/>
                    <a:pt x="5721" y="4186"/>
                    <a:pt x="5346" y="3857"/>
                  </a:cubicBezTo>
                  <a:cubicBezTo>
                    <a:pt x="5721" y="3623"/>
                    <a:pt x="6049" y="3388"/>
                    <a:pt x="6331" y="3060"/>
                  </a:cubicBezTo>
                  <a:cubicBezTo>
                    <a:pt x="6659" y="2732"/>
                    <a:pt x="6847" y="2357"/>
                    <a:pt x="6893" y="1888"/>
                  </a:cubicBezTo>
                  <a:cubicBezTo>
                    <a:pt x="6893" y="1700"/>
                    <a:pt x="6847" y="1513"/>
                    <a:pt x="6800" y="1325"/>
                  </a:cubicBezTo>
                  <a:cubicBezTo>
                    <a:pt x="6800" y="1231"/>
                    <a:pt x="6753" y="1091"/>
                    <a:pt x="6706" y="997"/>
                  </a:cubicBezTo>
                  <a:cubicBezTo>
                    <a:pt x="6800" y="903"/>
                    <a:pt x="6753" y="809"/>
                    <a:pt x="6659" y="763"/>
                  </a:cubicBezTo>
                  <a:cubicBezTo>
                    <a:pt x="6561" y="684"/>
                    <a:pt x="6455" y="647"/>
                    <a:pt x="6351" y="647"/>
                  </a:cubicBezTo>
                  <a:cubicBezTo>
                    <a:pt x="6206" y="647"/>
                    <a:pt x="6065" y="720"/>
                    <a:pt x="5956" y="856"/>
                  </a:cubicBezTo>
                  <a:cubicBezTo>
                    <a:pt x="5862" y="997"/>
                    <a:pt x="5815" y="1138"/>
                    <a:pt x="5815" y="1325"/>
                  </a:cubicBezTo>
                  <a:cubicBezTo>
                    <a:pt x="5721" y="1888"/>
                    <a:pt x="5346" y="2357"/>
                    <a:pt x="4830" y="2638"/>
                  </a:cubicBezTo>
                  <a:cubicBezTo>
                    <a:pt x="4411" y="2917"/>
                    <a:pt x="3940" y="3067"/>
                    <a:pt x="3476" y="3067"/>
                  </a:cubicBezTo>
                  <a:cubicBezTo>
                    <a:pt x="3316" y="3067"/>
                    <a:pt x="3157" y="3049"/>
                    <a:pt x="3002" y="3013"/>
                  </a:cubicBezTo>
                  <a:cubicBezTo>
                    <a:pt x="1923" y="2779"/>
                    <a:pt x="2204" y="1231"/>
                    <a:pt x="2111" y="387"/>
                  </a:cubicBezTo>
                  <a:cubicBezTo>
                    <a:pt x="2111" y="149"/>
                    <a:pt x="1887" y="1"/>
                    <a:pt x="1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4650292" y="704850"/>
              <a:ext cx="198616" cy="144694"/>
            </a:xfrm>
            <a:custGeom>
              <a:avLst/>
              <a:gdLst/>
              <a:ahLst/>
              <a:cxnLst/>
              <a:rect l="l" t="t" r="r" b="b"/>
              <a:pathLst>
                <a:path w="7400" h="5391" extrusionOk="0">
                  <a:moveTo>
                    <a:pt x="5031" y="1"/>
                  </a:moveTo>
                  <a:cubicBezTo>
                    <a:pt x="4984" y="1"/>
                    <a:pt x="4938" y="13"/>
                    <a:pt x="4914" y="36"/>
                  </a:cubicBezTo>
                  <a:cubicBezTo>
                    <a:pt x="4633" y="364"/>
                    <a:pt x="4492" y="739"/>
                    <a:pt x="4492" y="1115"/>
                  </a:cubicBezTo>
                  <a:cubicBezTo>
                    <a:pt x="4351" y="1818"/>
                    <a:pt x="4023" y="2428"/>
                    <a:pt x="3507" y="2896"/>
                  </a:cubicBezTo>
                  <a:cubicBezTo>
                    <a:pt x="3448" y="2867"/>
                    <a:pt x="3379" y="2851"/>
                    <a:pt x="3309" y="2851"/>
                  </a:cubicBezTo>
                  <a:cubicBezTo>
                    <a:pt x="3156" y="2851"/>
                    <a:pt x="2994" y="2924"/>
                    <a:pt x="2898" y="3084"/>
                  </a:cubicBezTo>
                  <a:cubicBezTo>
                    <a:pt x="2007" y="2990"/>
                    <a:pt x="1022" y="1677"/>
                    <a:pt x="788" y="1068"/>
                  </a:cubicBezTo>
                  <a:cubicBezTo>
                    <a:pt x="731" y="878"/>
                    <a:pt x="583" y="796"/>
                    <a:pt x="435" y="796"/>
                  </a:cubicBezTo>
                  <a:cubicBezTo>
                    <a:pt x="217" y="796"/>
                    <a:pt x="1" y="976"/>
                    <a:pt x="84" y="1255"/>
                  </a:cubicBezTo>
                  <a:cubicBezTo>
                    <a:pt x="272" y="2146"/>
                    <a:pt x="741" y="2896"/>
                    <a:pt x="1444" y="3506"/>
                  </a:cubicBezTo>
                  <a:cubicBezTo>
                    <a:pt x="1257" y="3928"/>
                    <a:pt x="1163" y="4397"/>
                    <a:pt x="1022" y="4819"/>
                  </a:cubicBezTo>
                  <a:cubicBezTo>
                    <a:pt x="928" y="5053"/>
                    <a:pt x="1069" y="5288"/>
                    <a:pt x="1304" y="5382"/>
                  </a:cubicBezTo>
                  <a:cubicBezTo>
                    <a:pt x="1334" y="5388"/>
                    <a:pt x="1364" y="5391"/>
                    <a:pt x="1394" y="5391"/>
                  </a:cubicBezTo>
                  <a:cubicBezTo>
                    <a:pt x="1596" y="5391"/>
                    <a:pt x="1785" y="5258"/>
                    <a:pt x="1866" y="5053"/>
                  </a:cubicBezTo>
                  <a:cubicBezTo>
                    <a:pt x="2007" y="4678"/>
                    <a:pt x="2054" y="4303"/>
                    <a:pt x="2195" y="3928"/>
                  </a:cubicBezTo>
                  <a:cubicBezTo>
                    <a:pt x="2382" y="4022"/>
                    <a:pt x="2617" y="4069"/>
                    <a:pt x="2851" y="4069"/>
                  </a:cubicBezTo>
                  <a:cubicBezTo>
                    <a:pt x="2934" y="4652"/>
                    <a:pt x="3092" y="5272"/>
                    <a:pt x="3586" y="5272"/>
                  </a:cubicBezTo>
                  <a:cubicBezTo>
                    <a:pt x="3648" y="5272"/>
                    <a:pt x="3715" y="5262"/>
                    <a:pt x="3789" y="5241"/>
                  </a:cubicBezTo>
                  <a:cubicBezTo>
                    <a:pt x="4023" y="5194"/>
                    <a:pt x="4164" y="5007"/>
                    <a:pt x="4164" y="4772"/>
                  </a:cubicBezTo>
                  <a:cubicBezTo>
                    <a:pt x="4164" y="4678"/>
                    <a:pt x="4117" y="4585"/>
                    <a:pt x="4070" y="4491"/>
                  </a:cubicBezTo>
                  <a:cubicBezTo>
                    <a:pt x="4070" y="4444"/>
                    <a:pt x="4023" y="4397"/>
                    <a:pt x="3976" y="4397"/>
                  </a:cubicBezTo>
                  <a:lnTo>
                    <a:pt x="3976" y="4350"/>
                  </a:lnTo>
                  <a:cubicBezTo>
                    <a:pt x="3976" y="4303"/>
                    <a:pt x="3976" y="4350"/>
                    <a:pt x="3976" y="4209"/>
                  </a:cubicBezTo>
                  <a:cubicBezTo>
                    <a:pt x="3929" y="4116"/>
                    <a:pt x="3929" y="4069"/>
                    <a:pt x="3883" y="3975"/>
                  </a:cubicBezTo>
                  <a:cubicBezTo>
                    <a:pt x="3883" y="3928"/>
                    <a:pt x="3883" y="3928"/>
                    <a:pt x="3883" y="3881"/>
                  </a:cubicBezTo>
                  <a:cubicBezTo>
                    <a:pt x="4305" y="3694"/>
                    <a:pt x="4633" y="3412"/>
                    <a:pt x="4867" y="3037"/>
                  </a:cubicBezTo>
                  <a:cubicBezTo>
                    <a:pt x="5242" y="3272"/>
                    <a:pt x="5618" y="3506"/>
                    <a:pt x="5946" y="3740"/>
                  </a:cubicBezTo>
                  <a:cubicBezTo>
                    <a:pt x="6227" y="4022"/>
                    <a:pt x="6602" y="4209"/>
                    <a:pt x="7024" y="4350"/>
                  </a:cubicBezTo>
                  <a:cubicBezTo>
                    <a:pt x="7071" y="4350"/>
                    <a:pt x="7165" y="4303"/>
                    <a:pt x="7212" y="4209"/>
                  </a:cubicBezTo>
                  <a:cubicBezTo>
                    <a:pt x="7399" y="3740"/>
                    <a:pt x="6930" y="3225"/>
                    <a:pt x="6602" y="2990"/>
                  </a:cubicBezTo>
                  <a:cubicBezTo>
                    <a:pt x="6180" y="2709"/>
                    <a:pt x="5758" y="2474"/>
                    <a:pt x="5336" y="2287"/>
                  </a:cubicBezTo>
                  <a:cubicBezTo>
                    <a:pt x="5711" y="1490"/>
                    <a:pt x="5758" y="599"/>
                    <a:pt x="5149" y="36"/>
                  </a:cubicBezTo>
                  <a:cubicBezTo>
                    <a:pt x="5125" y="13"/>
                    <a:pt x="5078" y="1"/>
                    <a:pt x="5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4501703" y="899152"/>
              <a:ext cx="131999" cy="42971"/>
            </a:xfrm>
            <a:custGeom>
              <a:avLst/>
              <a:gdLst/>
              <a:ahLst/>
              <a:cxnLst/>
              <a:rect l="l" t="t" r="r" b="b"/>
              <a:pathLst>
                <a:path w="4918" h="1601" extrusionOk="0">
                  <a:moveTo>
                    <a:pt x="4242" y="1"/>
                  </a:moveTo>
                  <a:cubicBezTo>
                    <a:pt x="4123" y="1"/>
                    <a:pt x="3991" y="53"/>
                    <a:pt x="3885" y="159"/>
                  </a:cubicBezTo>
                  <a:cubicBezTo>
                    <a:pt x="3510" y="206"/>
                    <a:pt x="3182" y="253"/>
                    <a:pt x="2854" y="393"/>
                  </a:cubicBezTo>
                  <a:cubicBezTo>
                    <a:pt x="2619" y="456"/>
                    <a:pt x="2380" y="487"/>
                    <a:pt x="2142" y="487"/>
                  </a:cubicBezTo>
                  <a:cubicBezTo>
                    <a:pt x="1666" y="487"/>
                    <a:pt x="1197" y="362"/>
                    <a:pt x="791" y="112"/>
                  </a:cubicBezTo>
                  <a:cubicBezTo>
                    <a:pt x="721" y="73"/>
                    <a:pt x="652" y="56"/>
                    <a:pt x="586" y="56"/>
                  </a:cubicBezTo>
                  <a:cubicBezTo>
                    <a:pt x="250" y="56"/>
                    <a:pt x="1" y="494"/>
                    <a:pt x="275" y="768"/>
                  </a:cubicBezTo>
                  <a:cubicBezTo>
                    <a:pt x="861" y="1402"/>
                    <a:pt x="1529" y="1601"/>
                    <a:pt x="2233" y="1601"/>
                  </a:cubicBezTo>
                  <a:cubicBezTo>
                    <a:pt x="2936" y="1601"/>
                    <a:pt x="3674" y="1402"/>
                    <a:pt x="4401" y="1237"/>
                  </a:cubicBezTo>
                  <a:cubicBezTo>
                    <a:pt x="4636" y="1191"/>
                    <a:pt x="4776" y="956"/>
                    <a:pt x="4776" y="722"/>
                  </a:cubicBezTo>
                  <a:cubicBezTo>
                    <a:pt x="4823" y="675"/>
                    <a:pt x="4870" y="628"/>
                    <a:pt x="4870" y="581"/>
                  </a:cubicBezTo>
                  <a:cubicBezTo>
                    <a:pt x="4917" y="534"/>
                    <a:pt x="4917" y="440"/>
                    <a:pt x="4870" y="393"/>
                  </a:cubicBezTo>
                  <a:cubicBezTo>
                    <a:pt x="4776" y="206"/>
                    <a:pt x="4589" y="65"/>
                    <a:pt x="4354" y="18"/>
                  </a:cubicBezTo>
                  <a:cubicBezTo>
                    <a:pt x="4319" y="7"/>
                    <a:pt x="4281" y="1"/>
                    <a:pt x="4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" name="Google Shape;175;p8"/>
            <p:cNvSpPr/>
            <p:nvPr/>
          </p:nvSpPr>
          <p:spPr>
            <a:xfrm rot="1267057">
              <a:off x="4081219" y="815878"/>
              <a:ext cx="154045" cy="101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" name="Google Shape;176;p8"/>
            <p:cNvSpPr/>
            <p:nvPr/>
          </p:nvSpPr>
          <p:spPr>
            <a:xfrm rot="-1267057" flipH="1">
              <a:off x="4898307" y="815878"/>
              <a:ext cx="154045" cy="101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113234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dk2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"/>
          <p:cNvSpPr/>
          <p:nvPr/>
        </p:nvSpPr>
        <p:spPr>
          <a:xfrm>
            <a:off x="720000" y="539550"/>
            <a:ext cx="7704000" cy="4064400"/>
          </a:xfrm>
          <a:prstGeom prst="roundRect">
            <a:avLst>
              <a:gd name="adj" fmla="val 86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07" name="Google Shape;307;p15"/>
          <p:cNvSpPr txBox="1">
            <a:spLocks noGrp="1"/>
          </p:cNvSpPr>
          <p:nvPr>
            <p:ph type="title"/>
          </p:nvPr>
        </p:nvSpPr>
        <p:spPr>
          <a:xfrm>
            <a:off x="2206500" y="1045600"/>
            <a:ext cx="4731000" cy="9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subTitle" idx="1"/>
          </p:nvPr>
        </p:nvSpPr>
        <p:spPr>
          <a:xfrm>
            <a:off x="2422500" y="2040350"/>
            <a:ext cx="4299000" cy="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grpSp>
        <p:nvGrpSpPr>
          <p:cNvPr id="309" name="Google Shape;309;p15"/>
          <p:cNvGrpSpPr/>
          <p:nvPr/>
        </p:nvGrpSpPr>
        <p:grpSpPr>
          <a:xfrm>
            <a:off x="274969" y="92145"/>
            <a:ext cx="2396840" cy="2067058"/>
            <a:chOff x="274969" y="92145"/>
            <a:chExt cx="2396840" cy="2067058"/>
          </a:xfrm>
        </p:grpSpPr>
        <p:sp>
          <p:nvSpPr>
            <p:cNvPr id="310" name="Google Shape;310;p15"/>
            <p:cNvSpPr/>
            <p:nvPr/>
          </p:nvSpPr>
          <p:spPr>
            <a:xfrm flipH="1">
              <a:off x="1948515" y="92145"/>
              <a:ext cx="291392" cy="307832"/>
            </a:xfrm>
            <a:custGeom>
              <a:avLst/>
              <a:gdLst/>
              <a:ahLst/>
              <a:cxnLst/>
              <a:rect l="l" t="t" r="r" b="b"/>
              <a:pathLst>
                <a:path w="9004" h="9512" extrusionOk="0">
                  <a:moveTo>
                    <a:pt x="3157" y="1"/>
                  </a:moveTo>
                  <a:cubicBezTo>
                    <a:pt x="2972" y="1"/>
                    <a:pt x="2783" y="96"/>
                    <a:pt x="2673" y="288"/>
                  </a:cubicBezTo>
                  <a:cubicBezTo>
                    <a:pt x="2392" y="851"/>
                    <a:pt x="2580" y="3570"/>
                    <a:pt x="2673" y="4414"/>
                  </a:cubicBezTo>
                  <a:cubicBezTo>
                    <a:pt x="1970" y="4789"/>
                    <a:pt x="1267" y="5118"/>
                    <a:pt x="563" y="5399"/>
                  </a:cubicBezTo>
                  <a:cubicBezTo>
                    <a:pt x="1" y="5727"/>
                    <a:pt x="94" y="6524"/>
                    <a:pt x="704" y="6665"/>
                  </a:cubicBezTo>
                  <a:cubicBezTo>
                    <a:pt x="1139" y="6723"/>
                    <a:pt x="1591" y="6763"/>
                    <a:pt x="2040" y="6763"/>
                  </a:cubicBezTo>
                  <a:cubicBezTo>
                    <a:pt x="2317" y="6763"/>
                    <a:pt x="2592" y="6748"/>
                    <a:pt x="2861" y="6712"/>
                  </a:cubicBezTo>
                  <a:lnTo>
                    <a:pt x="2861" y="6712"/>
                  </a:lnTo>
                  <a:cubicBezTo>
                    <a:pt x="2861" y="6993"/>
                    <a:pt x="2861" y="7321"/>
                    <a:pt x="2814" y="7603"/>
                  </a:cubicBezTo>
                  <a:cubicBezTo>
                    <a:pt x="2720" y="8400"/>
                    <a:pt x="2673" y="9197"/>
                    <a:pt x="3564" y="9478"/>
                  </a:cubicBezTo>
                  <a:cubicBezTo>
                    <a:pt x="3636" y="9501"/>
                    <a:pt x="3705" y="9511"/>
                    <a:pt x="3771" y="9511"/>
                  </a:cubicBezTo>
                  <a:cubicBezTo>
                    <a:pt x="4393" y="9511"/>
                    <a:pt x="4755" y="8589"/>
                    <a:pt x="4924" y="8165"/>
                  </a:cubicBezTo>
                  <a:cubicBezTo>
                    <a:pt x="5065" y="7790"/>
                    <a:pt x="5205" y="7368"/>
                    <a:pt x="5346" y="6993"/>
                  </a:cubicBezTo>
                  <a:lnTo>
                    <a:pt x="5721" y="7087"/>
                  </a:lnTo>
                  <a:cubicBezTo>
                    <a:pt x="6257" y="7206"/>
                    <a:pt x="7057" y="7457"/>
                    <a:pt x="7761" y="7457"/>
                  </a:cubicBezTo>
                  <a:cubicBezTo>
                    <a:pt x="8167" y="7457"/>
                    <a:pt x="8542" y="7374"/>
                    <a:pt x="8816" y="7134"/>
                  </a:cubicBezTo>
                  <a:cubicBezTo>
                    <a:pt x="9004" y="6899"/>
                    <a:pt x="9004" y="6571"/>
                    <a:pt x="8816" y="6337"/>
                  </a:cubicBezTo>
                  <a:cubicBezTo>
                    <a:pt x="8441" y="5962"/>
                    <a:pt x="8019" y="5633"/>
                    <a:pt x="7550" y="5352"/>
                  </a:cubicBezTo>
                  <a:cubicBezTo>
                    <a:pt x="7128" y="5024"/>
                    <a:pt x="6706" y="4696"/>
                    <a:pt x="6378" y="4274"/>
                  </a:cubicBezTo>
                  <a:cubicBezTo>
                    <a:pt x="6659" y="3570"/>
                    <a:pt x="6987" y="2961"/>
                    <a:pt x="7362" y="2304"/>
                  </a:cubicBezTo>
                  <a:cubicBezTo>
                    <a:pt x="7627" y="1889"/>
                    <a:pt x="7313" y="1534"/>
                    <a:pt x="6937" y="1534"/>
                  </a:cubicBezTo>
                  <a:cubicBezTo>
                    <a:pt x="6845" y="1534"/>
                    <a:pt x="6750" y="1555"/>
                    <a:pt x="6659" y="1601"/>
                  </a:cubicBezTo>
                  <a:cubicBezTo>
                    <a:pt x="6096" y="1835"/>
                    <a:pt x="5581" y="2210"/>
                    <a:pt x="5159" y="2679"/>
                  </a:cubicBezTo>
                  <a:cubicBezTo>
                    <a:pt x="4643" y="1835"/>
                    <a:pt x="4268" y="804"/>
                    <a:pt x="3517" y="147"/>
                  </a:cubicBezTo>
                  <a:cubicBezTo>
                    <a:pt x="3420" y="49"/>
                    <a:pt x="3290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1" name="Google Shape;311;p15"/>
            <p:cNvSpPr/>
            <p:nvPr/>
          </p:nvSpPr>
          <p:spPr>
            <a:xfrm flipH="1">
              <a:off x="2620191" y="287887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7" y="1"/>
                  </a:moveTo>
                  <a:cubicBezTo>
                    <a:pt x="0" y="94"/>
                    <a:pt x="0" y="1220"/>
                    <a:pt x="797" y="1314"/>
                  </a:cubicBezTo>
                  <a:cubicBezTo>
                    <a:pt x="1594" y="1220"/>
                    <a:pt x="1594" y="94"/>
                    <a:pt x="7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2" name="Google Shape;312;p15"/>
            <p:cNvSpPr/>
            <p:nvPr/>
          </p:nvSpPr>
          <p:spPr>
            <a:xfrm flipH="1">
              <a:off x="2298194" y="704283"/>
              <a:ext cx="42524" cy="35696"/>
            </a:xfrm>
            <a:custGeom>
              <a:avLst/>
              <a:gdLst/>
              <a:ahLst/>
              <a:cxnLst/>
              <a:rect l="l" t="t" r="r" b="b"/>
              <a:pathLst>
                <a:path w="1314" h="1103" extrusionOk="0">
                  <a:moveTo>
                    <a:pt x="657" y="0"/>
                  </a:moveTo>
                  <a:cubicBezTo>
                    <a:pt x="235" y="0"/>
                    <a:pt x="0" y="422"/>
                    <a:pt x="188" y="797"/>
                  </a:cubicBezTo>
                  <a:cubicBezTo>
                    <a:pt x="235" y="797"/>
                    <a:pt x="235" y="844"/>
                    <a:pt x="282" y="891"/>
                  </a:cubicBezTo>
                  <a:cubicBezTo>
                    <a:pt x="375" y="1032"/>
                    <a:pt x="516" y="1102"/>
                    <a:pt x="657" y="1102"/>
                  </a:cubicBezTo>
                  <a:cubicBezTo>
                    <a:pt x="797" y="1102"/>
                    <a:pt x="938" y="1032"/>
                    <a:pt x="1032" y="891"/>
                  </a:cubicBezTo>
                  <a:lnTo>
                    <a:pt x="1126" y="797"/>
                  </a:lnTo>
                  <a:cubicBezTo>
                    <a:pt x="1313" y="422"/>
                    <a:pt x="1079" y="0"/>
                    <a:pt x="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3" name="Google Shape;313;p15"/>
            <p:cNvSpPr/>
            <p:nvPr/>
          </p:nvSpPr>
          <p:spPr>
            <a:xfrm flipH="1">
              <a:off x="301921" y="2116679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8" y="0"/>
                  </a:moveTo>
                  <a:cubicBezTo>
                    <a:pt x="1" y="47"/>
                    <a:pt x="1" y="1219"/>
                    <a:pt x="798" y="1313"/>
                  </a:cubicBezTo>
                  <a:cubicBezTo>
                    <a:pt x="1595" y="1219"/>
                    <a:pt x="1595" y="47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4" name="Google Shape;314;p15"/>
            <p:cNvSpPr/>
            <p:nvPr/>
          </p:nvSpPr>
          <p:spPr>
            <a:xfrm flipH="1">
              <a:off x="274969" y="330398"/>
              <a:ext cx="1529209" cy="952773"/>
            </a:xfrm>
            <a:custGeom>
              <a:avLst/>
              <a:gdLst/>
              <a:ahLst/>
              <a:cxnLst/>
              <a:rect l="l" t="t" r="r" b="b"/>
              <a:pathLst>
                <a:path w="38123" h="23754" extrusionOk="0">
                  <a:moveTo>
                    <a:pt x="19021" y="1"/>
                  </a:moveTo>
                  <a:cubicBezTo>
                    <a:pt x="18282" y="1"/>
                    <a:pt x="17522" y="219"/>
                    <a:pt x="16787" y="488"/>
                  </a:cubicBezTo>
                  <a:cubicBezTo>
                    <a:pt x="15896" y="910"/>
                    <a:pt x="15146" y="1520"/>
                    <a:pt x="14536" y="2270"/>
                  </a:cubicBezTo>
                  <a:cubicBezTo>
                    <a:pt x="14396" y="2083"/>
                    <a:pt x="14255" y="1895"/>
                    <a:pt x="14067" y="1707"/>
                  </a:cubicBezTo>
                  <a:cubicBezTo>
                    <a:pt x="13184" y="691"/>
                    <a:pt x="12011" y="239"/>
                    <a:pt x="10791" y="239"/>
                  </a:cubicBezTo>
                  <a:cubicBezTo>
                    <a:pt x="9874" y="239"/>
                    <a:pt x="8931" y="494"/>
                    <a:pt x="8065" y="957"/>
                  </a:cubicBezTo>
                  <a:cubicBezTo>
                    <a:pt x="6190" y="1942"/>
                    <a:pt x="5252" y="4146"/>
                    <a:pt x="5862" y="6209"/>
                  </a:cubicBezTo>
                  <a:cubicBezTo>
                    <a:pt x="5909" y="6303"/>
                    <a:pt x="5955" y="6443"/>
                    <a:pt x="6002" y="6537"/>
                  </a:cubicBezTo>
                  <a:cubicBezTo>
                    <a:pt x="3752" y="7475"/>
                    <a:pt x="1454" y="9866"/>
                    <a:pt x="844" y="11554"/>
                  </a:cubicBezTo>
                  <a:cubicBezTo>
                    <a:pt x="0" y="13899"/>
                    <a:pt x="610" y="16900"/>
                    <a:pt x="2861" y="18213"/>
                  </a:cubicBezTo>
                  <a:cubicBezTo>
                    <a:pt x="3589" y="18626"/>
                    <a:pt x="4276" y="18800"/>
                    <a:pt x="4929" y="18800"/>
                  </a:cubicBezTo>
                  <a:cubicBezTo>
                    <a:pt x="5831" y="18800"/>
                    <a:pt x="6667" y="18468"/>
                    <a:pt x="7456" y="17978"/>
                  </a:cubicBezTo>
                  <a:lnTo>
                    <a:pt x="7456" y="17978"/>
                  </a:lnTo>
                  <a:cubicBezTo>
                    <a:pt x="7409" y="20229"/>
                    <a:pt x="8347" y="22386"/>
                    <a:pt x="10738" y="23465"/>
                  </a:cubicBezTo>
                  <a:cubicBezTo>
                    <a:pt x="11212" y="23668"/>
                    <a:pt x="11726" y="23754"/>
                    <a:pt x="12251" y="23754"/>
                  </a:cubicBezTo>
                  <a:cubicBezTo>
                    <a:pt x="13544" y="23754"/>
                    <a:pt x="14909" y="23234"/>
                    <a:pt x="15943" y="22667"/>
                  </a:cubicBezTo>
                  <a:cubicBezTo>
                    <a:pt x="16834" y="22105"/>
                    <a:pt x="17631" y="21355"/>
                    <a:pt x="18288" y="20511"/>
                  </a:cubicBezTo>
                  <a:cubicBezTo>
                    <a:pt x="18288" y="20511"/>
                    <a:pt x="18334" y="20464"/>
                    <a:pt x="18334" y="20417"/>
                  </a:cubicBezTo>
                  <a:cubicBezTo>
                    <a:pt x="18428" y="20511"/>
                    <a:pt x="18475" y="20604"/>
                    <a:pt x="18569" y="20698"/>
                  </a:cubicBezTo>
                  <a:cubicBezTo>
                    <a:pt x="19319" y="21777"/>
                    <a:pt x="20445" y="22527"/>
                    <a:pt x="21711" y="22808"/>
                  </a:cubicBezTo>
                  <a:cubicBezTo>
                    <a:pt x="22042" y="22849"/>
                    <a:pt x="22375" y="22869"/>
                    <a:pt x="22706" y="22869"/>
                  </a:cubicBezTo>
                  <a:cubicBezTo>
                    <a:pt x="24672" y="22869"/>
                    <a:pt x="26603" y="22163"/>
                    <a:pt x="28088" y="20839"/>
                  </a:cubicBezTo>
                  <a:cubicBezTo>
                    <a:pt x="29072" y="19995"/>
                    <a:pt x="30526" y="18916"/>
                    <a:pt x="31042" y="17603"/>
                  </a:cubicBezTo>
                  <a:cubicBezTo>
                    <a:pt x="32683" y="17369"/>
                    <a:pt x="34230" y="16619"/>
                    <a:pt x="35403" y="15493"/>
                  </a:cubicBezTo>
                  <a:cubicBezTo>
                    <a:pt x="37231" y="13665"/>
                    <a:pt x="38122" y="10710"/>
                    <a:pt x="35309" y="9351"/>
                  </a:cubicBezTo>
                  <a:cubicBezTo>
                    <a:pt x="34793" y="9069"/>
                    <a:pt x="34183" y="8741"/>
                    <a:pt x="33480" y="8507"/>
                  </a:cubicBezTo>
                  <a:cubicBezTo>
                    <a:pt x="33996" y="6819"/>
                    <a:pt x="33761" y="4990"/>
                    <a:pt x="32824" y="3536"/>
                  </a:cubicBezTo>
                  <a:cubicBezTo>
                    <a:pt x="32214" y="2552"/>
                    <a:pt x="31417" y="1473"/>
                    <a:pt x="30292" y="1051"/>
                  </a:cubicBezTo>
                  <a:cubicBezTo>
                    <a:pt x="29425" y="710"/>
                    <a:pt x="28496" y="533"/>
                    <a:pt x="27561" y="533"/>
                  </a:cubicBezTo>
                  <a:cubicBezTo>
                    <a:pt x="27080" y="533"/>
                    <a:pt x="26596" y="580"/>
                    <a:pt x="26118" y="676"/>
                  </a:cubicBezTo>
                  <a:cubicBezTo>
                    <a:pt x="24618" y="910"/>
                    <a:pt x="23164" y="1426"/>
                    <a:pt x="21898" y="2317"/>
                  </a:cubicBezTo>
                  <a:cubicBezTo>
                    <a:pt x="21757" y="1661"/>
                    <a:pt x="21429" y="1098"/>
                    <a:pt x="20960" y="676"/>
                  </a:cubicBezTo>
                  <a:cubicBezTo>
                    <a:pt x="20356" y="183"/>
                    <a:pt x="19697" y="1"/>
                    <a:pt x="19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5" name="Google Shape;315;p15"/>
            <p:cNvSpPr/>
            <p:nvPr/>
          </p:nvSpPr>
          <p:spPr>
            <a:xfrm flipH="1">
              <a:off x="361462" y="1495432"/>
              <a:ext cx="222427" cy="235631"/>
            </a:xfrm>
            <a:custGeom>
              <a:avLst/>
              <a:gdLst/>
              <a:ahLst/>
              <a:cxnLst/>
              <a:rect l="l" t="t" r="r" b="b"/>
              <a:pathLst>
                <a:path w="6873" h="7281" extrusionOk="0">
                  <a:moveTo>
                    <a:pt x="3422" y="1"/>
                  </a:moveTo>
                  <a:cubicBezTo>
                    <a:pt x="3232" y="1"/>
                    <a:pt x="3031" y="172"/>
                    <a:pt x="3001" y="381"/>
                  </a:cubicBezTo>
                  <a:cubicBezTo>
                    <a:pt x="2954" y="990"/>
                    <a:pt x="2908" y="1506"/>
                    <a:pt x="2814" y="2069"/>
                  </a:cubicBezTo>
                  <a:cubicBezTo>
                    <a:pt x="2767" y="2256"/>
                    <a:pt x="2720" y="2444"/>
                    <a:pt x="2673" y="2631"/>
                  </a:cubicBezTo>
                  <a:cubicBezTo>
                    <a:pt x="1970" y="2819"/>
                    <a:pt x="1220" y="2960"/>
                    <a:pt x="469" y="3147"/>
                  </a:cubicBezTo>
                  <a:cubicBezTo>
                    <a:pt x="47" y="3241"/>
                    <a:pt x="0" y="3804"/>
                    <a:pt x="376" y="3991"/>
                  </a:cubicBezTo>
                  <a:cubicBezTo>
                    <a:pt x="610" y="4179"/>
                    <a:pt x="891" y="4272"/>
                    <a:pt x="1220" y="4272"/>
                  </a:cubicBezTo>
                  <a:cubicBezTo>
                    <a:pt x="1595" y="4319"/>
                    <a:pt x="1970" y="4460"/>
                    <a:pt x="2298" y="4741"/>
                  </a:cubicBezTo>
                  <a:lnTo>
                    <a:pt x="2298" y="4835"/>
                  </a:lnTo>
                  <a:cubicBezTo>
                    <a:pt x="2110" y="5492"/>
                    <a:pt x="2064" y="6195"/>
                    <a:pt x="2110" y="6898"/>
                  </a:cubicBezTo>
                  <a:cubicBezTo>
                    <a:pt x="2180" y="7141"/>
                    <a:pt x="2402" y="7281"/>
                    <a:pt x="2628" y="7281"/>
                  </a:cubicBezTo>
                  <a:cubicBezTo>
                    <a:pt x="2707" y="7281"/>
                    <a:pt x="2787" y="7263"/>
                    <a:pt x="2861" y="7227"/>
                  </a:cubicBezTo>
                  <a:cubicBezTo>
                    <a:pt x="3423" y="6805"/>
                    <a:pt x="3939" y="6289"/>
                    <a:pt x="4267" y="5679"/>
                  </a:cubicBezTo>
                  <a:cubicBezTo>
                    <a:pt x="4877" y="5961"/>
                    <a:pt x="5533" y="6242"/>
                    <a:pt x="6143" y="6523"/>
                  </a:cubicBezTo>
                  <a:cubicBezTo>
                    <a:pt x="6214" y="6564"/>
                    <a:pt x="6289" y="6582"/>
                    <a:pt x="6363" y="6582"/>
                  </a:cubicBezTo>
                  <a:cubicBezTo>
                    <a:pt x="6630" y="6582"/>
                    <a:pt x="6873" y="6338"/>
                    <a:pt x="6800" y="6007"/>
                  </a:cubicBezTo>
                  <a:cubicBezTo>
                    <a:pt x="6612" y="5257"/>
                    <a:pt x="5955" y="4601"/>
                    <a:pt x="5440" y="3991"/>
                  </a:cubicBezTo>
                  <a:cubicBezTo>
                    <a:pt x="5815" y="3428"/>
                    <a:pt x="6190" y="2913"/>
                    <a:pt x="6565" y="2397"/>
                  </a:cubicBezTo>
                  <a:cubicBezTo>
                    <a:pt x="6706" y="2162"/>
                    <a:pt x="6565" y="1787"/>
                    <a:pt x="6284" y="1740"/>
                  </a:cubicBezTo>
                  <a:cubicBezTo>
                    <a:pt x="6148" y="1688"/>
                    <a:pt x="6012" y="1666"/>
                    <a:pt x="5876" y="1666"/>
                  </a:cubicBezTo>
                  <a:cubicBezTo>
                    <a:pt x="5402" y="1666"/>
                    <a:pt x="4929" y="1933"/>
                    <a:pt x="4455" y="2116"/>
                  </a:cubicBezTo>
                  <a:cubicBezTo>
                    <a:pt x="4221" y="1459"/>
                    <a:pt x="3986" y="803"/>
                    <a:pt x="3705" y="193"/>
                  </a:cubicBezTo>
                  <a:cubicBezTo>
                    <a:pt x="3637" y="57"/>
                    <a:pt x="3531" y="1"/>
                    <a:pt x="3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16" name="Google Shape;316;p15"/>
          <p:cNvGrpSpPr/>
          <p:nvPr/>
        </p:nvGrpSpPr>
        <p:grpSpPr>
          <a:xfrm rot="10800000" flipH="1">
            <a:off x="6708256" y="3370878"/>
            <a:ext cx="2435750" cy="1887880"/>
            <a:chOff x="6708256" y="-134336"/>
            <a:chExt cx="2435750" cy="1887880"/>
          </a:xfrm>
        </p:grpSpPr>
        <p:sp>
          <p:nvSpPr>
            <p:cNvPr id="317" name="Google Shape;317;p15"/>
            <p:cNvSpPr/>
            <p:nvPr/>
          </p:nvSpPr>
          <p:spPr>
            <a:xfrm rot="-5400000">
              <a:off x="7647451" y="-282228"/>
              <a:ext cx="1348664" cy="1644448"/>
            </a:xfrm>
            <a:custGeom>
              <a:avLst/>
              <a:gdLst/>
              <a:ahLst/>
              <a:cxnLst/>
              <a:rect l="l" t="t" r="r" b="b"/>
              <a:pathLst>
                <a:path w="39231" h="47835" extrusionOk="0">
                  <a:moveTo>
                    <a:pt x="10738" y="0"/>
                  </a:moveTo>
                  <a:cubicBezTo>
                    <a:pt x="8394" y="0"/>
                    <a:pt x="7268" y="3095"/>
                    <a:pt x="7221" y="4924"/>
                  </a:cubicBezTo>
                  <a:cubicBezTo>
                    <a:pt x="7128" y="8206"/>
                    <a:pt x="7550" y="11770"/>
                    <a:pt x="9191" y="14677"/>
                  </a:cubicBezTo>
                  <a:cubicBezTo>
                    <a:pt x="8581" y="14114"/>
                    <a:pt x="8019" y="13645"/>
                    <a:pt x="7644" y="13317"/>
                  </a:cubicBezTo>
                  <a:cubicBezTo>
                    <a:pt x="6566" y="12157"/>
                    <a:pt x="4684" y="10009"/>
                    <a:pt x="2805" y="10009"/>
                  </a:cubicBezTo>
                  <a:cubicBezTo>
                    <a:pt x="2557" y="10009"/>
                    <a:pt x="2309" y="10047"/>
                    <a:pt x="2064" y="10129"/>
                  </a:cubicBezTo>
                  <a:cubicBezTo>
                    <a:pt x="0" y="10879"/>
                    <a:pt x="1970" y="14161"/>
                    <a:pt x="2720" y="15099"/>
                  </a:cubicBezTo>
                  <a:cubicBezTo>
                    <a:pt x="4616" y="17503"/>
                    <a:pt x="7013" y="19133"/>
                    <a:pt x="10136" y="19133"/>
                  </a:cubicBezTo>
                  <a:cubicBezTo>
                    <a:pt x="10181" y="19133"/>
                    <a:pt x="10225" y="19132"/>
                    <a:pt x="10269" y="19132"/>
                  </a:cubicBezTo>
                  <a:cubicBezTo>
                    <a:pt x="10504" y="19132"/>
                    <a:pt x="10644" y="18991"/>
                    <a:pt x="10691" y="18803"/>
                  </a:cubicBezTo>
                  <a:lnTo>
                    <a:pt x="10738" y="18803"/>
                  </a:lnTo>
                  <a:cubicBezTo>
                    <a:pt x="11348" y="21148"/>
                    <a:pt x="12192" y="23399"/>
                    <a:pt x="13223" y="25602"/>
                  </a:cubicBezTo>
                  <a:cubicBezTo>
                    <a:pt x="12098" y="24618"/>
                    <a:pt x="10785" y="23868"/>
                    <a:pt x="9378" y="23352"/>
                  </a:cubicBezTo>
                  <a:cubicBezTo>
                    <a:pt x="8685" y="23130"/>
                    <a:pt x="7811" y="22859"/>
                    <a:pt x="6999" y="22859"/>
                  </a:cubicBezTo>
                  <a:cubicBezTo>
                    <a:pt x="6439" y="22859"/>
                    <a:pt x="5908" y="22988"/>
                    <a:pt x="5487" y="23352"/>
                  </a:cubicBezTo>
                  <a:cubicBezTo>
                    <a:pt x="4314" y="24430"/>
                    <a:pt x="5909" y="25931"/>
                    <a:pt x="6846" y="26306"/>
                  </a:cubicBezTo>
                  <a:cubicBezTo>
                    <a:pt x="7972" y="26681"/>
                    <a:pt x="9097" y="26915"/>
                    <a:pt x="10269" y="27009"/>
                  </a:cubicBezTo>
                  <a:cubicBezTo>
                    <a:pt x="11113" y="27115"/>
                    <a:pt x="11984" y="27167"/>
                    <a:pt x="12841" y="27167"/>
                  </a:cubicBezTo>
                  <a:cubicBezTo>
                    <a:pt x="13127" y="27167"/>
                    <a:pt x="13411" y="27162"/>
                    <a:pt x="13692" y="27150"/>
                  </a:cubicBezTo>
                  <a:lnTo>
                    <a:pt x="14208" y="27478"/>
                  </a:lnTo>
                  <a:lnTo>
                    <a:pt x="14255" y="27572"/>
                  </a:lnTo>
                  <a:cubicBezTo>
                    <a:pt x="14255" y="27666"/>
                    <a:pt x="14349" y="27759"/>
                    <a:pt x="14396" y="27853"/>
                  </a:cubicBezTo>
                  <a:cubicBezTo>
                    <a:pt x="15521" y="29823"/>
                    <a:pt x="16787" y="31698"/>
                    <a:pt x="18194" y="33480"/>
                  </a:cubicBezTo>
                  <a:lnTo>
                    <a:pt x="18522" y="33902"/>
                  </a:lnTo>
                  <a:cubicBezTo>
                    <a:pt x="16178" y="32917"/>
                    <a:pt x="14021" y="31839"/>
                    <a:pt x="11442" y="31651"/>
                  </a:cubicBezTo>
                  <a:cubicBezTo>
                    <a:pt x="11354" y="31643"/>
                    <a:pt x="11265" y="31639"/>
                    <a:pt x="11175" y="31639"/>
                  </a:cubicBezTo>
                  <a:cubicBezTo>
                    <a:pt x="9725" y="31639"/>
                    <a:pt x="8049" y="32691"/>
                    <a:pt x="8534" y="34324"/>
                  </a:cubicBezTo>
                  <a:cubicBezTo>
                    <a:pt x="8956" y="35918"/>
                    <a:pt x="11113" y="36715"/>
                    <a:pt x="12520" y="36903"/>
                  </a:cubicBezTo>
                  <a:cubicBezTo>
                    <a:pt x="13012" y="36948"/>
                    <a:pt x="13505" y="36970"/>
                    <a:pt x="13995" y="36970"/>
                  </a:cubicBezTo>
                  <a:cubicBezTo>
                    <a:pt x="16075" y="36970"/>
                    <a:pt x="18126" y="36565"/>
                    <a:pt x="20023" y="35731"/>
                  </a:cubicBezTo>
                  <a:cubicBezTo>
                    <a:pt x="20069" y="35918"/>
                    <a:pt x="20116" y="36153"/>
                    <a:pt x="20163" y="36340"/>
                  </a:cubicBezTo>
                  <a:cubicBezTo>
                    <a:pt x="20231" y="36543"/>
                    <a:pt x="20420" y="36697"/>
                    <a:pt x="20626" y="36697"/>
                  </a:cubicBezTo>
                  <a:cubicBezTo>
                    <a:pt x="20706" y="36697"/>
                    <a:pt x="20788" y="36674"/>
                    <a:pt x="20867" y="36622"/>
                  </a:cubicBezTo>
                  <a:cubicBezTo>
                    <a:pt x="22836" y="38826"/>
                    <a:pt x="24946" y="40842"/>
                    <a:pt x="27197" y="42717"/>
                  </a:cubicBezTo>
                  <a:lnTo>
                    <a:pt x="27337" y="42811"/>
                  </a:lnTo>
                  <a:cubicBezTo>
                    <a:pt x="24847" y="42100"/>
                    <a:pt x="22483" y="41304"/>
                    <a:pt x="19885" y="41304"/>
                  </a:cubicBezTo>
                  <a:cubicBezTo>
                    <a:pt x="19744" y="41304"/>
                    <a:pt x="19602" y="41306"/>
                    <a:pt x="19460" y="41311"/>
                  </a:cubicBezTo>
                  <a:cubicBezTo>
                    <a:pt x="18522" y="41358"/>
                    <a:pt x="16131" y="42014"/>
                    <a:pt x="16553" y="43421"/>
                  </a:cubicBezTo>
                  <a:cubicBezTo>
                    <a:pt x="16975" y="45062"/>
                    <a:pt x="19413" y="45343"/>
                    <a:pt x="20820" y="45437"/>
                  </a:cubicBezTo>
                  <a:cubicBezTo>
                    <a:pt x="21046" y="45454"/>
                    <a:pt x="21275" y="45461"/>
                    <a:pt x="21507" y="45461"/>
                  </a:cubicBezTo>
                  <a:cubicBezTo>
                    <a:pt x="23920" y="45461"/>
                    <a:pt x="26613" y="44617"/>
                    <a:pt x="28838" y="43890"/>
                  </a:cubicBezTo>
                  <a:cubicBezTo>
                    <a:pt x="31886" y="46000"/>
                    <a:pt x="35168" y="47125"/>
                    <a:pt x="38966" y="47829"/>
                  </a:cubicBezTo>
                  <a:cubicBezTo>
                    <a:pt x="38979" y="47833"/>
                    <a:pt x="38991" y="47835"/>
                    <a:pt x="39003" y="47835"/>
                  </a:cubicBezTo>
                  <a:cubicBezTo>
                    <a:pt x="39129" y="47835"/>
                    <a:pt x="39231" y="47628"/>
                    <a:pt x="39060" y="47500"/>
                  </a:cubicBezTo>
                  <a:cubicBezTo>
                    <a:pt x="35684" y="45859"/>
                    <a:pt x="32308" y="44640"/>
                    <a:pt x="29307" y="42436"/>
                  </a:cubicBezTo>
                  <a:cubicBezTo>
                    <a:pt x="29494" y="42061"/>
                    <a:pt x="29682" y="41639"/>
                    <a:pt x="29776" y="41217"/>
                  </a:cubicBezTo>
                  <a:cubicBezTo>
                    <a:pt x="29963" y="40326"/>
                    <a:pt x="30010" y="39435"/>
                    <a:pt x="30151" y="38591"/>
                  </a:cubicBezTo>
                  <a:cubicBezTo>
                    <a:pt x="30479" y="37138"/>
                    <a:pt x="30667" y="35684"/>
                    <a:pt x="30714" y="34230"/>
                  </a:cubicBezTo>
                  <a:cubicBezTo>
                    <a:pt x="30753" y="33243"/>
                    <a:pt x="30527" y="31391"/>
                    <a:pt x="29390" y="31391"/>
                  </a:cubicBezTo>
                  <a:cubicBezTo>
                    <a:pt x="29177" y="31391"/>
                    <a:pt x="28932" y="31456"/>
                    <a:pt x="28650" y="31604"/>
                  </a:cubicBezTo>
                  <a:cubicBezTo>
                    <a:pt x="27431" y="32261"/>
                    <a:pt x="27103" y="34793"/>
                    <a:pt x="26869" y="36012"/>
                  </a:cubicBezTo>
                  <a:cubicBezTo>
                    <a:pt x="26540" y="37466"/>
                    <a:pt x="26540" y="38919"/>
                    <a:pt x="26822" y="40373"/>
                  </a:cubicBezTo>
                  <a:cubicBezTo>
                    <a:pt x="25274" y="38966"/>
                    <a:pt x="23868" y="37466"/>
                    <a:pt x="22414" y="35965"/>
                  </a:cubicBezTo>
                  <a:cubicBezTo>
                    <a:pt x="22883" y="35543"/>
                    <a:pt x="23211" y="34934"/>
                    <a:pt x="23305" y="34324"/>
                  </a:cubicBezTo>
                  <a:cubicBezTo>
                    <a:pt x="23633" y="33058"/>
                    <a:pt x="24149" y="31886"/>
                    <a:pt x="24477" y="30573"/>
                  </a:cubicBezTo>
                  <a:cubicBezTo>
                    <a:pt x="24805" y="29213"/>
                    <a:pt x="24993" y="26400"/>
                    <a:pt x="23258" y="25790"/>
                  </a:cubicBezTo>
                  <a:cubicBezTo>
                    <a:pt x="23146" y="25751"/>
                    <a:pt x="23036" y="25734"/>
                    <a:pt x="22928" y="25734"/>
                  </a:cubicBezTo>
                  <a:cubicBezTo>
                    <a:pt x="21726" y="25734"/>
                    <a:pt x="20789" y="27970"/>
                    <a:pt x="20445" y="28744"/>
                  </a:cubicBezTo>
                  <a:cubicBezTo>
                    <a:pt x="19882" y="30057"/>
                    <a:pt x="19647" y="31511"/>
                    <a:pt x="19694" y="33011"/>
                  </a:cubicBezTo>
                  <a:cubicBezTo>
                    <a:pt x="18194" y="31323"/>
                    <a:pt x="16834" y="29494"/>
                    <a:pt x="15662" y="27525"/>
                  </a:cubicBezTo>
                  <a:cubicBezTo>
                    <a:pt x="17022" y="26869"/>
                    <a:pt x="17772" y="25227"/>
                    <a:pt x="18522" y="23914"/>
                  </a:cubicBezTo>
                  <a:cubicBezTo>
                    <a:pt x="19319" y="22602"/>
                    <a:pt x="20585" y="20445"/>
                    <a:pt x="20304" y="18850"/>
                  </a:cubicBezTo>
                  <a:cubicBezTo>
                    <a:pt x="20160" y="18114"/>
                    <a:pt x="19841" y="17848"/>
                    <a:pt x="19454" y="17848"/>
                  </a:cubicBezTo>
                  <a:cubicBezTo>
                    <a:pt x="18706" y="17848"/>
                    <a:pt x="17703" y="18841"/>
                    <a:pt x="17209" y="19366"/>
                  </a:cubicBezTo>
                  <a:cubicBezTo>
                    <a:pt x="15568" y="21054"/>
                    <a:pt x="14630" y="23305"/>
                    <a:pt x="14583" y="25696"/>
                  </a:cubicBezTo>
                  <a:cubicBezTo>
                    <a:pt x="13411" y="23492"/>
                    <a:pt x="12473" y="21148"/>
                    <a:pt x="11770" y="18803"/>
                  </a:cubicBezTo>
                  <a:lnTo>
                    <a:pt x="11911" y="18803"/>
                  </a:lnTo>
                  <a:cubicBezTo>
                    <a:pt x="13927" y="18803"/>
                    <a:pt x="15427" y="15802"/>
                    <a:pt x="16412" y="14349"/>
                  </a:cubicBezTo>
                  <a:cubicBezTo>
                    <a:pt x="17256" y="13083"/>
                    <a:pt x="18757" y="10644"/>
                    <a:pt x="17256" y="9191"/>
                  </a:cubicBezTo>
                  <a:cubicBezTo>
                    <a:pt x="16985" y="8920"/>
                    <a:pt x="16692" y="8809"/>
                    <a:pt x="16390" y="8809"/>
                  </a:cubicBezTo>
                  <a:cubicBezTo>
                    <a:pt x="15331" y="8809"/>
                    <a:pt x="14172" y="10175"/>
                    <a:pt x="13552" y="10832"/>
                  </a:cubicBezTo>
                  <a:cubicBezTo>
                    <a:pt x="12286" y="12333"/>
                    <a:pt x="11395" y="14208"/>
                    <a:pt x="11113" y="16178"/>
                  </a:cubicBezTo>
                  <a:cubicBezTo>
                    <a:pt x="10973" y="15521"/>
                    <a:pt x="10879" y="14865"/>
                    <a:pt x="10738" y="14208"/>
                  </a:cubicBezTo>
                  <a:cubicBezTo>
                    <a:pt x="11770" y="10269"/>
                    <a:pt x="14021" y="0"/>
                    <a:pt x="10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318" name="Google Shape;318;p15"/>
            <p:cNvGrpSpPr/>
            <p:nvPr/>
          </p:nvGrpSpPr>
          <p:grpSpPr>
            <a:xfrm>
              <a:off x="6708256" y="348486"/>
              <a:ext cx="378840" cy="383034"/>
              <a:chOff x="922081" y="1882348"/>
              <a:chExt cx="378840" cy="383034"/>
            </a:xfrm>
          </p:grpSpPr>
          <p:sp>
            <p:nvSpPr>
              <p:cNvPr id="319" name="Google Shape;319;p15"/>
              <p:cNvSpPr/>
              <p:nvPr/>
            </p:nvSpPr>
            <p:spPr>
              <a:xfrm>
                <a:off x="922081" y="1882348"/>
                <a:ext cx="378840" cy="383034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11142" extrusionOk="0">
                    <a:moveTo>
                      <a:pt x="8158" y="1"/>
                    </a:moveTo>
                    <a:cubicBezTo>
                      <a:pt x="8034" y="1"/>
                      <a:pt x="7909" y="12"/>
                      <a:pt x="7784" y="34"/>
                    </a:cubicBezTo>
                    <a:cubicBezTo>
                      <a:pt x="6940" y="269"/>
                      <a:pt x="6284" y="878"/>
                      <a:pt x="6049" y="1675"/>
                    </a:cubicBezTo>
                    <a:cubicBezTo>
                      <a:pt x="5346" y="972"/>
                      <a:pt x="4737" y="269"/>
                      <a:pt x="3705" y="81"/>
                    </a:cubicBezTo>
                    <a:cubicBezTo>
                      <a:pt x="3551" y="50"/>
                      <a:pt x="3388" y="35"/>
                      <a:pt x="3222" y="35"/>
                    </a:cubicBezTo>
                    <a:cubicBezTo>
                      <a:pt x="2377" y="35"/>
                      <a:pt x="1455" y="438"/>
                      <a:pt x="1220" y="1300"/>
                    </a:cubicBezTo>
                    <a:cubicBezTo>
                      <a:pt x="845" y="2848"/>
                      <a:pt x="1642" y="4442"/>
                      <a:pt x="2814" y="5520"/>
                    </a:cubicBezTo>
                    <a:cubicBezTo>
                      <a:pt x="2580" y="5661"/>
                      <a:pt x="2392" y="5849"/>
                      <a:pt x="2158" y="6036"/>
                    </a:cubicBezTo>
                    <a:cubicBezTo>
                      <a:pt x="1360" y="6740"/>
                      <a:pt x="1" y="8568"/>
                      <a:pt x="282" y="9741"/>
                    </a:cubicBezTo>
                    <a:cubicBezTo>
                      <a:pt x="472" y="10583"/>
                      <a:pt x="1024" y="10890"/>
                      <a:pt x="1674" y="10890"/>
                    </a:cubicBezTo>
                    <a:cubicBezTo>
                      <a:pt x="2145" y="10890"/>
                      <a:pt x="2669" y="10728"/>
                      <a:pt x="3142" y="10491"/>
                    </a:cubicBezTo>
                    <a:cubicBezTo>
                      <a:pt x="3986" y="10022"/>
                      <a:pt x="4690" y="9365"/>
                      <a:pt x="5205" y="8615"/>
                    </a:cubicBezTo>
                    <a:cubicBezTo>
                      <a:pt x="5393" y="9506"/>
                      <a:pt x="5909" y="10303"/>
                      <a:pt x="6706" y="10772"/>
                    </a:cubicBezTo>
                    <a:cubicBezTo>
                      <a:pt x="7133" y="11028"/>
                      <a:pt x="7534" y="11142"/>
                      <a:pt x="7909" y="11142"/>
                    </a:cubicBezTo>
                    <a:cubicBezTo>
                      <a:pt x="8770" y="11142"/>
                      <a:pt x="9494" y="10543"/>
                      <a:pt x="10082" y="9694"/>
                    </a:cubicBezTo>
                    <a:cubicBezTo>
                      <a:pt x="11020" y="8334"/>
                      <a:pt x="10785" y="6458"/>
                      <a:pt x="9566" y="5380"/>
                    </a:cubicBezTo>
                    <a:cubicBezTo>
                      <a:pt x="9426" y="5239"/>
                      <a:pt x="9238" y="5098"/>
                      <a:pt x="9097" y="4911"/>
                    </a:cubicBezTo>
                    <a:cubicBezTo>
                      <a:pt x="9894" y="3973"/>
                      <a:pt x="10551" y="2754"/>
                      <a:pt x="10176" y="1488"/>
                    </a:cubicBezTo>
                    <a:cubicBezTo>
                      <a:pt x="9887" y="581"/>
                      <a:pt x="9056" y="1"/>
                      <a:pt x="8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20" name="Google Shape;320;p15"/>
              <p:cNvSpPr/>
              <p:nvPr/>
            </p:nvSpPr>
            <p:spPr>
              <a:xfrm>
                <a:off x="1078428" y="2006312"/>
                <a:ext cx="100795" cy="107361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123" extrusionOk="0">
                    <a:moveTo>
                      <a:pt x="1510" y="0"/>
                    </a:moveTo>
                    <a:cubicBezTo>
                      <a:pt x="1285" y="0"/>
                      <a:pt x="1057" y="57"/>
                      <a:pt x="845" y="180"/>
                    </a:cubicBezTo>
                    <a:cubicBezTo>
                      <a:pt x="657" y="273"/>
                      <a:pt x="517" y="414"/>
                      <a:pt x="423" y="602"/>
                    </a:cubicBezTo>
                    <a:cubicBezTo>
                      <a:pt x="95" y="883"/>
                      <a:pt x="1" y="1352"/>
                      <a:pt x="142" y="1774"/>
                    </a:cubicBezTo>
                    <a:cubicBezTo>
                      <a:pt x="165" y="2676"/>
                      <a:pt x="851" y="3122"/>
                      <a:pt x="1533" y="3122"/>
                    </a:cubicBezTo>
                    <a:cubicBezTo>
                      <a:pt x="2234" y="3122"/>
                      <a:pt x="2932" y="2653"/>
                      <a:pt x="2908" y="1727"/>
                    </a:cubicBezTo>
                    <a:lnTo>
                      <a:pt x="2908" y="1399"/>
                    </a:lnTo>
                    <a:cubicBezTo>
                      <a:pt x="2908" y="577"/>
                      <a:pt x="2228" y="0"/>
                      <a:pt x="15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sp>
          <p:nvSpPr>
            <p:cNvPr id="321" name="Google Shape;321;p15"/>
            <p:cNvSpPr/>
            <p:nvPr/>
          </p:nvSpPr>
          <p:spPr>
            <a:xfrm rot="5400000">
              <a:off x="7204768" y="1122152"/>
              <a:ext cx="81883" cy="63003"/>
            </a:xfrm>
            <a:custGeom>
              <a:avLst/>
              <a:gdLst/>
              <a:ahLst/>
              <a:cxnLst/>
              <a:rect l="l" t="t" r="r" b="b"/>
              <a:pathLst>
                <a:path w="2355" h="1812" extrusionOk="0">
                  <a:moveTo>
                    <a:pt x="1159" y="1"/>
                  </a:moveTo>
                  <a:cubicBezTo>
                    <a:pt x="0" y="1"/>
                    <a:pt x="0" y="1812"/>
                    <a:pt x="1159" y="1812"/>
                  </a:cubicBezTo>
                  <a:cubicBezTo>
                    <a:pt x="2318" y="1812"/>
                    <a:pt x="2354" y="1"/>
                    <a:pt x="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2" name="Google Shape;322;p15"/>
            <p:cNvSpPr/>
            <p:nvPr/>
          </p:nvSpPr>
          <p:spPr>
            <a:xfrm rot="-5400000" flipH="1">
              <a:off x="8724677" y="1572775"/>
              <a:ext cx="181395" cy="180143"/>
            </a:xfrm>
            <a:custGeom>
              <a:avLst/>
              <a:gdLst/>
              <a:ahLst/>
              <a:cxnLst/>
              <a:rect l="l" t="t" r="r" b="b"/>
              <a:pathLst>
                <a:path w="5217" h="5181" extrusionOk="0">
                  <a:moveTo>
                    <a:pt x="2608" y="1"/>
                  </a:moveTo>
                  <a:cubicBezTo>
                    <a:pt x="1159" y="1"/>
                    <a:pt x="0" y="1160"/>
                    <a:pt x="0" y="2608"/>
                  </a:cubicBezTo>
                  <a:cubicBezTo>
                    <a:pt x="0" y="4021"/>
                    <a:pt x="1159" y="5180"/>
                    <a:pt x="2608" y="5180"/>
                  </a:cubicBezTo>
                  <a:cubicBezTo>
                    <a:pt x="4057" y="5180"/>
                    <a:pt x="5216" y="4021"/>
                    <a:pt x="5216" y="2608"/>
                  </a:cubicBezTo>
                  <a:cubicBezTo>
                    <a:pt x="5216" y="1160"/>
                    <a:pt x="4057" y="1"/>
                    <a:pt x="2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3" name="Google Shape;323;p15"/>
            <p:cNvSpPr/>
            <p:nvPr/>
          </p:nvSpPr>
          <p:spPr>
            <a:xfrm rot="-5400000" flipH="1">
              <a:off x="7734259" y="1453141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1"/>
                  </a:moveTo>
                  <a:cubicBezTo>
                    <a:pt x="1" y="1"/>
                    <a:pt x="1" y="1812"/>
                    <a:pt x="1160" y="1812"/>
                  </a:cubicBezTo>
                  <a:cubicBezTo>
                    <a:pt x="2319" y="1812"/>
                    <a:pt x="2319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67052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631900" y="2501852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434488" y="3127688"/>
            <a:ext cx="4275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263050" y="2731792"/>
            <a:ext cx="482447" cy="33705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4831673">
            <a:off x="-284793" y="-159938"/>
            <a:ext cx="1828936" cy="1574464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2135296">
            <a:off x="7985928" y="3847484"/>
            <a:ext cx="1292290" cy="1014754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>
            <a:spLocks noGrp="1"/>
          </p:cNvSpPr>
          <p:nvPr>
            <p:ph type="subTitle" idx="1"/>
          </p:nvPr>
        </p:nvSpPr>
        <p:spPr>
          <a:xfrm>
            <a:off x="5177975" y="3150025"/>
            <a:ext cx="2668500" cy="10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5177975" y="1760391"/>
            <a:ext cx="2668500" cy="132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7"/>
          <p:cNvSpPr/>
          <p:nvPr/>
        </p:nvSpPr>
        <p:spPr>
          <a:xfrm rot="-5400000">
            <a:off x="7647452" y="-282228"/>
            <a:ext cx="1348664" cy="1644448"/>
          </a:xfrm>
          <a:custGeom>
            <a:avLst/>
            <a:gdLst/>
            <a:ahLst/>
            <a:cxnLst/>
            <a:rect l="l" t="t" r="r" b="b"/>
            <a:pathLst>
              <a:path w="39231" h="47835" extrusionOk="0">
                <a:moveTo>
                  <a:pt x="10738" y="0"/>
                </a:moveTo>
                <a:cubicBezTo>
                  <a:pt x="8394" y="0"/>
                  <a:pt x="7268" y="3095"/>
                  <a:pt x="7221" y="4924"/>
                </a:cubicBezTo>
                <a:cubicBezTo>
                  <a:pt x="7128" y="8206"/>
                  <a:pt x="7550" y="11770"/>
                  <a:pt x="9191" y="14677"/>
                </a:cubicBezTo>
                <a:cubicBezTo>
                  <a:pt x="8581" y="14114"/>
                  <a:pt x="8019" y="13645"/>
                  <a:pt x="7644" y="13317"/>
                </a:cubicBezTo>
                <a:cubicBezTo>
                  <a:pt x="6566" y="12157"/>
                  <a:pt x="4684" y="10009"/>
                  <a:pt x="2805" y="10009"/>
                </a:cubicBezTo>
                <a:cubicBezTo>
                  <a:pt x="2557" y="10009"/>
                  <a:pt x="2309" y="10047"/>
                  <a:pt x="2064" y="10129"/>
                </a:cubicBezTo>
                <a:cubicBezTo>
                  <a:pt x="0" y="10879"/>
                  <a:pt x="1970" y="14161"/>
                  <a:pt x="2720" y="15099"/>
                </a:cubicBezTo>
                <a:cubicBezTo>
                  <a:pt x="4616" y="17503"/>
                  <a:pt x="7013" y="19133"/>
                  <a:pt x="10136" y="19133"/>
                </a:cubicBezTo>
                <a:cubicBezTo>
                  <a:pt x="10181" y="19133"/>
                  <a:pt x="10225" y="19132"/>
                  <a:pt x="10269" y="19132"/>
                </a:cubicBezTo>
                <a:cubicBezTo>
                  <a:pt x="10504" y="19132"/>
                  <a:pt x="10644" y="18991"/>
                  <a:pt x="10691" y="18803"/>
                </a:cubicBezTo>
                <a:lnTo>
                  <a:pt x="10738" y="18803"/>
                </a:lnTo>
                <a:cubicBezTo>
                  <a:pt x="11348" y="21148"/>
                  <a:pt x="12192" y="23399"/>
                  <a:pt x="13223" y="25602"/>
                </a:cubicBezTo>
                <a:cubicBezTo>
                  <a:pt x="12098" y="24618"/>
                  <a:pt x="10785" y="23868"/>
                  <a:pt x="9378" y="23352"/>
                </a:cubicBezTo>
                <a:cubicBezTo>
                  <a:pt x="8685" y="23130"/>
                  <a:pt x="7811" y="22859"/>
                  <a:pt x="6999" y="22859"/>
                </a:cubicBezTo>
                <a:cubicBezTo>
                  <a:pt x="6439" y="22859"/>
                  <a:pt x="5908" y="22988"/>
                  <a:pt x="5487" y="23352"/>
                </a:cubicBezTo>
                <a:cubicBezTo>
                  <a:pt x="4314" y="24430"/>
                  <a:pt x="5909" y="25931"/>
                  <a:pt x="6846" y="26306"/>
                </a:cubicBezTo>
                <a:cubicBezTo>
                  <a:pt x="7972" y="26681"/>
                  <a:pt x="9097" y="26915"/>
                  <a:pt x="10269" y="27009"/>
                </a:cubicBezTo>
                <a:cubicBezTo>
                  <a:pt x="11113" y="27115"/>
                  <a:pt x="11984" y="27167"/>
                  <a:pt x="12841" y="27167"/>
                </a:cubicBezTo>
                <a:cubicBezTo>
                  <a:pt x="13127" y="27167"/>
                  <a:pt x="13411" y="27162"/>
                  <a:pt x="13692" y="27150"/>
                </a:cubicBezTo>
                <a:lnTo>
                  <a:pt x="14208" y="27478"/>
                </a:lnTo>
                <a:lnTo>
                  <a:pt x="14255" y="27572"/>
                </a:lnTo>
                <a:cubicBezTo>
                  <a:pt x="14255" y="27666"/>
                  <a:pt x="14349" y="27759"/>
                  <a:pt x="14396" y="27853"/>
                </a:cubicBezTo>
                <a:cubicBezTo>
                  <a:pt x="15521" y="29823"/>
                  <a:pt x="16787" y="31698"/>
                  <a:pt x="18194" y="33480"/>
                </a:cubicBezTo>
                <a:lnTo>
                  <a:pt x="18522" y="33902"/>
                </a:lnTo>
                <a:cubicBezTo>
                  <a:pt x="16178" y="32917"/>
                  <a:pt x="14021" y="31839"/>
                  <a:pt x="11442" y="31651"/>
                </a:cubicBezTo>
                <a:cubicBezTo>
                  <a:pt x="11354" y="31643"/>
                  <a:pt x="11265" y="31639"/>
                  <a:pt x="11175" y="31639"/>
                </a:cubicBezTo>
                <a:cubicBezTo>
                  <a:pt x="9725" y="31639"/>
                  <a:pt x="8049" y="32691"/>
                  <a:pt x="8534" y="34324"/>
                </a:cubicBezTo>
                <a:cubicBezTo>
                  <a:pt x="8956" y="35918"/>
                  <a:pt x="11113" y="36715"/>
                  <a:pt x="12520" y="36903"/>
                </a:cubicBezTo>
                <a:cubicBezTo>
                  <a:pt x="13012" y="36948"/>
                  <a:pt x="13505" y="36970"/>
                  <a:pt x="13995" y="36970"/>
                </a:cubicBezTo>
                <a:cubicBezTo>
                  <a:pt x="16075" y="36970"/>
                  <a:pt x="18126" y="36565"/>
                  <a:pt x="20023" y="35731"/>
                </a:cubicBezTo>
                <a:cubicBezTo>
                  <a:pt x="20069" y="35918"/>
                  <a:pt x="20116" y="36153"/>
                  <a:pt x="20163" y="36340"/>
                </a:cubicBezTo>
                <a:cubicBezTo>
                  <a:pt x="20231" y="36543"/>
                  <a:pt x="20420" y="36697"/>
                  <a:pt x="20626" y="36697"/>
                </a:cubicBezTo>
                <a:cubicBezTo>
                  <a:pt x="20706" y="36697"/>
                  <a:pt x="20788" y="36674"/>
                  <a:pt x="20867" y="36622"/>
                </a:cubicBezTo>
                <a:cubicBezTo>
                  <a:pt x="22836" y="38826"/>
                  <a:pt x="24946" y="40842"/>
                  <a:pt x="27197" y="42717"/>
                </a:cubicBezTo>
                <a:lnTo>
                  <a:pt x="27337" y="42811"/>
                </a:lnTo>
                <a:cubicBezTo>
                  <a:pt x="24847" y="42100"/>
                  <a:pt x="22483" y="41304"/>
                  <a:pt x="19885" y="41304"/>
                </a:cubicBezTo>
                <a:cubicBezTo>
                  <a:pt x="19744" y="41304"/>
                  <a:pt x="19602" y="41306"/>
                  <a:pt x="19460" y="41311"/>
                </a:cubicBezTo>
                <a:cubicBezTo>
                  <a:pt x="18522" y="41358"/>
                  <a:pt x="16131" y="42014"/>
                  <a:pt x="16553" y="43421"/>
                </a:cubicBezTo>
                <a:cubicBezTo>
                  <a:pt x="16975" y="45062"/>
                  <a:pt x="19413" y="45343"/>
                  <a:pt x="20820" y="45437"/>
                </a:cubicBezTo>
                <a:cubicBezTo>
                  <a:pt x="21046" y="45454"/>
                  <a:pt x="21275" y="45461"/>
                  <a:pt x="21507" y="45461"/>
                </a:cubicBezTo>
                <a:cubicBezTo>
                  <a:pt x="23920" y="45461"/>
                  <a:pt x="26613" y="44617"/>
                  <a:pt x="28838" y="43890"/>
                </a:cubicBezTo>
                <a:cubicBezTo>
                  <a:pt x="31886" y="46000"/>
                  <a:pt x="35168" y="47125"/>
                  <a:pt x="38966" y="47829"/>
                </a:cubicBezTo>
                <a:cubicBezTo>
                  <a:pt x="38979" y="47833"/>
                  <a:pt x="38991" y="47835"/>
                  <a:pt x="39003" y="47835"/>
                </a:cubicBezTo>
                <a:cubicBezTo>
                  <a:pt x="39129" y="47835"/>
                  <a:pt x="39231" y="47628"/>
                  <a:pt x="39060" y="47500"/>
                </a:cubicBezTo>
                <a:cubicBezTo>
                  <a:pt x="35684" y="45859"/>
                  <a:pt x="32308" y="44640"/>
                  <a:pt x="29307" y="42436"/>
                </a:cubicBezTo>
                <a:cubicBezTo>
                  <a:pt x="29494" y="42061"/>
                  <a:pt x="29682" y="41639"/>
                  <a:pt x="29776" y="41217"/>
                </a:cubicBezTo>
                <a:cubicBezTo>
                  <a:pt x="29963" y="40326"/>
                  <a:pt x="30010" y="39435"/>
                  <a:pt x="30151" y="38591"/>
                </a:cubicBezTo>
                <a:cubicBezTo>
                  <a:pt x="30479" y="37138"/>
                  <a:pt x="30667" y="35684"/>
                  <a:pt x="30714" y="34230"/>
                </a:cubicBezTo>
                <a:cubicBezTo>
                  <a:pt x="30753" y="33243"/>
                  <a:pt x="30527" y="31391"/>
                  <a:pt x="29390" y="31391"/>
                </a:cubicBezTo>
                <a:cubicBezTo>
                  <a:pt x="29177" y="31391"/>
                  <a:pt x="28932" y="31456"/>
                  <a:pt x="28650" y="31604"/>
                </a:cubicBezTo>
                <a:cubicBezTo>
                  <a:pt x="27431" y="32261"/>
                  <a:pt x="27103" y="34793"/>
                  <a:pt x="26869" y="36012"/>
                </a:cubicBezTo>
                <a:cubicBezTo>
                  <a:pt x="26540" y="37466"/>
                  <a:pt x="26540" y="38919"/>
                  <a:pt x="26822" y="40373"/>
                </a:cubicBezTo>
                <a:cubicBezTo>
                  <a:pt x="25274" y="38966"/>
                  <a:pt x="23868" y="37466"/>
                  <a:pt x="22414" y="35965"/>
                </a:cubicBezTo>
                <a:cubicBezTo>
                  <a:pt x="22883" y="35543"/>
                  <a:pt x="23211" y="34934"/>
                  <a:pt x="23305" y="34324"/>
                </a:cubicBezTo>
                <a:cubicBezTo>
                  <a:pt x="23633" y="33058"/>
                  <a:pt x="24149" y="31886"/>
                  <a:pt x="24477" y="30573"/>
                </a:cubicBezTo>
                <a:cubicBezTo>
                  <a:pt x="24805" y="29213"/>
                  <a:pt x="24993" y="26400"/>
                  <a:pt x="23258" y="25790"/>
                </a:cubicBezTo>
                <a:cubicBezTo>
                  <a:pt x="23146" y="25751"/>
                  <a:pt x="23036" y="25734"/>
                  <a:pt x="22928" y="25734"/>
                </a:cubicBezTo>
                <a:cubicBezTo>
                  <a:pt x="21726" y="25734"/>
                  <a:pt x="20789" y="27970"/>
                  <a:pt x="20445" y="28744"/>
                </a:cubicBezTo>
                <a:cubicBezTo>
                  <a:pt x="19882" y="30057"/>
                  <a:pt x="19647" y="31511"/>
                  <a:pt x="19694" y="33011"/>
                </a:cubicBezTo>
                <a:cubicBezTo>
                  <a:pt x="18194" y="31323"/>
                  <a:pt x="16834" y="29494"/>
                  <a:pt x="15662" y="27525"/>
                </a:cubicBezTo>
                <a:cubicBezTo>
                  <a:pt x="17022" y="26869"/>
                  <a:pt x="17772" y="25227"/>
                  <a:pt x="18522" y="23914"/>
                </a:cubicBezTo>
                <a:cubicBezTo>
                  <a:pt x="19319" y="22602"/>
                  <a:pt x="20585" y="20445"/>
                  <a:pt x="20304" y="18850"/>
                </a:cubicBezTo>
                <a:cubicBezTo>
                  <a:pt x="20160" y="18114"/>
                  <a:pt x="19841" y="17848"/>
                  <a:pt x="19454" y="17848"/>
                </a:cubicBezTo>
                <a:cubicBezTo>
                  <a:pt x="18706" y="17848"/>
                  <a:pt x="17703" y="18841"/>
                  <a:pt x="17209" y="19366"/>
                </a:cubicBezTo>
                <a:cubicBezTo>
                  <a:pt x="15568" y="21054"/>
                  <a:pt x="14630" y="23305"/>
                  <a:pt x="14583" y="25696"/>
                </a:cubicBezTo>
                <a:cubicBezTo>
                  <a:pt x="13411" y="23492"/>
                  <a:pt x="12473" y="21148"/>
                  <a:pt x="11770" y="18803"/>
                </a:cubicBezTo>
                <a:lnTo>
                  <a:pt x="11911" y="18803"/>
                </a:lnTo>
                <a:cubicBezTo>
                  <a:pt x="13927" y="18803"/>
                  <a:pt x="15427" y="15802"/>
                  <a:pt x="16412" y="14349"/>
                </a:cubicBezTo>
                <a:cubicBezTo>
                  <a:pt x="17256" y="13083"/>
                  <a:pt x="18757" y="10644"/>
                  <a:pt x="17256" y="9191"/>
                </a:cubicBezTo>
                <a:cubicBezTo>
                  <a:pt x="16985" y="8920"/>
                  <a:pt x="16692" y="8809"/>
                  <a:pt x="16390" y="8809"/>
                </a:cubicBezTo>
                <a:cubicBezTo>
                  <a:pt x="15331" y="8809"/>
                  <a:pt x="14172" y="10175"/>
                  <a:pt x="13552" y="10832"/>
                </a:cubicBezTo>
                <a:cubicBezTo>
                  <a:pt x="12286" y="12333"/>
                  <a:pt x="11395" y="14208"/>
                  <a:pt x="11113" y="16178"/>
                </a:cubicBezTo>
                <a:cubicBezTo>
                  <a:pt x="10973" y="15521"/>
                  <a:pt x="10879" y="14865"/>
                  <a:pt x="10738" y="14208"/>
                </a:cubicBezTo>
                <a:cubicBezTo>
                  <a:pt x="11770" y="10269"/>
                  <a:pt x="14021" y="0"/>
                  <a:pt x="107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30" name="Google Shape;130;p7"/>
          <p:cNvGrpSpPr/>
          <p:nvPr/>
        </p:nvGrpSpPr>
        <p:grpSpPr>
          <a:xfrm>
            <a:off x="6708256" y="348486"/>
            <a:ext cx="378840" cy="383034"/>
            <a:chOff x="922081" y="1882348"/>
            <a:chExt cx="378840" cy="383034"/>
          </a:xfrm>
        </p:grpSpPr>
        <p:sp>
          <p:nvSpPr>
            <p:cNvPr id="131" name="Google Shape;131;p7"/>
            <p:cNvSpPr/>
            <p:nvPr/>
          </p:nvSpPr>
          <p:spPr>
            <a:xfrm>
              <a:off x="922081" y="1882348"/>
              <a:ext cx="378840" cy="383034"/>
            </a:xfrm>
            <a:custGeom>
              <a:avLst/>
              <a:gdLst/>
              <a:ahLst/>
              <a:cxnLst/>
              <a:rect l="l" t="t" r="r" b="b"/>
              <a:pathLst>
                <a:path w="11020" h="11142" extrusionOk="0">
                  <a:moveTo>
                    <a:pt x="8158" y="1"/>
                  </a:moveTo>
                  <a:cubicBezTo>
                    <a:pt x="8034" y="1"/>
                    <a:pt x="7909" y="12"/>
                    <a:pt x="7784" y="34"/>
                  </a:cubicBezTo>
                  <a:cubicBezTo>
                    <a:pt x="6940" y="269"/>
                    <a:pt x="6284" y="878"/>
                    <a:pt x="6049" y="1675"/>
                  </a:cubicBezTo>
                  <a:cubicBezTo>
                    <a:pt x="5346" y="972"/>
                    <a:pt x="4737" y="269"/>
                    <a:pt x="3705" y="81"/>
                  </a:cubicBezTo>
                  <a:cubicBezTo>
                    <a:pt x="3551" y="50"/>
                    <a:pt x="3388" y="35"/>
                    <a:pt x="3222" y="35"/>
                  </a:cubicBezTo>
                  <a:cubicBezTo>
                    <a:pt x="2377" y="35"/>
                    <a:pt x="1455" y="438"/>
                    <a:pt x="1220" y="1300"/>
                  </a:cubicBezTo>
                  <a:cubicBezTo>
                    <a:pt x="845" y="2848"/>
                    <a:pt x="1642" y="4442"/>
                    <a:pt x="2814" y="5520"/>
                  </a:cubicBezTo>
                  <a:cubicBezTo>
                    <a:pt x="2580" y="5661"/>
                    <a:pt x="2392" y="5849"/>
                    <a:pt x="2158" y="6036"/>
                  </a:cubicBezTo>
                  <a:cubicBezTo>
                    <a:pt x="1360" y="6740"/>
                    <a:pt x="1" y="8568"/>
                    <a:pt x="282" y="9741"/>
                  </a:cubicBezTo>
                  <a:cubicBezTo>
                    <a:pt x="472" y="10583"/>
                    <a:pt x="1024" y="10890"/>
                    <a:pt x="1674" y="10890"/>
                  </a:cubicBezTo>
                  <a:cubicBezTo>
                    <a:pt x="2145" y="10890"/>
                    <a:pt x="2669" y="10728"/>
                    <a:pt x="3142" y="10491"/>
                  </a:cubicBezTo>
                  <a:cubicBezTo>
                    <a:pt x="3986" y="10022"/>
                    <a:pt x="4690" y="9365"/>
                    <a:pt x="5205" y="8615"/>
                  </a:cubicBezTo>
                  <a:cubicBezTo>
                    <a:pt x="5393" y="9506"/>
                    <a:pt x="5909" y="10303"/>
                    <a:pt x="6706" y="10772"/>
                  </a:cubicBezTo>
                  <a:cubicBezTo>
                    <a:pt x="7133" y="11028"/>
                    <a:pt x="7534" y="11142"/>
                    <a:pt x="7909" y="11142"/>
                  </a:cubicBezTo>
                  <a:cubicBezTo>
                    <a:pt x="8770" y="11142"/>
                    <a:pt x="9494" y="10543"/>
                    <a:pt x="10082" y="9694"/>
                  </a:cubicBezTo>
                  <a:cubicBezTo>
                    <a:pt x="11020" y="8334"/>
                    <a:pt x="10785" y="6458"/>
                    <a:pt x="9566" y="5380"/>
                  </a:cubicBezTo>
                  <a:cubicBezTo>
                    <a:pt x="9426" y="5239"/>
                    <a:pt x="9238" y="5098"/>
                    <a:pt x="9097" y="4911"/>
                  </a:cubicBezTo>
                  <a:cubicBezTo>
                    <a:pt x="9894" y="3973"/>
                    <a:pt x="10551" y="2754"/>
                    <a:pt x="10176" y="1488"/>
                  </a:cubicBezTo>
                  <a:cubicBezTo>
                    <a:pt x="9887" y="581"/>
                    <a:pt x="9056" y="1"/>
                    <a:pt x="8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1078428" y="2006312"/>
              <a:ext cx="100795" cy="107361"/>
            </a:xfrm>
            <a:custGeom>
              <a:avLst/>
              <a:gdLst/>
              <a:ahLst/>
              <a:cxnLst/>
              <a:rect l="l" t="t" r="r" b="b"/>
              <a:pathLst>
                <a:path w="2932" h="3123" extrusionOk="0">
                  <a:moveTo>
                    <a:pt x="1510" y="0"/>
                  </a:moveTo>
                  <a:cubicBezTo>
                    <a:pt x="1285" y="0"/>
                    <a:pt x="1057" y="57"/>
                    <a:pt x="845" y="180"/>
                  </a:cubicBezTo>
                  <a:cubicBezTo>
                    <a:pt x="657" y="273"/>
                    <a:pt x="517" y="414"/>
                    <a:pt x="423" y="602"/>
                  </a:cubicBezTo>
                  <a:cubicBezTo>
                    <a:pt x="95" y="883"/>
                    <a:pt x="1" y="1352"/>
                    <a:pt x="142" y="1774"/>
                  </a:cubicBezTo>
                  <a:cubicBezTo>
                    <a:pt x="165" y="2676"/>
                    <a:pt x="851" y="3122"/>
                    <a:pt x="1533" y="3122"/>
                  </a:cubicBezTo>
                  <a:cubicBezTo>
                    <a:pt x="2234" y="3122"/>
                    <a:pt x="2932" y="2653"/>
                    <a:pt x="2908" y="1727"/>
                  </a:cubicBezTo>
                  <a:lnTo>
                    <a:pt x="2908" y="1399"/>
                  </a:lnTo>
                  <a:cubicBezTo>
                    <a:pt x="2908" y="577"/>
                    <a:pt x="2228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33" name="Google Shape;133;p7"/>
          <p:cNvSpPr/>
          <p:nvPr/>
        </p:nvSpPr>
        <p:spPr>
          <a:xfrm rot="5400000">
            <a:off x="7204770" y="1122153"/>
            <a:ext cx="81883" cy="63003"/>
          </a:xfrm>
          <a:custGeom>
            <a:avLst/>
            <a:gdLst/>
            <a:ahLst/>
            <a:cxnLst/>
            <a:rect l="l" t="t" r="r" b="b"/>
            <a:pathLst>
              <a:path w="2355" h="1812" extrusionOk="0">
                <a:moveTo>
                  <a:pt x="1159" y="1"/>
                </a:moveTo>
                <a:cubicBezTo>
                  <a:pt x="0" y="1"/>
                  <a:pt x="0" y="1812"/>
                  <a:pt x="1159" y="1812"/>
                </a:cubicBezTo>
                <a:cubicBezTo>
                  <a:pt x="2318" y="1812"/>
                  <a:pt x="2354" y="1"/>
                  <a:pt x="11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4" name="Google Shape;134;p7"/>
          <p:cNvSpPr/>
          <p:nvPr/>
        </p:nvSpPr>
        <p:spPr>
          <a:xfrm rot="-5400000" flipH="1">
            <a:off x="8496078" y="1344176"/>
            <a:ext cx="181395" cy="180143"/>
          </a:xfrm>
          <a:custGeom>
            <a:avLst/>
            <a:gdLst/>
            <a:ahLst/>
            <a:cxnLst/>
            <a:rect l="l" t="t" r="r" b="b"/>
            <a:pathLst>
              <a:path w="5217" h="5181" extrusionOk="0">
                <a:moveTo>
                  <a:pt x="2608" y="1"/>
                </a:moveTo>
                <a:cubicBezTo>
                  <a:pt x="1159" y="1"/>
                  <a:pt x="0" y="1160"/>
                  <a:pt x="0" y="2608"/>
                </a:cubicBezTo>
                <a:cubicBezTo>
                  <a:pt x="0" y="4021"/>
                  <a:pt x="1159" y="5180"/>
                  <a:pt x="2608" y="5180"/>
                </a:cubicBezTo>
                <a:cubicBezTo>
                  <a:pt x="4057" y="5180"/>
                  <a:pt x="5216" y="4021"/>
                  <a:pt x="5216" y="2608"/>
                </a:cubicBezTo>
                <a:cubicBezTo>
                  <a:pt x="5216" y="1160"/>
                  <a:pt x="4057" y="1"/>
                  <a:pt x="2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5" name="Google Shape;135;p7"/>
          <p:cNvSpPr/>
          <p:nvPr/>
        </p:nvSpPr>
        <p:spPr>
          <a:xfrm rot="-5400000" flipH="1">
            <a:off x="7734259" y="1453142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60" y="1"/>
                </a:moveTo>
                <a:cubicBezTo>
                  <a:pt x="1" y="1"/>
                  <a:pt x="1" y="1812"/>
                  <a:pt x="1160" y="1812"/>
                </a:cubicBezTo>
                <a:cubicBezTo>
                  <a:pt x="2319" y="1812"/>
                  <a:pt x="2319" y="1"/>
                  <a:pt x="11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4880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2">
  <p:cSld name="Big Text 2">
    <p:bg>
      <p:bgPr>
        <a:solidFill>
          <a:schemeClr val="dk2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0"/>
          <p:cNvSpPr/>
          <p:nvPr/>
        </p:nvSpPr>
        <p:spPr>
          <a:xfrm>
            <a:off x="2646000" y="540000"/>
            <a:ext cx="5778000" cy="4064400"/>
          </a:xfrm>
          <a:prstGeom prst="roundRect">
            <a:avLst>
              <a:gd name="adj" fmla="val 86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68" name="Google Shape;468;p20"/>
          <p:cNvSpPr/>
          <p:nvPr/>
        </p:nvSpPr>
        <p:spPr>
          <a:xfrm>
            <a:off x="-979466" y="3324972"/>
            <a:ext cx="4245400" cy="1996900"/>
          </a:xfrm>
          <a:custGeom>
            <a:avLst/>
            <a:gdLst/>
            <a:ahLst/>
            <a:cxnLst/>
            <a:rect l="l" t="t" r="r" b="b"/>
            <a:pathLst>
              <a:path w="169816" h="79876" extrusionOk="0">
                <a:moveTo>
                  <a:pt x="11108" y="11464"/>
                </a:moveTo>
                <a:cubicBezTo>
                  <a:pt x="15049" y="53"/>
                  <a:pt x="24801" y="-2686"/>
                  <a:pt x="35071" y="2563"/>
                </a:cubicBezTo>
                <a:cubicBezTo>
                  <a:pt x="45341" y="7812"/>
                  <a:pt x="51959" y="36568"/>
                  <a:pt x="72727" y="42958"/>
                </a:cubicBezTo>
                <a:cubicBezTo>
                  <a:pt x="93495" y="49348"/>
                  <a:pt x="146556" y="35313"/>
                  <a:pt x="159679" y="40904"/>
                </a:cubicBezTo>
                <a:cubicBezTo>
                  <a:pt x="172802" y="46496"/>
                  <a:pt x="176172" y="71486"/>
                  <a:pt x="151463" y="76507"/>
                </a:cubicBezTo>
                <a:cubicBezTo>
                  <a:pt x="126754" y="81528"/>
                  <a:pt x="34818" y="81870"/>
                  <a:pt x="11425" y="71029"/>
                </a:cubicBezTo>
                <a:cubicBezTo>
                  <a:pt x="-11967" y="60189"/>
                  <a:pt x="7167" y="22875"/>
                  <a:pt x="11108" y="11464"/>
                </a:cubicBezTo>
                <a:close/>
              </a:path>
            </a:pathLst>
          </a:custGeom>
          <a:solidFill>
            <a:srgbClr val="FFB966"/>
          </a:solidFill>
          <a:ln>
            <a:noFill/>
          </a:ln>
        </p:spPr>
      </p:sp>
      <p:sp>
        <p:nvSpPr>
          <p:cNvPr id="469" name="Google Shape;469;p20"/>
          <p:cNvSpPr txBox="1">
            <a:spLocks noGrp="1"/>
          </p:cNvSpPr>
          <p:nvPr>
            <p:ph type="title"/>
          </p:nvPr>
        </p:nvSpPr>
        <p:spPr>
          <a:xfrm>
            <a:off x="3217919" y="1045600"/>
            <a:ext cx="4731000" cy="9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endParaRPr/>
          </a:p>
        </p:txBody>
      </p:sp>
      <p:sp>
        <p:nvSpPr>
          <p:cNvPr id="470" name="Google Shape;470;p20"/>
          <p:cNvSpPr txBox="1">
            <a:spLocks noGrp="1"/>
          </p:cNvSpPr>
          <p:nvPr>
            <p:ph type="subTitle" idx="1"/>
          </p:nvPr>
        </p:nvSpPr>
        <p:spPr>
          <a:xfrm>
            <a:off x="4594094" y="2040350"/>
            <a:ext cx="33549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grpSp>
        <p:nvGrpSpPr>
          <p:cNvPr id="471" name="Google Shape;471;p20"/>
          <p:cNvGrpSpPr/>
          <p:nvPr/>
        </p:nvGrpSpPr>
        <p:grpSpPr>
          <a:xfrm>
            <a:off x="-395275" y="2363998"/>
            <a:ext cx="1054053" cy="1841384"/>
            <a:chOff x="-395275" y="2363997"/>
            <a:chExt cx="1054053" cy="1841384"/>
          </a:xfrm>
        </p:grpSpPr>
        <p:sp>
          <p:nvSpPr>
            <p:cNvPr id="472" name="Google Shape;472;p20"/>
            <p:cNvSpPr/>
            <p:nvPr/>
          </p:nvSpPr>
          <p:spPr>
            <a:xfrm>
              <a:off x="-395275" y="2363997"/>
              <a:ext cx="1054053" cy="1841384"/>
            </a:xfrm>
            <a:custGeom>
              <a:avLst/>
              <a:gdLst/>
              <a:ahLst/>
              <a:cxnLst/>
              <a:rect l="l" t="t" r="r" b="b"/>
              <a:pathLst>
                <a:path w="30315" h="52959" extrusionOk="0">
                  <a:moveTo>
                    <a:pt x="16105" y="1"/>
                  </a:moveTo>
                  <a:cubicBezTo>
                    <a:pt x="13642" y="1"/>
                    <a:pt x="12214" y="5088"/>
                    <a:pt x="11591" y="6958"/>
                  </a:cubicBezTo>
                  <a:cubicBezTo>
                    <a:pt x="7244" y="21808"/>
                    <a:pt x="7969" y="38832"/>
                    <a:pt x="0" y="52234"/>
                  </a:cubicBezTo>
                  <a:lnTo>
                    <a:pt x="1811" y="52959"/>
                  </a:lnTo>
                  <a:cubicBezTo>
                    <a:pt x="13040" y="46077"/>
                    <a:pt x="23544" y="30502"/>
                    <a:pt x="28253" y="18186"/>
                  </a:cubicBezTo>
                  <a:cubicBezTo>
                    <a:pt x="30315" y="12687"/>
                    <a:pt x="29333" y="8057"/>
                    <a:pt x="26958" y="8057"/>
                  </a:cubicBezTo>
                  <a:cubicBezTo>
                    <a:pt x="25578" y="8057"/>
                    <a:pt x="23729" y="9619"/>
                    <a:pt x="21733" y="13478"/>
                  </a:cubicBezTo>
                  <a:cubicBezTo>
                    <a:pt x="18473" y="19997"/>
                    <a:pt x="15937" y="27242"/>
                    <a:pt x="11229" y="33037"/>
                  </a:cubicBezTo>
                  <a:cubicBezTo>
                    <a:pt x="12677" y="26155"/>
                    <a:pt x="15937" y="19635"/>
                    <a:pt x="17386" y="12391"/>
                  </a:cubicBezTo>
                  <a:cubicBezTo>
                    <a:pt x="17748" y="10218"/>
                    <a:pt x="20284" y="1887"/>
                    <a:pt x="17386" y="438"/>
                  </a:cubicBezTo>
                  <a:cubicBezTo>
                    <a:pt x="16931" y="135"/>
                    <a:pt x="16504" y="1"/>
                    <a:pt x="16105" y="1"/>
                  </a:cubicBezTo>
                  <a:close/>
                </a:path>
              </a:pathLst>
            </a:custGeom>
            <a:solidFill>
              <a:srgbClr val="FFB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131159" y="2524048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0"/>
                  </a:moveTo>
                  <a:cubicBezTo>
                    <a:pt x="1" y="0"/>
                    <a:pt x="1" y="1811"/>
                    <a:pt x="1160" y="1811"/>
                  </a:cubicBezTo>
                  <a:cubicBezTo>
                    <a:pt x="2319" y="1811"/>
                    <a:pt x="2319" y="0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55601" y="2750756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59" y="0"/>
                  </a:moveTo>
                  <a:cubicBezTo>
                    <a:pt x="0" y="0"/>
                    <a:pt x="0" y="1811"/>
                    <a:pt x="1159" y="1811"/>
                  </a:cubicBezTo>
                  <a:cubicBezTo>
                    <a:pt x="2318" y="1811"/>
                    <a:pt x="2318" y="0"/>
                    <a:pt x="1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5218" y="3040433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59" y="0"/>
                  </a:moveTo>
                  <a:cubicBezTo>
                    <a:pt x="0" y="0"/>
                    <a:pt x="0" y="1811"/>
                    <a:pt x="1159" y="1811"/>
                  </a:cubicBezTo>
                  <a:cubicBezTo>
                    <a:pt x="2319" y="1811"/>
                    <a:pt x="2319" y="0"/>
                    <a:pt x="1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-108136" y="3330076"/>
              <a:ext cx="80632" cy="63038"/>
            </a:xfrm>
            <a:custGeom>
              <a:avLst/>
              <a:gdLst/>
              <a:ahLst/>
              <a:cxnLst/>
              <a:rect l="l" t="t" r="r" b="b"/>
              <a:pathLst>
                <a:path w="2319" h="1813" extrusionOk="0">
                  <a:moveTo>
                    <a:pt x="1160" y="1"/>
                  </a:moveTo>
                  <a:cubicBezTo>
                    <a:pt x="0" y="1"/>
                    <a:pt x="0" y="1812"/>
                    <a:pt x="1160" y="1812"/>
                  </a:cubicBezTo>
                  <a:cubicBezTo>
                    <a:pt x="2319" y="1812"/>
                    <a:pt x="2319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-70340" y="3733108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59" y="1"/>
                  </a:moveTo>
                  <a:cubicBezTo>
                    <a:pt x="0" y="1"/>
                    <a:pt x="0" y="1812"/>
                    <a:pt x="1159" y="1812"/>
                  </a:cubicBezTo>
                  <a:cubicBezTo>
                    <a:pt x="2318" y="1812"/>
                    <a:pt x="2318" y="1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8" name="Google Shape;478;p20"/>
            <p:cNvSpPr/>
            <p:nvPr/>
          </p:nvSpPr>
          <p:spPr>
            <a:xfrm>
              <a:off x="131159" y="3418256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0"/>
                  </a:moveTo>
                  <a:cubicBezTo>
                    <a:pt x="1" y="0"/>
                    <a:pt x="1" y="1812"/>
                    <a:pt x="1160" y="1812"/>
                  </a:cubicBezTo>
                  <a:cubicBezTo>
                    <a:pt x="2319" y="1812"/>
                    <a:pt x="2319" y="0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9" name="Google Shape;479;p20"/>
            <p:cNvSpPr/>
            <p:nvPr/>
          </p:nvSpPr>
          <p:spPr>
            <a:xfrm>
              <a:off x="320070" y="3279728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0"/>
                  </a:moveTo>
                  <a:cubicBezTo>
                    <a:pt x="1" y="0"/>
                    <a:pt x="1" y="1811"/>
                    <a:pt x="1160" y="1811"/>
                  </a:cubicBezTo>
                  <a:cubicBezTo>
                    <a:pt x="2319" y="1811"/>
                    <a:pt x="2319" y="0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320070" y="3015224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1"/>
                  </a:moveTo>
                  <a:cubicBezTo>
                    <a:pt x="1" y="1"/>
                    <a:pt x="1" y="1812"/>
                    <a:pt x="1160" y="1812"/>
                  </a:cubicBezTo>
                  <a:cubicBezTo>
                    <a:pt x="2319" y="1812"/>
                    <a:pt x="2319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483807" y="2838900"/>
              <a:ext cx="81883" cy="63003"/>
            </a:xfrm>
            <a:custGeom>
              <a:avLst/>
              <a:gdLst/>
              <a:ahLst/>
              <a:cxnLst/>
              <a:rect l="l" t="t" r="r" b="b"/>
              <a:pathLst>
                <a:path w="2355" h="1812" extrusionOk="0">
                  <a:moveTo>
                    <a:pt x="1160" y="1"/>
                  </a:moveTo>
                  <a:cubicBezTo>
                    <a:pt x="0" y="1"/>
                    <a:pt x="0" y="1812"/>
                    <a:pt x="1160" y="1812"/>
                  </a:cubicBezTo>
                  <a:cubicBezTo>
                    <a:pt x="2319" y="1812"/>
                    <a:pt x="2355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82" name="Google Shape;482;p20"/>
          <p:cNvGrpSpPr/>
          <p:nvPr/>
        </p:nvGrpSpPr>
        <p:grpSpPr>
          <a:xfrm>
            <a:off x="274969" y="287880"/>
            <a:ext cx="2396840" cy="1443185"/>
            <a:chOff x="274969" y="287879"/>
            <a:chExt cx="2396840" cy="1443185"/>
          </a:xfrm>
        </p:grpSpPr>
        <p:sp>
          <p:nvSpPr>
            <p:cNvPr id="483" name="Google Shape;483;p20"/>
            <p:cNvSpPr/>
            <p:nvPr/>
          </p:nvSpPr>
          <p:spPr>
            <a:xfrm flipH="1">
              <a:off x="2054515" y="1187595"/>
              <a:ext cx="291392" cy="307832"/>
            </a:xfrm>
            <a:custGeom>
              <a:avLst/>
              <a:gdLst/>
              <a:ahLst/>
              <a:cxnLst/>
              <a:rect l="l" t="t" r="r" b="b"/>
              <a:pathLst>
                <a:path w="9004" h="9512" extrusionOk="0">
                  <a:moveTo>
                    <a:pt x="3157" y="1"/>
                  </a:moveTo>
                  <a:cubicBezTo>
                    <a:pt x="2972" y="1"/>
                    <a:pt x="2783" y="96"/>
                    <a:pt x="2673" y="288"/>
                  </a:cubicBezTo>
                  <a:cubicBezTo>
                    <a:pt x="2392" y="851"/>
                    <a:pt x="2580" y="3570"/>
                    <a:pt x="2673" y="4414"/>
                  </a:cubicBezTo>
                  <a:cubicBezTo>
                    <a:pt x="1970" y="4789"/>
                    <a:pt x="1267" y="5118"/>
                    <a:pt x="563" y="5399"/>
                  </a:cubicBezTo>
                  <a:cubicBezTo>
                    <a:pt x="1" y="5727"/>
                    <a:pt x="94" y="6524"/>
                    <a:pt x="704" y="6665"/>
                  </a:cubicBezTo>
                  <a:cubicBezTo>
                    <a:pt x="1139" y="6723"/>
                    <a:pt x="1591" y="6763"/>
                    <a:pt x="2040" y="6763"/>
                  </a:cubicBezTo>
                  <a:cubicBezTo>
                    <a:pt x="2317" y="6763"/>
                    <a:pt x="2592" y="6748"/>
                    <a:pt x="2861" y="6712"/>
                  </a:cubicBezTo>
                  <a:lnTo>
                    <a:pt x="2861" y="6712"/>
                  </a:lnTo>
                  <a:cubicBezTo>
                    <a:pt x="2861" y="6993"/>
                    <a:pt x="2861" y="7321"/>
                    <a:pt x="2814" y="7603"/>
                  </a:cubicBezTo>
                  <a:cubicBezTo>
                    <a:pt x="2720" y="8400"/>
                    <a:pt x="2673" y="9197"/>
                    <a:pt x="3564" y="9478"/>
                  </a:cubicBezTo>
                  <a:cubicBezTo>
                    <a:pt x="3636" y="9501"/>
                    <a:pt x="3705" y="9511"/>
                    <a:pt x="3771" y="9511"/>
                  </a:cubicBezTo>
                  <a:cubicBezTo>
                    <a:pt x="4393" y="9511"/>
                    <a:pt x="4755" y="8589"/>
                    <a:pt x="4924" y="8165"/>
                  </a:cubicBezTo>
                  <a:cubicBezTo>
                    <a:pt x="5065" y="7790"/>
                    <a:pt x="5205" y="7368"/>
                    <a:pt x="5346" y="6993"/>
                  </a:cubicBezTo>
                  <a:lnTo>
                    <a:pt x="5721" y="7087"/>
                  </a:lnTo>
                  <a:cubicBezTo>
                    <a:pt x="6257" y="7206"/>
                    <a:pt x="7057" y="7457"/>
                    <a:pt x="7761" y="7457"/>
                  </a:cubicBezTo>
                  <a:cubicBezTo>
                    <a:pt x="8167" y="7457"/>
                    <a:pt x="8542" y="7374"/>
                    <a:pt x="8816" y="7134"/>
                  </a:cubicBezTo>
                  <a:cubicBezTo>
                    <a:pt x="9004" y="6899"/>
                    <a:pt x="9004" y="6571"/>
                    <a:pt x="8816" y="6337"/>
                  </a:cubicBezTo>
                  <a:cubicBezTo>
                    <a:pt x="8441" y="5962"/>
                    <a:pt x="8019" y="5633"/>
                    <a:pt x="7550" y="5352"/>
                  </a:cubicBezTo>
                  <a:cubicBezTo>
                    <a:pt x="7128" y="5024"/>
                    <a:pt x="6706" y="4696"/>
                    <a:pt x="6378" y="4274"/>
                  </a:cubicBezTo>
                  <a:cubicBezTo>
                    <a:pt x="6659" y="3570"/>
                    <a:pt x="6987" y="2961"/>
                    <a:pt x="7362" y="2304"/>
                  </a:cubicBezTo>
                  <a:cubicBezTo>
                    <a:pt x="7627" y="1889"/>
                    <a:pt x="7313" y="1534"/>
                    <a:pt x="6937" y="1534"/>
                  </a:cubicBezTo>
                  <a:cubicBezTo>
                    <a:pt x="6845" y="1534"/>
                    <a:pt x="6750" y="1555"/>
                    <a:pt x="6659" y="1601"/>
                  </a:cubicBezTo>
                  <a:cubicBezTo>
                    <a:pt x="6096" y="1835"/>
                    <a:pt x="5581" y="2210"/>
                    <a:pt x="5159" y="2679"/>
                  </a:cubicBezTo>
                  <a:cubicBezTo>
                    <a:pt x="4643" y="1835"/>
                    <a:pt x="4268" y="804"/>
                    <a:pt x="3517" y="147"/>
                  </a:cubicBezTo>
                  <a:cubicBezTo>
                    <a:pt x="3420" y="49"/>
                    <a:pt x="3290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4" name="Google Shape;484;p20"/>
            <p:cNvSpPr/>
            <p:nvPr/>
          </p:nvSpPr>
          <p:spPr>
            <a:xfrm flipH="1">
              <a:off x="2620191" y="287887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7" y="1"/>
                  </a:moveTo>
                  <a:cubicBezTo>
                    <a:pt x="0" y="94"/>
                    <a:pt x="0" y="1220"/>
                    <a:pt x="797" y="1314"/>
                  </a:cubicBezTo>
                  <a:cubicBezTo>
                    <a:pt x="1594" y="1220"/>
                    <a:pt x="1594" y="94"/>
                    <a:pt x="7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5" name="Google Shape;485;p20"/>
            <p:cNvSpPr/>
            <p:nvPr/>
          </p:nvSpPr>
          <p:spPr>
            <a:xfrm flipH="1">
              <a:off x="2298194" y="704283"/>
              <a:ext cx="42524" cy="35696"/>
            </a:xfrm>
            <a:custGeom>
              <a:avLst/>
              <a:gdLst/>
              <a:ahLst/>
              <a:cxnLst/>
              <a:rect l="l" t="t" r="r" b="b"/>
              <a:pathLst>
                <a:path w="1314" h="1103" extrusionOk="0">
                  <a:moveTo>
                    <a:pt x="657" y="0"/>
                  </a:moveTo>
                  <a:cubicBezTo>
                    <a:pt x="235" y="0"/>
                    <a:pt x="0" y="422"/>
                    <a:pt x="188" y="797"/>
                  </a:cubicBezTo>
                  <a:cubicBezTo>
                    <a:pt x="235" y="797"/>
                    <a:pt x="235" y="844"/>
                    <a:pt x="282" y="891"/>
                  </a:cubicBezTo>
                  <a:cubicBezTo>
                    <a:pt x="375" y="1032"/>
                    <a:pt x="516" y="1102"/>
                    <a:pt x="657" y="1102"/>
                  </a:cubicBezTo>
                  <a:cubicBezTo>
                    <a:pt x="797" y="1102"/>
                    <a:pt x="938" y="1032"/>
                    <a:pt x="1032" y="891"/>
                  </a:cubicBezTo>
                  <a:lnTo>
                    <a:pt x="1126" y="797"/>
                  </a:lnTo>
                  <a:cubicBezTo>
                    <a:pt x="1313" y="422"/>
                    <a:pt x="1079" y="0"/>
                    <a:pt x="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6" name="Google Shape;486;p20"/>
            <p:cNvSpPr/>
            <p:nvPr/>
          </p:nvSpPr>
          <p:spPr>
            <a:xfrm flipH="1">
              <a:off x="2054521" y="287879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8" y="0"/>
                  </a:moveTo>
                  <a:cubicBezTo>
                    <a:pt x="1" y="47"/>
                    <a:pt x="1" y="1219"/>
                    <a:pt x="798" y="1313"/>
                  </a:cubicBezTo>
                  <a:cubicBezTo>
                    <a:pt x="1595" y="1219"/>
                    <a:pt x="1595" y="47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7" name="Google Shape;487;p20"/>
            <p:cNvSpPr/>
            <p:nvPr/>
          </p:nvSpPr>
          <p:spPr>
            <a:xfrm flipH="1">
              <a:off x="274969" y="330398"/>
              <a:ext cx="1529209" cy="952773"/>
            </a:xfrm>
            <a:custGeom>
              <a:avLst/>
              <a:gdLst/>
              <a:ahLst/>
              <a:cxnLst/>
              <a:rect l="l" t="t" r="r" b="b"/>
              <a:pathLst>
                <a:path w="38123" h="23754" extrusionOk="0">
                  <a:moveTo>
                    <a:pt x="19021" y="1"/>
                  </a:moveTo>
                  <a:cubicBezTo>
                    <a:pt x="18282" y="1"/>
                    <a:pt x="17522" y="219"/>
                    <a:pt x="16787" y="488"/>
                  </a:cubicBezTo>
                  <a:cubicBezTo>
                    <a:pt x="15896" y="910"/>
                    <a:pt x="15146" y="1520"/>
                    <a:pt x="14536" y="2270"/>
                  </a:cubicBezTo>
                  <a:cubicBezTo>
                    <a:pt x="14396" y="2083"/>
                    <a:pt x="14255" y="1895"/>
                    <a:pt x="14067" y="1707"/>
                  </a:cubicBezTo>
                  <a:cubicBezTo>
                    <a:pt x="13184" y="691"/>
                    <a:pt x="12011" y="239"/>
                    <a:pt x="10791" y="239"/>
                  </a:cubicBezTo>
                  <a:cubicBezTo>
                    <a:pt x="9874" y="239"/>
                    <a:pt x="8931" y="494"/>
                    <a:pt x="8065" y="957"/>
                  </a:cubicBezTo>
                  <a:cubicBezTo>
                    <a:pt x="6190" y="1942"/>
                    <a:pt x="5252" y="4146"/>
                    <a:pt x="5862" y="6209"/>
                  </a:cubicBezTo>
                  <a:cubicBezTo>
                    <a:pt x="5909" y="6303"/>
                    <a:pt x="5955" y="6443"/>
                    <a:pt x="6002" y="6537"/>
                  </a:cubicBezTo>
                  <a:cubicBezTo>
                    <a:pt x="3752" y="7475"/>
                    <a:pt x="1454" y="9866"/>
                    <a:pt x="844" y="11554"/>
                  </a:cubicBezTo>
                  <a:cubicBezTo>
                    <a:pt x="0" y="13899"/>
                    <a:pt x="610" y="16900"/>
                    <a:pt x="2861" y="18213"/>
                  </a:cubicBezTo>
                  <a:cubicBezTo>
                    <a:pt x="3589" y="18626"/>
                    <a:pt x="4276" y="18800"/>
                    <a:pt x="4929" y="18800"/>
                  </a:cubicBezTo>
                  <a:cubicBezTo>
                    <a:pt x="5831" y="18800"/>
                    <a:pt x="6667" y="18468"/>
                    <a:pt x="7456" y="17978"/>
                  </a:cubicBezTo>
                  <a:lnTo>
                    <a:pt x="7456" y="17978"/>
                  </a:lnTo>
                  <a:cubicBezTo>
                    <a:pt x="7409" y="20229"/>
                    <a:pt x="8347" y="22386"/>
                    <a:pt x="10738" y="23465"/>
                  </a:cubicBezTo>
                  <a:cubicBezTo>
                    <a:pt x="11212" y="23668"/>
                    <a:pt x="11726" y="23754"/>
                    <a:pt x="12251" y="23754"/>
                  </a:cubicBezTo>
                  <a:cubicBezTo>
                    <a:pt x="13544" y="23754"/>
                    <a:pt x="14909" y="23234"/>
                    <a:pt x="15943" y="22667"/>
                  </a:cubicBezTo>
                  <a:cubicBezTo>
                    <a:pt x="16834" y="22105"/>
                    <a:pt x="17631" y="21355"/>
                    <a:pt x="18288" y="20511"/>
                  </a:cubicBezTo>
                  <a:cubicBezTo>
                    <a:pt x="18288" y="20511"/>
                    <a:pt x="18334" y="20464"/>
                    <a:pt x="18334" y="20417"/>
                  </a:cubicBezTo>
                  <a:cubicBezTo>
                    <a:pt x="18428" y="20511"/>
                    <a:pt x="18475" y="20604"/>
                    <a:pt x="18569" y="20698"/>
                  </a:cubicBezTo>
                  <a:cubicBezTo>
                    <a:pt x="19319" y="21777"/>
                    <a:pt x="20445" y="22527"/>
                    <a:pt x="21711" y="22808"/>
                  </a:cubicBezTo>
                  <a:cubicBezTo>
                    <a:pt x="22042" y="22849"/>
                    <a:pt x="22375" y="22869"/>
                    <a:pt x="22706" y="22869"/>
                  </a:cubicBezTo>
                  <a:cubicBezTo>
                    <a:pt x="24672" y="22869"/>
                    <a:pt x="26603" y="22163"/>
                    <a:pt x="28088" y="20839"/>
                  </a:cubicBezTo>
                  <a:cubicBezTo>
                    <a:pt x="29072" y="19995"/>
                    <a:pt x="30526" y="18916"/>
                    <a:pt x="31042" y="17603"/>
                  </a:cubicBezTo>
                  <a:cubicBezTo>
                    <a:pt x="32683" y="17369"/>
                    <a:pt x="34230" y="16619"/>
                    <a:pt x="35403" y="15493"/>
                  </a:cubicBezTo>
                  <a:cubicBezTo>
                    <a:pt x="37231" y="13665"/>
                    <a:pt x="38122" y="10710"/>
                    <a:pt x="35309" y="9351"/>
                  </a:cubicBezTo>
                  <a:cubicBezTo>
                    <a:pt x="34793" y="9069"/>
                    <a:pt x="34183" y="8741"/>
                    <a:pt x="33480" y="8507"/>
                  </a:cubicBezTo>
                  <a:cubicBezTo>
                    <a:pt x="33996" y="6819"/>
                    <a:pt x="33761" y="4990"/>
                    <a:pt x="32824" y="3536"/>
                  </a:cubicBezTo>
                  <a:cubicBezTo>
                    <a:pt x="32214" y="2552"/>
                    <a:pt x="31417" y="1473"/>
                    <a:pt x="30292" y="1051"/>
                  </a:cubicBezTo>
                  <a:cubicBezTo>
                    <a:pt x="29425" y="710"/>
                    <a:pt x="28496" y="533"/>
                    <a:pt x="27561" y="533"/>
                  </a:cubicBezTo>
                  <a:cubicBezTo>
                    <a:pt x="27080" y="533"/>
                    <a:pt x="26596" y="580"/>
                    <a:pt x="26118" y="676"/>
                  </a:cubicBezTo>
                  <a:cubicBezTo>
                    <a:pt x="24618" y="910"/>
                    <a:pt x="23164" y="1426"/>
                    <a:pt x="21898" y="2317"/>
                  </a:cubicBezTo>
                  <a:cubicBezTo>
                    <a:pt x="21757" y="1661"/>
                    <a:pt x="21429" y="1098"/>
                    <a:pt x="20960" y="676"/>
                  </a:cubicBezTo>
                  <a:cubicBezTo>
                    <a:pt x="20356" y="183"/>
                    <a:pt x="19697" y="1"/>
                    <a:pt x="19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8" name="Google Shape;488;p20"/>
            <p:cNvSpPr/>
            <p:nvPr/>
          </p:nvSpPr>
          <p:spPr>
            <a:xfrm flipH="1">
              <a:off x="513862" y="1495432"/>
              <a:ext cx="222427" cy="235631"/>
            </a:xfrm>
            <a:custGeom>
              <a:avLst/>
              <a:gdLst/>
              <a:ahLst/>
              <a:cxnLst/>
              <a:rect l="l" t="t" r="r" b="b"/>
              <a:pathLst>
                <a:path w="6873" h="7281" extrusionOk="0">
                  <a:moveTo>
                    <a:pt x="3422" y="1"/>
                  </a:moveTo>
                  <a:cubicBezTo>
                    <a:pt x="3232" y="1"/>
                    <a:pt x="3031" y="172"/>
                    <a:pt x="3001" y="381"/>
                  </a:cubicBezTo>
                  <a:cubicBezTo>
                    <a:pt x="2954" y="990"/>
                    <a:pt x="2908" y="1506"/>
                    <a:pt x="2814" y="2069"/>
                  </a:cubicBezTo>
                  <a:cubicBezTo>
                    <a:pt x="2767" y="2256"/>
                    <a:pt x="2720" y="2444"/>
                    <a:pt x="2673" y="2631"/>
                  </a:cubicBezTo>
                  <a:cubicBezTo>
                    <a:pt x="1970" y="2819"/>
                    <a:pt x="1220" y="2960"/>
                    <a:pt x="469" y="3147"/>
                  </a:cubicBezTo>
                  <a:cubicBezTo>
                    <a:pt x="47" y="3241"/>
                    <a:pt x="0" y="3804"/>
                    <a:pt x="376" y="3991"/>
                  </a:cubicBezTo>
                  <a:cubicBezTo>
                    <a:pt x="610" y="4179"/>
                    <a:pt x="891" y="4272"/>
                    <a:pt x="1220" y="4272"/>
                  </a:cubicBezTo>
                  <a:cubicBezTo>
                    <a:pt x="1595" y="4319"/>
                    <a:pt x="1970" y="4460"/>
                    <a:pt x="2298" y="4741"/>
                  </a:cubicBezTo>
                  <a:lnTo>
                    <a:pt x="2298" y="4835"/>
                  </a:lnTo>
                  <a:cubicBezTo>
                    <a:pt x="2110" y="5492"/>
                    <a:pt x="2064" y="6195"/>
                    <a:pt x="2110" y="6898"/>
                  </a:cubicBezTo>
                  <a:cubicBezTo>
                    <a:pt x="2180" y="7141"/>
                    <a:pt x="2402" y="7281"/>
                    <a:pt x="2628" y="7281"/>
                  </a:cubicBezTo>
                  <a:cubicBezTo>
                    <a:pt x="2707" y="7281"/>
                    <a:pt x="2787" y="7263"/>
                    <a:pt x="2861" y="7227"/>
                  </a:cubicBezTo>
                  <a:cubicBezTo>
                    <a:pt x="3423" y="6805"/>
                    <a:pt x="3939" y="6289"/>
                    <a:pt x="4267" y="5679"/>
                  </a:cubicBezTo>
                  <a:cubicBezTo>
                    <a:pt x="4877" y="5961"/>
                    <a:pt x="5533" y="6242"/>
                    <a:pt x="6143" y="6523"/>
                  </a:cubicBezTo>
                  <a:cubicBezTo>
                    <a:pt x="6214" y="6564"/>
                    <a:pt x="6289" y="6582"/>
                    <a:pt x="6363" y="6582"/>
                  </a:cubicBezTo>
                  <a:cubicBezTo>
                    <a:pt x="6630" y="6582"/>
                    <a:pt x="6873" y="6338"/>
                    <a:pt x="6800" y="6007"/>
                  </a:cubicBezTo>
                  <a:cubicBezTo>
                    <a:pt x="6612" y="5257"/>
                    <a:pt x="5955" y="4601"/>
                    <a:pt x="5440" y="3991"/>
                  </a:cubicBezTo>
                  <a:cubicBezTo>
                    <a:pt x="5815" y="3428"/>
                    <a:pt x="6190" y="2913"/>
                    <a:pt x="6565" y="2397"/>
                  </a:cubicBezTo>
                  <a:cubicBezTo>
                    <a:pt x="6706" y="2162"/>
                    <a:pt x="6565" y="1787"/>
                    <a:pt x="6284" y="1740"/>
                  </a:cubicBezTo>
                  <a:cubicBezTo>
                    <a:pt x="6148" y="1688"/>
                    <a:pt x="6012" y="1666"/>
                    <a:pt x="5876" y="1666"/>
                  </a:cubicBezTo>
                  <a:cubicBezTo>
                    <a:pt x="5402" y="1666"/>
                    <a:pt x="4929" y="1933"/>
                    <a:pt x="4455" y="2116"/>
                  </a:cubicBezTo>
                  <a:cubicBezTo>
                    <a:pt x="4221" y="1459"/>
                    <a:pt x="3986" y="803"/>
                    <a:pt x="3705" y="193"/>
                  </a:cubicBezTo>
                  <a:cubicBezTo>
                    <a:pt x="3637" y="57"/>
                    <a:pt x="3531" y="1"/>
                    <a:pt x="3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636736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/>
          <p:nvPr/>
        </p:nvSpPr>
        <p:spPr>
          <a:xfrm>
            <a:off x="720000" y="1061225"/>
            <a:ext cx="5778000" cy="3542700"/>
          </a:xfrm>
          <a:prstGeom prst="roundRect">
            <a:avLst>
              <a:gd name="adj" fmla="val 86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0" name="Google Shape;40;p3"/>
          <p:cNvSpPr/>
          <p:nvPr/>
        </p:nvSpPr>
        <p:spPr>
          <a:xfrm>
            <a:off x="4492952" y="1814833"/>
            <a:ext cx="5571650" cy="3812575"/>
          </a:xfrm>
          <a:custGeom>
            <a:avLst/>
            <a:gdLst/>
            <a:ahLst/>
            <a:cxnLst/>
            <a:rect l="l" t="t" r="r" b="b"/>
            <a:pathLst>
              <a:path w="222866" h="152503" extrusionOk="0">
                <a:moveTo>
                  <a:pt x="206938" y="22943"/>
                </a:moveTo>
                <a:cubicBezTo>
                  <a:pt x="201296" y="250"/>
                  <a:pt x="184370" y="-4138"/>
                  <a:pt x="175343" y="3384"/>
                </a:cubicBezTo>
                <a:cubicBezTo>
                  <a:pt x="166316" y="10906"/>
                  <a:pt x="168949" y="54537"/>
                  <a:pt x="152776" y="68077"/>
                </a:cubicBezTo>
                <a:cubicBezTo>
                  <a:pt x="136603" y="81618"/>
                  <a:pt x="99617" y="80928"/>
                  <a:pt x="78303" y="84627"/>
                </a:cubicBezTo>
                <a:cubicBezTo>
                  <a:pt x="56989" y="88326"/>
                  <a:pt x="37933" y="83812"/>
                  <a:pt x="24894" y="90269"/>
                </a:cubicBezTo>
                <a:cubicBezTo>
                  <a:pt x="11855" y="96726"/>
                  <a:pt x="-1059" y="113777"/>
                  <a:pt x="69" y="123368"/>
                </a:cubicBezTo>
                <a:cubicBezTo>
                  <a:pt x="1197" y="132959"/>
                  <a:pt x="-3190" y="145121"/>
                  <a:pt x="31664" y="147816"/>
                </a:cubicBezTo>
                <a:cubicBezTo>
                  <a:pt x="66518" y="150512"/>
                  <a:pt x="179983" y="160353"/>
                  <a:pt x="209195" y="139541"/>
                </a:cubicBezTo>
                <a:cubicBezTo>
                  <a:pt x="238407" y="118729"/>
                  <a:pt x="212580" y="45636"/>
                  <a:pt x="206938" y="22943"/>
                </a:cubicBezTo>
                <a:close/>
              </a:path>
            </a:pathLst>
          </a:custGeom>
          <a:solidFill>
            <a:srgbClr val="FFB966"/>
          </a:solidFill>
          <a:ln>
            <a:noFill/>
          </a:ln>
        </p:spPr>
      </p:sp>
      <p:sp>
        <p:nvSpPr>
          <p:cNvPr id="41" name="Google Shape;41;p3"/>
          <p:cNvSpPr/>
          <p:nvPr/>
        </p:nvSpPr>
        <p:spPr>
          <a:xfrm rot="-3488925" flipH="1">
            <a:off x="7633708" y="1028523"/>
            <a:ext cx="1348734" cy="1644534"/>
          </a:xfrm>
          <a:custGeom>
            <a:avLst/>
            <a:gdLst/>
            <a:ahLst/>
            <a:cxnLst/>
            <a:rect l="l" t="t" r="r" b="b"/>
            <a:pathLst>
              <a:path w="39231" h="47835" extrusionOk="0">
                <a:moveTo>
                  <a:pt x="10738" y="0"/>
                </a:moveTo>
                <a:cubicBezTo>
                  <a:pt x="8394" y="0"/>
                  <a:pt x="7268" y="3095"/>
                  <a:pt x="7221" y="4924"/>
                </a:cubicBezTo>
                <a:cubicBezTo>
                  <a:pt x="7128" y="8206"/>
                  <a:pt x="7550" y="11770"/>
                  <a:pt x="9191" y="14677"/>
                </a:cubicBezTo>
                <a:cubicBezTo>
                  <a:pt x="8581" y="14114"/>
                  <a:pt x="8019" y="13645"/>
                  <a:pt x="7644" y="13317"/>
                </a:cubicBezTo>
                <a:cubicBezTo>
                  <a:pt x="6566" y="12157"/>
                  <a:pt x="4684" y="10009"/>
                  <a:pt x="2805" y="10009"/>
                </a:cubicBezTo>
                <a:cubicBezTo>
                  <a:pt x="2557" y="10009"/>
                  <a:pt x="2309" y="10047"/>
                  <a:pt x="2064" y="10129"/>
                </a:cubicBezTo>
                <a:cubicBezTo>
                  <a:pt x="0" y="10879"/>
                  <a:pt x="1970" y="14161"/>
                  <a:pt x="2720" y="15099"/>
                </a:cubicBezTo>
                <a:cubicBezTo>
                  <a:pt x="4616" y="17503"/>
                  <a:pt x="7013" y="19133"/>
                  <a:pt x="10136" y="19133"/>
                </a:cubicBezTo>
                <a:cubicBezTo>
                  <a:pt x="10181" y="19133"/>
                  <a:pt x="10225" y="19132"/>
                  <a:pt x="10269" y="19132"/>
                </a:cubicBezTo>
                <a:cubicBezTo>
                  <a:pt x="10504" y="19132"/>
                  <a:pt x="10644" y="18991"/>
                  <a:pt x="10691" y="18803"/>
                </a:cubicBezTo>
                <a:lnTo>
                  <a:pt x="10738" y="18803"/>
                </a:lnTo>
                <a:cubicBezTo>
                  <a:pt x="11348" y="21148"/>
                  <a:pt x="12192" y="23399"/>
                  <a:pt x="13223" y="25602"/>
                </a:cubicBezTo>
                <a:cubicBezTo>
                  <a:pt x="12098" y="24618"/>
                  <a:pt x="10785" y="23868"/>
                  <a:pt x="9378" y="23352"/>
                </a:cubicBezTo>
                <a:cubicBezTo>
                  <a:pt x="8685" y="23130"/>
                  <a:pt x="7811" y="22859"/>
                  <a:pt x="6999" y="22859"/>
                </a:cubicBezTo>
                <a:cubicBezTo>
                  <a:pt x="6439" y="22859"/>
                  <a:pt x="5908" y="22988"/>
                  <a:pt x="5487" y="23352"/>
                </a:cubicBezTo>
                <a:cubicBezTo>
                  <a:pt x="4314" y="24430"/>
                  <a:pt x="5909" y="25931"/>
                  <a:pt x="6846" y="26306"/>
                </a:cubicBezTo>
                <a:cubicBezTo>
                  <a:pt x="7972" y="26681"/>
                  <a:pt x="9097" y="26915"/>
                  <a:pt x="10269" y="27009"/>
                </a:cubicBezTo>
                <a:cubicBezTo>
                  <a:pt x="11113" y="27115"/>
                  <a:pt x="11984" y="27167"/>
                  <a:pt x="12841" y="27167"/>
                </a:cubicBezTo>
                <a:cubicBezTo>
                  <a:pt x="13127" y="27167"/>
                  <a:pt x="13411" y="27162"/>
                  <a:pt x="13692" y="27150"/>
                </a:cubicBezTo>
                <a:lnTo>
                  <a:pt x="14208" y="27478"/>
                </a:lnTo>
                <a:lnTo>
                  <a:pt x="14255" y="27572"/>
                </a:lnTo>
                <a:cubicBezTo>
                  <a:pt x="14255" y="27666"/>
                  <a:pt x="14349" y="27759"/>
                  <a:pt x="14396" y="27853"/>
                </a:cubicBezTo>
                <a:cubicBezTo>
                  <a:pt x="15521" y="29823"/>
                  <a:pt x="16787" y="31698"/>
                  <a:pt x="18194" y="33480"/>
                </a:cubicBezTo>
                <a:lnTo>
                  <a:pt x="18522" y="33902"/>
                </a:lnTo>
                <a:cubicBezTo>
                  <a:pt x="16178" y="32917"/>
                  <a:pt x="14021" y="31839"/>
                  <a:pt x="11442" y="31651"/>
                </a:cubicBezTo>
                <a:cubicBezTo>
                  <a:pt x="11354" y="31643"/>
                  <a:pt x="11265" y="31639"/>
                  <a:pt x="11175" y="31639"/>
                </a:cubicBezTo>
                <a:cubicBezTo>
                  <a:pt x="9725" y="31639"/>
                  <a:pt x="8049" y="32691"/>
                  <a:pt x="8534" y="34324"/>
                </a:cubicBezTo>
                <a:cubicBezTo>
                  <a:pt x="8956" y="35918"/>
                  <a:pt x="11113" y="36715"/>
                  <a:pt x="12520" y="36903"/>
                </a:cubicBezTo>
                <a:cubicBezTo>
                  <a:pt x="13012" y="36948"/>
                  <a:pt x="13505" y="36970"/>
                  <a:pt x="13995" y="36970"/>
                </a:cubicBezTo>
                <a:cubicBezTo>
                  <a:pt x="16075" y="36970"/>
                  <a:pt x="18126" y="36565"/>
                  <a:pt x="20023" y="35731"/>
                </a:cubicBezTo>
                <a:cubicBezTo>
                  <a:pt x="20069" y="35918"/>
                  <a:pt x="20116" y="36153"/>
                  <a:pt x="20163" y="36340"/>
                </a:cubicBezTo>
                <a:cubicBezTo>
                  <a:pt x="20231" y="36543"/>
                  <a:pt x="20420" y="36697"/>
                  <a:pt x="20626" y="36697"/>
                </a:cubicBezTo>
                <a:cubicBezTo>
                  <a:pt x="20706" y="36697"/>
                  <a:pt x="20788" y="36674"/>
                  <a:pt x="20867" y="36622"/>
                </a:cubicBezTo>
                <a:cubicBezTo>
                  <a:pt x="22836" y="38826"/>
                  <a:pt x="24946" y="40842"/>
                  <a:pt x="27197" y="42717"/>
                </a:cubicBezTo>
                <a:lnTo>
                  <a:pt x="27337" y="42811"/>
                </a:lnTo>
                <a:cubicBezTo>
                  <a:pt x="24847" y="42100"/>
                  <a:pt x="22483" y="41304"/>
                  <a:pt x="19885" y="41304"/>
                </a:cubicBezTo>
                <a:cubicBezTo>
                  <a:pt x="19744" y="41304"/>
                  <a:pt x="19602" y="41306"/>
                  <a:pt x="19460" y="41311"/>
                </a:cubicBezTo>
                <a:cubicBezTo>
                  <a:pt x="18522" y="41358"/>
                  <a:pt x="16131" y="42014"/>
                  <a:pt x="16553" y="43421"/>
                </a:cubicBezTo>
                <a:cubicBezTo>
                  <a:pt x="16975" y="45062"/>
                  <a:pt x="19413" y="45343"/>
                  <a:pt x="20820" y="45437"/>
                </a:cubicBezTo>
                <a:cubicBezTo>
                  <a:pt x="21046" y="45454"/>
                  <a:pt x="21275" y="45461"/>
                  <a:pt x="21507" y="45461"/>
                </a:cubicBezTo>
                <a:cubicBezTo>
                  <a:pt x="23920" y="45461"/>
                  <a:pt x="26613" y="44617"/>
                  <a:pt x="28838" y="43890"/>
                </a:cubicBezTo>
                <a:cubicBezTo>
                  <a:pt x="31886" y="46000"/>
                  <a:pt x="35168" y="47125"/>
                  <a:pt x="38966" y="47829"/>
                </a:cubicBezTo>
                <a:cubicBezTo>
                  <a:pt x="38979" y="47833"/>
                  <a:pt x="38991" y="47835"/>
                  <a:pt x="39003" y="47835"/>
                </a:cubicBezTo>
                <a:cubicBezTo>
                  <a:pt x="39129" y="47835"/>
                  <a:pt x="39231" y="47628"/>
                  <a:pt x="39060" y="47500"/>
                </a:cubicBezTo>
                <a:cubicBezTo>
                  <a:pt x="35684" y="45859"/>
                  <a:pt x="32308" y="44640"/>
                  <a:pt x="29307" y="42436"/>
                </a:cubicBezTo>
                <a:cubicBezTo>
                  <a:pt x="29494" y="42061"/>
                  <a:pt x="29682" y="41639"/>
                  <a:pt x="29776" y="41217"/>
                </a:cubicBezTo>
                <a:cubicBezTo>
                  <a:pt x="29963" y="40326"/>
                  <a:pt x="30010" y="39435"/>
                  <a:pt x="30151" y="38591"/>
                </a:cubicBezTo>
                <a:cubicBezTo>
                  <a:pt x="30479" y="37138"/>
                  <a:pt x="30667" y="35684"/>
                  <a:pt x="30714" y="34230"/>
                </a:cubicBezTo>
                <a:cubicBezTo>
                  <a:pt x="30753" y="33243"/>
                  <a:pt x="30527" y="31391"/>
                  <a:pt x="29390" y="31391"/>
                </a:cubicBezTo>
                <a:cubicBezTo>
                  <a:pt x="29177" y="31391"/>
                  <a:pt x="28932" y="31456"/>
                  <a:pt x="28650" y="31604"/>
                </a:cubicBezTo>
                <a:cubicBezTo>
                  <a:pt x="27431" y="32261"/>
                  <a:pt x="27103" y="34793"/>
                  <a:pt x="26869" y="36012"/>
                </a:cubicBezTo>
                <a:cubicBezTo>
                  <a:pt x="26540" y="37466"/>
                  <a:pt x="26540" y="38919"/>
                  <a:pt x="26822" y="40373"/>
                </a:cubicBezTo>
                <a:cubicBezTo>
                  <a:pt x="25274" y="38966"/>
                  <a:pt x="23868" y="37466"/>
                  <a:pt x="22414" y="35965"/>
                </a:cubicBezTo>
                <a:cubicBezTo>
                  <a:pt x="22883" y="35543"/>
                  <a:pt x="23211" y="34934"/>
                  <a:pt x="23305" y="34324"/>
                </a:cubicBezTo>
                <a:cubicBezTo>
                  <a:pt x="23633" y="33058"/>
                  <a:pt x="24149" y="31886"/>
                  <a:pt x="24477" y="30573"/>
                </a:cubicBezTo>
                <a:cubicBezTo>
                  <a:pt x="24805" y="29213"/>
                  <a:pt x="24993" y="26400"/>
                  <a:pt x="23258" y="25790"/>
                </a:cubicBezTo>
                <a:cubicBezTo>
                  <a:pt x="23146" y="25751"/>
                  <a:pt x="23036" y="25734"/>
                  <a:pt x="22928" y="25734"/>
                </a:cubicBezTo>
                <a:cubicBezTo>
                  <a:pt x="21726" y="25734"/>
                  <a:pt x="20789" y="27970"/>
                  <a:pt x="20445" y="28744"/>
                </a:cubicBezTo>
                <a:cubicBezTo>
                  <a:pt x="19882" y="30057"/>
                  <a:pt x="19647" y="31511"/>
                  <a:pt x="19694" y="33011"/>
                </a:cubicBezTo>
                <a:cubicBezTo>
                  <a:pt x="18194" y="31323"/>
                  <a:pt x="16834" y="29494"/>
                  <a:pt x="15662" y="27525"/>
                </a:cubicBezTo>
                <a:cubicBezTo>
                  <a:pt x="17022" y="26869"/>
                  <a:pt x="17772" y="25227"/>
                  <a:pt x="18522" y="23914"/>
                </a:cubicBezTo>
                <a:cubicBezTo>
                  <a:pt x="19319" y="22602"/>
                  <a:pt x="20585" y="20445"/>
                  <a:pt x="20304" y="18850"/>
                </a:cubicBezTo>
                <a:cubicBezTo>
                  <a:pt x="20160" y="18114"/>
                  <a:pt x="19841" y="17848"/>
                  <a:pt x="19454" y="17848"/>
                </a:cubicBezTo>
                <a:cubicBezTo>
                  <a:pt x="18706" y="17848"/>
                  <a:pt x="17703" y="18841"/>
                  <a:pt x="17209" y="19366"/>
                </a:cubicBezTo>
                <a:cubicBezTo>
                  <a:pt x="15568" y="21054"/>
                  <a:pt x="14630" y="23305"/>
                  <a:pt x="14583" y="25696"/>
                </a:cubicBezTo>
                <a:cubicBezTo>
                  <a:pt x="13411" y="23492"/>
                  <a:pt x="12473" y="21148"/>
                  <a:pt x="11770" y="18803"/>
                </a:cubicBezTo>
                <a:lnTo>
                  <a:pt x="11911" y="18803"/>
                </a:lnTo>
                <a:cubicBezTo>
                  <a:pt x="13927" y="18803"/>
                  <a:pt x="15427" y="15802"/>
                  <a:pt x="16412" y="14349"/>
                </a:cubicBezTo>
                <a:cubicBezTo>
                  <a:pt x="17256" y="13083"/>
                  <a:pt x="18757" y="10644"/>
                  <a:pt x="17256" y="9191"/>
                </a:cubicBezTo>
                <a:cubicBezTo>
                  <a:pt x="16985" y="8920"/>
                  <a:pt x="16692" y="8809"/>
                  <a:pt x="16390" y="8809"/>
                </a:cubicBezTo>
                <a:cubicBezTo>
                  <a:pt x="15331" y="8809"/>
                  <a:pt x="14172" y="10175"/>
                  <a:pt x="13552" y="10832"/>
                </a:cubicBezTo>
                <a:cubicBezTo>
                  <a:pt x="12286" y="12333"/>
                  <a:pt x="11395" y="14208"/>
                  <a:pt x="11113" y="16178"/>
                </a:cubicBezTo>
                <a:cubicBezTo>
                  <a:pt x="10973" y="15521"/>
                  <a:pt x="10879" y="14865"/>
                  <a:pt x="10738" y="14208"/>
                </a:cubicBezTo>
                <a:cubicBezTo>
                  <a:pt x="11770" y="10269"/>
                  <a:pt x="14021" y="0"/>
                  <a:pt x="10738" y="0"/>
                </a:cubicBezTo>
                <a:close/>
              </a:path>
            </a:pathLst>
          </a:custGeom>
          <a:solidFill>
            <a:srgbClr val="FFB96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1175100" y="3117403"/>
            <a:ext cx="4203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1175100" y="3828825"/>
            <a:ext cx="3578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9pPr>
          </a:lstStyle>
          <a:p>
            <a:endParaRPr/>
          </a:p>
        </p:txBody>
      </p:sp>
      <p:grpSp>
        <p:nvGrpSpPr>
          <p:cNvPr id="44" name="Google Shape;44;p3"/>
          <p:cNvGrpSpPr/>
          <p:nvPr/>
        </p:nvGrpSpPr>
        <p:grpSpPr>
          <a:xfrm rot="5400000">
            <a:off x="7182201" y="-302786"/>
            <a:ext cx="456950" cy="1685575"/>
            <a:chOff x="359950" y="1805163"/>
            <a:chExt cx="456950" cy="1685575"/>
          </a:xfrm>
        </p:grpSpPr>
        <p:sp>
          <p:nvSpPr>
            <p:cNvPr id="45" name="Google Shape;45;p3"/>
            <p:cNvSpPr/>
            <p:nvPr/>
          </p:nvSpPr>
          <p:spPr>
            <a:xfrm rot="5400000">
              <a:off x="675288" y="3349125"/>
              <a:ext cx="152775" cy="130450"/>
            </a:xfrm>
            <a:custGeom>
              <a:avLst/>
              <a:gdLst/>
              <a:ahLst/>
              <a:cxnLst/>
              <a:rect l="l" t="t" r="r" b="b"/>
              <a:pathLst>
                <a:path w="6111" h="5218" extrusionOk="0">
                  <a:moveTo>
                    <a:pt x="3542" y="1"/>
                  </a:moveTo>
                  <a:cubicBezTo>
                    <a:pt x="3521" y="1"/>
                    <a:pt x="3499" y="1"/>
                    <a:pt x="3478" y="2"/>
                  </a:cubicBezTo>
                  <a:cubicBezTo>
                    <a:pt x="1160" y="2"/>
                    <a:pt x="1" y="2827"/>
                    <a:pt x="1631" y="4457"/>
                  </a:cubicBezTo>
                  <a:cubicBezTo>
                    <a:pt x="2167" y="4981"/>
                    <a:pt x="2823" y="5217"/>
                    <a:pt x="3465" y="5217"/>
                  </a:cubicBezTo>
                  <a:cubicBezTo>
                    <a:pt x="4819" y="5217"/>
                    <a:pt x="6110" y="4170"/>
                    <a:pt x="6086" y="2573"/>
                  </a:cubicBezTo>
                  <a:cubicBezTo>
                    <a:pt x="6086" y="1182"/>
                    <a:pt x="4961" y="1"/>
                    <a:pt x="3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6;p3"/>
            <p:cNvSpPr/>
            <p:nvPr/>
          </p:nvSpPr>
          <p:spPr>
            <a:xfrm rot="5400000">
              <a:off x="354600" y="2850988"/>
              <a:ext cx="76075" cy="65375"/>
            </a:xfrm>
            <a:custGeom>
              <a:avLst/>
              <a:gdLst/>
              <a:ahLst/>
              <a:cxnLst/>
              <a:rect l="l" t="t" r="r" b="b"/>
              <a:pathLst>
                <a:path w="3043" h="2615" extrusionOk="0">
                  <a:moveTo>
                    <a:pt x="1739" y="1"/>
                  </a:moveTo>
                  <a:cubicBezTo>
                    <a:pt x="580" y="1"/>
                    <a:pt x="0" y="1413"/>
                    <a:pt x="833" y="2247"/>
                  </a:cubicBezTo>
                  <a:cubicBezTo>
                    <a:pt x="1099" y="2501"/>
                    <a:pt x="1420" y="2615"/>
                    <a:pt x="1734" y="2615"/>
                  </a:cubicBezTo>
                  <a:cubicBezTo>
                    <a:pt x="2404" y="2615"/>
                    <a:pt x="3043" y="2094"/>
                    <a:pt x="3043" y="1305"/>
                  </a:cubicBezTo>
                  <a:cubicBezTo>
                    <a:pt x="3043" y="580"/>
                    <a:pt x="2463" y="1"/>
                    <a:pt x="17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7;p3"/>
            <p:cNvSpPr/>
            <p:nvPr/>
          </p:nvSpPr>
          <p:spPr>
            <a:xfrm rot="5400000">
              <a:off x="681500" y="2291325"/>
              <a:ext cx="77000" cy="65375"/>
            </a:xfrm>
            <a:custGeom>
              <a:avLst/>
              <a:gdLst/>
              <a:ahLst/>
              <a:cxnLst/>
              <a:rect l="l" t="t" r="r" b="b"/>
              <a:pathLst>
                <a:path w="3080" h="2615" extrusionOk="0">
                  <a:moveTo>
                    <a:pt x="1776" y="1"/>
                  </a:moveTo>
                  <a:cubicBezTo>
                    <a:pt x="580" y="1"/>
                    <a:pt x="1" y="1413"/>
                    <a:pt x="834" y="2247"/>
                  </a:cubicBezTo>
                  <a:cubicBezTo>
                    <a:pt x="1100" y="2501"/>
                    <a:pt x="1424" y="2615"/>
                    <a:pt x="1743" y="2615"/>
                  </a:cubicBezTo>
                  <a:cubicBezTo>
                    <a:pt x="2424" y="2615"/>
                    <a:pt x="3080" y="2094"/>
                    <a:pt x="3080" y="1305"/>
                  </a:cubicBezTo>
                  <a:cubicBezTo>
                    <a:pt x="3080" y="580"/>
                    <a:pt x="2464" y="1"/>
                    <a:pt x="1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48;p3"/>
            <p:cNvSpPr/>
            <p:nvPr/>
          </p:nvSpPr>
          <p:spPr>
            <a:xfrm rot="5400000">
              <a:off x="382825" y="1814313"/>
              <a:ext cx="126800" cy="108500"/>
            </a:xfrm>
            <a:custGeom>
              <a:avLst/>
              <a:gdLst/>
              <a:ahLst/>
              <a:cxnLst/>
              <a:rect l="l" t="t" r="r" b="b"/>
              <a:pathLst>
                <a:path w="5072" h="4340" extrusionOk="0">
                  <a:moveTo>
                    <a:pt x="2898" y="0"/>
                  </a:moveTo>
                  <a:cubicBezTo>
                    <a:pt x="979" y="0"/>
                    <a:pt x="1" y="2355"/>
                    <a:pt x="1377" y="3695"/>
                  </a:cubicBezTo>
                  <a:cubicBezTo>
                    <a:pt x="1823" y="4141"/>
                    <a:pt x="2367" y="4340"/>
                    <a:pt x="2900" y="4340"/>
                  </a:cubicBezTo>
                  <a:cubicBezTo>
                    <a:pt x="4012" y="4340"/>
                    <a:pt x="5072" y="3472"/>
                    <a:pt x="5072" y="2174"/>
                  </a:cubicBezTo>
                  <a:cubicBezTo>
                    <a:pt x="5036" y="978"/>
                    <a:pt x="4094" y="0"/>
                    <a:pt x="28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9" name="Google Shape;49;p3"/>
          <p:cNvGrpSpPr/>
          <p:nvPr/>
        </p:nvGrpSpPr>
        <p:grpSpPr>
          <a:xfrm rot="-179195">
            <a:off x="4225124" y="313959"/>
            <a:ext cx="1286866" cy="452081"/>
            <a:chOff x="1384889" y="287879"/>
            <a:chExt cx="1286920" cy="452100"/>
          </a:xfrm>
        </p:grpSpPr>
        <p:sp>
          <p:nvSpPr>
            <p:cNvPr id="50" name="Google Shape;50;p3"/>
            <p:cNvSpPr/>
            <p:nvPr/>
          </p:nvSpPr>
          <p:spPr>
            <a:xfrm flipH="1">
              <a:off x="2620191" y="287887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7" y="1"/>
                  </a:moveTo>
                  <a:cubicBezTo>
                    <a:pt x="0" y="94"/>
                    <a:pt x="0" y="1220"/>
                    <a:pt x="797" y="1314"/>
                  </a:cubicBezTo>
                  <a:cubicBezTo>
                    <a:pt x="1594" y="1220"/>
                    <a:pt x="1594" y="94"/>
                    <a:pt x="7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1;p3"/>
            <p:cNvSpPr/>
            <p:nvPr/>
          </p:nvSpPr>
          <p:spPr>
            <a:xfrm flipH="1">
              <a:off x="2298194" y="704283"/>
              <a:ext cx="42524" cy="35696"/>
            </a:xfrm>
            <a:custGeom>
              <a:avLst/>
              <a:gdLst/>
              <a:ahLst/>
              <a:cxnLst/>
              <a:rect l="l" t="t" r="r" b="b"/>
              <a:pathLst>
                <a:path w="1314" h="1103" extrusionOk="0">
                  <a:moveTo>
                    <a:pt x="657" y="0"/>
                  </a:moveTo>
                  <a:cubicBezTo>
                    <a:pt x="235" y="0"/>
                    <a:pt x="0" y="422"/>
                    <a:pt x="188" y="797"/>
                  </a:cubicBezTo>
                  <a:cubicBezTo>
                    <a:pt x="235" y="797"/>
                    <a:pt x="235" y="844"/>
                    <a:pt x="282" y="891"/>
                  </a:cubicBezTo>
                  <a:cubicBezTo>
                    <a:pt x="375" y="1032"/>
                    <a:pt x="516" y="1102"/>
                    <a:pt x="657" y="1102"/>
                  </a:cubicBezTo>
                  <a:cubicBezTo>
                    <a:pt x="797" y="1102"/>
                    <a:pt x="938" y="1032"/>
                    <a:pt x="1032" y="891"/>
                  </a:cubicBezTo>
                  <a:lnTo>
                    <a:pt x="1126" y="797"/>
                  </a:lnTo>
                  <a:cubicBezTo>
                    <a:pt x="1313" y="422"/>
                    <a:pt x="1079" y="0"/>
                    <a:pt x="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2;p3"/>
            <p:cNvSpPr/>
            <p:nvPr/>
          </p:nvSpPr>
          <p:spPr>
            <a:xfrm flipH="1">
              <a:off x="2054521" y="287879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8" y="0"/>
                  </a:moveTo>
                  <a:cubicBezTo>
                    <a:pt x="1" y="47"/>
                    <a:pt x="1" y="1219"/>
                    <a:pt x="798" y="1313"/>
                  </a:cubicBezTo>
                  <a:cubicBezTo>
                    <a:pt x="1595" y="1219"/>
                    <a:pt x="1595" y="47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3;p3"/>
            <p:cNvSpPr/>
            <p:nvPr/>
          </p:nvSpPr>
          <p:spPr>
            <a:xfrm flipH="1">
              <a:off x="1384889" y="436545"/>
              <a:ext cx="222427" cy="235631"/>
            </a:xfrm>
            <a:custGeom>
              <a:avLst/>
              <a:gdLst/>
              <a:ahLst/>
              <a:cxnLst/>
              <a:rect l="l" t="t" r="r" b="b"/>
              <a:pathLst>
                <a:path w="6873" h="7281" extrusionOk="0">
                  <a:moveTo>
                    <a:pt x="3422" y="1"/>
                  </a:moveTo>
                  <a:cubicBezTo>
                    <a:pt x="3232" y="1"/>
                    <a:pt x="3031" y="172"/>
                    <a:pt x="3001" y="381"/>
                  </a:cubicBezTo>
                  <a:cubicBezTo>
                    <a:pt x="2954" y="990"/>
                    <a:pt x="2908" y="1506"/>
                    <a:pt x="2814" y="2069"/>
                  </a:cubicBezTo>
                  <a:cubicBezTo>
                    <a:pt x="2767" y="2256"/>
                    <a:pt x="2720" y="2444"/>
                    <a:pt x="2673" y="2631"/>
                  </a:cubicBezTo>
                  <a:cubicBezTo>
                    <a:pt x="1970" y="2819"/>
                    <a:pt x="1220" y="2960"/>
                    <a:pt x="469" y="3147"/>
                  </a:cubicBezTo>
                  <a:cubicBezTo>
                    <a:pt x="47" y="3241"/>
                    <a:pt x="0" y="3804"/>
                    <a:pt x="376" y="3991"/>
                  </a:cubicBezTo>
                  <a:cubicBezTo>
                    <a:pt x="610" y="4179"/>
                    <a:pt x="891" y="4272"/>
                    <a:pt x="1220" y="4272"/>
                  </a:cubicBezTo>
                  <a:cubicBezTo>
                    <a:pt x="1595" y="4319"/>
                    <a:pt x="1970" y="4460"/>
                    <a:pt x="2298" y="4741"/>
                  </a:cubicBezTo>
                  <a:lnTo>
                    <a:pt x="2298" y="4835"/>
                  </a:lnTo>
                  <a:cubicBezTo>
                    <a:pt x="2110" y="5492"/>
                    <a:pt x="2064" y="6195"/>
                    <a:pt x="2110" y="6898"/>
                  </a:cubicBezTo>
                  <a:cubicBezTo>
                    <a:pt x="2180" y="7141"/>
                    <a:pt x="2402" y="7281"/>
                    <a:pt x="2628" y="7281"/>
                  </a:cubicBezTo>
                  <a:cubicBezTo>
                    <a:pt x="2707" y="7281"/>
                    <a:pt x="2787" y="7263"/>
                    <a:pt x="2861" y="7227"/>
                  </a:cubicBezTo>
                  <a:cubicBezTo>
                    <a:pt x="3423" y="6805"/>
                    <a:pt x="3939" y="6289"/>
                    <a:pt x="4267" y="5679"/>
                  </a:cubicBezTo>
                  <a:cubicBezTo>
                    <a:pt x="4877" y="5961"/>
                    <a:pt x="5533" y="6242"/>
                    <a:pt x="6143" y="6523"/>
                  </a:cubicBezTo>
                  <a:cubicBezTo>
                    <a:pt x="6214" y="6564"/>
                    <a:pt x="6289" y="6582"/>
                    <a:pt x="6363" y="6582"/>
                  </a:cubicBezTo>
                  <a:cubicBezTo>
                    <a:pt x="6630" y="6582"/>
                    <a:pt x="6873" y="6338"/>
                    <a:pt x="6800" y="6007"/>
                  </a:cubicBezTo>
                  <a:cubicBezTo>
                    <a:pt x="6612" y="5257"/>
                    <a:pt x="5955" y="4601"/>
                    <a:pt x="5440" y="3991"/>
                  </a:cubicBezTo>
                  <a:cubicBezTo>
                    <a:pt x="5815" y="3428"/>
                    <a:pt x="6190" y="2913"/>
                    <a:pt x="6565" y="2397"/>
                  </a:cubicBezTo>
                  <a:cubicBezTo>
                    <a:pt x="6706" y="2162"/>
                    <a:pt x="6565" y="1787"/>
                    <a:pt x="6284" y="1740"/>
                  </a:cubicBezTo>
                  <a:cubicBezTo>
                    <a:pt x="6148" y="1688"/>
                    <a:pt x="6012" y="1666"/>
                    <a:pt x="5876" y="1666"/>
                  </a:cubicBezTo>
                  <a:cubicBezTo>
                    <a:pt x="5402" y="1666"/>
                    <a:pt x="4929" y="1933"/>
                    <a:pt x="4455" y="2116"/>
                  </a:cubicBezTo>
                  <a:cubicBezTo>
                    <a:pt x="4221" y="1459"/>
                    <a:pt x="3986" y="803"/>
                    <a:pt x="3705" y="193"/>
                  </a:cubicBezTo>
                  <a:cubicBezTo>
                    <a:pt x="3637" y="57"/>
                    <a:pt x="3531" y="1"/>
                    <a:pt x="3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54" name="Google Shape;54;p3"/>
          <p:cNvSpPr/>
          <p:nvPr/>
        </p:nvSpPr>
        <p:spPr>
          <a:xfrm>
            <a:off x="5899709" y="232170"/>
            <a:ext cx="291392" cy="307832"/>
          </a:xfrm>
          <a:custGeom>
            <a:avLst/>
            <a:gdLst/>
            <a:ahLst/>
            <a:cxnLst/>
            <a:rect l="l" t="t" r="r" b="b"/>
            <a:pathLst>
              <a:path w="9004" h="9512" extrusionOk="0">
                <a:moveTo>
                  <a:pt x="3157" y="1"/>
                </a:moveTo>
                <a:cubicBezTo>
                  <a:pt x="2972" y="1"/>
                  <a:pt x="2783" y="96"/>
                  <a:pt x="2673" y="288"/>
                </a:cubicBezTo>
                <a:cubicBezTo>
                  <a:pt x="2392" y="851"/>
                  <a:pt x="2580" y="3570"/>
                  <a:pt x="2673" y="4414"/>
                </a:cubicBezTo>
                <a:cubicBezTo>
                  <a:pt x="1970" y="4789"/>
                  <a:pt x="1267" y="5118"/>
                  <a:pt x="563" y="5399"/>
                </a:cubicBezTo>
                <a:cubicBezTo>
                  <a:pt x="1" y="5727"/>
                  <a:pt x="94" y="6524"/>
                  <a:pt x="704" y="6665"/>
                </a:cubicBezTo>
                <a:cubicBezTo>
                  <a:pt x="1139" y="6723"/>
                  <a:pt x="1591" y="6763"/>
                  <a:pt x="2040" y="6763"/>
                </a:cubicBezTo>
                <a:cubicBezTo>
                  <a:pt x="2317" y="6763"/>
                  <a:pt x="2592" y="6748"/>
                  <a:pt x="2861" y="6712"/>
                </a:cubicBezTo>
                <a:lnTo>
                  <a:pt x="2861" y="6712"/>
                </a:lnTo>
                <a:cubicBezTo>
                  <a:pt x="2861" y="6993"/>
                  <a:pt x="2861" y="7321"/>
                  <a:pt x="2814" y="7603"/>
                </a:cubicBezTo>
                <a:cubicBezTo>
                  <a:pt x="2720" y="8400"/>
                  <a:pt x="2673" y="9197"/>
                  <a:pt x="3564" y="9478"/>
                </a:cubicBezTo>
                <a:cubicBezTo>
                  <a:pt x="3636" y="9501"/>
                  <a:pt x="3705" y="9511"/>
                  <a:pt x="3771" y="9511"/>
                </a:cubicBezTo>
                <a:cubicBezTo>
                  <a:pt x="4393" y="9511"/>
                  <a:pt x="4755" y="8589"/>
                  <a:pt x="4924" y="8165"/>
                </a:cubicBezTo>
                <a:cubicBezTo>
                  <a:pt x="5065" y="7790"/>
                  <a:pt x="5205" y="7368"/>
                  <a:pt x="5346" y="6993"/>
                </a:cubicBezTo>
                <a:lnTo>
                  <a:pt x="5721" y="7087"/>
                </a:lnTo>
                <a:cubicBezTo>
                  <a:pt x="6257" y="7206"/>
                  <a:pt x="7057" y="7457"/>
                  <a:pt x="7761" y="7457"/>
                </a:cubicBezTo>
                <a:cubicBezTo>
                  <a:pt x="8167" y="7457"/>
                  <a:pt x="8542" y="7374"/>
                  <a:pt x="8816" y="7134"/>
                </a:cubicBezTo>
                <a:cubicBezTo>
                  <a:pt x="9004" y="6899"/>
                  <a:pt x="9004" y="6571"/>
                  <a:pt x="8816" y="6337"/>
                </a:cubicBezTo>
                <a:cubicBezTo>
                  <a:pt x="8441" y="5962"/>
                  <a:pt x="8019" y="5633"/>
                  <a:pt x="7550" y="5352"/>
                </a:cubicBezTo>
                <a:cubicBezTo>
                  <a:pt x="7128" y="5024"/>
                  <a:pt x="6706" y="4696"/>
                  <a:pt x="6378" y="4274"/>
                </a:cubicBezTo>
                <a:cubicBezTo>
                  <a:pt x="6659" y="3570"/>
                  <a:pt x="6987" y="2961"/>
                  <a:pt x="7362" y="2304"/>
                </a:cubicBezTo>
                <a:cubicBezTo>
                  <a:pt x="7627" y="1889"/>
                  <a:pt x="7313" y="1534"/>
                  <a:pt x="6937" y="1534"/>
                </a:cubicBezTo>
                <a:cubicBezTo>
                  <a:pt x="6845" y="1534"/>
                  <a:pt x="6750" y="1555"/>
                  <a:pt x="6659" y="1601"/>
                </a:cubicBezTo>
                <a:cubicBezTo>
                  <a:pt x="6096" y="1835"/>
                  <a:pt x="5581" y="2210"/>
                  <a:pt x="5159" y="2679"/>
                </a:cubicBezTo>
                <a:cubicBezTo>
                  <a:pt x="4643" y="1835"/>
                  <a:pt x="4268" y="804"/>
                  <a:pt x="3517" y="147"/>
                </a:cubicBezTo>
                <a:cubicBezTo>
                  <a:pt x="3420" y="49"/>
                  <a:pt x="3290" y="1"/>
                  <a:pt x="31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5" name="Google Shape;55;p3"/>
          <p:cNvSpPr txBox="1">
            <a:spLocks noGrp="1"/>
          </p:cNvSpPr>
          <p:nvPr>
            <p:ph type="title" idx="2"/>
          </p:nvPr>
        </p:nvSpPr>
        <p:spPr>
          <a:xfrm>
            <a:off x="1175100" y="1334725"/>
            <a:ext cx="31830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subTitle" idx="3"/>
          </p:nvPr>
        </p:nvSpPr>
        <p:spPr>
          <a:xfrm>
            <a:off x="1175100" y="1872050"/>
            <a:ext cx="24195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9356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1651725" y="154383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962775" y="14961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1651725" y="20064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3"/>
          </p:nvPr>
        </p:nvSpPr>
        <p:spPr>
          <a:xfrm>
            <a:off x="2713350" y="537875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4"/>
          </p:nvPr>
        </p:nvSpPr>
        <p:spPr>
          <a:xfrm>
            <a:off x="5844813" y="154385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5155863" y="149615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6"/>
          </p:nvPr>
        </p:nvSpPr>
        <p:spPr>
          <a:xfrm>
            <a:off x="5844813" y="200647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/>
          </p:nvPr>
        </p:nvSpPr>
        <p:spPr>
          <a:xfrm>
            <a:off x="1651725" y="337758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962775" y="332988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1651725" y="384021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3"/>
          </p:nvPr>
        </p:nvSpPr>
        <p:spPr>
          <a:xfrm>
            <a:off x="5844813" y="337760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4" hasCustomPrompt="1"/>
          </p:nvPr>
        </p:nvSpPr>
        <p:spPr>
          <a:xfrm>
            <a:off x="5155863" y="332990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5844813" y="384022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13"/>
          <p:cNvGrpSpPr/>
          <p:nvPr/>
        </p:nvGrpSpPr>
        <p:grpSpPr>
          <a:xfrm>
            <a:off x="397551" y="281000"/>
            <a:ext cx="457711" cy="445973"/>
            <a:chOff x="397551" y="281000"/>
            <a:chExt cx="457711" cy="445973"/>
          </a:xfrm>
        </p:grpSpPr>
        <p:sp>
          <p:nvSpPr>
            <p:cNvPr id="245" name="Google Shape;245;p1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2"/>
          <p:cNvSpPr txBox="1">
            <a:spLocks noGrp="1"/>
          </p:cNvSpPr>
          <p:nvPr>
            <p:ph type="title"/>
          </p:nvPr>
        </p:nvSpPr>
        <p:spPr>
          <a:xfrm>
            <a:off x="804825" y="2451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title" idx="2" hasCustomPrompt="1"/>
          </p:nvPr>
        </p:nvSpPr>
        <p:spPr>
          <a:xfrm>
            <a:off x="1862025" y="1382975"/>
            <a:ext cx="113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1"/>
          </p:nvPr>
        </p:nvSpPr>
        <p:spPr>
          <a:xfrm>
            <a:off x="966822" y="3174945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32"/>
          <p:cNvSpPr/>
          <p:nvPr/>
        </p:nvSpPr>
        <p:spPr>
          <a:xfrm rot="1131438">
            <a:off x="320911" y="221679"/>
            <a:ext cx="511731" cy="35749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2"/>
          <p:cNvSpPr/>
          <p:nvPr/>
        </p:nvSpPr>
        <p:spPr>
          <a:xfrm rot="1762781">
            <a:off x="1043485" y="8878"/>
            <a:ext cx="635667" cy="444058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0" name="Google Shape;640;p32"/>
          <p:cNvGrpSpPr/>
          <p:nvPr/>
        </p:nvGrpSpPr>
        <p:grpSpPr>
          <a:xfrm rot="1157192">
            <a:off x="8123789" y="4248207"/>
            <a:ext cx="827338" cy="808883"/>
            <a:chOff x="3141076" y="86042"/>
            <a:chExt cx="827319" cy="808865"/>
          </a:xfrm>
        </p:grpSpPr>
        <p:sp>
          <p:nvSpPr>
            <p:cNvPr id="641" name="Google Shape;641;p32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3_1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4"/>
          <p:cNvSpPr/>
          <p:nvPr/>
        </p:nvSpPr>
        <p:spPr>
          <a:xfrm rot="2699898">
            <a:off x="3674229" y="4456024"/>
            <a:ext cx="511728" cy="357499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4"/>
          <p:cNvSpPr txBox="1">
            <a:spLocks noGrp="1"/>
          </p:cNvSpPr>
          <p:nvPr>
            <p:ph type="title"/>
          </p:nvPr>
        </p:nvSpPr>
        <p:spPr>
          <a:xfrm>
            <a:off x="2631900" y="2261698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4" name="Google Shape;654;p34"/>
          <p:cNvSpPr txBox="1">
            <a:spLocks noGrp="1"/>
          </p:cNvSpPr>
          <p:nvPr>
            <p:ph type="title" idx="2" hasCustomPrompt="1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5" name="Google Shape;655;p34"/>
          <p:cNvSpPr txBox="1">
            <a:spLocks noGrp="1"/>
          </p:cNvSpPr>
          <p:nvPr>
            <p:ph type="subTitle" idx="1"/>
          </p:nvPr>
        </p:nvSpPr>
        <p:spPr>
          <a:xfrm>
            <a:off x="3063600" y="3008950"/>
            <a:ext cx="30168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34"/>
          <p:cNvGrpSpPr/>
          <p:nvPr/>
        </p:nvGrpSpPr>
        <p:grpSpPr>
          <a:xfrm rot="166182">
            <a:off x="8073665" y="3600921"/>
            <a:ext cx="677478" cy="1602296"/>
            <a:chOff x="7964289" y="3664682"/>
            <a:chExt cx="630767" cy="1491820"/>
          </a:xfrm>
        </p:grpSpPr>
        <p:sp>
          <p:nvSpPr>
            <p:cNvPr id="657" name="Google Shape;657;p34"/>
            <p:cNvSpPr/>
            <p:nvPr/>
          </p:nvSpPr>
          <p:spPr>
            <a:xfrm rot="163703">
              <a:off x="7988544" y="3701642"/>
              <a:ext cx="568295" cy="1032620"/>
            </a:xfrm>
            <a:custGeom>
              <a:avLst/>
              <a:gdLst/>
              <a:ahLst/>
              <a:cxnLst/>
              <a:rect l="l" t="t" r="r" b="b"/>
              <a:pathLst>
                <a:path w="14370" h="26111" extrusionOk="0">
                  <a:moveTo>
                    <a:pt x="5226" y="6453"/>
                  </a:moveTo>
                  <a:lnTo>
                    <a:pt x="5226" y="6453"/>
                  </a:lnTo>
                  <a:cubicBezTo>
                    <a:pt x="6285" y="7461"/>
                    <a:pt x="7293" y="8520"/>
                    <a:pt x="8284" y="9597"/>
                  </a:cubicBezTo>
                  <a:cubicBezTo>
                    <a:pt x="7959" y="9682"/>
                    <a:pt x="7754" y="10007"/>
                    <a:pt x="7823" y="10348"/>
                  </a:cubicBezTo>
                  <a:cubicBezTo>
                    <a:pt x="7037" y="8999"/>
                    <a:pt x="6114" y="7734"/>
                    <a:pt x="5226" y="6453"/>
                  </a:cubicBezTo>
                  <a:close/>
                  <a:moveTo>
                    <a:pt x="3773" y="22736"/>
                  </a:moveTo>
                  <a:cubicBezTo>
                    <a:pt x="3961" y="23026"/>
                    <a:pt x="4149" y="23317"/>
                    <a:pt x="4337" y="23607"/>
                  </a:cubicBezTo>
                  <a:cubicBezTo>
                    <a:pt x="4098" y="23351"/>
                    <a:pt x="3927" y="23060"/>
                    <a:pt x="3773" y="22736"/>
                  </a:cubicBezTo>
                  <a:close/>
                  <a:moveTo>
                    <a:pt x="6985" y="1"/>
                  </a:moveTo>
                  <a:cubicBezTo>
                    <a:pt x="6548" y="1"/>
                    <a:pt x="6114" y="442"/>
                    <a:pt x="6439" y="883"/>
                  </a:cubicBezTo>
                  <a:cubicBezTo>
                    <a:pt x="6832" y="1395"/>
                    <a:pt x="7242" y="1908"/>
                    <a:pt x="7652" y="2420"/>
                  </a:cubicBezTo>
                  <a:cubicBezTo>
                    <a:pt x="7020" y="1822"/>
                    <a:pt x="6353" y="1276"/>
                    <a:pt x="5670" y="763"/>
                  </a:cubicBezTo>
                  <a:cubicBezTo>
                    <a:pt x="5561" y="685"/>
                    <a:pt x="5454" y="651"/>
                    <a:pt x="5354" y="651"/>
                  </a:cubicBezTo>
                  <a:cubicBezTo>
                    <a:pt x="4949" y="651"/>
                    <a:pt x="4655" y="1200"/>
                    <a:pt x="4833" y="1583"/>
                  </a:cubicBezTo>
                  <a:cubicBezTo>
                    <a:pt x="5123" y="2198"/>
                    <a:pt x="5448" y="2796"/>
                    <a:pt x="5824" y="3360"/>
                  </a:cubicBezTo>
                  <a:cubicBezTo>
                    <a:pt x="5362" y="3052"/>
                    <a:pt x="4901" y="2779"/>
                    <a:pt x="4422" y="2540"/>
                  </a:cubicBezTo>
                  <a:cubicBezTo>
                    <a:pt x="4337" y="2496"/>
                    <a:pt x="4245" y="2476"/>
                    <a:pt x="4153" y="2476"/>
                  </a:cubicBezTo>
                  <a:cubicBezTo>
                    <a:pt x="3708" y="2476"/>
                    <a:pt x="3260" y="2938"/>
                    <a:pt x="3585" y="3377"/>
                  </a:cubicBezTo>
                  <a:cubicBezTo>
                    <a:pt x="3688" y="3497"/>
                    <a:pt x="3773" y="3616"/>
                    <a:pt x="3876" y="3753"/>
                  </a:cubicBezTo>
                  <a:cubicBezTo>
                    <a:pt x="3585" y="3514"/>
                    <a:pt x="3295" y="3292"/>
                    <a:pt x="2987" y="3087"/>
                  </a:cubicBezTo>
                  <a:cubicBezTo>
                    <a:pt x="2887" y="3017"/>
                    <a:pt x="2786" y="2986"/>
                    <a:pt x="2690" y="2986"/>
                  </a:cubicBezTo>
                  <a:cubicBezTo>
                    <a:pt x="2292" y="2986"/>
                    <a:pt x="1978" y="3505"/>
                    <a:pt x="2184" y="3890"/>
                  </a:cubicBezTo>
                  <a:cubicBezTo>
                    <a:pt x="2509" y="4488"/>
                    <a:pt x="2851" y="5069"/>
                    <a:pt x="3226" y="5633"/>
                  </a:cubicBezTo>
                  <a:lnTo>
                    <a:pt x="2919" y="5325"/>
                  </a:lnTo>
                  <a:cubicBezTo>
                    <a:pt x="2808" y="5209"/>
                    <a:pt x="2668" y="5159"/>
                    <a:pt x="2529" y="5159"/>
                  </a:cubicBezTo>
                  <a:cubicBezTo>
                    <a:pt x="2175" y="5159"/>
                    <a:pt x="1822" y="5484"/>
                    <a:pt x="1945" y="5889"/>
                  </a:cubicBezTo>
                  <a:cubicBezTo>
                    <a:pt x="2167" y="6504"/>
                    <a:pt x="2423" y="7119"/>
                    <a:pt x="2731" y="7700"/>
                  </a:cubicBezTo>
                  <a:lnTo>
                    <a:pt x="2543" y="7478"/>
                  </a:lnTo>
                  <a:cubicBezTo>
                    <a:pt x="2441" y="7359"/>
                    <a:pt x="2314" y="7308"/>
                    <a:pt x="2187" y="7308"/>
                  </a:cubicBezTo>
                  <a:cubicBezTo>
                    <a:pt x="1804" y="7308"/>
                    <a:pt x="1415" y="7764"/>
                    <a:pt x="1672" y="8161"/>
                  </a:cubicBezTo>
                  <a:cubicBezTo>
                    <a:pt x="1996" y="8640"/>
                    <a:pt x="2321" y="9135"/>
                    <a:pt x="2628" y="9631"/>
                  </a:cubicBezTo>
                  <a:cubicBezTo>
                    <a:pt x="2600" y="9624"/>
                    <a:pt x="2571" y="9621"/>
                    <a:pt x="2542" y="9621"/>
                  </a:cubicBezTo>
                  <a:cubicBezTo>
                    <a:pt x="2198" y="9621"/>
                    <a:pt x="1890" y="10072"/>
                    <a:pt x="2048" y="10451"/>
                  </a:cubicBezTo>
                  <a:cubicBezTo>
                    <a:pt x="2663" y="11903"/>
                    <a:pt x="3500" y="13253"/>
                    <a:pt x="4217" y="14654"/>
                  </a:cubicBezTo>
                  <a:cubicBezTo>
                    <a:pt x="3192" y="13561"/>
                    <a:pt x="2218" y="12416"/>
                    <a:pt x="1108" y="11408"/>
                  </a:cubicBezTo>
                  <a:cubicBezTo>
                    <a:pt x="992" y="11283"/>
                    <a:pt x="855" y="11230"/>
                    <a:pt x="722" y="11230"/>
                  </a:cubicBezTo>
                  <a:cubicBezTo>
                    <a:pt x="346" y="11230"/>
                    <a:pt x="1" y="11653"/>
                    <a:pt x="253" y="12057"/>
                  </a:cubicBezTo>
                  <a:cubicBezTo>
                    <a:pt x="800" y="13133"/>
                    <a:pt x="1432" y="14159"/>
                    <a:pt x="2082" y="15184"/>
                  </a:cubicBezTo>
                  <a:cubicBezTo>
                    <a:pt x="2059" y="15181"/>
                    <a:pt x="2036" y="15180"/>
                    <a:pt x="2014" y="15180"/>
                  </a:cubicBezTo>
                  <a:cubicBezTo>
                    <a:pt x="1623" y="15180"/>
                    <a:pt x="1357" y="15597"/>
                    <a:pt x="1535" y="15953"/>
                  </a:cubicBezTo>
                  <a:cubicBezTo>
                    <a:pt x="2440" y="17764"/>
                    <a:pt x="3449" y="19489"/>
                    <a:pt x="4440" y="21249"/>
                  </a:cubicBezTo>
                  <a:cubicBezTo>
                    <a:pt x="3995" y="20737"/>
                    <a:pt x="3517" y="20258"/>
                    <a:pt x="3021" y="19814"/>
                  </a:cubicBezTo>
                  <a:cubicBezTo>
                    <a:pt x="2924" y="19730"/>
                    <a:pt x="2812" y="19693"/>
                    <a:pt x="2703" y="19693"/>
                  </a:cubicBezTo>
                  <a:cubicBezTo>
                    <a:pt x="2371" y="19693"/>
                    <a:pt x="2064" y="20031"/>
                    <a:pt x="2270" y="20378"/>
                  </a:cubicBezTo>
                  <a:cubicBezTo>
                    <a:pt x="2680" y="21044"/>
                    <a:pt x="3107" y="21711"/>
                    <a:pt x="3534" y="22360"/>
                  </a:cubicBezTo>
                  <a:cubicBezTo>
                    <a:pt x="3488" y="22337"/>
                    <a:pt x="3441" y="22327"/>
                    <a:pt x="3396" y="22327"/>
                  </a:cubicBezTo>
                  <a:cubicBezTo>
                    <a:pt x="3203" y="22327"/>
                    <a:pt x="3038" y="22512"/>
                    <a:pt x="3107" y="22719"/>
                  </a:cubicBezTo>
                  <a:cubicBezTo>
                    <a:pt x="3483" y="24000"/>
                    <a:pt x="4781" y="25282"/>
                    <a:pt x="5841" y="26033"/>
                  </a:cubicBezTo>
                  <a:cubicBezTo>
                    <a:pt x="5915" y="26087"/>
                    <a:pt x="5990" y="26111"/>
                    <a:pt x="6062" y="26111"/>
                  </a:cubicBezTo>
                  <a:cubicBezTo>
                    <a:pt x="6355" y="26111"/>
                    <a:pt x="6590" y="25724"/>
                    <a:pt x="6439" y="25435"/>
                  </a:cubicBezTo>
                  <a:cubicBezTo>
                    <a:pt x="6097" y="24820"/>
                    <a:pt x="5755" y="24222"/>
                    <a:pt x="5396" y="23624"/>
                  </a:cubicBezTo>
                  <a:lnTo>
                    <a:pt x="5396" y="23624"/>
                  </a:lnTo>
                  <a:cubicBezTo>
                    <a:pt x="5601" y="23846"/>
                    <a:pt x="5841" y="24034"/>
                    <a:pt x="6080" y="24222"/>
                  </a:cubicBezTo>
                  <a:cubicBezTo>
                    <a:pt x="6179" y="24317"/>
                    <a:pt x="6293" y="24357"/>
                    <a:pt x="6404" y="24357"/>
                  </a:cubicBezTo>
                  <a:cubicBezTo>
                    <a:pt x="6734" y="24357"/>
                    <a:pt x="7036" y="23999"/>
                    <a:pt x="6832" y="23641"/>
                  </a:cubicBezTo>
                  <a:cubicBezTo>
                    <a:pt x="6217" y="22377"/>
                    <a:pt x="5533" y="21147"/>
                    <a:pt x="4850" y="19917"/>
                  </a:cubicBezTo>
                  <a:lnTo>
                    <a:pt x="4850" y="19917"/>
                  </a:lnTo>
                  <a:cubicBezTo>
                    <a:pt x="5021" y="20122"/>
                    <a:pt x="5174" y="20310"/>
                    <a:pt x="5345" y="20515"/>
                  </a:cubicBezTo>
                  <a:cubicBezTo>
                    <a:pt x="5444" y="20626"/>
                    <a:pt x="5559" y="20673"/>
                    <a:pt x="5673" y="20673"/>
                  </a:cubicBezTo>
                  <a:cubicBezTo>
                    <a:pt x="6014" y="20673"/>
                    <a:pt x="6340" y="20254"/>
                    <a:pt x="6148" y="19882"/>
                  </a:cubicBezTo>
                  <a:cubicBezTo>
                    <a:pt x="5345" y="18328"/>
                    <a:pt x="4388" y="16841"/>
                    <a:pt x="3449" y="15372"/>
                  </a:cubicBezTo>
                  <a:lnTo>
                    <a:pt x="3449" y="15372"/>
                  </a:lnTo>
                  <a:cubicBezTo>
                    <a:pt x="4047" y="15987"/>
                    <a:pt x="4679" y="16585"/>
                    <a:pt x="5328" y="17132"/>
                  </a:cubicBezTo>
                  <a:cubicBezTo>
                    <a:pt x="5436" y="17225"/>
                    <a:pt x="5570" y="17268"/>
                    <a:pt x="5702" y="17268"/>
                  </a:cubicBezTo>
                  <a:cubicBezTo>
                    <a:pt x="6027" y="17268"/>
                    <a:pt x="6338" y="17008"/>
                    <a:pt x="6217" y="16619"/>
                  </a:cubicBezTo>
                  <a:cubicBezTo>
                    <a:pt x="6012" y="15987"/>
                    <a:pt x="5755" y="15372"/>
                    <a:pt x="5465" y="14757"/>
                  </a:cubicBezTo>
                  <a:lnTo>
                    <a:pt x="5465" y="14757"/>
                  </a:lnTo>
                  <a:cubicBezTo>
                    <a:pt x="5533" y="14842"/>
                    <a:pt x="5601" y="14927"/>
                    <a:pt x="5687" y="15013"/>
                  </a:cubicBezTo>
                  <a:cubicBezTo>
                    <a:pt x="5797" y="15145"/>
                    <a:pt x="5923" y="15200"/>
                    <a:pt x="6045" y="15200"/>
                  </a:cubicBezTo>
                  <a:cubicBezTo>
                    <a:pt x="6397" y="15200"/>
                    <a:pt x="6719" y="14744"/>
                    <a:pt x="6541" y="14364"/>
                  </a:cubicBezTo>
                  <a:cubicBezTo>
                    <a:pt x="6234" y="13714"/>
                    <a:pt x="5926" y="13099"/>
                    <a:pt x="5601" y="12467"/>
                  </a:cubicBezTo>
                  <a:lnTo>
                    <a:pt x="5601" y="12467"/>
                  </a:lnTo>
                  <a:lnTo>
                    <a:pt x="5670" y="12535"/>
                  </a:lnTo>
                  <a:cubicBezTo>
                    <a:pt x="5790" y="12630"/>
                    <a:pt x="5925" y="12672"/>
                    <a:pt x="6054" y="12672"/>
                  </a:cubicBezTo>
                  <a:cubicBezTo>
                    <a:pt x="6437" y="12672"/>
                    <a:pt x="6771" y="12304"/>
                    <a:pt x="6541" y="11869"/>
                  </a:cubicBezTo>
                  <a:cubicBezTo>
                    <a:pt x="6165" y="11117"/>
                    <a:pt x="5704" y="10417"/>
                    <a:pt x="5260" y="9699"/>
                  </a:cubicBezTo>
                  <a:lnTo>
                    <a:pt x="5260" y="9699"/>
                  </a:lnTo>
                  <a:cubicBezTo>
                    <a:pt x="5875" y="10400"/>
                    <a:pt x="6541" y="11049"/>
                    <a:pt x="7259" y="11664"/>
                  </a:cubicBezTo>
                  <a:cubicBezTo>
                    <a:pt x="7376" y="11771"/>
                    <a:pt x="7514" y="11819"/>
                    <a:pt x="7648" y="11819"/>
                  </a:cubicBezTo>
                  <a:cubicBezTo>
                    <a:pt x="7962" y="11819"/>
                    <a:pt x="8257" y="11557"/>
                    <a:pt x="8233" y="11186"/>
                  </a:cubicBezTo>
                  <a:lnTo>
                    <a:pt x="8233" y="11186"/>
                  </a:lnTo>
                  <a:cubicBezTo>
                    <a:pt x="8523" y="11715"/>
                    <a:pt x="8831" y="12211"/>
                    <a:pt x="9138" y="12723"/>
                  </a:cubicBezTo>
                  <a:cubicBezTo>
                    <a:pt x="9019" y="12621"/>
                    <a:pt x="8916" y="12501"/>
                    <a:pt x="8814" y="12416"/>
                  </a:cubicBezTo>
                  <a:cubicBezTo>
                    <a:pt x="8686" y="12296"/>
                    <a:pt x="8539" y="12245"/>
                    <a:pt x="8397" y="12245"/>
                  </a:cubicBezTo>
                  <a:cubicBezTo>
                    <a:pt x="7971" y="12245"/>
                    <a:pt x="7583" y="12706"/>
                    <a:pt x="7840" y="13168"/>
                  </a:cubicBezTo>
                  <a:cubicBezTo>
                    <a:pt x="7976" y="13424"/>
                    <a:pt x="8113" y="13680"/>
                    <a:pt x="8267" y="13936"/>
                  </a:cubicBezTo>
                  <a:cubicBezTo>
                    <a:pt x="7942" y="14073"/>
                    <a:pt x="7823" y="14466"/>
                    <a:pt x="8011" y="14774"/>
                  </a:cubicBezTo>
                  <a:cubicBezTo>
                    <a:pt x="8472" y="15543"/>
                    <a:pt x="8916" y="16328"/>
                    <a:pt x="9360" y="17114"/>
                  </a:cubicBezTo>
                  <a:lnTo>
                    <a:pt x="8814" y="16499"/>
                  </a:lnTo>
                  <a:cubicBezTo>
                    <a:pt x="8692" y="16360"/>
                    <a:pt x="8548" y="16302"/>
                    <a:pt x="8407" y="16302"/>
                  </a:cubicBezTo>
                  <a:cubicBezTo>
                    <a:pt x="7992" y="16302"/>
                    <a:pt x="7598" y="16805"/>
                    <a:pt x="7840" y="17251"/>
                  </a:cubicBezTo>
                  <a:lnTo>
                    <a:pt x="8506" y="18447"/>
                  </a:lnTo>
                  <a:cubicBezTo>
                    <a:pt x="8284" y="18635"/>
                    <a:pt x="8216" y="18960"/>
                    <a:pt x="8369" y="19216"/>
                  </a:cubicBezTo>
                  <a:cubicBezTo>
                    <a:pt x="8643" y="19729"/>
                    <a:pt x="8933" y="20241"/>
                    <a:pt x="9224" y="20737"/>
                  </a:cubicBezTo>
                  <a:cubicBezTo>
                    <a:pt x="9192" y="20730"/>
                    <a:pt x="9160" y="20727"/>
                    <a:pt x="9128" y="20727"/>
                  </a:cubicBezTo>
                  <a:cubicBezTo>
                    <a:pt x="8683" y="20727"/>
                    <a:pt x="8277" y="21368"/>
                    <a:pt x="8660" y="21830"/>
                  </a:cubicBezTo>
                  <a:cubicBezTo>
                    <a:pt x="9258" y="22582"/>
                    <a:pt x="9822" y="23368"/>
                    <a:pt x="10351" y="24188"/>
                  </a:cubicBezTo>
                  <a:cubicBezTo>
                    <a:pt x="10484" y="24400"/>
                    <a:pt x="10671" y="24489"/>
                    <a:pt x="10855" y="24489"/>
                  </a:cubicBezTo>
                  <a:cubicBezTo>
                    <a:pt x="11264" y="24489"/>
                    <a:pt x="11658" y="24051"/>
                    <a:pt x="11411" y="23556"/>
                  </a:cubicBezTo>
                  <a:cubicBezTo>
                    <a:pt x="11411" y="23539"/>
                    <a:pt x="11394" y="23522"/>
                    <a:pt x="11377" y="23505"/>
                  </a:cubicBezTo>
                  <a:cubicBezTo>
                    <a:pt x="11496" y="23436"/>
                    <a:pt x="11599" y="23351"/>
                    <a:pt x="11667" y="23231"/>
                  </a:cubicBezTo>
                  <a:cubicBezTo>
                    <a:pt x="11694" y="23235"/>
                    <a:pt x="11721" y="23237"/>
                    <a:pt x="11749" y="23237"/>
                  </a:cubicBezTo>
                  <a:cubicBezTo>
                    <a:pt x="12171" y="23237"/>
                    <a:pt x="12604" y="22759"/>
                    <a:pt x="12299" y="22326"/>
                  </a:cubicBezTo>
                  <a:cubicBezTo>
                    <a:pt x="12128" y="22069"/>
                    <a:pt x="11958" y="21830"/>
                    <a:pt x="11804" y="21574"/>
                  </a:cubicBezTo>
                  <a:lnTo>
                    <a:pt x="11804" y="21574"/>
                  </a:lnTo>
                  <a:cubicBezTo>
                    <a:pt x="11861" y="21588"/>
                    <a:pt x="11920" y="21594"/>
                    <a:pt x="11978" y="21594"/>
                  </a:cubicBezTo>
                  <a:cubicBezTo>
                    <a:pt x="12355" y="21594"/>
                    <a:pt x="12716" y="21315"/>
                    <a:pt x="12538" y="20856"/>
                  </a:cubicBezTo>
                  <a:cubicBezTo>
                    <a:pt x="12436" y="20583"/>
                    <a:pt x="12333" y="20310"/>
                    <a:pt x="12197" y="20036"/>
                  </a:cubicBezTo>
                  <a:cubicBezTo>
                    <a:pt x="12573" y="19951"/>
                    <a:pt x="12880" y="19507"/>
                    <a:pt x="12641" y="19114"/>
                  </a:cubicBezTo>
                  <a:cubicBezTo>
                    <a:pt x="12316" y="18550"/>
                    <a:pt x="11992" y="17986"/>
                    <a:pt x="11650" y="17405"/>
                  </a:cubicBezTo>
                  <a:lnTo>
                    <a:pt x="11650" y="17405"/>
                  </a:lnTo>
                  <a:cubicBezTo>
                    <a:pt x="11838" y="17627"/>
                    <a:pt x="12043" y="17849"/>
                    <a:pt x="12231" y="18071"/>
                  </a:cubicBezTo>
                  <a:cubicBezTo>
                    <a:pt x="12358" y="18216"/>
                    <a:pt x="12500" y="18276"/>
                    <a:pt x="12636" y="18276"/>
                  </a:cubicBezTo>
                  <a:cubicBezTo>
                    <a:pt x="13030" y="18276"/>
                    <a:pt x="13378" y="17769"/>
                    <a:pt x="13188" y="17337"/>
                  </a:cubicBezTo>
                  <a:cubicBezTo>
                    <a:pt x="12966" y="16875"/>
                    <a:pt x="12761" y="16414"/>
                    <a:pt x="12504" y="15970"/>
                  </a:cubicBezTo>
                  <a:lnTo>
                    <a:pt x="12504" y="15970"/>
                  </a:lnTo>
                  <a:cubicBezTo>
                    <a:pt x="12726" y="16192"/>
                    <a:pt x="12931" y="16397"/>
                    <a:pt x="13171" y="16602"/>
                  </a:cubicBezTo>
                  <a:cubicBezTo>
                    <a:pt x="13273" y="16692"/>
                    <a:pt x="13397" y="16731"/>
                    <a:pt x="13520" y="16731"/>
                  </a:cubicBezTo>
                  <a:cubicBezTo>
                    <a:pt x="13909" y="16731"/>
                    <a:pt x="14293" y="16342"/>
                    <a:pt x="14008" y="15953"/>
                  </a:cubicBezTo>
                  <a:cubicBezTo>
                    <a:pt x="13376" y="15115"/>
                    <a:pt x="12726" y="14278"/>
                    <a:pt x="12077" y="13458"/>
                  </a:cubicBezTo>
                  <a:lnTo>
                    <a:pt x="12077" y="13458"/>
                  </a:lnTo>
                  <a:cubicBezTo>
                    <a:pt x="12419" y="13766"/>
                    <a:pt x="12761" y="14056"/>
                    <a:pt x="13102" y="14346"/>
                  </a:cubicBezTo>
                  <a:cubicBezTo>
                    <a:pt x="13229" y="14447"/>
                    <a:pt x="13363" y="14490"/>
                    <a:pt x="13491" y="14490"/>
                  </a:cubicBezTo>
                  <a:cubicBezTo>
                    <a:pt x="13953" y="14490"/>
                    <a:pt x="14335" y="13933"/>
                    <a:pt x="13974" y="13492"/>
                  </a:cubicBezTo>
                  <a:cubicBezTo>
                    <a:pt x="12077" y="11373"/>
                    <a:pt x="10163" y="9289"/>
                    <a:pt x="8301" y="7153"/>
                  </a:cubicBezTo>
                  <a:lnTo>
                    <a:pt x="8301" y="7153"/>
                  </a:lnTo>
                  <a:cubicBezTo>
                    <a:pt x="9651" y="8571"/>
                    <a:pt x="10915" y="10092"/>
                    <a:pt x="12402" y="11322"/>
                  </a:cubicBezTo>
                  <a:cubicBezTo>
                    <a:pt x="12522" y="11422"/>
                    <a:pt x="12665" y="11465"/>
                    <a:pt x="12808" y="11465"/>
                  </a:cubicBezTo>
                  <a:cubicBezTo>
                    <a:pt x="13251" y="11465"/>
                    <a:pt x="13682" y="11045"/>
                    <a:pt x="13359" y="10605"/>
                  </a:cubicBezTo>
                  <a:cubicBezTo>
                    <a:pt x="11821" y="8520"/>
                    <a:pt x="9941" y="6692"/>
                    <a:pt x="8301" y="4693"/>
                  </a:cubicBezTo>
                  <a:lnTo>
                    <a:pt x="8301" y="4693"/>
                  </a:lnTo>
                  <a:cubicBezTo>
                    <a:pt x="9873" y="6299"/>
                    <a:pt x="11342" y="7990"/>
                    <a:pt x="13119" y="9374"/>
                  </a:cubicBezTo>
                  <a:cubicBezTo>
                    <a:pt x="13240" y="9470"/>
                    <a:pt x="13382" y="9512"/>
                    <a:pt x="13521" y="9512"/>
                  </a:cubicBezTo>
                  <a:cubicBezTo>
                    <a:pt x="13956" y="9512"/>
                    <a:pt x="14369" y="9105"/>
                    <a:pt x="14059" y="8640"/>
                  </a:cubicBezTo>
                  <a:cubicBezTo>
                    <a:pt x="13376" y="7580"/>
                    <a:pt x="12607" y="6572"/>
                    <a:pt x="11821" y="5598"/>
                  </a:cubicBezTo>
                  <a:lnTo>
                    <a:pt x="11821" y="5598"/>
                  </a:lnTo>
                  <a:lnTo>
                    <a:pt x="11872" y="5633"/>
                  </a:lnTo>
                  <a:cubicBezTo>
                    <a:pt x="12007" y="5741"/>
                    <a:pt x="12157" y="5789"/>
                    <a:pt x="12299" y="5789"/>
                  </a:cubicBezTo>
                  <a:cubicBezTo>
                    <a:pt x="12715" y="5789"/>
                    <a:pt x="13071" y="5381"/>
                    <a:pt x="12829" y="4898"/>
                  </a:cubicBezTo>
                  <a:cubicBezTo>
                    <a:pt x="12060" y="3445"/>
                    <a:pt x="11120" y="2096"/>
                    <a:pt x="10334" y="626"/>
                  </a:cubicBezTo>
                  <a:cubicBezTo>
                    <a:pt x="10225" y="425"/>
                    <a:pt x="10033" y="340"/>
                    <a:pt x="9837" y="340"/>
                  </a:cubicBezTo>
                  <a:cubicBezTo>
                    <a:pt x="9448" y="340"/>
                    <a:pt x="9042" y="673"/>
                    <a:pt x="9224" y="1105"/>
                  </a:cubicBezTo>
                  <a:cubicBezTo>
                    <a:pt x="9377" y="1481"/>
                    <a:pt x="9480" y="1839"/>
                    <a:pt x="9651" y="2164"/>
                  </a:cubicBezTo>
                  <a:cubicBezTo>
                    <a:pt x="8899" y="1498"/>
                    <a:pt x="8147" y="814"/>
                    <a:pt x="7378" y="148"/>
                  </a:cubicBezTo>
                  <a:cubicBezTo>
                    <a:pt x="7263" y="45"/>
                    <a:pt x="7124" y="1"/>
                    <a:pt x="6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 rot="163703">
              <a:off x="8195376" y="4188081"/>
              <a:ext cx="235583" cy="934108"/>
            </a:xfrm>
            <a:custGeom>
              <a:avLst/>
              <a:gdLst/>
              <a:ahLst/>
              <a:cxnLst/>
              <a:rect l="l" t="t" r="r" b="b"/>
              <a:pathLst>
                <a:path w="5957" h="23620" extrusionOk="0">
                  <a:moveTo>
                    <a:pt x="1516" y="1"/>
                  </a:moveTo>
                  <a:cubicBezTo>
                    <a:pt x="1210" y="1"/>
                    <a:pt x="1019" y="271"/>
                    <a:pt x="991" y="553"/>
                  </a:cubicBezTo>
                  <a:lnTo>
                    <a:pt x="855" y="553"/>
                  </a:lnTo>
                  <a:cubicBezTo>
                    <a:pt x="479" y="553"/>
                    <a:pt x="188" y="929"/>
                    <a:pt x="291" y="1304"/>
                  </a:cubicBezTo>
                  <a:cubicBezTo>
                    <a:pt x="376" y="1783"/>
                    <a:pt x="444" y="2261"/>
                    <a:pt x="479" y="2740"/>
                  </a:cubicBezTo>
                  <a:cubicBezTo>
                    <a:pt x="137" y="2876"/>
                    <a:pt x="0" y="3269"/>
                    <a:pt x="171" y="3594"/>
                  </a:cubicBezTo>
                  <a:cubicBezTo>
                    <a:pt x="462" y="4158"/>
                    <a:pt x="820" y="4705"/>
                    <a:pt x="1213" y="5217"/>
                  </a:cubicBezTo>
                  <a:cubicBezTo>
                    <a:pt x="872" y="5337"/>
                    <a:pt x="718" y="5747"/>
                    <a:pt x="889" y="6071"/>
                  </a:cubicBezTo>
                  <a:cubicBezTo>
                    <a:pt x="1128" y="6464"/>
                    <a:pt x="1384" y="6840"/>
                    <a:pt x="1623" y="7233"/>
                  </a:cubicBezTo>
                  <a:cubicBezTo>
                    <a:pt x="1550" y="7198"/>
                    <a:pt x="1475" y="7182"/>
                    <a:pt x="1400" y="7182"/>
                  </a:cubicBezTo>
                  <a:cubicBezTo>
                    <a:pt x="1005" y="7182"/>
                    <a:pt x="647" y="7631"/>
                    <a:pt x="906" y="8019"/>
                  </a:cubicBezTo>
                  <a:cubicBezTo>
                    <a:pt x="1282" y="8600"/>
                    <a:pt x="1658" y="9181"/>
                    <a:pt x="2016" y="9779"/>
                  </a:cubicBezTo>
                  <a:cubicBezTo>
                    <a:pt x="1897" y="9711"/>
                    <a:pt x="1777" y="9643"/>
                    <a:pt x="1675" y="9574"/>
                  </a:cubicBezTo>
                  <a:cubicBezTo>
                    <a:pt x="1584" y="9516"/>
                    <a:pt x="1490" y="9490"/>
                    <a:pt x="1399" y="9490"/>
                  </a:cubicBezTo>
                  <a:cubicBezTo>
                    <a:pt x="1064" y="9490"/>
                    <a:pt x="774" y="9843"/>
                    <a:pt x="855" y="10206"/>
                  </a:cubicBezTo>
                  <a:cubicBezTo>
                    <a:pt x="940" y="10565"/>
                    <a:pt x="1042" y="10941"/>
                    <a:pt x="1179" y="11300"/>
                  </a:cubicBezTo>
                  <a:cubicBezTo>
                    <a:pt x="1133" y="11290"/>
                    <a:pt x="1086" y="11285"/>
                    <a:pt x="1039" y="11285"/>
                  </a:cubicBezTo>
                  <a:cubicBezTo>
                    <a:pt x="687" y="11285"/>
                    <a:pt x="345" y="11561"/>
                    <a:pt x="496" y="11983"/>
                  </a:cubicBezTo>
                  <a:cubicBezTo>
                    <a:pt x="786" y="12769"/>
                    <a:pt x="1145" y="13538"/>
                    <a:pt x="1589" y="14273"/>
                  </a:cubicBezTo>
                  <a:cubicBezTo>
                    <a:pt x="1577" y="14272"/>
                    <a:pt x="1565" y="14271"/>
                    <a:pt x="1553" y="14271"/>
                  </a:cubicBezTo>
                  <a:cubicBezTo>
                    <a:pt x="1179" y="14271"/>
                    <a:pt x="911" y="14780"/>
                    <a:pt x="1077" y="15144"/>
                  </a:cubicBezTo>
                  <a:cubicBezTo>
                    <a:pt x="1333" y="15691"/>
                    <a:pt x="1640" y="16238"/>
                    <a:pt x="1931" y="16767"/>
                  </a:cubicBezTo>
                  <a:cubicBezTo>
                    <a:pt x="1818" y="16659"/>
                    <a:pt x="1697" y="16613"/>
                    <a:pt x="1581" y="16613"/>
                  </a:cubicBezTo>
                  <a:cubicBezTo>
                    <a:pt x="1188" y="16613"/>
                    <a:pt x="862" y="17144"/>
                    <a:pt x="1179" y="17553"/>
                  </a:cubicBezTo>
                  <a:cubicBezTo>
                    <a:pt x="2136" y="18732"/>
                    <a:pt x="3247" y="19809"/>
                    <a:pt x="4101" y="21073"/>
                  </a:cubicBezTo>
                  <a:cubicBezTo>
                    <a:pt x="3230" y="20492"/>
                    <a:pt x="2495" y="19604"/>
                    <a:pt x="1743" y="18955"/>
                  </a:cubicBezTo>
                  <a:cubicBezTo>
                    <a:pt x="1639" y="18855"/>
                    <a:pt x="1521" y="18812"/>
                    <a:pt x="1407" y="18812"/>
                  </a:cubicBezTo>
                  <a:cubicBezTo>
                    <a:pt x="1071" y="18812"/>
                    <a:pt x="770" y="19182"/>
                    <a:pt x="974" y="19553"/>
                  </a:cubicBezTo>
                  <a:cubicBezTo>
                    <a:pt x="1470" y="20509"/>
                    <a:pt x="2051" y="21415"/>
                    <a:pt x="2597" y="22355"/>
                  </a:cubicBezTo>
                  <a:cubicBezTo>
                    <a:pt x="2290" y="22218"/>
                    <a:pt x="1982" y="22064"/>
                    <a:pt x="1675" y="21910"/>
                  </a:cubicBezTo>
                  <a:cubicBezTo>
                    <a:pt x="1521" y="21722"/>
                    <a:pt x="1282" y="21603"/>
                    <a:pt x="1042" y="21586"/>
                  </a:cubicBezTo>
                  <a:cubicBezTo>
                    <a:pt x="1030" y="21585"/>
                    <a:pt x="1019" y="21584"/>
                    <a:pt x="1007" y="21584"/>
                  </a:cubicBezTo>
                  <a:cubicBezTo>
                    <a:pt x="697" y="21584"/>
                    <a:pt x="658" y="22018"/>
                    <a:pt x="889" y="22167"/>
                  </a:cubicBezTo>
                  <a:cubicBezTo>
                    <a:pt x="1640" y="22713"/>
                    <a:pt x="2495" y="23106"/>
                    <a:pt x="3315" y="23568"/>
                  </a:cubicBezTo>
                  <a:cubicBezTo>
                    <a:pt x="3376" y="23604"/>
                    <a:pt x="3445" y="23620"/>
                    <a:pt x="3514" y="23620"/>
                  </a:cubicBezTo>
                  <a:cubicBezTo>
                    <a:pt x="3773" y="23620"/>
                    <a:pt x="4038" y="23390"/>
                    <a:pt x="3930" y="23106"/>
                  </a:cubicBezTo>
                  <a:cubicBezTo>
                    <a:pt x="3742" y="22645"/>
                    <a:pt x="3520" y="22184"/>
                    <a:pt x="3281" y="21757"/>
                  </a:cubicBezTo>
                  <a:lnTo>
                    <a:pt x="3281" y="21757"/>
                  </a:lnTo>
                  <a:cubicBezTo>
                    <a:pt x="3828" y="22201"/>
                    <a:pt x="4460" y="22508"/>
                    <a:pt x="5160" y="22645"/>
                  </a:cubicBezTo>
                  <a:cubicBezTo>
                    <a:pt x="5207" y="22658"/>
                    <a:pt x="5254" y="22664"/>
                    <a:pt x="5299" y="22664"/>
                  </a:cubicBezTo>
                  <a:cubicBezTo>
                    <a:pt x="5678" y="22664"/>
                    <a:pt x="5957" y="22243"/>
                    <a:pt x="5758" y="21876"/>
                  </a:cubicBezTo>
                  <a:cubicBezTo>
                    <a:pt x="5399" y="21090"/>
                    <a:pt x="4955" y="20338"/>
                    <a:pt x="4408" y="19672"/>
                  </a:cubicBezTo>
                  <a:cubicBezTo>
                    <a:pt x="4460" y="19570"/>
                    <a:pt x="4460" y="19433"/>
                    <a:pt x="4408" y="19313"/>
                  </a:cubicBezTo>
                  <a:cubicBezTo>
                    <a:pt x="4067" y="18408"/>
                    <a:pt x="3657" y="17536"/>
                    <a:pt x="3161" y="16699"/>
                  </a:cubicBezTo>
                  <a:lnTo>
                    <a:pt x="3161" y="16699"/>
                  </a:lnTo>
                  <a:lnTo>
                    <a:pt x="3230" y="16750"/>
                  </a:lnTo>
                  <a:cubicBezTo>
                    <a:pt x="3319" y="16817"/>
                    <a:pt x="3415" y="16846"/>
                    <a:pt x="3507" y="16846"/>
                  </a:cubicBezTo>
                  <a:cubicBezTo>
                    <a:pt x="3890" y="16846"/>
                    <a:pt x="4232" y="16353"/>
                    <a:pt x="3998" y="15982"/>
                  </a:cubicBezTo>
                  <a:cubicBezTo>
                    <a:pt x="3349" y="14939"/>
                    <a:pt x="2631" y="13931"/>
                    <a:pt x="2085" y="12821"/>
                  </a:cubicBezTo>
                  <a:lnTo>
                    <a:pt x="2085" y="12821"/>
                  </a:lnTo>
                  <a:lnTo>
                    <a:pt x="2307" y="12906"/>
                  </a:lnTo>
                  <a:cubicBezTo>
                    <a:pt x="2364" y="12923"/>
                    <a:pt x="2419" y="12931"/>
                    <a:pt x="2471" y="12931"/>
                  </a:cubicBezTo>
                  <a:cubicBezTo>
                    <a:pt x="2933" y="12931"/>
                    <a:pt x="3176" y="12302"/>
                    <a:pt x="2854" y="11949"/>
                  </a:cubicBezTo>
                  <a:cubicBezTo>
                    <a:pt x="2649" y="11727"/>
                    <a:pt x="2478" y="11471"/>
                    <a:pt x="2358" y="11180"/>
                  </a:cubicBezTo>
                  <a:lnTo>
                    <a:pt x="2358" y="11180"/>
                  </a:lnTo>
                  <a:cubicBezTo>
                    <a:pt x="2597" y="11317"/>
                    <a:pt x="2837" y="11437"/>
                    <a:pt x="3076" y="11590"/>
                  </a:cubicBezTo>
                  <a:cubicBezTo>
                    <a:pt x="3176" y="11654"/>
                    <a:pt x="3273" y="11681"/>
                    <a:pt x="3363" y="11681"/>
                  </a:cubicBezTo>
                  <a:cubicBezTo>
                    <a:pt x="3737" y="11681"/>
                    <a:pt x="3993" y="11210"/>
                    <a:pt x="3828" y="10839"/>
                  </a:cubicBezTo>
                  <a:cubicBezTo>
                    <a:pt x="3571" y="10241"/>
                    <a:pt x="3281" y="9677"/>
                    <a:pt x="2956" y="9147"/>
                  </a:cubicBezTo>
                  <a:lnTo>
                    <a:pt x="2956" y="9147"/>
                  </a:lnTo>
                  <a:cubicBezTo>
                    <a:pt x="3026" y="9174"/>
                    <a:pt x="3096" y="9186"/>
                    <a:pt x="3163" y="9186"/>
                  </a:cubicBezTo>
                  <a:cubicBezTo>
                    <a:pt x="3568" y="9186"/>
                    <a:pt x="3877" y="8740"/>
                    <a:pt x="3657" y="8344"/>
                  </a:cubicBezTo>
                  <a:cubicBezTo>
                    <a:pt x="3332" y="7780"/>
                    <a:pt x="2973" y="7216"/>
                    <a:pt x="2631" y="6670"/>
                  </a:cubicBezTo>
                  <a:cubicBezTo>
                    <a:pt x="2973" y="6550"/>
                    <a:pt x="3127" y="6157"/>
                    <a:pt x="2956" y="5832"/>
                  </a:cubicBezTo>
                  <a:cubicBezTo>
                    <a:pt x="2614" y="5063"/>
                    <a:pt x="2051" y="4431"/>
                    <a:pt x="1606" y="3731"/>
                  </a:cubicBezTo>
                  <a:cubicBezTo>
                    <a:pt x="1777" y="3594"/>
                    <a:pt x="1863" y="3355"/>
                    <a:pt x="1777" y="3133"/>
                  </a:cubicBezTo>
                  <a:cubicBezTo>
                    <a:pt x="1658" y="2688"/>
                    <a:pt x="1572" y="2210"/>
                    <a:pt x="1555" y="1749"/>
                  </a:cubicBezTo>
                  <a:lnTo>
                    <a:pt x="1572" y="1749"/>
                  </a:lnTo>
                  <a:cubicBezTo>
                    <a:pt x="1794" y="1749"/>
                    <a:pt x="1982" y="1629"/>
                    <a:pt x="2085" y="1458"/>
                  </a:cubicBezTo>
                  <a:cubicBezTo>
                    <a:pt x="2341" y="877"/>
                    <a:pt x="2444" y="279"/>
                    <a:pt x="1726" y="40"/>
                  </a:cubicBezTo>
                  <a:cubicBezTo>
                    <a:pt x="1651" y="13"/>
                    <a:pt x="1581" y="1"/>
                    <a:pt x="1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 rot="163703">
              <a:off x="8022501" y="3676653"/>
              <a:ext cx="537923" cy="1467878"/>
            </a:xfrm>
            <a:custGeom>
              <a:avLst/>
              <a:gdLst/>
              <a:ahLst/>
              <a:cxnLst/>
              <a:rect l="l" t="t" r="r" b="b"/>
              <a:pathLst>
                <a:path w="13602" h="37117" extrusionOk="0">
                  <a:moveTo>
                    <a:pt x="5855" y="527"/>
                  </a:moveTo>
                  <a:cubicBezTo>
                    <a:pt x="6908" y="527"/>
                    <a:pt x="7985" y="954"/>
                    <a:pt x="8834" y="1679"/>
                  </a:cubicBezTo>
                  <a:cubicBezTo>
                    <a:pt x="10645" y="3200"/>
                    <a:pt x="11431" y="5763"/>
                    <a:pt x="11961" y="7967"/>
                  </a:cubicBezTo>
                  <a:cubicBezTo>
                    <a:pt x="12952" y="12085"/>
                    <a:pt x="13157" y="16510"/>
                    <a:pt x="12252" y="20645"/>
                  </a:cubicBezTo>
                  <a:cubicBezTo>
                    <a:pt x="11841" y="22507"/>
                    <a:pt x="10970" y="25839"/>
                    <a:pt x="8663" y="26061"/>
                  </a:cubicBezTo>
                  <a:cubicBezTo>
                    <a:pt x="8595" y="25737"/>
                    <a:pt x="8544" y="25412"/>
                    <a:pt x="8493" y="25104"/>
                  </a:cubicBezTo>
                  <a:cubicBezTo>
                    <a:pt x="8014" y="22439"/>
                    <a:pt x="7450" y="19808"/>
                    <a:pt x="7143" y="17108"/>
                  </a:cubicBezTo>
                  <a:cubicBezTo>
                    <a:pt x="6852" y="14699"/>
                    <a:pt x="6613" y="12273"/>
                    <a:pt x="6066" y="9915"/>
                  </a:cubicBezTo>
                  <a:cubicBezTo>
                    <a:pt x="6036" y="9799"/>
                    <a:pt x="5942" y="9746"/>
                    <a:pt x="5849" y="9746"/>
                  </a:cubicBezTo>
                  <a:cubicBezTo>
                    <a:pt x="5736" y="9746"/>
                    <a:pt x="5622" y="9825"/>
                    <a:pt x="5622" y="9966"/>
                  </a:cubicBezTo>
                  <a:cubicBezTo>
                    <a:pt x="5622" y="15160"/>
                    <a:pt x="5947" y="20354"/>
                    <a:pt x="5793" y="25549"/>
                  </a:cubicBezTo>
                  <a:cubicBezTo>
                    <a:pt x="5793" y="25720"/>
                    <a:pt x="5776" y="25907"/>
                    <a:pt x="5759" y="26095"/>
                  </a:cubicBezTo>
                  <a:cubicBezTo>
                    <a:pt x="5092" y="26027"/>
                    <a:pt x="4426" y="25839"/>
                    <a:pt x="3811" y="25549"/>
                  </a:cubicBezTo>
                  <a:cubicBezTo>
                    <a:pt x="2188" y="24763"/>
                    <a:pt x="1453" y="22883"/>
                    <a:pt x="1060" y="21243"/>
                  </a:cubicBezTo>
                  <a:cubicBezTo>
                    <a:pt x="479" y="18783"/>
                    <a:pt x="599" y="16100"/>
                    <a:pt x="582" y="13571"/>
                  </a:cubicBezTo>
                  <a:cubicBezTo>
                    <a:pt x="530" y="9812"/>
                    <a:pt x="582" y="4738"/>
                    <a:pt x="3179" y="1748"/>
                  </a:cubicBezTo>
                  <a:cubicBezTo>
                    <a:pt x="3912" y="898"/>
                    <a:pt x="4873" y="527"/>
                    <a:pt x="5855" y="527"/>
                  </a:cubicBezTo>
                  <a:close/>
                  <a:moveTo>
                    <a:pt x="6100" y="12546"/>
                  </a:moveTo>
                  <a:lnTo>
                    <a:pt x="6100" y="12546"/>
                  </a:lnTo>
                  <a:cubicBezTo>
                    <a:pt x="6374" y="14221"/>
                    <a:pt x="6528" y="15912"/>
                    <a:pt x="6750" y="17587"/>
                  </a:cubicBezTo>
                  <a:cubicBezTo>
                    <a:pt x="7023" y="19996"/>
                    <a:pt x="7536" y="22354"/>
                    <a:pt x="7963" y="24746"/>
                  </a:cubicBezTo>
                  <a:lnTo>
                    <a:pt x="8219" y="26130"/>
                  </a:lnTo>
                  <a:cubicBezTo>
                    <a:pt x="8202" y="26130"/>
                    <a:pt x="8202" y="26147"/>
                    <a:pt x="8185" y="26147"/>
                  </a:cubicBezTo>
                  <a:cubicBezTo>
                    <a:pt x="7893" y="26162"/>
                    <a:pt x="7598" y="26171"/>
                    <a:pt x="7302" y="26171"/>
                  </a:cubicBezTo>
                  <a:cubicBezTo>
                    <a:pt x="6940" y="26171"/>
                    <a:pt x="6577" y="26158"/>
                    <a:pt x="6220" y="26130"/>
                  </a:cubicBezTo>
                  <a:lnTo>
                    <a:pt x="6203" y="26130"/>
                  </a:lnTo>
                  <a:cubicBezTo>
                    <a:pt x="6203" y="25942"/>
                    <a:pt x="6220" y="25737"/>
                    <a:pt x="6220" y="25549"/>
                  </a:cubicBezTo>
                  <a:cubicBezTo>
                    <a:pt x="6374" y="21209"/>
                    <a:pt x="6169" y="16869"/>
                    <a:pt x="6100" y="12546"/>
                  </a:cubicBezTo>
                  <a:close/>
                  <a:moveTo>
                    <a:pt x="5891" y="1"/>
                  </a:moveTo>
                  <a:cubicBezTo>
                    <a:pt x="5165" y="1"/>
                    <a:pt x="4408" y="218"/>
                    <a:pt x="3640" y="722"/>
                  </a:cubicBezTo>
                  <a:cubicBezTo>
                    <a:pt x="616" y="2704"/>
                    <a:pt x="325" y="7813"/>
                    <a:pt x="172" y="11025"/>
                  </a:cubicBezTo>
                  <a:cubicBezTo>
                    <a:pt x="1" y="14203"/>
                    <a:pt x="1" y="17552"/>
                    <a:pt x="479" y="20696"/>
                  </a:cubicBezTo>
                  <a:cubicBezTo>
                    <a:pt x="770" y="22490"/>
                    <a:pt x="1453" y="24199"/>
                    <a:pt x="2837" y="25429"/>
                  </a:cubicBezTo>
                  <a:cubicBezTo>
                    <a:pt x="3657" y="26164"/>
                    <a:pt x="4682" y="26454"/>
                    <a:pt x="5742" y="26540"/>
                  </a:cubicBezTo>
                  <a:cubicBezTo>
                    <a:pt x="5656" y="28675"/>
                    <a:pt x="5468" y="30760"/>
                    <a:pt x="5178" y="32879"/>
                  </a:cubicBezTo>
                  <a:cubicBezTo>
                    <a:pt x="5024" y="33801"/>
                    <a:pt x="4973" y="34741"/>
                    <a:pt x="5058" y="35664"/>
                  </a:cubicBezTo>
                  <a:cubicBezTo>
                    <a:pt x="5092" y="36057"/>
                    <a:pt x="4922" y="36672"/>
                    <a:pt x="5075" y="37048"/>
                  </a:cubicBezTo>
                  <a:cubicBezTo>
                    <a:pt x="5092" y="37082"/>
                    <a:pt x="5144" y="37116"/>
                    <a:pt x="5178" y="37116"/>
                  </a:cubicBezTo>
                  <a:cubicBezTo>
                    <a:pt x="5314" y="37099"/>
                    <a:pt x="5434" y="37048"/>
                    <a:pt x="5537" y="36979"/>
                  </a:cubicBezTo>
                  <a:cubicBezTo>
                    <a:pt x="5588" y="36945"/>
                    <a:pt x="5571" y="36860"/>
                    <a:pt x="5502" y="36860"/>
                  </a:cubicBezTo>
                  <a:cubicBezTo>
                    <a:pt x="5501" y="36860"/>
                    <a:pt x="5499" y="36860"/>
                    <a:pt x="5497" y="36860"/>
                  </a:cubicBezTo>
                  <a:cubicBezTo>
                    <a:pt x="5300" y="36860"/>
                    <a:pt x="5434" y="35935"/>
                    <a:pt x="5400" y="35664"/>
                  </a:cubicBezTo>
                  <a:cubicBezTo>
                    <a:pt x="5263" y="34519"/>
                    <a:pt x="5502" y="33306"/>
                    <a:pt x="5673" y="32178"/>
                  </a:cubicBezTo>
                  <a:cubicBezTo>
                    <a:pt x="5964" y="30316"/>
                    <a:pt x="6135" y="28453"/>
                    <a:pt x="6186" y="26557"/>
                  </a:cubicBezTo>
                  <a:cubicBezTo>
                    <a:pt x="6377" y="26566"/>
                    <a:pt x="6569" y="26571"/>
                    <a:pt x="6762" y="26571"/>
                  </a:cubicBezTo>
                  <a:cubicBezTo>
                    <a:pt x="7259" y="26571"/>
                    <a:pt x="7761" y="26542"/>
                    <a:pt x="8253" y="26506"/>
                  </a:cubicBezTo>
                  <a:lnTo>
                    <a:pt x="8270" y="26506"/>
                  </a:lnTo>
                  <a:cubicBezTo>
                    <a:pt x="8817" y="29581"/>
                    <a:pt x="9313" y="32639"/>
                    <a:pt x="9381" y="35783"/>
                  </a:cubicBezTo>
                  <a:cubicBezTo>
                    <a:pt x="9381" y="35929"/>
                    <a:pt x="9501" y="36001"/>
                    <a:pt x="9618" y="36001"/>
                  </a:cubicBezTo>
                  <a:cubicBezTo>
                    <a:pt x="9736" y="36001"/>
                    <a:pt x="9851" y="35929"/>
                    <a:pt x="9842" y="35783"/>
                  </a:cubicBezTo>
                  <a:cubicBezTo>
                    <a:pt x="9774" y="32639"/>
                    <a:pt x="9278" y="29581"/>
                    <a:pt x="8732" y="26506"/>
                  </a:cubicBezTo>
                  <a:cubicBezTo>
                    <a:pt x="8851" y="26506"/>
                    <a:pt x="8954" y="26488"/>
                    <a:pt x="9056" y="26471"/>
                  </a:cubicBezTo>
                  <a:lnTo>
                    <a:pt x="9278" y="26471"/>
                  </a:lnTo>
                  <a:cubicBezTo>
                    <a:pt x="9330" y="26471"/>
                    <a:pt x="9381" y="26437"/>
                    <a:pt x="9415" y="26369"/>
                  </a:cubicBezTo>
                  <a:cubicBezTo>
                    <a:pt x="12303" y="25378"/>
                    <a:pt x="12952" y="19996"/>
                    <a:pt x="13208" y="17569"/>
                  </a:cubicBezTo>
                  <a:cubicBezTo>
                    <a:pt x="13601" y="13332"/>
                    <a:pt x="13037" y="9078"/>
                    <a:pt x="11568" y="5096"/>
                  </a:cubicBezTo>
                  <a:cubicBezTo>
                    <a:pt x="10649" y="2725"/>
                    <a:pt x="8462" y="1"/>
                    <a:pt x="58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34"/>
          <p:cNvGrpSpPr/>
          <p:nvPr/>
        </p:nvGrpSpPr>
        <p:grpSpPr>
          <a:xfrm rot="1250769">
            <a:off x="397197" y="1038426"/>
            <a:ext cx="393581" cy="383430"/>
            <a:chOff x="397551" y="281000"/>
            <a:chExt cx="457711" cy="445973"/>
          </a:xfrm>
        </p:grpSpPr>
        <p:sp>
          <p:nvSpPr>
            <p:cNvPr id="661" name="Google Shape;66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34"/>
          <p:cNvGrpSpPr/>
          <p:nvPr/>
        </p:nvGrpSpPr>
        <p:grpSpPr>
          <a:xfrm rot="-2700000">
            <a:off x="7555465" y="595672"/>
            <a:ext cx="820003" cy="1171557"/>
            <a:chOff x="429300" y="4096370"/>
            <a:chExt cx="412866" cy="589872"/>
          </a:xfrm>
        </p:grpSpPr>
        <p:sp>
          <p:nvSpPr>
            <p:cNvPr id="664" name="Google Shape;664;p34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34"/>
          <p:cNvGrpSpPr/>
          <p:nvPr/>
        </p:nvGrpSpPr>
        <p:grpSpPr>
          <a:xfrm>
            <a:off x="946038" y="534988"/>
            <a:ext cx="457711" cy="445973"/>
            <a:chOff x="397551" y="281000"/>
            <a:chExt cx="457711" cy="445973"/>
          </a:xfrm>
        </p:grpSpPr>
        <p:sp>
          <p:nvSpPr>
            <p:cNvPr id="671" name="Google Shape;67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940698" y="-1631485"/>
            <a:ext cx="2767933" cy="285297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7686319" y="-102481"/>
            <a:ext cx="1467213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8206289" y="4344707"/>
            <a:ext cx="827338" cy="808883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91259" y="3581120"/>
            <a:ext cx="1109611" cy="2575908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0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0"/>
          <p:cNvSpPr/>
          <p:nvPr/>
        </p:nvSpPr>
        <p:spPr>
          <a:xfrm rot="1636678">
            <a:off x="8438129" y="4684126"/>
            <a:ext cx="511736" cy="357502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BLANK_1_1_1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3110121" y="3205874"/>
            <a:ext cx="2217990" cy="281502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603300" y="1036925"/>
            <a:ext cx="7937408" cy="3442526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571568" y="100053"/>
            <a:ext cx="2373845" cy="128348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190324" y="183533"/>
            <a:ext cx="850046" cy="1116502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8193350" y="216813"/>
            <a:ext cx="1290421" cy="820102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8296350" y="4361522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6077571" y="-1803126"/>
            <a:ext cx="2217990" cy="281502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2644605" y="102336"/>
            <a:ext cx="652111" cy="509772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749B7CE7-8C6B-4F3A-9967-114388D9086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075" y="537875"/>
            <a:ext cx="7695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075" y="1152475"/>
            <a:ext cx="7695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78" r:id="rId5"/>
    <p:sldLayoutId id="2147483680" r:id="rId6"/>
    <p:sldLayoutId id="2147483684" r:id="rId7"/>
    <p:sldLayoutId id="2147483686" r:id="rId8"/>
    <p:sldLayoutId id="214748368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BCEA649F-F2C2-462B-A146-3373844D4751}"/>
              </a:ext>
            </a:extLst>
          </p:cNvPr>
          <p:cNvSpPr txBox="1"/>
          <p:nvPr userDrawn="1"/>
        </p:nvSpPr>
        <p:spPr>
          <a:xfrm>
            <a:off x="0" y="-1419999"/>
            <a:ext cx="9144000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7CCCD-7A59-40BD-90CA-BB540434B08C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6790F-73D7-413C-BC74-7E5A03E57B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/>
        </p:nvSpPr>
        <p:spPr>
          <a:xfrm>
            <a:off x="-17373600" y="-9772650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/>
        </p:nvSpPr>
        <p:spPr>
          <a:xfrm>
            <a:off x="26221335" y="-9772650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/>
        </p:nvSpPr>
        <p:spPr>
          <a:xfrm>
            <a:off x="26221335" y="14619886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/>
        </p:nvSpPr>
        <p:spPr>
          <a:xfrm>
            <a:off x="-17373600" y="14619886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3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519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199131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F341EFBD-22DC-4A49-AF86-9C70F32EA29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414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librewiki.net/wiki/%EB%B6%81%EB%B2%A0%ED%8A%B8%EB%82%A8_%EB%8F%99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openclipart.org/detail/73765/t-shirt_yelow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www.pngall.com/skirt-png/download/3828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hyperlink" Target="https://www.wallpaperflare.com/search?wallpaper=flash&amp;page=2" TargetMode="Externa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librewiki.net/wiki/%EB%B6%81%EB%B2%A0%ED%8A%B8%EB%82%A8_%EB%8F%9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pngall.com/skirt-png/download/3822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librewiki.net/wiki/%EB%B6%81%EB%B2%A0%ED%8A%B8%EB%82%A8_%EB%8F%9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openclipart.org/detail/77629/red-tshir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cybertactique.blogspot.com/2014/12/lecture-securite-et-espionnage.html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hyperlink" Target="https://hoclieu.vn/skill/f4dd565f-91e1-479f-a501-f65df2754cc2?lessonId=08db709a-6a8e-4e1c-8a1f-51d6cee15b7d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3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.xml"/><Relationship Id="rId11" Type="http://schemas.openxmlformats.org/officeDocument/2006/relationships/image" Target="../media/image25.emf"/><Relationship Id="rId5" Type="http://schemas.openxmlformats.org/officeDocument/2006/relationships/image" Target="../media/image22.em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pngall.com/blue-pen-png/download/52222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s://pixabay.com/en/ruler-measure-maths-geometry-307494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lieu.vn/skill/96b53847-3373-4641-adec-2994b17fd972?lessonId=08db709a-6a8e-4e1c-8a1f-51d6cee15b7d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30.xml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4.png"/><Relationship Id="rId7" Type="http://schemas.openxmlformats.org/officeDocument/2006/relationships/slide" Target="slide28.xml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control" Target="../activeX/activeX2.xml"/><Relationship Id="rId16" Type="http://schemas.openxmlformats.org/officeDocument/2006/relationships/slide" Target="slide31.xml"/><Relationship Id="rId20" Type="http://schemas.openxmlformats.org/officeDocument/2006/relationships/image" Target="../media/image43.png"/><Relationship Id="rId1" Type="http://schemas.openxmlformats.org/officeDocument/2006/relationships/control" Target="../activeX/activeX1.xml"/><Relationship Id="rId6" Type="http://schemas.openxmlformats.org/officeDocument/2006/relationships/image" Target="../media/image34.png"/><Relationship Id="rId11" Type="http://schemas.openxmlformats.org/officeDocument/2006/relationships/slide" Target="slide27.xml"/><Relationship Id="rId24" Type="http://schemas.openxmlformats.org/officeDocument/2006/relationships/image" Target="../media/image47.wmf"/><Relationship Id="rId5" Type="http://schemas.openxmlformats.org/officeDocument/2006/relationships/slide" Target="slide29.xml"/><Relationship Id="rId15" Type="http://schemas.openxmlformats.org/officeDocument/2006/relationships/image" Target="../media/image39.png"/><Relationship Id="rId23" Type="http://schemas.openxmlformats.org/officeDocument/2006/relationships/image" Target="../media/image46.wmf"/><Relationship Id="rId10" Type="http://schemas.openxmlformats.org/officeDocument/2006/relationships/image" Target="../media/image36.png"/><Relationship Id="rId19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slide" Target="slide26.xml"/><Relationship Id="rId14" Type="http://schemas.openxmlformats.org/officeDocument/2006/relationships/image" Target="../media/image38.png"/><Relationship Id="rId2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iowiki.com/File:Yoshi_(Thank_You)_-_Super_Mario_Sticker.gif" TargetMode="External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ordwall.net/vi/resource/71621528/g4-unit-18-l2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skirt-png/download/38286" TargetMode="External"/><Relationship Id="rId3" Type="http://schemas.microsoft.com/office/2007/relationships/media" Target="../media/media3.wav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6.xml"/><Relationship Id="rId10" Type="http://schemas.openxmlformats.org/officeDocument/2006/relationships/hyperlink" Target="https://openclipart.org/detail/73765/t-shirt_yelow" TargetMode="External"/><Relationship Id="rId4" Type="http://schemas.openxmlformats.org/officeDocument/2006/relationships/audio" Target="../media/media3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wav"/><Relationship Id="rId7" Type="http://schemas.openxmlformats.org/officeDocument/2006/relationships/hyperlink" Target="https://librewiki.net/wiki/%EB%B6%81%EB%B2%A0%ED%8A%B8%EB%82%A8_%EB%8F%99" TargetMode="Externa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" y="499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BBB297-5C73-693A-F907-C8345277624E}"/>
              </a:ext>
            </a:extLst>
          </p:cNvPr>
          <p:cNvSpPr txBox="1">
            <a:spLocks/>
          </p:cNvSpPr>
          <p:nvPr/>
        </p:nvSpPr>
        <p:spPr>
          <a:xfrm>
            <a:off x="101600" y="1219200"/>
            <a:ext cx="2291644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New words:</a:t>
            </a: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08DB33ED-D3D3-B341-B767-90C2441C2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6232" y="-29780"/>
            <a:ext cx="3971535" cy="546900"/>
          </a:xfrm>
        </p:spPr>
        <p:txBody>
          <a:bodyPr/>
          <a:lstStyle/>
          <a:p>
            <a:r>
              <a:rPr lang="en-US" sz="2400" dirty="0"/>
              <a:t>Tuesday, April 16</a:t>
            </a:r>
            <a:r>
              <a:rPr lang="en-US" sz="2400" baseline="30000" dirty="0"/>
              <a:t>th</a:t>
            </a:r>
            <a:r>
              <a:rPr lang="en-US" sz="2400" dirty="0"/>
              <a:t>,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B57FF9-7608-CE19-698A-1048C6524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5547" y="1879595"/>
            <a:ext cx="1175107" cy="117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39C93-1B5F-CB5D-F315-D212D4C3E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05547" y="3715154"/>
            <a:ext cx="1172359" cy="1278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ubtitle 3">
            <a:extLst>
              <a:ext uri="{FF2B5EF4-FFF2-40B4-BE49-F238E27FC236}">
                <a16:creationId xmlns:a16="http://schemas.microsoft.com/office/drawing/2014/main" id="{0E97CA36-8AD4-D924-1AEF-944B56F91D68}"/>
              </a:ext>
            </a:extLst>
          </p:cNvPr>
          <p:cNvSpPr txBox="1">
            <a:spLocks/>
          </p:cNvSpPr>
          <p:nvPr/>
        </p:nvSpPr>
        <p:spPr>
          <a:xfrm>
            <a:off x="1718146" y="2404110"/>
            <a:ext cx="1395150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2400" dirty="0"/>
              <a:t>skirt</a:t>
            </a:r>
          </a:p>
        </p:txBody>
      </p:sp>
      <p:sp>
        <p:nvSpPr>
          <p:cNvPr id="10" name="Google Shape;853;p44">
            <a:extLst>
              <a:ext uri="{FF2B5EF4-FFF2-40B4-BE49-F238E27FC236}">
                <a16:creationId xmlns:a16="http://schemas.microsoft.com/office/drawing/2014/main" id="{E4966320-0ED9-BCF5-4C93-848B6436BF6C}"/>
              </a:ext>
            </a:extLst>
          </p:cNvPr>
          <p:cNvSpPr txBox="1">
            <a:spLocks/>
          </p:cNvSpPr>
          <p:nvPr/>
        </p:nvSpPr>
        <p:spPr>
          <a:xfrm>
            <a:off x="1049844" y="402914"/>
            <a:ext cx="6829801" cy="8254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en-US" sz="2800" b="1" dirty="0">
                <a:solidFill>
                  <a:srgbClr val="FF0000"/>
                </a:solidFill>
              </a:rPr>
              <a:t>Unit 18. At the shopping </a:t>
            </a:r>
            <a:r>
              <a:rPr lang="en-US" sz="2800" b="1" dirty="0" err="1">
                <a:solidFill>
                  <a:srgbClr val="FF0000"/>
                </a:solidFill>
              </a:rPr>
              <a:t>centre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en-US" sz="2400" dirty="0">
                <a:solidFill>
                  <a:srgbClr val="FF0000"/>
                </a:solidFill>
              </a:rPr>
              <a:t>Lesson 1 (1 2 3)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A75ABCB1-8386-F0E5-0DE3-D59CF98F8FEF}"/>
              </a:ext>
            </a:extLst>
          </p:cNvPr>
          <p:cNvSpPr txBox="1">
            <a:spLocks/>
          </p:cNvSpPr>
          <p:nvPr/>
        </p:nvSpPr>
        <p:spPr>
          <a:xfrm>
            <a:off x="1750832" y="4354332"/>
            <a:ext cx="144220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2400" dirty="0"/>
              <a:t>T-shirt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A4E193A3-31D2-8145-448E-16790207A58B}"/>
              </a:ext>
            </a:extLst>
          </p:cNvPr>
          <p:cNvSpPr txBox="1">
            <a:spLocks/>
          </p:cNvSpPr>
          <p:nvPr/>
        </p:nvSpPr>
        <p:spPr>
          <a:xfrm>
            <a:off x="6557767" y="2392013"/>
            <a:ext cx="1289434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2400" dirty="0"/>
              <a:t>dong</a:t>
            </a:r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782EFE02-D111-1496-776B-B01BABB956C1}"/>
              </a:ext>
            </a:extLst>
          </p:cNvPr>
          <p:cNvSpPr txBox="1">
            <a:spLocks/>
          </p:cNvSpPr>
          <p:nvPr/>
        </p:nvSpPr>
        <p:spPr>
          <a:xfrm>
            <a:off x="6437061" y="4154148"/>
            <a:ext cx="1812985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2400" dirty="0"/>
              <a:t>thousand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75DAD7-51A6-7C66-D585-41BC63DE4CEF}"/>
              </a:ext>
            </a:extLst>
          </p:cNvPr>
          <p:cNvGrpSpPr/>
          <p:nvPr/>
        </p:nvGrpSpPr>
        <p:grpSpPr>
          <a:xfrm>
            <a:off x="3541903" y="1879595"/>
            <a:ext cx="2992213" cy="1384310"/>
            <a:chOff x="329376" y="1635788"/>
            <a:chExt cx="3929280" cy="17847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D9199EF-FF54-332F-3FE1-9C3D7B241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329376" y="1635788"/>
              <a:ext cx="3929280" cy="1784745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3A39421-9762-5EAB-8DC1-FF86DC9E5807}"/>
                </a:ext>
              </a:extLst>
            </p:cNvPr>
            <p:cNvSpPr/>
            <p:nvPr/>
          </p:nvSpPr>
          <p:spPr>
            <a:xfrm>
              <a:off x="1603022" y="3059289"/>
              <a:ext cx="474134" cy="3612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A5553-3756-256E-BBEC-A32C5FBF93D1}"/>
              </a:ext>
            </a:extLst>
          </p:cNvPr>
          <p:cNvGrpSpPr/>
          <p:nvPr/>
        </p:nvGrpSpPr>
        <p:grpSpPr>
          <a:xfrm>
            <a:off x="3510691" y="3658646"/>
            <a:ext cx="3023425" cy="1230489"/>
            <a:chOff x="4885346" y="1635788"/>
            <a:chExt cx="3929279" cy="17847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42F871B-DCE1-9EE2-3812-8ADAB92FF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4885346" y="1635788"/>
              <a:ext cx="3929279" cy="1784745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4B99025-1B21-65DB-83D8-DAADB3D6D001}"/>
                </a:ext>
              </a:extLst>
            </p:cNvPr>
            <p:cNvSpPr/>
            <p:nvPr/>
          </p:nvSpPr>
          <p:spPr>
            <a:xfrm>
              <a:off x="7800622" y="2830994"/>
              <a:ext cx="880533" cy="4565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81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  <p:bldP spid="12" grpId="0" build="p"/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68D397-9C00-3517-63F3-3DF3BA0E1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-112889"/>
            <a:ext cx="9144000" cy="5715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</p:spPr>
      </p:pic>
      <p:sp>
        <p:nvSpPr>
          <p:cNvPr id="2" name="Google Shape;1858;p70">
            <a:extLst>
              <a:ext uri="{FF2B5EF4-FFF2-40B4-BE49-F238E27FC236}">
                <a16:creationId xmlns:a16="http://schemas.microsoft.com/office/drawing/2014/main" id="{EDA9F70F-D49A-1EC1-54C9-01AA354DAB3B}"/>
              </a:ext>
            </a:extLst>
          </p:cNvPr>
          <p:cNvSpPr txBox="1">
            <a:spLocks/>
          </p:cNvSpPr>
          <p:nvPr/>
        </p:nvSpPr>
        <p:spPr>
          <a:xfrm>
            <a:off x="2716417" y="2323711"/>
            <a:ext cx="3711166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rick Hand"/>
              <a:buNone/>
              <a:defRPr sz="7500" b="0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" dirty="0">
                <a:solidFill>
                  <a:schemeClr val="accent5">
                    <a:lumMod val="75000"/>
                  </a:schemeClr>
                </a:solidFill>
              </a:rPr>
              <a:t>he flash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BBB297-5C73-693A-F907-C8345277624E}"/>
              </a:ext>
            </a:extLst>
          </p:cNvPr>
          <p:cNvSpPr txBox="1">
            <a:spLocks/>
          </p:cNvSpPr>
          <p:nvPr/>
        </p:nvSpPr>
        <p:spPr>
          <a:xfrm>
            <a:off x="-476444" y="-112889"/>
            <a:ext cx="5669333" cy="980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Checking your memory</a:t>
            </a:r>
          </a:p>
        </p:txBody>
      </p:sp>
    </p:spTree>
    <p:extLst>
      <p:ext uri="{BB962C8B-B14F-4D97-AF65-F5344CB8AC3E}">
        <p14:creationId xmlns:p14="http://schemas.microsoft.com/office/powerpoint/2010/main" val="409163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BBB297-5C73-693A-F907-C8345277624E}"/>
              </a:ext>
            </a:extLst>
          </p:cNvPr>
          <p:cNvSpPr txBox="1">
            <a:spLocks/>
          </p:cNvSpPr>
          <p:nvPr/>
        </p:nvSpPr>
        <p:spPr>
          <a:xfrm>
            <a:off x="1532978" y="-91346"/>
            <a:ext cx="6078044" cy="83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Checking your memory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A4E193A3-31D2-8145-448E-16790207A58B}"/>
              </a:ext>
            </a:extLst>
          </p:cNvPr>
          <p:cNvSpPr txBox="1">
            <a:spLocks/>
          </p:cNvSpPr>
          <p:nvPr/>
        </p:nvSpPr>
        <p:spPr>
          <a:xfrm>
            <a:off x="3465680" y="3830413"/>
            <a:ext cx="2212641" cy="76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75DAD7-51A6-7C66-D585-41BC63DE4CEF}"/>
              </a:ext>
            </a:extLst>
          </p:cNvPr>
          <p:cNvGrpSpPr/>
          <p:nvPr/>
        </p:nvGrpSpPr>
        <p:grpSpPr>
          <a:xfrm>
            <a:off x="1996729" y="1064730"/>
            <a:ext cx="5150542" cy="2604159"/>
            <a:chOff x="329376" y="1635788"/>
            <a:chExt cx="3929280" cy="17847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D9199EF-FF54-332F-3FE1-9C3D7B241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329376" y="1635788"/>
              <a:ext cx="3929280" cy="1784745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3A39421-9762-5EAB-8DC1-FF86DC9E5807}"/>
                </a:ext>
              </a:extLst>
            </p:cNvPr>
            <p:cNvSpPr/>
            <p:nvPr/>
          </p:nvSpPr>
          <p:spPr>
            <a:xfrm>
              <a:off x="1603022" y="3059289"/>
              <a:ext cx="474134" cy="3612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973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BBB297-5C73-693A-F907-C8345277624E}"/>
              </a:ext>
            </a:extLst>
          </p:cNvPr>
          <p:cNvSpPr txBox="1">
            <a:spLocks/>
          </p:cNvSpPr>
          <p:nvPr/>
        </p:nvSpPr>
        <p:spPr>
          <a:xfrm>
            <a:off x="1532978" y="-91346"/>
            <a:ext cx="6078044" cy="83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Checking your memory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A4E193A3-31D2-8145-448E-16790207A58B}"/>
              </a:ext>
            </a:extLst>
          </p:cNvPr>
          <p:cNvSpPr txBox="1">
            <a:spLocks/>
          </p:cNvSpPr>
          <p:nvPr/>
        </p:nvSpPr>
        <p:spPr>
          <a:xfrm>
            <a:off x="3465680" y="3920724"/>
            <a:ext cx="2212641" cy="76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skirt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9FF7D-2C56-8262-05DF-0FFCFF504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73768" y="1126770"/>
            <a:ext cx="2596464" cy="25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2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BBB297-5C73-693A-F907-C8345277624E}"/>
              </a:ext>
            </a:extLst>
          </p:cNvPr>
          <p:cNvSpPr txBox="1">
            <a:spLocks/>
          </p:cNvSpPr>
          <p:nvPr/>
        </p:nvSpPr>
        <p:spPr>
          <a:xfrm>
            <a:off x="1532978" y="-91346"/>
            <a:ext cx="6078044" cy="83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Checking your memory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A4E193A3-31D2-8145-448E-16790207A58B}"/>
              </a:ext>
            </a:extLst>
          </p:cNvPr>
          <p:cNvSpPr txBox="1">
            <a:spLocks/>
          </p:cNvSpPr>
          <p:nvPr/>
        </p:nvSpPr>
        <p:spPr>
          <a:xfrm>
            <a:off x="3273768" y="3767661"/>
            <a:ext cx="2596464" cy="76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thousand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78751E-90C6-4E44-4BD0-E977B13BD444}"/>
              </a:ext>
            </a:extLst>
          </p:cNvPr>
          <p:cNvGrpSpPr/>
          <p:nvPr/>
        </p:nvGrpSpPr>
        <p:grpSpPr>
          <a:xfrm>
            <a:off x="2041917" y="992322"/>
            <a:ext cx="5060166" cy="2518522"/>
            <a:chOff x="4885346" y="1635788"/>
            <a:chExt cx="3929279" cy="17847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D74CA1-8C69-DF85-1AC5-FBE6D3015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4885346" y="1635788"/>
              <a:ext cx="3929279" cy="1784745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65F6A05-0480-776D-31C1-85BD6A5A157E}"/>
                </a:ext>
              </a:extLst>
            </p:cNvPr>
            <p:cNvSpPr/>
            <p:nvPr/>
          </p:nvSpPr>
          <p:spPr>
            <a:xfrm>
              <a:off x="7800622" y="2830994"/>
              <a:ext cx="880533" cy="4565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792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ousand_us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BBB297-5C73-693A-F907-C8345277624E}"/>
              </a:ext>
            </a:extLst>
          </p:cNvPr>
          <p:cNvSpPr txBox="1">
            <a:spLocks/>
          </p:cNvSpPr>
          <p:nvPr/>
        </p:nvSpPr>
        <p:spPr>
          <a:xfrm>
            <a:off x="1532978" y="-91346"/>
            <a:ext cx="6078044" cy="83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Checking your memory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A4E193A3-31D2-8145-448E-16790207A58B}"/>
              </a:ext>
            </a:extLst>
          </p:cNvPr>
          <p:cNvSpPr txBox="1">
            <a:spLocks/>
          </p:cNvSpPr>
          <p:nvPr/>
        </p:nvSpPr>
        <p:spPr>
          <a:xfrm>
            <a:off x="3273768" y="3920724"/>
            <a:ext cx="2596464" cy="76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T-shirt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5B34EA-9CCE-D197-3B2B-3D36C9B0F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92954" y="1079665"/>
            <a:ext cx="2758093" cy="26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sh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14A64-17A9-DFDD-0E86-B41F1964A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07986" y="869244"/>
            <a:ext cx="6938535" cy="366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6" name="Google Shape;1856;p70"/>
          <p:cNvSpPr/>
          <p:nvPr/>
        </p:nvSpPr>
        <p:spPr>
          <a:xfrm>
            <a:off x="3902792" y="1211152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554373" y="2727741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Look, listen and repeat.</a:t>
            </a:r>
            <a:endParaRPr dirty="0"/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15323" y="1344926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405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140" b="663"/>
          <a:stretch/>
        </p:blipFill>
        <p:spPr>
          <a:xfrm>
            <a:off x="589547" y="1518631"/>
            <a:ext cx="8001001" cy="2623977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507D752B-FAB3-4D40-98A0-904910EBF669}"/>
              </a:ext>
            </a:extLst>
          </p:cNvPr>
          <p:cNvSpPr txBox="1">
            <a:spLocks/>
          </p:cNvSpPr>
          <p:nvPr/>
        </p:nvSpPr>
        <p:spPr>
          <a:xfrm>
            <a:off x="1995119" y="-1894"/>
            <a:ext cx="5268064" cy="69456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Who are they?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8B5E9DA1-A490-4F96-B5EE-5A294D163478}"/>
              </a:ext>
            </a:extLst>
          </p:cNvPr>
          <p:cNvSpPr txBox="1">
            <a:spLocks/>
          </p:cNvSpPr>
          <p:nvPr/>
        </p:nvSpPr>
        <p:spPr>
          <a:xfrm>
            <a:off x="1995119" y="0"/>
            <a:ext cx="5268064" cy="69267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Where are they?</a:t>
            </a: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87DA0CBE-8B7A-410F-9D69-05D54C75EAF1}"/>
              </a:ext>
            </a:extLst>
          </p:cNvPr>
          <p:cNvSpPr txBox="1">
            <a:spLocks/>
          </p:cNvSpPr>
          <p:nvPr/>
        </p:nvSpPr>
        <p:spPr>
          <a:xfrm>
            <a:off x="1995119" y="0"/>
            <a:ext cx="5268064" cy="69267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What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 do they buy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CD82F50-2ED2-410F-B1C3-36EFD7DAF22F}"/>
              </a:ext>
            </a:extLst>
          </p:cNvPr>
          <p:cNvSpPr/>
          <p:nvPr/>
        </p:nvSpPr>
        <p:spPr>
          <a:xfrm>
            <a:off x="2770696" y="2755232"/>
            <a:ext cx="922564" cy="9044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1B6736-A5AF-474F-BAFC-0F93B9762181}"/>
              </a:ext>
            </a:extLst>
          </p:cNvPr>
          <p:cNvSpPr/>
          <p:nvPr/>
        </p:nvSpPr>
        <p:spPr>
          <a:xfrm>
            <a:off x="7231828" y="2009274"/>
            <a:ext cx="793235" cy="821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stronaut on the Moon Sticker - Sticker Mania">
            <a:hlinkClick r:id="rId4"/>
            <a:extLst>
              <a:ext uri="{FF2B5EF4-FFF2-40B4-BE49-F238E27FC236}">
                <a16:creationId xmlns:a16="http://schemas.microsoft.com/office/drawing/2014/main" id="{428D5F97-94F2-F249-5CB2-F6A953926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4667" l="9333" r="89778">
                        <a14:foregroundMark x1="30667" y1="13333" x2="40000" y2="25333"/>
                        <a14:foregroundMark x1="50667" y1="11111" x2="45778" y2="9778"/>
                        <a14:foregroundMark x1="47556" y1="8000" x2="42667" y2="7556"/>
                        <a14:foregroundMark x1="53333" y1="28000" x2="54222" y2="21333"/>
                        <a14:foregroundMark x1="76444" y1="11111" x2="83556" y2="20000"/>
                        <a14:foregroundMark x1="65333" y1="35556" x2="66222" y2="31556"/>
                        <a14:foregroundMark x1="55111" y1="38667" x2="25333" y2="33778"/>
                        <a14:foregroundMark x1="25333" y1="33778" x2="19556" y2="30222"/>
                        <a14:foregroundMark x1="59111" y1="37333" x2="59111" y2="41333"/>
                        <a14:foregroundMark x1="46222" y1="52444" x2="54222" y2="64444"/>
                        <a14:foregroundMark x1="37333" y1="43556" x2="30222" y2="43556"/>
                        <a14:foregroundMark x1="45778" y1="44889" x2="48000" y2="52444"/>
                        <a14:foregroundMark x1="26222" y1="52889" x2="27556" y2="61333"/>
                        <a14:foregroundMark x1="38222" y1="95111" x2="51111" y2="92000"/>
                        <a14:foregroundMark x1="9333" y1="28000" x2="9333" y2="28000"/>
                        <a14:foregroundMark x1="28000" y1="48000" x2="280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445" y="387964"/>
            <a:ext cx="1317233" cy="131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402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4140" b="663"/>
          <a:stretch/>
        </p:blipFill>
        <p:spPr>
          <a:xfrm>
            <a:off x="589547" y="1518631"/>
            <a:ext cx="8001001" cy="2623977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754F6363-540B-4498-B236-E6FC6BAE5650}"/>
              </a:ext>
            </a:extLst>
          </p:cNvPr>
          <p:cNvSpPr txBox="1">
            <a:spLocks/>
          </p:cNvSpPr>
          <p:nvPr/>
        </p:nvSpPr>
        <p:spPr>
          <a:xfrm>
            <a:off x="550333" y="0"/>
            <a:ext cx="7916936" cy="78377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</a:rPr>
              <a:t>Look </a:t>
            </a:r>
            <a:r>
              <a:rPr lang="en-US" sz="4000">
                <a:solidFill>
                  <a:srgbClr val="002060"/>
                </a:solidFill>
              </a:rPr>
              <a:t>and think.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C70CBAF-B1CF-453C-B52C-08B686B0AD7C}"/>
                  </a:ext>
                </a:extLst>
              </p14:cNvPr>
              <p14:cNvContentPartPr/>
              <p14:nvPr/>
            </p14:nvContentPartPr>
            <p14:xfrm>
              <a:off x="815999" y="1701116"/>
              <a:ext cx="2841601" cy="91589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AC70CBAF-B1CF-453C-B52C-08B686B0AD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0160" y="1637653"/>
                <a:ext cx="2873278" cy="2188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5D4D61-B09B-44C9-9E53-EA761105EE46}"/>
                  </a:ext>
                </a:extLst>
              </p14:cNvPr>
              <p14:cNvContentPartPr/>
              <p14:nvPr/>
            </p14:nvContentPartPr>
            <p14:xfrm flipV="1">
              <a:off x="1380361" y="3893372"/>
              <a:ext cx="2409586" cy="170286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065D4D61-B09B-44C9-9E53-EA761105EE4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flipV="1">
                <a:off x="1364523" y="3829650"/>
                <a:ext cx="2441263" cy="29773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1163731A-C6DC-4AE9-A73E-3AE91E32DE4C}"/>
              </a:ext>
            </a:extLst>
          </p:cNvPr>
          <p:cNvSpPr/>
          <p:nvPr/>
        </p:nvSpPr>
        <p:spPr>
          <a:xfrm rot="21434293">
            <a:off x="1998784" y="3092906"/>
            <a:ext cx="949987" cy="213128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rgbClr val="FDF7E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C438E3D-473A-4151-8C41-F69D155257CF}"/>
                  </a:ext>
                </a:extLst>
              </p14:cNvPr>
              <p14:cNvContentPartPr/>
              <p14:nvPr/>
            </p14:nvContentPartPr>
            <p14:xfrm>
              <a:off x="4937217" y="1580012"/>
              <a:ext cx="2738930" cy="121104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EC438E3D-473A-4151-8C41-F69D155257C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21379" y="1516577"/>
                <a:ext cx="2770606" cy="2479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066E377-844C-4835-AFC4-34801FC60614}"/>
                  </a:ext>
                </a:extLst>
              </p14:cNvPr>
              <p14:cNvContentPartPr/>
              <p14:nvPr/>
            </p14:nvContentPartPr>
            <p14:xfrm>
              <a:off x="5378403" y="3893372"/>
              <a:ext cx="2682755" cy="249236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A066E377-844C-4835-AFC4-34801FC606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62563" y="3829982"/>
                <a:ext cx="2714435" cy="376015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276BDECB-BB0B-4428-B350-3F7B09EAD9E9}"/>
              </a:ext>
            </a:extLst>
          </p:cNvPr>
          <p:cNvSpPr/>
          <p:nvPr/>
        </p:nvSpPr>
        <p:spPr>
          <a:xfrm rot="21434293">
            <a:off x="6412512" y="2325166"/>
            <a:ext cx="949987" cy="213128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rgbClr val="FDF7E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3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ut Your Hands In The Air Song For Kids - 4K">
            <a:hlinkClick r:id="" action="ppaction://media"/>
            <a:extLst>
              <a:ext uri="{FF2B5EF4-FFF2-40B4-BE49-F238E27FC236}">
                <a16:creationId xmlns:a16="http://schemas.microsoft.com/office/drawing/2014/main" id="{BFA103E0-099E-669E-A260-EE728D4777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E1F9B-45B3-EBA2-448E-986580BA931B}"/>
              </a:ext>
            </a:extLst>
          </p:cNvPr>
          <p:cNvSpPr txBox="1">
            <a:spLocks/>
          </p:cNvSpPr>
          <p:nvPr/>
        </p:nvSpPr>
        <p:spPr>
          <a:xfrm>
            <a:off x="493486" y="1407014"/>
            <a:ext cx="2291644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Structure:</a:t>
            </a: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88473EAD-A3AC-E3AF-1079-8CC51C32C62C}"/>
              </a:ext>
            </a:extLst>
          </p:cNvPr>
          <p:cNvSpPr txBox="1">
            <a:spLocks/>
          </p:cNvSpPr>
          <p:nvPr/>
        </p:nvSpPr>
        <p:spPr>
          <a:xfrm>
            <a:off x="2586232" y="-29780"/>
            <a:ext cx="3971535" cy="546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/>
              <a:t>Tuesday, April 16</a:t>
            </a:r>
            <a:r>
              <a:rPr lang="en-US" sz="2400" baseline="30000"/>
              <a:t>th</a:t>
            </a:r>
            <a:r>
              <a:rPr lang="en-US" sz="2400"/>
              <a:t>, 2024</a:t>
            </a:r>
            <a:endParaRPr lang="en-US" sz="2400" dirty="0"/>
          </a:p>
        </p:txBody>
      </p:sp>
      <p:sp>
        <p:nvSpPr>
          <p:cNvPr id="4" name="Google Shape;853;p44">
            <a:extLst>
              <a:ext uri="{FF2B5EF4-FFF2-40B4-BE49-F238E27FC236}">
                <a16:creationId xmlns:a16="http://schemas.microsoft.com/office/drawing/2014/main" id="{EE969955-CFA8-C7F4-5ABF-9967C5A2E49D}"/>
              </a:ext>
            </a:extLst>
          </p:cNvPr>
          <p:cNvSpPr txBox="1">
            <a:spLocks/>
          </p:cNvSpPr>
          <p:nvPr/>
        </p:nvSpPr>
        <p:spPr>
          <a:xfrm>
            <a:off x="1049844" y="402914"/>
            <a:ext cx="6829801" cy="8254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en-US" sz="2800" b="1" dirty="0">
                <a:solidFill>
                  <a:srgbClr val="FF0000"/>
                </a:solidFill>
              </a:rPr>
              <a:t>Unit 18. At the shopping </a:t>
            </a:r>
            <a:r>
              <a:rPr lang="en-US" sz="2800" b="1" dirty="0" err="1">
                <a:solidFill>
                  <a:srgbClr val="FF0000"/>
                </a:solidFill>
              </a:rPr>
              <a:t>centre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en-US" sz="2400" dirty="0">
                <a:solidFill>
                  <a:srgbClr val="FF0000"/>
                </a:solidFill>
              </a:rPr>
              <a:t>Lesson 1 (1 2 3)</a:t>
            </a: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B0F9D2F3-3E56-474D-81D8-4B525304EDC3}"/>
              </a:ext>
            </a:extLst>
          </p:cNvPr>
          <p:cNvSpPr txBox="1">
            <a:spLocks/>
          </p:cNvSpPr>
          <p:nvPr/>
        </p:nvSpPr>
        <p:spPr>
          <a:xfrm>
            <a:off x="537028" y="1969748"/>
            <a:ext cx="549889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Hỏi-trả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lời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về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giá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của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 1 </a:t>
            </a:r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vật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.</a:t>
            </a: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F39EF507-D395-9C9A-8ACC-8D1BFB204651}"/>
              </a:ext>
            </a:extLst>
          </p:cNvPr>
          <p:cNvSpPr txBox="1">
            <a:spLocks/>
          </p:cNvSpPr>
          <p:nvPr/>
        </p:nvSpPr>
        <p:spPr>
          <a:xfrm>
            <a:off x="248758" y="2955037"/>
            <a:ext cx="549889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200" dirty="0">
                <a:latin typeface="Patrick Hand" panose="00000500000000000000" pitchFamily="2" charset="0"/>
              </a:rPr>
              <a:t>How much is the ______?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BA8691D5-B38B-D669-0C59-5CD8F000D56B}"/>
              </a:ext>
            </a:extLst>
          </p:cNvPr>
          <p:cNvSpPr txBox="1">
            <a:spLocks/>
          </p:cNvSpPr>
          <p:nvPr/>
        </p:nvSpPr>
        <p:spPr>
          <a:xfrm>
            <a:off x="248757" y="3570457"/>
            <a:ext cx="549889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200" dirty="0">
                <a:latin typeface="Patrick Hand" panose="00000500000000000000" pitchFamily="2" charset="0"/>
                <a:sym typeface="Wingdings" panose="05000000000000000000" pitchFamily="2" charset="2"/>
              </a:rPr>
              <a:t> It’s ______ thousand dong.</a:t>
            </a:r>
            <a:endParaRPr lang="en-US" sz="3200" dirty="0">
              <a:latin typeface="Patrick Hand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DA2357-9593-2B65-F608-473322926B42}"/>
              </a:ext>
            </a:extLst>
          </p:cNvPr>
          <p:cNvSpPr txBox="1"/>
          <p:nvPr/>
        </p:nvSpPr>
        <p:spPr>
          <a:xfrm>
            <a:off x="3820889" y="289822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pen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FE29E-8052-BDAF-83E0-C4FD7F72A3CA}"/>
              </a:ext>
            </a:extLst>
          </p:cNvPr>
          <p:cNvSpPr txBox="1"/>
          <p:nvPr/>
        </p:nvSpPr>
        <p:spPr>
          <a:xfrm>
            <a:off x="1872340" y="3532582"/>
            <a:ext cx="1262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twenty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84C9B-4EF5-BDEA-B98C-247058E5681D}"/>
              </a:ext>
            </a:extLst>
          </p:cNvPr>
          <p:cNvSpPr txBox="1"/>
          <p:nvPr/>
        </p:nvSpPr>
        <p:spPr>
          <a:xfrm>
            <a:off x="3706589" y="2900303"/>
            <a:ext cx="114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ruler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028165-D12F-FAAF-4503-0C04259BFFFE}"/>
              </a:ext>
            </a:extLst>
          </p:cNvPr>
          <p:cNvSpPr txBox="1"/>
          <p:nvPr/>
        </p:nvSpPr>
        <p:spPr>
          <a:xfrm>
            <a:off x="2083803" y="3532581"/>
            <a:ext cx="1262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ten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10109D-12F6-8673-76F7-44808A28D7CC}"/>
              </a:ext>
            </a:extLst>
          </p:cNvPr>
          <p:cNvSpPr txBox="1"/>
          <p:nvPr/>
        </p:nvSpPr>
        <p:spPr>
          <a:xfrm>
            <a:off x="6392064" y="3483000"/>
            <a:ext cx="199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pen/</a:t>
            </a:r>
          </a:p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20,000 dong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FCCEA8-1BDB-F3B4-9E76-23726A6EC97A}"/>
              </a:ext>
            </a:extLst>
          </p:cNvPr>
          <p:cNvSpPr txBox="1"/>
          <p:nvPr/>
        </p:nvSpPr>
        <p:spPr>
          <a:xfrm>
            <a:off x="6432408" y="3483000"/>
            <a:ext cx="199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ruler/</a:t>
            </a:r>
          </a:p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10,000 dong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6EFC2F-F57B-3998-71CC-4765BA613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92526" y="2023285"/>
            <a:ext cx="3087911" cy="15471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8FA021-AB10-E1A7-8CD6-2552470CA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89776" y="1747184"/>
            <a:ext cx="1881702" cy="18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8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8" grpId="1"/>
      <p:bldP spid="9" grpId="0"/>
      <p:bldP spid="9" grpId="1"/>
      <p:bldP spid="10" grpId="0"/>
      <p:bldP spid="11" grpId="0"/>
      <p:bldP spid="15" grpId="0"/>
      <p:bldP spid="15" grpId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6" name="Google Shape;1856;p70"/>
          <p:cNvSpPr/>
          <p:nvPr/>
        </p:nvSpPr>
        <p:spPr>
          <a:xfrm>
            <a:off x="3918979" y="1200508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294264" y="2658039"/>
            <a:ext cx="4557243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Listen, point and say.</a:t>
            </a:r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21526" y="1344926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53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2"/>
          <p:cNvSpPr/>
          <p:nvPr/>
        </p:nvSpPr>
        <p:spPr>
          <a:xfrm>
            <a:off x="542325" y="1026775"/>
            <a:ext cx="3771881" cy="3268387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7" name="Google Shape;1077;p52"/>
          <p:cNvSpPr/>
          <p:nvPr/>
        </p:nvSpPr>
        <p:spPr>
          <a:xfrm>
            <a:off x="1826513" y="1203261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8" name="Google Shape;1078;p52"/>
          <p:cNvGrpSpPr/>
          <p:nvPr/>
        </p:nvGrpSpPr>
        <p:grpSpPr>
          <a:xfrm rot="6313601">
            <a:off x="6763483" y="-514485"/>
            <a:ext cx="2299117" cy="2918256"/>
            <a:chOff x="1154976" y="632775"/>
            <a:chExt cx="2502430" cy="3877954"/>
          </a:xfrm>
        </p:grpSpPr>
        <p:sp>
          <p:nvSpPr>
            <p:cNvPr id="1079" name="Google Shape;1079;p52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52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1" name="Google Shape;1081;p52"/>
          <p:cNvSpPr txBox="1">
            <a:spLocks noGrp="1"/>
          </p:cNvSpPr>
          <p:nvPr>
            <p:ph type="title"/>
          </p:nvPr>
        </p:nvSpPr>
        <p:spPr>
          <a:xfrm>
            <a:off x="804811" y="2732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Let's talk!</a:t>
            </a:r>
            <a:endParaRPr dirty="0"/>
          </a:p>
        </p:txBody>
      </p:sp>
      <p:sp>
        <p:nvSpPr>
          <p:cNvPr id="1082" name="Google Shape;1082;p52"/>
          <p:cNvSpPr txBox="1">
            <a:spLocks noGrp="1"/>
          </p:cNvSpPr>
          <p:nvPr>
            <p:ph type="title" idx="2"/>
          </p:nvPr>
        </p:nvSpPr>
        <p:spPr>
          <a:xfrm>
            <a:off x="1777638" y="1382976"/>
            <a:ext cx="130124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1087" name="Google Shape;1087;p52"/>
          <p:cNvGrpSpPr/>
          <p:nvPr/>
        </p:nvGrpSpPr>
        <p:grpSpPr>
          <a:xfrm rot="340455">
            <a:off x="4138449" y="647035"/>
            <a:ext cx="731263" cy="595211"/>
            <a:chOff x="6619350" y="3916825"/>
            <a:chExt cx="790183" cy="643169"/>
          </a:xfrm>
        </p:grpSpPr>
        <p:sp>
          <p:nvSpPr>
            <p:cNvPr id="1088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3" name="Google Shape;1093;p52"/>
          <p:cNvSpPr/>
          <p:nvPr/>
        </p:nvSpPr>
        <p:spPr>
          <a:xfrm rot="-3556373">
            <a:off x="-122035" y="2860066"/>
            <a:ext cx="1109620" cy="2575929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76621" y="854455"/>
            <a:ext cx="3172788" cy="3273571"/>
            <a:chOff x="4976621" y="854455"/>
            <a:chExt cx="3172788" cy="3273571"/>
          </a:xfrm>
        </p:grpSpPr>
        <p:grpSp>
          <p:nvGrpSpPr>
            <p:cNvPr id="1084" name="Google Shape;1084;p52"/>
            <p:cNvGrpSpPr/>
            <p:nvPr/>
          </p:nvGrpSpPr>
          <p:grpSpPr>
            <a:xfrm rot="354549">
              <a:off x="4976621" y="854455"/>
              <a:ext cx="3172788" cy="3273571"/>
              <a:chOff x="4571992" y="1172510"/>
              <a:chExt cx="3044207" cy="3140905"/>
            </a:xfrm>
          </p:grpSpPr>
          <p:sp>
            <p:nvSpPr>
              <p:cNvPr id="1085" name="Google Shape;1085;p52"/>
              <p:cNvSpPr/>
              <p:nvPr/>
            </p:nvSpPr>
            <p:spPr>
              <a:xfrm rot="5400000">
                <a:off x="4525269" y="1220858"/>
                <a:ext cx="3137652" cy="3044208"/>
              </a:xfrm>
              <a:custGeom>
                <a:avLst/>
                <a:gdLst/>
                <a:ahLst/>
                <a:cxnLst/>
                <a:rect l="l" t="t" r="r" b="b"/>
                <a:pathLst>
                  <a:path w="40991" h="56266" extrusionOk="0">
                    <a:moveTo>
                      <a:pt x="40922" y="0"/>
                    </a:moveTo>
                    <a:lnTo>
                      <a:pt x="1" y="52"/>
                    </a:lnTo>
                    <a:lnTo>
                      <a:pt x="69" y="56265"/>
                    </a:lnTo>
                    <a:lnTo>
                      <a:pt x="40990" y="56214"/>
                    </a:lnTo>
                    <a:lnTo>
                      <a:pt x="409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086" name="Google Shape;1086;p52"/>
              <p:cNvPicPr preferRelativeResize="0"/>
              <p:nvPr/>
            </p:nvPicPr>
            <p:blipFill rotWithShape="1">
              <a:blip r:embed="rId3">
                <a:alphaModFix/>
              </a:blip>
              <a:srcRect r="6498"/>
              <a:stretch/>
            </p:blipFill>
            <p:spPr>
              <a:xfrm>
                <a:off x="4758888" y="1314950"/>
                <a:ext cx="2670424" cy="28560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76" name="Picture 4" descr="200,000+ Best Beautiful Flowers Photos · 100% Free Download · Pexels Stock  Photo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8"/>
            <a:stretch/>
          </p:blipFill>
          <p:spPr bwMode="auto">
            <a:xfrm rot="386084">
              <a:off x="5152962" y="999880"/>
              <a:ext cx="2821395" cy="301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oogle Shape;1090;p52"/>
          <p:cNvGrpSpPr/>
          <p:nvPr/>
        </p:nvGrpSpPr>
        <p:grpSpPr>
          <a:xfrm rot="-510665">
            <a:off x="4540460" y="3096812"/>
            <a:ext cx="1250795" cy="1350094"/>
            <a:chOff x="5860698" y="467267"/>
            <a:chExt cx="1358169" cy="1465993"/>
          </a:xfrm>
        </p:grpSpPr>
        <p:sp>
          <p:nvSpPr>
            <p:cNvPr id="23" name="Google Shape;1091;p52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92;p52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193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84" y="1106494"/>
            <a:ext cx="8025063" cy="319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8887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hoto: winter cartoon image | Winter cartoon with children — Stock Photo ©  agaes8080 #53531517">
            <a:extLst>
              <a:ext uri="{FF2B5EF4-FFF2-40B4-BE49-F238E27FC236}">
                <a16:creationId xmlns:a16="http://schemas.microsoft.com/office/drawing/2014/main" id="{A064E965-AAF2-4F76-AD7B-2FEC3571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132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A58747B-01D1-44ED-A11E-4C9243A6DCD5}"/>
              </a:ext>
            </a:extLst>
          </p:cNvPr>
          <p:cNvGrpSpPr/>
          <p:nvPr/>
        </p:nvGrpSpPr>
        <p:grpSpPr>
          <a:xfrm>
            <a:off x="1143000" y="0"/>
            <a:ext cx="6951328" cy="5143500"/>
            <a:chOff x="-1" y="0"/>
            <a:chExt cx="9268437" cy="6858000"/>
          </a:xfrm>
          <a:solidFill>
            <a:schemeClr val="accent6">
              <a:lumMod val="7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F1FD5D-1CE9-4BE3-9A3A-8C7DF194A11B}"/>
                </a:ext>
              </a:extLst>
            </p:cNvPr>
            <p:cNvSpPr/>
            <p:nvPr/>
          </p:nvSpPr>
          <p:spPr>
            <a:xfrm>
              <a:off x="-1" y="0"/>
              <a:ext cx="1175658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CEF3EA"/>
                </a:solidFill>
                <a:latin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33D046-98D0-4C8F-AE6B-5AFB90738573}"/>
                </a:ext>
              </a:extLst>
            </p:cNvPr>
            <p:cNvSpPr/>
            <p:nvPr/>
          </p:nvSpPr>
          <p:spPr>
            <a:xfrm>
              <a:off x="7345134" y="0"/>
              <a:ext cx="192330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CEF3EA"/>
                </a:solidFill>
                <a:latin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7082E27-726B-4D94-9382-D3A39E029607}"/>
                </a:ext>
              </a:extLst>
            </p:cNvPr>
            <p:cNvSpPr/>
            <p:nvPr/>
          </p:nvSpPr>
          <p:spPr>
            <a:xfrm>
              <a:off x="1175656" y="4641845"/>
              <a:ext cx="6917121" cy="22161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CEF3EA"/>
                </a:solidFill>
                <a:latin typeface="Arial"/>
              </a:endParaRPr>
            </a:p>
          </p:txBody>
        </p:sp>
      </p:grpSp>
      <p:pic>
        <p:nvPicPr>
          <p:cNvPr id="3076" name="Picture 4" descr="Download Free png 19 Opening door banner transparent download HUGE FREEBIE!  Download ... - DLPNG.com">
            <a:extLst>
              <a:ext uri="{FF2B5EF4-FFF2-40B4-BE49-F238E27FC236}">
                <a16:creationId xmlns:a16="http://schemas.microsoft.com/office/drawing/2014/main" id="{56FD09B1-1205-4E76-BA4D-841FA354B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42" y="0"/>
            <a:ext cx="4627109" cy="348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aper doll boy dress up clothing with Royalty Free Vector">
            <a:extLst>
              <a:ext uri="{FF2B5EF4-FFF2-40B4-BE49-F238E27FC236}">
                <a16:creationId xmlns:a16="http://schemas.microsoft.com/office/drawing/2014/main" id="{881255B9-7317-47AF-B1B2-EFFBA0700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58" b="58441"/>
          <a:stretch/>
        </p:blipFill>
        <p:spPr bwMode="auto">
          <a:xfrm>
            <a:off x="5508198" y="1456674"/>
            <a:ext cx="2866496" cy="43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6E7FAA-A8BF-43A1-8CE1-D8B11B5057E3}"/>
              </a:ext>
            </a:extLst>
          </p:cNvPr>
          <p:cNvSpPr txBox="1"/>
          <p:nvPr/>
        </p:nvSpPr>
        <p:spPr>
          <a:xfrm>
            <a:off x="1199063" y="3585320"/>
            <a:ext cx="486543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Let’s go shopping!</a:t>
            </a:r>
          </a:p>
        </p:txBody>
      </p:sp>
    </p:spTree>
    <p:extLst>
      <p:ext uri="{BB962C8B-B14F-4D97-AF65-F5344CB8AC3E}">
        <p14:creationId xmlns:p14="http://schemas.microsoft.com/office/powerpoint/2010/main" val="6458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4DD4189-583A-4EBC-9D8E-72ED14E09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6"/>
          <a:stretch/>
        </p:blipFill>
        <p:spPr bwMode="auto">
          <a:xfrm>
            <a:off x="7127911" y="1178596"/>
            <a:ext cx="1604136" cy="323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6A4571F-84CF-4BFD-BA93-C859BDE81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148" b="7148"/>
          <a:stretch/>
        </p:blipFill>
        <p:spPr bwMode="auto">
          <a:xfrm>
            <a:off x="2434041" y="1884533"/>
            <a:ext cx="1579995" cy="13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D77DED61-A827-4BCA-BBF8-4F629D122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4841" t="6246" r="-27535" b="8940"/>
          <a:stretch/>
        </p:blipFill>
        <p:spPr bwMode="auto">
          <a:xfrm>
            <a:off x="14794" y="2151166"/>
            <a:ext cx="2313765" cy="128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92DCED0F-20E3-4683-A5F0-A6BB88AA7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404" t="13453" r="2396" b="11788"/>
          <a:stretch/>
        </p:blipFill>
        <p:spPr bwMode="auto">
          <a:xfrm rot="179350">
            <a:off x="346195" y="254844"/>
            <a:ext cx="1625525" cy="1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FCBAF541-006D-4430-A2E2-FF896FD07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325" r="7325"/>
          <a:stretch/>
        </p:blipFill>
        <p:spPr bwMode="auto">
          <a:xfrm>
            <a:off x="2365165" y="134309"/>
            <a:ext cx="1511165" cy="177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55047252-724F-4824-9A9A-E613D32C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" r="59"/>
          <a:stretch/>
        </p:blipFill>
        <p:spPr bwMode="auto">
          <a:xfrm>
            <a:off x="548057" y="3519718"/>
            <a:ext cx="1528901" cy="153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49212-4ED7-4F12-93B4-2F8FF60B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/>
          <a:srcRect l="1683" r="-2947"/>
          <a:stretch/>
        </p:blipFill>
        <p:spPr bwMode="auto">
          <a:xfrm>
            <a:off x="6725805" y="1181433"/>
            <a:ext cx="1009315" cy="98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AEF86C75-C452-4AA0-AF30-D5FF9610C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010" r="261"/>
          <a:stretch/>
        </p:blipFill>
        <p:spPr bwMode="auto">
          <a:xfrm>
            <a:off x="2445565" y="3160671"/>
            <a:ext cx="1542149" cy="153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2">
            <a:extLst>
              <a:ext uri="{FF2B5EF4-FFF2-40B4-BE49-F238E27FC236}">
                <a16:creationId xmlns:a16="http://schemas.microsoft.com/office/drawing/2014/main" id="{4371AA91-B9F6-4DDB-8A8E-3DD2FA699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831" y="22664"/>
            <a:ext cx="1040606" cy="507831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2700" b="1" dirty="0">
                <a:solidFill>
                  <a:srgbClr val="002060"/>
                </a:solidFill>
                <a:latin typeface="#9Slide07 SVNSmirk" pitchFamily="2" charset="0"/>
                <a:ea typeface="Adobe Gothic Std B" panose="020B0800000000000000" pitchFamily="34" charset="-128"/>
              </a:rPr>
              <a:t>A</a:t>
            </a:r>
            <a:r>
              <a:rPr lang="en-US" altLang="vi-VN" sz="2700" b="1" dirty="0">
                <a:solidFill>
                  <a:srgbClr val="524A8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5D1C6174-9AB7-4F21-832B-26F7337F0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078" y="18633"/>
            <a:ext cx="1041797" cy="507831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2700" b="1" dirty="0">
                <a:solidFill>
                  <a:srgbClr val="002060"/>
                </a:solidFill>
                <a:latin typeface="#9Slide07 SVNSmirk" pitchFamily="2" charset="0"/>
                <a:ea typeface="Adobe Gothic Std B" panose="020B0800000000000000" pitchFamily="34" charset="-128"/>
              </a:rPr>
              <a:t>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059FE4-2570-42A3-9514-A634DBFBE025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117" y="1785917"/>
            <a:ext cx="2691908" cy="2905459"/>
          </a:xfrm>
          <a:prstGeom prst="rect">
            <a:avLst/>
          </a:prstGeom>
        </p:spPr>
      </p:pic>
      <p:pic>
        <p:nvPicPr>
          <p:cNvPr id="3" name="Picture 21">
            <a:extLst>
              <a:ext uri="{FF2B5EF4-FFF2-40B4-BE49-F238E27FC236}">
                <a16:creationId xmlns:a16="http://schemas.microsoft.com/office/drawing/2014/main" id="{9773E86E-F00D-48BF-8F8E-716FE4132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 l="98" r="98"/>
          <a:stretch/>
        </p:blipFill>
        <p:spPr bwMode="auto">
          <a:xfrm rot="601616">
            <a:off x="5805358" y="1483348"/>
            <a:ext cx="1139969" cy="133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0C3D14-1118-4BE5-8C69-6BC18C980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 l="122" r="122"/>
          <a:stretch/>
        </p:blipFill>
        <p:spPr bwMode="auto">
          <a:xfrm rot="20364744">
            <a:off x="4532778" y="1323531"/>
            <a:ext cx="2153909" cy="119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928766-512B-40CE-8517-8DB0FB6BF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/>
          <a:srcRect l="4196" r="4196"/>
          <a:stretch/>
        </p:blipFill>
        <p:spPr bwMode="auto">
          <a:xfrm>
            <a:off x="5342683" y="1469134"/>
            <a:ext cx="1225296" cy="116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AA6D89-80DF-4E40-AD49-4C417639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 t="6" b="6"/>
          <a:stretch/>
        </p:blipFill>
        <p:spPr bwMode="auto">
          <a:xfrm>
            <a:off x="5848376" y="1635006"/>
            <a:ext cx="1204520" cy="10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BA8E5C-8C42-4AA0-ACF6-6E79EC47F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026" b="22335"/>
          <a:stretch/>
        </p:blipFill>
        <p:spPr bwMode="auto">
          <a:xfrm>
            <a:off x="5158912" y="1956607"/>
            <a:ext cx="1205542" cy="73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name="TextBox31" r:id="rId1" imgW="1038240" imgH="466560"/>
        </mc:Choice>
        <mc:Fallback>
          <p:control name="TextBox31" r:id="rId1" imgW="1038240" imgH="466560">
            <p:pic>
              <p:nvPicPr>
                <p:cNvPr id="27" name="TextBox31">
                  <a:extLst>
                    <a:ext uri="{FF2B5EF4-FFF2-40B4-BE49-F238E27FC236}">
                      <a16:creationId xmlns:a16="http://schemas.microsoft.com/office/drawing/2014/main" id="{31B2F1F6-8F87-4038-87DF-15CD1C28D6D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4898830" y="518843"/>
                  <a:ext cx="1034654" cy="464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1" r:id="rId2" imgW="1047600" imgH="476280"/>
        </mc:Choice>
        <mc:Fallback>
          <p:control name="TextBox11" r:id="rId2" imgW="1047600" imgH="476280">
            <p:pic>
              <p:nvPicPr>
                <p:cNvPr id="28" name="TextBox11">
                  <a:extLst>
                    <a:ext uri="{FF2B5EF4-FFF2-40B4-BE49-F238E27FC236}">
                      <a16:creationId xmlns:a16="http://schemas.microsoft.com/office/drawing/2014/main" id="{DFFB5915-5EE4-4253-9F3B-EBB92A4C8AF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6599814" y="504116"/>
                  <a:ext cx="1044178" cy="4749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6480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175009" y="-13784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559916" y="3855441"/>
            <a:ext cx="1406696" cy="1204568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25" name="Google Shape;992;p28">
            <a:extLst>
              <a:ext uri="{FF2B5EF4-FFF2-40B4-BE49-F238E27FC236}">
                <a16:creationId xmlns:a16="http://schemas.microsoft.com/office/drawing/2014/main" id="{1E3668BC-5034-49C4-8693-DF19674E6923}"/>
              </a:ext>
            </a:extLst>
          </p:cNvPr>
          <p:cNvGrpSpPr/>
          <p:nvPr/>
        </p:nvGrpSpPr>
        <p:grpSpPr>
          <a:xfrm>
            <a:off x="1770661" y="235179"/>
            <a:ext cx="7197588" cy="798447"/>
            <a:chOff x="923400" y="408925"/>
            <a:chExt cx="7298860" cy="599400"/>
          </a:xfrm>
        </p:grpSpPr>
        <p:sp>
          <p:nvSpPr>
            <p:cNvPr id="26" name="Google Shape;993;p28">
              <a:extLst>
                <a:ext uri="{FF2B5EF4-FFF2-40B4-BE49-F238E27FC236}">
                  <a16:creationId xmlns:a16="http://schemas.microsoft.com/office/drawing/2014/main" id="{68D3B322-5DE9-4E87-8F17-E08A7F375CC8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7" name="Google Shape;994;p28">
              <a:extLst>
                <a:ext uri="{FF2B5EF4-FFF2-40B4-BE49-F238E27FC236}">
                  <a16:creationId xmlns:a16="http://schemas.microsoft.com/office/drawing/2014/main" id="{D8B05448-FD80-499D-A3E2-F2DF01C6C2C3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28" name="Google Shape;995;p28">
              <a:extLst>
                <a:ext uri="{FF2B5EF4-FFF2-40B4-BE49-F238E27FC236}">
                  <a16:creationId xmlns:a16="http://schemas.microsoft.com/office/drawing/2014/main" id="{182BEDD8-D8B8-4BFD-90FF-59E951B7CCAD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996;p28">
              <a:extLst>
                <a:ext uri="{FF2B5EF4-FFF2-40B4-BE49-F238E27FC236}">
                  <a16:creationId xmlns:a16="http://schemas.microsoft.com/office/drawing/2014/main" id="{CBF86561-8DD2-4C45-88A1-C8CF1B0C9A53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997;p28">
              <a:extLst>
                <a:ext uri="{FF2B5EF4-FFF2-40B4-BE49-F238E27FC236}">
                  <a16:creationId xmlns:a16="http://schemas.microsoft.com/office/drawing/2014/main" id="{FB8B04F9-92EE-4736-BE4B-98A1A2C0FB5D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1056;p29">
            <a:extLst>
              <a:ext uri="{FF2B5EF4-FFF2-40B4-BE49-F238E27FC236}">
                <a16:creationId xmlns:a16="http://schemas.microsoft.com/office/drawing/2014/main" id="{5199C98D-3333-47FA-82A7-3A0CEFBC4499}"/>
              </a:ext>
            </a:extLst>
          </p:cNvPr>
          <p:cNvSpPr txBox="1">
            <a:spLocks/>
          </p:cNvSpPr>
          <p:nvPr/>
        </p:nvSpPr>
        <p:spPr>
          <a:xfrm>
            <a:off x="1694152" y="627125"/>
            <a:ext cx="7484669" cy="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the_______?</a:t>
            </a:r>
          </a:p>
        </p:txBody>
      </p:sp>
      <p:grpSp>
        <p:nvGrpSpPr>
          <p:cNvPr id="32" name="Google Shape;992;p28">
            <a:extLst>
              <a:ext uri="{FF2B5EF4-FFF2-40B4-BE49-F238E27FC236}">
                <a16:creationId xmlns:a16="http://schemas.microsoft.com/office/drawing/2014/main" id="{487C4D0C-3CED-4C37-9AE9-6BE73A71B9B4}"/>
              </a:ext>
            </a:extLst>
          </p:cNvPr>
          <p:cNvGrpSpPr/>
          <p:nvPr/>
        </p:nvGrpSpPr>
        <p:grpSpPr>
          <a:xfrm>
            <a:off x="1036520" y="4253387"/>
            <a:ext cx="6287110" cy="798447"/>
            <a:chOff x="923400" y="408925"/>
            <a:chExt cx="7298860" cy="599400"/>
          </a:xfrm>
        </p:grpSpPr>
        <p:sp>
          <p:nvSpPr>
            <p:cNvPr id="33" name="Google Shape;993;p28">
              <a:extLst>
                <a:ext uri="{FF2B5EF4-FFF2-40B4-BE49-F238E27FC236}">
                  <a16:creationId xmlns:a16="http://schemas.microsoft.com/office/drawing/2014/main" id="{7094C3CE-D506-4A10-A819-53EAEF757DA9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5016"/>
                <a:gd name="adj2" fmla="val -41441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4" name="Google Shape;994;p28">
              <a:extLst>
                <a:ext uri="{FF2B5EF4-FFF2-40B4-BE49-F238E27FC236}">
                  <a16:creationId xmlns:a16="http://schemas.microsoft.com/office/drawing/2014/main" id="{074DB8F7-C6B1-4B6D-9522-D2135A94B3A2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35" name="Google Shape;995;p28">
              <a:extLst>
                <a:ext uri="{FF2B5EF4-FFF2-40B4-BE49-F238E27FC236}">
                  <a16:creationId xmlns:a16="http://schemas.microsoft.com/office/drawing/2014/main" id="{A85BDB80-A472-4BA5-906B-5F13E9DFF489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996;p28">
              <a:extLst>
                <a:ext uri="{FF2B5EF4-FFF2-40B4-BE49-F238E27FC236}">
                  <a16:creationId xmlns:a16="http://schemas.microsoft.com/office/drawing/2014/main" id="{A33AA112-C331-46F0-A8BA-3C8D2CBEAAF1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997;p28">
              <a:extLst>
                <a:ext uri="{FF2B5EF4-FFF2-40B4-BE49-F238E27FC236}">
                  <a16:creationId xmlns:a16="http://schemas.microsoft.com/office/drawing/2014/main" id="{8E28AE72-B0C4-44BC-96C4-5ACB897080EC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1056;p29">
            <a:extLst>
              <a:ext uri="{FF2B5EF4-FFF2-40B4-BE49-F238E27FC236}">
                <a16:creationId xmlns:a16="http://schemas.microsoft.com/office/drawing/2014/main" id="{E34729ED-FC64-4CCA-AC0D-044367FD1B37}"/>
              </a:ext>
            </a:extLst>
          </p:cNvPr>
          <p:cNvSpPr txBox="1">
            <a:spLocks/>
          </p:cNvSpPr>
          <p:nvPr/>
        </p:nvSpPr>
        <p:spPr>
          <a:xfrm>
            <a:off x="798804" y="4124165"/>
            <a:ext cx="6981876" cy="10810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ninety thousand 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</a:p>
        </p:txBody>
      </p:sp>
      <p:sp>
        <p:nvSpPr>
          <p:cNvPr id="2" name="Action Button: Go Home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584EC7A-274B-4406-BA06-41B531F9203B}"/>
              </a:ext>
            </a:extLst>
          </p:cNvPr>
          <p:cNvSpPr/>
          <p:nvPr/>
        </p:nvSpPr>
        <p:spPr>
          <a:xfrm>
            <a:off x="79168" y="4540683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5413F-C64F-40FF-954C-FC532BEC7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97316" y="1113526"/>
            <a:ext cx="629725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CBA336A-E87F-43CC-8565-E243E2E47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97316" y="1784066"/>
            <a:ext cx="629725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C95C26-7D2D-4AD4-AA11-9F0765B7A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97316" y="2452388"/>
            <a:ext cx="629725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98DC759-8532-4BC2-B245-6D1E5FD8E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97316" y="3112881"/>
            <a:ext cx="629725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F7E24E0-08C1-40B7-85B0-4D9763FA5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045" y="3025823"/>
            <a:ext cx="2628046" cy="7984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545" y="1473701"/>
            <a:ext cx="2376647" cy="237664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DD9575B-820B-B298-453B-18B2868A88A1}"/>
              </a:ext>
            </a:extLst>
          </p:cNvPr>
          <p:cNvSpPr txBox="1"/>
          <p:nvPr/>
        </p:nvSpPr>
        <p:spPr>
          <a:xfrm>
            <a:off x="6288171" y="265656"/>
            <a:ext cx="23766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  <a:sym typeface="Londrina Solid"/>
              </a:rPr>
              <a:t>T-shirt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113262" y="75681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589890" y="3854114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39" name="Action Button: Go Home 3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21A4FE0-CF10-48A3-9CC1-768E854831E0}"/>
              </a:ext>
            </a:extLst>
          </p:cNvPr>
          <p:cNvSpPr/>
          <p:nvPr/>
        </p:nvSpPr>
        <p:spPr>
          <a:xfrm>
            <a:off x="-5718" y="4540342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075B2A0-5E17-41A0-B034-367605064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057833" y="1522612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28D95DD-0D79-4718-AA96-3B7D2AC3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057833" y="2193153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0E952D-0143-4907-A68A-165C91532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057833" y="2861475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oogle Shape;992;p28">
            <a:extLst>
              <a:ext uri="{FF2B5EF4-FFF2-40B4-BE49-F238E27FC236}">
                <a16:creationId xmlns:a16="http://schemas.microsoft.com/office/drawing/2014/main" id="{7BF879F4-2A8D-46E8-8A8C-56AD99A2F603}"/>
              </a:ext>
            </a:extLst>
          </p:cNvPr>
          <p:cNvGrpSpPr/>
          <p:nvPr/>
        </p:nvGrpSpPr>
        <p:grpSpPr>
          <a:xfrm>
            <a:off x="1770661" y="235179"/>
            <a:ext cx="6930772" cy="798447"/>
            <a:chOff x="923400" y="408925"/>
            <a:chExt cx="7298860" cy="599400"/>
          </a:xfrm>
        </p:grpSpPr>
        <p:sp>
          <p:nvSpPr>
            <p:cNvPr id="56" name="Google Shape;993;p28">
              <a:extLst>
                <a:ext uri="{FF2B5EF4-FFF2-40B4-BE49-F238E27FC236}">
                  <a16:creationId xmlns:a16="http://schemas.microsoft.com/office/drawing/2014/main" id="{14521623-CA54-47A1-A1BD-0B1EB3340103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7" name="Google Shape;994;p28">
              <a:extLst>
                <a:ext uri="{FF2B5EF4-FFF2-40B4-BE49-F238E27FC236}">
                  <a16:creationId xmlns:a16="http://schemas.microsoft.com/office/drawing/2014/main" id="{20885CD6-BD9D-4BF6-865E-14FBF1FE37CA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8" name="Google Shape;995;p28">
              <a:extLst>
                <a:ext uri="{FF2B5EF4-FFF2-40B4-BE49-F238E27FC236}">
                  <a16:creationId xmlns:a16="http://schemas.microsoft.com/office/drawing/2014/main" id="{64E1855E-E0DD-484E-8DB7-190AFA6A23E6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996;p28">
              <a:extLst>
                <a:ext uri="{FF2B5EF4-FFF2-40B4-BE49-F238E27FC236}">
                  <a16:creationId xmlns:a16="http://schemas.microsoft.com/office/drawing/2014/main" id="{539D508E-E877-4883-B767-8DFA19EDFD68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997;p28">
              <a:extLst>
                <a:ext uri="{FF2B5EF4-FFF2-40B4-BE49-F238E27FC236}">
                  <a16:creationId xmlns:a16="http://schemas.microsoft.com/office/drawing/2014/main" id="{1180E4DA-589A-48D5-951F-C7016D46714B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" name="Google Shape;1056;p29">
            <a:extLst>
              <a:ext uri="{FF2B5EF4-FFF2-40B4-BE49-F238E27FC236}">
                <a16:creationId xmlns:a16="http://schemas.microsoft.com/office/drawing/2014/main" id="{95AB829F-BB7F-4DB9-8906-BCE387E17AD7}"/>
              </a:ext>
            </a:extLst>
          </p:cNvPr>
          <p:cNvSpPr txBox="1">
            <a:spLocks/>
          </p:cNvSpPr>
          <p:nvPr/>
        </p:nvSpPr>
        <p:spPr>
          <a:xfrm>
            <a:off x="2154904" y="448384"/>
            <a:ext cx="6535332" cy="3470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the____?</a:t>
            </a:r>
          </a:p>
        </p:txBody>
      </p:sp>
      <p:grpSp>
        <p:nvGrpSpPr>
          <p:cNvPr id="62" name="Google Shape;992;p28">
            <a:extLst>
              <a:ext uri="{FF2B5EF4-FFF2-40B4-BE49-F238E27FC236}">
                <a16:creationId xmlns:a16="http://schemas.microsoft.com/office/drawing/2014/main" id="{E2167313-43FA-4CA6-A113-CAB5F3514301}"/>
              </a:ext>
            </a:extLst>
          </p:cNvPr>
          <p:cNvGrpSpPr/>
          <p:nvPr/>
        </p:nvGrpSpPr>
        <p:grpSpPr>
          <a:xfrm>
            <a:off x="1106719" y="4246480"/>
            <a:ext cx="6498263" cy="816317"/>
            <a:chOff x="-202841" y="393710"/>
            <a:chExt cx="8425101" cy="612815"/>
          </a:xfrm>
        </p:grpSpPr>
        <p:sp>
          <p:nvSpPr>
            <p:cNvPr id="63" name="Google Shape;993;p28">
              <a:extLst>
                <a:ext uri="{FF2B5EF4-FFF2-40B4-BE49-F238E27FC236}">
                  <a16:creationId xmlns:a16="http://schemas.microsoft.com/office/drawing/2014/main" id="{CBAB7891-512A-4CD6-BE36-50207AA1F973}"/>
                </a:ext>
              </a:extLst>
            </p:cNvPr>
            <p:cNvSpPr/>
            <p:nvPr/>
          </p:nvSpPr>
          <p:spPr>
            <a:xfrm>
              <a:off x="-202841" y="393710"/>
              <a:ext cx="8223557" cy="599400"/>
            </a:xfrm>
            <a:prstGeom prst="wedgeRoundRectCallout">
              <a:avLst>
                <a:gd name="adj1" fmla="val 55189"/>
                <a:gd name="adj2" fmla="val -48312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4" name="Google Shape;994;p28">
              <a:extLst>
                <a:ext uri="{FF2B5EF4-FFF2-40B4-BE49-F238E27FC236}">
                  <a16:creationId xmlns:a16="http://schemas.microsoft.com/office/drawing/2014/main" id="{D999E832-EB38-4234-870C-DD042BAEECA8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65" name="Google Shape;995;p28">
              <a:extLst>
                <a:ext uri="{FF2B5EF4-FFF2-40B4-BE49-F238E27FC236}">
                  <a16:creationId xmlns:a16="http://schemas.microsoft.com/office/drawing/2014/main" id="{21052176-DAC3-49FF-9EF3-E209CB79FE54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996;p28">
              <a:extLst>
                <a:ext uri="{FF2B5EF4-FFF2-40B4-BE49-F238E27FC236}">
                  <a16:creationId xmlns:a16="http://schemas.microsoft.com/office/drawing/2014/main" id="{EEA76A6A-2230-4940-A1AC-A21A1F3666A5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997;p28">
              <a:extLst>
                <a:ext uri="{FF2B5EF4-FFF2-40B4-BE49-F238E27FC236}">
                  <a16:creationId xmlns:a16="http://schemas.microsoft.com/office/drawing/2014/main" id="{84059D9A-1DF3-424A-9E04-231B7632E0BF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8" name="Google Shape;1056;p29">
            <a:extLst>
              <a:ext uri="{FF2B5EF4-FFF2-40B4-BE49-F238E27FC236}">
                <a16:creationId xmlns:a16="http://schemas.microsoft.com/office/drawing/2014/main" id="{3852D992-3EA0-406C-9EE6-954E92ADFC00}"/>
              </a:ext>
            </a:extLst>
          </p:cNvPr>
          <p:cNvSpPr txBox="1">
            <a:spLocks/>
          </p:cNvSpPr>
          <p:nvPr/>
        </p:nvSpPr>
        <p:spPr>
          <a:xfrm rot="10800000" flipV="1">
            <a:off x="-147872" y="4634591"/>
            <a:ext cx="8838108" cy="520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seventy thousand 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403471-5A83-42A9-A253-02BC90162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14" y="2130293"/>
            <a:ext cx="3651821" cy="883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279" y="1195871"/>
            <a:ext cx="3032699" cy="30326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DB57CB-2C06-E436-5871-D858CD1DCEA7}"/>
              </a:ext>
            </a:extLst>
          </p:cNvPr>
          <p:cNvSpPr txBox="1"/>
          <p:nvPr/>
        </p:nvSpPr>
        <p:spPr>
          <a:xfrm>
            <a:off x="6759651" y="251721"/>
            <a:ext cx="160866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  <a:sym typeface="Londrina Solid"/>
              </a:rPr>
              <a:t>skirt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0" y="34644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630694" y="3853981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2" name="Action Button: Go Home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F8DC78B-3897-41C7-B750-FCD665F91D8F}"/>
              </a:ext>
            </a:extLst>
          </p:cNvPr>
          <p:cNvSpPr/>
          <p:nvPr/>
        </p:nvSpPr>
        <p:spPr>
          <a:xfrm>
            <a:off x="85345" y="4594417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D4AB8C1-27D9-4E76-87BD-76BF29B4E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057833" y="1781985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A0BAFE-0335-4A51-8381-DB733D1AF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057833" y="2412577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oogle Shape;992;p28">
            <a:extLst>
              <a:ext uri="{FF2B5EF4-FFF2-40B4-BE49-F238E27FC236}">
                <a16:creationId xmlns:a16="http://schemas.microsoft.com/office/drawing/2014/main" id="{8FC29A06-ECA8-49D9-A8A3-44EC0B9AEE39}"/>
              </a:ext>
            </a:extLst>
          </p:cNvPr>
          <p:cNvGrpSpPr/>
          <p:nvPr/>
        </p:nvGrpSpPr>
        <p:grpSpPr>
          <a:xfrm>
            <a:off x="1502744" y="226444"/>
            <a:ext cx="7489997" cy="798447"/>
            <a:chOff x="923400" y="408925"/>
            <a:chExt cx="7298860" cy="599400"/>
          </a:xfrm>
        </p:grpSpPr>
        <p:sp>
          <p:nvSpPr>
            <p:cNvPr id="42" name="Google Shape;993;p28">
              <a:extLst>
                <a:ext uri="{FF2B5EF4-FFF2-40B4-BE49-F238E27FC236}">
                  <a16:creationId xmlns:a16="http://schemas.microsoft.com/office/drawing/2014/main" id="{83EA2622-7B9E-4B8E-9746-1C90E8C4C37E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43" name="Google Shape;994;p28">
              <a:extLst>
                <a:ext uri="{FF2B5EF4-FFF2-40B4-BE49-F238E27FC236}">
                  <a16:creationId xmlns:a16="http://schemas.microsoft.com/office/drawing/2014/main" id="{E1927DB9-FE98-4F39-89AA-50AD6FED91FC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44" name="Google Shape;995;p28">
              <a:extLst>
                <a:ext uri="{FF2B5EF4-FFF2-40B4-BE49-F238E27FC236}">
                  <a16:creationId xmlns:a16="http://schemas.microsoft.com/office/drawing/2014/main" id="{4F5F118A-2C7A-4273-B742-8273CDCF8BBC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996;p28">
              <a:extLst>
                <a:ext uri="{FF2B5EF4-FFF2-40B4-BE49-F238E27FC236}">
                  <a16:creationId xmlns:a16="http://schemas.microsoft.com/office/drawing/2014/main" id="{DAB4E438-9F0A-423A-B920-B056D3C4A847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997;p28">
              <a:extLst>
                <a:ext uri="{FF2B5EF4-FFF2-40B4-BE49-F238E27FC236}">
                  <a16:creationId xmlns:a16="http://schemas.microsoft.com/office/drawing/2014/main" id="{B4DD98DA-8ECB-4F86-8A7C-EC80637BE1F7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7" name="Google Shape;1056;p29">
            <a:extLst>
              <a:ext uri="{FF2B5EF4-FFF2-40B4-BE49-F238E27FC236}">
                <a16:creationId xmlns:a16="http://schemas.microsoft.com/office/drawing/2014/main" id="{ED0FBBA9-364E-4F7F-B413-55BAB6138949}"/>
              </a:ext>
            </a:extLst>
          </p:cNvPr>
          <p:cNvSpPr txBox="1">
            <a:spLocks/>
          </p:cNvSpPr>
          <p:nvPr/>
        </p:nvSpPr>
        <p:spPr>
          <a:xfrm>
            <a:off x="1368433" y="330332"/>
            <a:ext cx="7838602" cy="590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4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 ________?</a:t>
            </a:r>
          </a:p>
        </p:txBody>
      </p:sp>
      <p:grpSp>
        <p:nvGrpSpPr>
          <p:cNvPr id="48" name="Google Shape;992;p28">
            <a:extLst>
              <a:ext uri="{FF2B5EF4-FFF2-40B4-BE49-F238E27FC236}">
                <a16:creationId xmlns:a16="http://schemas.microsoft.com/office/drawing/2014/main" id="{F9130B8B-7A6D-4E30-B8C5-F3C50742FD05}"/>
              </a:ext>
            </a:extLst>
          </p:cNvPr>
          <p:cNvGrpSpPr/>
          <p:nvPr/>
        </p:nvGrpSpPr>
        <p:grpSpPr>
          <a:xfrm>
            <a:off x="965865" y="4266747"/>
            <a:ext cx="6313645" cy="798447"/>
            <a:chOff x="923400" y="408925"/>
            <a:chExt cx="7298860" cy="599400"/>
          </a:xfrm>
        </p:grpSpPr>
        <p:sp>
          <p:nvSpPr>
            <p:cNvPr id="49" name="Google Shape;993;p28">
              <a:extLst>
                <a:ext uri="{FF2B5EF4-FFF2-40B4-BE49-F238E27FC236}">
                  <a16:creationId xmlns:a16="http://schemas.microsoft.com/office/drawing/2014/main" id="{2E2EFD79-9721-4CC1-BFA4-41E2903537A1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6382"/>
                <a:gd name="adj2" fmla="val -2769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0" name="Google Shape;994;p28">
              <a:extLst>
                <a:ext uri="{FF2B5EF4-FFF2-40B4-BE49-F238E27FC236}">
                  <a16:creationId xmlns:a16="http://schemas.microsoft.com/office/drawing/2014/main" id="{4CFA894C-BB87-4001-B840-3D20AA84D343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1" name="Google Shape;995;p28">
              <a:extLst>
                <a:ext uri="{FF2B5EF4-FFF2-40B4-BE49-F238E27FC236}">
                  <a16:creationId xmlns:a16="http://schemas.microsoft.com/office/drawing/2014/main" id="{C6DE2149-D09F-4528-85E6-EBFC578C4CB0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996;p28">
              <a:extLst>
                <a:ext uri="{FF2B5EF4-FFF2-40B4-BE49-F238E27FC236}">
                  <a16:creationId xmlns:a16="http://schemas.microsoft.com/office/drawing/2014/main" id="{FAA3BC97-4C89-46FC-8F4A-D359255D3235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997;p28">
              <a:extLst>
                <a:ext uri="{FF2B5EF4-FFF2-40B4-BE49-F238E27FC236}">
                  <a16:creationId xmlns:a16="http://schemas.microsoft.com/office/drawing/2014/main" id="{08BC71F9-C697-4938-A7EA-301C6A9EF270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1056;p29">
            <a:extLst>
              <a:ext uri="{FF2B5EF4-FFF2-40B4-BE49-F238E27FC236}">
                <a16:creationId xmlns:a16="http://schemas.microsoft.com/office/drawing/2014/main" id="{92563461-A323-4343-A2E5-9A5D00E38EF3}"/>
              </a:ext>
            </a:extLst>
          </p:cNvPr>
          <p:cNvSpPr txBox="1">
            <a:spLocks/>
          </p:cNvSpPr>
          <p:nvPr/>
        </p:nvSpPr>
        <p:spPr>
          <a:xfrm>
            <a:off x="1401721" y="4661032"/>
            <a:ext cx="5832108" cy="926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eighty thousand </a:t>
            </a:r>
            <a:r>
              <a:rPr lang="en-US" sz="3600">
                <a:solidFill>
                  <a:schemeClr val="tx1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sym typeface="Londrina Soli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11CB3-3FDF-4E82-8155-03F80B009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040" y="2520167"/>
            <a:ext cx="3349921" cy="8109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859" y="1322898"/>
            <a:ext cx="2557624" cy="25576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076EF66-6F78-2D3C-093C-B920800024C7}"/>
              </a:ext>
            </a:extLst>
          </p:cNvPr>
          <p:cNvSpPr txBox="1"/>
          <p:nvPr/>
        </p:nvSpPr>
        <p:spPr>
          <a:xfrm>
            <a:off x="5884683" y="228109"/>
            <a:ext cx="29802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school bag</a:t>
            </a:r>
          </a:p>
        </p:txBody>
      </p:sp>
    </p:spTree>
    <p:extLst>
      <p:ext uri="{BB962C8B-B14F-4D97-AF65-F5344CB8AC3E}">
        <p14:creationId xmlns:p14="http://schemas.microsoft.com/office/powerpoint/2010/main" val="371760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49607" y="10452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561026" y="3891268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3" name="Action Button: Go Home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589707C-C5F5-472B-9A1B-059F3CE00F3D}"/>
              </a:ext>
            </a:extLst>
          </p:cNvPr>
          <p:cNvSpPr/>
          <p:nvPr/>
        </p:nvSpPr>
        <p:spPr>
          <a:xfrm>
            <a:off x="22934" y="4571555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2050" name="Picture 2" descr="29,798 Bomb Illustrations &amp; Clip Art - iStock">
            <a:extLst>
              <a:ext uri="{FF2B5EF4-FFF2-40B4-BE49-F238E27FC236}">
                <a16:creationId xmlns:a16="http://schemas.microsoft.com/office/drawing/2014/main" id="{C1690024-0749-4A02-9911-D08B11AD6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06" y="1136200"/>
            <a:ext cx="1966070" cy="196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A147DBA-E92E-4838-B170-3EDAF0FFF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182203" y="1996031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57CCB53-889A-4AF2-8B78-F1913808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459078" y="1348522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oogle Shape;992;p28">
            <a:extLst>
              <a:ext uri="{FF2B5EF4-FFF2-40B4-BE49-F238E27FC236}">
                <a16:creationId xmlns:a16="http://schemas.microsoft.com/office/drawing/2014/main" id="{925CFD13-DA5D-4610-B1A5-2D30AF119278}"/>
              </a:ext>
            </a:extLst>
          </p:cNvPr>
          <p:cNvGrpSpPr/>
          <p:nvPr/>
        </p:nvGrpSpPr>
        <p:grpSpPr>
          <a:xfrm>
            <a:off x="1770661" y="235179"/>
            <a:ext cx="6930772" cy="798447"/>
            <a:chOff x="923400" y="408925"/>
            <a:chExt cx="7298860" cy="599400"/>
          </a:xfrm>
        </p:grpSpPr>
        <p:sp>
          <p:nvSpPr>
            <p:cNvPr id="44" name="Google Shape;993;p28">
              <a:extLst>
                <a:ext uri="{FF2B5EF4-FFF2-40B4-BE49-F238E27FC236}">
                  <a16:creationId xmlns:a16="http://schemas.microsoft.com/office/drawing/2014/main" id="{7AC45AF4-240E-459A-B231-C11695A71D4F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45" name="Google Shape;994;p28">
              <a:extLst>
                <a:ext uri="{FF2B5EF4-FFF2-40B4-BE49-F238E27FC236}">
                  <a16:creationId xmlns:a16="http://schemas.microsoft.com/office/drawing/2014/main" id="{189213A9-1A36-4E0F-99F0-EBB49F1A2CFC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46" name="Google Shape;995;p28">
              <a:extLst>
                <a:ext uri="{FF2B5EF4-FFF2-40B4-BE49-F238E27FC236}">
                  <a16:creationId xmlns:a16="http://schemas.microsoft.com/office/drawing/2014/main" id="{FC783D7E-AB57-4ECF-A4D4-6DD6388FD6BE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996;p28">
              <a:extLst>
                <a:ext uri="{FF2B5EF4-FFF2-40B4-BE49-F238E27FC236}">
                  <a16:creationId xmlns:a16="http://schemas.microsoft.com/office/drawing/2014/main" id="{586607AC-762B-43EB-A330-10A0F6A916FB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997;p28">
              <a:extLst>
                <a:ext uri="{FF2B5EF4-FFF2-40B4-BE49-F238E27FC236}">
                  <a16:creationId xmlns:a16="http://schemas.microsoft.com/office/drawing/2014/main" id="{FD42CCC1-A5BC-45D2-94C8-19973C80B013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9" name="Google Shape;1056;p29">
            <a:extLst>
              <a:ext uri="{FF2B5EF4-FFF2-40B4-BE49-F238E27FC236}">
                <a16:creationId xmlns:a16="http://schemas.microsoft.com/office/drawing/2014/main" id="{3D73FE20-85CB-4D0A-A540-AF61CB74E748}"/>
              </a:ext>
            </a:extLst>
          </p:cNvPr>
          <p:cNvSpPr txBox="1">
            <a:spLocks/>
          </p:cNvSpPr>
          <p:nvPr/>
        </p:nvSpPr>
        <p:spPr>
          <a:xfrm>
            <a:off x="2223572" y="485984"/>
            <a:ext cx="6338386" cy="2675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 ___?</a:t>
            </a:r>
          </a:p>
        </p:txBody>
      </p:sp>
      <p:grpSp>
        <p:nvGrpSpPr>
          <p:cNvPr id="50" name="Google Shape;992;p28">
            <a:extLst>
              <a:ext uri="{FF2B5EF4-FFF2-40B4-BE49-F238E27FC236}">
                <a16:creationId xmlns:a16="http://schemas.microsoft.com/office/drawing/2014/main" id="{6B1A4845-1D4D-454F-AC5C-C5A19CF0B64C}"/>
              </a:ext>
            </a:extLst>
          </p:cNvPr>
          <p:cNvGrpSpPr/>
          <p:nvPr/>
        </p:nvGrpSpPr>
        <p:grpSpPr>
          <a:xfrm>
            <a:off x="1043512" y="4288269"/>
            <a:ext cx="6369874" cy="798447"/>
            <a:chOff x="923400" y="408925"/>
            <a:chExt cx="7298860" cy="599400"/>
          </a:xfrm>
        </p:grpSpPr>
        <p:sp>
          <p:nvSpPr>
            <p:cNvPr id="51" name="Google Shape;993;p28">
              <a:extLst>
                <a:ext uri="{FF2B5EF4-FFF2-40B4-BE49-F238E27FC236}">
                  <a16:creationId xmlns:a16="http://schemas.microsoft.com/office/drawing/2014/main" id="{7ACFB478-865D-47CD-BAC4-5501B95A2366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2910"/>
                <a:gd name="adj2" fmla="val -38005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2" name="Google Shape;994;p28">
              <a:extLst>
                <a:ext uri="{FF2B5EF4-FFF2-40B4-BE49-F238E27FC236}">
                  <a16:creationId xmlns:a16="http://schemas.microsoft.com/office/drawing/2014/main" id="{5598E239-0A21-4FC3-902A-224B2B5317C4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3" name="Google Shape;995;p28">
              <a:extLst>
                <a:ext uri="{FF2B5EF4-FFF2-40B4-BE49-F238E27FC236}">
                  <a16:creationId xmlns:a16="http://schemas.microsoft.com/office/drawing/2014/main" id="{1CEF2C1F-DD7E-4B21-9ED8-226D22713D33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996;p28">
              <a:extLst>
                <a:ext uri="{FF2B5EF4-FFF2-40B4-BE49-F238E27FC236}">
                  <a16:creationId xmlns:a16="http://schemas.microsoft.com/office/drawing/2014/main" id="{76F74838-6DDD-4A00-84C3-7A13F5ADAF32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997;p28">
              <a:extLst>
                <a:ext uri="{FF2B5EF4-FFF2-40B4-BE49-F238E27FC236}">
                  <a16:creationId xmlns:a16="http://schemas.microsoft.com/office/drawing/2014/main" id="{8DF2405C-4BC1-4A42-B238-475EF223E9E8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6" name="Google Shape;1056;p29">
            <a:extLst>
              <a:ext uri="{FF2B5EF4-FFF2-40B4-BE49-F238E27FC236}">
                <a16:creationId xmlns:a16="http://schemas.microsoft.com/office/drawing/2014/main" id="{CBBCBC9A-554D-4FFD-B24F-1D3D7CE984E3}"/>
              </a:ext>
            </a:extLst>
          </p:cNvPr>
          <p:cNvSpPr txBox="1">
            <a:spLocks/>
          </p:cNvSpPr>
          <p:nvPr/>
        </p:nvSpPr>
        <p:spPr>
          <a:xfrm>
            <a:off x="1133343" y="4603681"/>
            <a:ext cx="6959569" cy="2745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twenty thousand </a:t>
            </a: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F1D9DD3-4F1D-481A-867E-73A29B363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912" y="2385775"/>
            <a:ext cx="3467780" cy="8394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802" y="1279793"/>
            <a:ext cx="2885525" cy="2885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A5AFC3-E660-DD4A-11C8-BCC82B7EED20}"/>
              </a:ext>
            </a:extLst>
          </p:cNvPr>
          <p:cNvSpPr txBox="1"/>
          <p:nvPr/>
        </p:nvSpPr>
        <p:spPr>
          <a:xfrm>
            <a:off x="6909858" y="240788"/>
            <a:ext cx="12159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pen</a:t>
            </a:r>
          </a:p>
        </p:txBody>
      </p:sp>
    </p:spTree>
    <p:extLst>
      <p:ext uri="{BB962C8B-B14F-4D97-AF65-F5344CB8AC3E}">
        <p14:creationId xmlns:p14="http://schemas.microsoft.com/office/powerpoint/2010/main" val="25270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46"/>
          <p:cNvGrpSpPr/>
          <p:nvPr/>
        </p:nvGrpSpPr>
        <p:grpSpPr>
          <a:xfrm rot="-1456210">
            <a:off x="-613129" y="2764553"/>
            <a:ext cx="2219094" cy="2816416"/>
            <a:chOff x="1154976" y="632775"/>
            <a:chExt cx="2502430" cy="3877954"/>
          </a:xfrm>
        </p:grpSpPr>
        <p:sp>
          <p:nvSpPr>
            <p:cNvPr id="884" name="Google Shape;884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6"/>
          <p:cNvGrpSpPr/>
          <p:nvPr/>
        </p:nvGrpSpPr>
        <p:grpSpPr>
          <a:xfrm rot="-2291721">
            <a:off x="7418381" y="656710"/>
            <a:ext cx="2217747" cy="2814684"/>
            <a:chOff x="1154976" y="632775"/>
            <a:chExt cx="2502430" cy="3877954"/>
          </a:xfrm>
        </p:grpSpPr>
        <p:sp>
          <p:nvSpPr>
            <p:cNvPr id="887" name="Google Shape;887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46"/>
          <p:cNvSpPr/>
          <p:nvPr/>
        </p:nvSpPr>
        <p:spPr>
          <a:xfrm rot="10800000">
            <a:off x="949750" y="3168078"/>
            <a:ext cx="3362743" cy="1291001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890" name="Google Shape;890;p46"/>
          <p:cNvSpPr/>
          <p:nvPr/>
        </p:nvSpPr>
        <p:spPr>
          <a:xfrm rot="10800000">
            <a:off x="4873432" y="1448889"/>
            <a:ext cx="3405622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892" name="Google Shape;892;p46"/>
          <p:cNvSpPr/>
          <p:nvPr/>
        </p:nvSpPr>
        <p:spPr>
          <a:xfrm>
            <a:off x="913179" y="1607554"/>
            <a:ext cx="3362743" cy="110639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893" name="Google Shape;893;p46"/>
          <p:cNvSpPr/>
          <p:nvPr/>
        </p:nvSpPr>
        <p:spPr>
          <a:xfrm>
            <a:off x="2040847" y="234136"/>
            <a:ext cx="4965431" cy="74827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78B9D"/>
              </a:solidFill>
            </a:endParaRPr>
          </a:p>
        </p:txBody>
      </p:sp>
      <p:sp>
        <p:nvSpPr>
          <p:cNvPr id="894" name="Google Shape;894;p46"/>
          <p:cNvSpPr txBox="1">
            <a:spLocks noGrp="1"/>
          </p:cNvSpPr>
          <p:nvPr>
            <p:ph type="title"/>
          </p:nvPr>
        </p:nvSpPr>
        <p:spPr>
          <a:xfrm>
            <a:off x="1769223" y="1926405"/>
            <a:ext cx="1856033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Warm-up</a:t>
            </a:r>
            <a:endParaRPr sz="2800" dirty="0"/>
          </a:p>
        </p:txBody>
      </p:sp>
      <p:sp>
        <p:nvSpPr>
          <p:cNvPr id="895" name="Google Shape;895;p46"/>
          <p:cNvSpPr txBox="1">
            <a:spLocks noGrp="1"/>
          </p:cNvSpPr>
          <p:nvPr>
            <p:ph type="title" idx="2"/>
          </p:nvPr>
        </p:nvSpPr>
        <p:spPr>
          <a:xfrm>
            <a:off x="1059684" y="1896903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01</a:t>
            </a:r>
            <a:endParaRPr sz="3600" dirty="0"/>
          </a:p>
        </p:txBody>
      </p:sp>
      <p:sp>
        <p:nvSpPr>
          <p:cNvPr id="897" name="Google Shape;897;p46"/>
          <p:cNvSpPr txBox="1">
            <a:spLocks noGrp="1"/>
          </p:cNvSpPr>
          <p:nvPr>
            <p:ph type="title" idx="3"/>
          </p:nvPr>
        </p:nvSpPr>
        <p:spPr>
          <a:xfrm>
            <a:off x="2358440" y="221434"/>
            <a:ext cx="4167104" cy="7482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78B9D"/>
                </a:solidFill>
              </a:rPr>
              <a:t>Table of contents</a:t>
            </a:r>
            <a:endParaRPr sz="4800" b="1" dirty="0">
              <a:solidFill>
                <a:srgbClr val="F78B9D"/>
              </a:solidFill>
            </a:endParaRPr>
          </a:p>
        </p:txBody>
      </p:sp>
      <p:sp>
        <p:nvSpPr>
          <p:cNvPr id="902" name="Google Shape;902;p46"/>
          <p:cNvSpPr txBox="1">
            <a:spLocks noGrp="1"/>
          </p:cNvSpPr>
          <p:nvPr>
            <p:ph type="title" idx="8"/>
          </p:nvPr>
        </p:nvSpPr>
        <p:spPr>
          <a:xfrm>
            <a:off x="4891013" y="1845646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02</a:t>
            </a:r>
            <a:endParaRPr sz="3600" dirty="0"/>
          </a:p>
        </p:txBody>
      </p:sp>
      <p:sp>
        <p:nvSpPr>
          <p:cNvPr id="905" name="Google Shape;905;p46"/>
          <p:cNvSpPr txBox="1">
            <a:spLocks noGrp="1"/>
          </p:cNvSpPr>
          <p:nvPr>
            <p:ph type="title" idx="14"/>
          </p:nvPr>
        </p:nvSpPr>
        <p:spPr>
          <a:xfrm>
            <a:off x="1056354" y="3635406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03</a:t>
            </a:r>
            <a:endParaRPr sz="3600" dirty="0"/>
          </a:p>
        </p:txBody>
      </p:sp>
      <p:grpSp>
        <p:nvGrpSpPr>
          <p:cNvPr id="907" name="Google Shape;907;p46"/>
          <p:cNvGrpSpPr/>
          <p:nvPr/>
        </p:nvGrpSpPr>
        <p:grpSpPr>
          <a:xfrm>
            <a:off x="1022652" y="639441"/>
            <a:ext cx="288075" cy="313736"/>
            <a:chOff x="1022652" y="639441"/>
            <a:chExt cx="288075" cy="313736"/>
          </a:xfrm>
        </p:grpSpPr>
        <p:sp>
          <p:nvSpPr>
            <p:cNvPr id="908" name="Google Shape;908;p46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6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46"/>
          <p:cNvSpPr/>
          <p:nvPr/>
        </p:nvSpPr>
        <p:spPr>
          <a:xfrm rot="-2385371">
            <a:off x="641031" y="599204"/>
            <a:ext cx="1102287" cy="846092"/>
          </a:xfrm>
          <a:custGeom>
            <a:avLst/>
            <a:gdLst/>
            <a:ahLst/>
            <a:cxnLst/>
            <a:rect l="l" t="t" r="r" b="b"/>
            <a:pathLst>
              <a:path w="13312" h="10218" extrusionOk="0">
                <a:moveTo>
                  <a:pt x="2683" y="0"/>
                </a:moveTo>
                <a:lnTo>
                  <a:pt x="2683" y="0"/>
                </a:lnTo>
                <a:cubicBezTo>
                  <a:pt x="2700" y="35"/>
                  <a:pt x="2700" y="86"/>
                  <a:pt x="2683" y="137"/>
                </a:cubicBezTo>
                <a:cubicBezTo>
                  <a:pt x="2683" y="154"/>
                  <a:pt x="2683" y="171"/>
                  <a:pt x="2718" y="188"/>
                </a:cubicBezTo>
                <a:lnTo>
                  <a:pt x="2752" y="205"/>
                </a:lnTo>
                <a:cubicBezTo>
                  <a:pt x="2769" y="274"/>
                  <a:pt x="2786" y="325"/>
                  <a:pt x="2769" y="393"/>
                </a:cubicBezTo>
                <a:cubicBezTo>
                  <a:pt x="2735" y="445"/>
                  <a:pt x="2769" y="530"/>
                  <a:pt x="2820" y="616"/>
                </a:cubicBezTo>
                <a:cubicBezTo>
                  <a:pt x="2820" y="616"/>
                  <a:pt x="2820" y="616"/>
                  <a:pt x="2837" y="633"/>
                </a:cubicBezTo>
                <a:lnTo>
                  <a:pt x="2530" y="735"/>
                </a:lnTo>
                <a:lnTo>
                  <a:pt x="2359" y="633"/>
                </a:lnTo>
                <a:lnTo>
                  <a:pt x="2308" y="616"/>
                </a:lnTo>
                <a:cubicBezTo>
                  <a:pt x="2308" y="616"/>
                  <a:pt x="2273" y="616"/>
                  <a:pt x="2290" y="633"/>
                </a:cubicBezTo>
                <a:cubicBezTo>
                  <a:pt x="2308" y="667"/>
                  <a:pt x="2325" y="718"/>
                  <a:pt x="2359" y="752"/>
                </a:cubicBezTo>
                <a:cubicBezTo>
                  <a:pt x="2393" y="803"/>
                  <a:pt x="2376" y="803"/>
                  <a:pt x="2308" y="803"/>
                </a:cubicBezTo>
                <a:lnTo>
                  <a:pt x="2290" y="803"/>
                </a:lnTo>
                <a:cubicBezTo>
                  <a:pt x="2393" y="889"/>
                  <a:pt x="2256" y="889"/>
                  <a:pt x="2308" y="974"/>
                </a:cubicBezTo>
                <a:cubicBezTo>
                  <a:pt x="2325" y="991"/>
                  <a:pt x="2342" y="1043"/>
                  <a:pt x="2325" y="1060"/>
                </a:cubicBezTo>
                <a:cubicBezTo>
                  <a:pt x="2308" y="1077"/>
                  <a:pt x="2342" y="1145"/>
                  <a:pt x="2359" y="1196"/>
                </a:cubicBezTo>
                <a:cubicBezTo>
                  <a:pt x="2359" y="1248"/>
                  <a:pt x="2376" y="1248"/>
                  <a:pt x="2376" y="1282"/>
                </a:cubicBezTo>
                <a:lnTo>
                  <a:pt x="2342" y="1282"/>
                </a:lnTo>
                <a:cubicBezTo>
                  <a:pt x="2290" y="1282"/>
                  <a:pt x="2239" y="1282"/>
                  <a:pt x="2205" y="1248"/>
                </a:cubicBezTo>
                <a:cubicBezTo>
                  <a:pt x="2171" y="1231"/>
                  <a:pt x="2120" y="1196"/>
                  <a:pt x="2120" y="1179"/>
                </a:cubicBezTo>
                <a:cubicBezTo>
                  <a:pt x="2137" y="1162"/>
                  <a:pt x="2137" y="1094"/>
                  <a:pt x="2051" y="1043"/>
                </a:cubicBezTo>
                <a:cubicBezTo>
                  <a:pt x="2051" y="1008"/>
                  <a:pt x="2051" y="974"/>
                  <a:pt x="2051" y="940"/>
                </a:cubicBezTo>
                <a:cubicBezTo>
                  <a:pt x="2034" y="923"/>
                  <a:pt x="2017" y="923"/>
                  <a:pt x="2000" y="906"/>
                </a:cubicBezTo>
                <a:cubicBezTo>
                  <a:pt x="1932" y="889"/>
                  <a:pt x="1966" y="889"/>
                  <a:pt x="1949" y="889"/>
                </a:cubicBezTo>
                <a:cubicBezTo>
                  <a:pt x="1915" y="923"/>
                  <a:pt x="1880" y="940"/>
                  <a:pt x="1846" y="957"/>
                </a:cubicBezTo>
                <a:cubicBezTo>
                  <a:pt x="1829" y="974"/>
                  <a:pt x="1829" y="1008"/>
                  <a:pt x="1863" y="1043"/>
                </a:cubicBezTo>
                <a:cubicBezTo>
                  <a:pt x="1897" y="1077"/>
                  <a:pt x="1915" y="1094"/>
                  <a:pt x="1897" y="1111"/>
                </a:cubicBezTo>
                <a:cubicBezTo>
                  <a:pt x="1880" y="1128"/>
                  <a:pt x="1829" y="1162"/>
                  <a:pt x="1932" y="1248"/>
                </a:cubicBezTo>
                <a:cubicBezTo>
                  <a:pt x="1932" y="1282"/>
                  <a:pt x="1880" y="1299"/>
                  <a:pt x="1932" y="1350"/>
                </a:cubicBezTo>
                <a:cubicBezTo>
                  <a:pt x="1946" y="1372"/>
                  <a:pt x="1942" y="1378"/>
                  <a:pt x="1930" y="1378"/>
                </a:cubicBezTo>
                <a:cubicBezTo>
                  <a:pt x="1913" y="1378"/>
                  <a:pt x="1883" y="1367"/>
                  <a:pt x="1863" y="1367"/>
                </a:cubicBezTo>
                <a:cubicBezTo>
                  <a:pt x="1829" y="1367"/>
                  <a:pt x="1795" y="1333"/>
                  <a:pt x="1761" y="1316"/>
                </a:cubicBezTo>
                <a:cubicBezTo>
                  <a:pt x="1722" y="1264"/>
                  <a:pt x="1662" y="1242"/>
                  <a:pt x="1606" y="1242"/>
                </a:cubicBezTo>
                <a:cubicBezTo>
                  <a:pt x="1589" y="1242"/>
                  <a:pt x="1572" y="1244"/>
                  <a:pt x="1556" y="1248"/>
                </a:cubicBezTo>
                <a:cubicBezTo>
                  <a:pt x="1539" y="1248"/>
                  <a:pt x="1522" y="1265"/>
                  <a:pt x="1487" y="1265"/>
                </a:cubicBezTo>
                <a:cubicBezTo>
                  <a:pt x="1419" y="1265"/>
                  <a:pt x="1419" y="1299"/>
                  <a:pt x="1436" y="1350"/>
                </a:cubicBezTo>
                <a:cubicBezTo>
                  <a:pt x="1436" y="1384"/>
                  <a:pt x="1470" y="1436"/>
                  <a:pt x="1487" y="1487"/>
                </a:cubicBezTo>
                <a:cubicBezTo>
                  <a:pt x="1504" y="1538"/>
                  <a:pt x="1522" y="1538"/>
                  <a:pt x="1504" y="1538"/>
                </a:cubicBezTo>
                <a:cubicBezTo>
                  <a:pt x="1385" y="1538"/>
                  <a:pt x="1470" y="1624"/>
                  <a:pt x="1453" y="1658"/>
                </a:cubicBezTo>
                <a:cubicBezTo>
                  <a:pt x="1436" y="1692"/>
                  <a:pt x="1487" y="1743"/>
                  <a:pt x="1675" y="1812"/>
                </a:cubicBezTo>
                <a:cubicBezTo>
                  <a:pt x="1692" y="1846"/>
                  <a:pt x="1709" y="1880"/>
                  <a:pt x="1727" y="1914"/>
                </a:cubicBezTo>
                <a:cubicBezTo>
                  <a:pt x="1755" y="1942"/>
                  <a:pt x="1752" y="1955"/>
                  <a:pt x="1729" y="1955"/>
                </a:cubicBezTo>
                <a:cubicBezTo>
                  <a:pt x="1711" y="1955"/>
                  <a:pt x="1680" y="1947"/>
                  <a:pt x="1641" y="1931"/>
                </a:cubicBezTo>
                <a:lnTo>
                  <a:pt x="1504" y="1880"/>
                </a:lnTo>
                <a:lnTo>
                  <a:pt x="1504" y="1880"/>
                </a:lnTo>
                <a:cubicBezTo>
                  <a:pt x="1539" y="1931"/>
                  <a:pt x="1402" y="1897"/>
                  <a:pt x="1470" y="1965"/>
                </a:cubicBezTo>
                <a:cubicBezTo>
                  <a:pt x="1487" y="1965"/>
                  <a:pt x="1504" y="1982"/>
                  <a:pt x="1522" y="1999"/>
                </a:cubicBezTo>
                <a:cubicBezTo>
                  <a:pt x="1556" y="2017"/>
                  <a:pt x="1453" y="2034"/>
                  <a:pt x="1402" y="2051"/>
                </a:cubicBezTo>
                <a:cubicBezTo>
                  <a:pt x="1368" y="2034"/>
                  <a:pt x="1334" y="2034"/>
                  <a:pt x="1299" y="2034"/>
                </a:cubicBezTo>
                <a:cubicBezTo>
                  <a:pt x="1288" y="2031"/>
                  <a:pt x="1276" y="2029"/>
                  <a:pt x="1264" y="2029"/>
                </a:cubicBezTo>
                <a:cubicBezTo>
                  <a:pt x="1208" y="2029"/>
                  <a:pt x="1154" y="2062"/>
                  <a:pt x="1111" y="2119"/>
                </a:cubicBezTo>
                <a:cubicBezTo>
                  <a:pt x="1077" y="2136"/>
                  <a:pt x="1060" y="2170"/>
                  <a:pt x="1043" y="2205"/>
                </a:cubicBezTo>
                <a:lnTo>
                  <a:pt x="975" y="2205"/>
                </a:lnTo>
                <a:cubicBezTo>
                  <a:pt x="872" y="2136"/>
                  <a:pt x="736" y="2102"/>
                  <a:pt x="599" y="2102"/>
                </a:cubicBezTo>
                <a:cubicBezTo>
                  <a:pt x="599" y="2085"/>
                  <a:pt x="479" y="2017"/>
                  <a:pt x="445" y="1982"/>
                </a:cubicBezTo>
                <a:cubicBezTo>
                  <a:pt x="428" y="1965"/>
                  <a:pt x="411" y="1948"/>
                  <a:pt x="394" y="1931"/>
                </a:cubicBezTo>
                <a:cubicBezTo>
                  <a:pt x="394" y="1897"/>
                  <a:pt x="377" y="1863"/>
                  <a:pt x="360" y="1846"/>
                </a:cubicBezTo>
                <a:cubicBezTo>
                  <a:pt x="325" y="1829"/>
                  <a:pt x="308" y="1812"/>
                  <a:pt x="274" y="1812"/>
                </a:cubicBezTo>
                <a:lnTo>
                  <a:pt x="240" y="1794"/>
                </a:lnTo>
                <a:lnTo>
                  <a:pt x="240" y="1931"/>
                </a:lnTo>
                <a:cubicBezTo>
                  <a:pt x="325" y="1999"/>
                  <a:pt x="377" y="2051"/>
                  <a:pt x="394" y="2085"/>
                </a:cubicBezTo>
                <a:cubicBezTo>
                  <a:pt x="411" y="2153"/>
                  <a:pt x="411" y="2205"/>
                  <a:pt x="411" y="2273"/>
                </a:cubicBezTo>
                <a:cubicBezTo>
                  <a:pt x="411" y="2307"/>
                  <a:pt x="445" y="2341"/>
                  <a:pt x="479" y="2375"/>
                </a:cubicBezTo>
                <a:cubicBezTo>
                  <a:pt x="496" y="2392"/>
                  <a:pt x="513" y="2392"/>
                  <a:pt x="513" y="2410"/>
                </a:cubicBezTo>
                <a:cubicBezTo>
                  <a:pt x="531" y="2427"/>
                  <a:pt x="548" y="2461"/>
                  <a:pt x="565" y="2495"/>
                </a:cubicBezTo>
                <a:lnTo>
                  <a:pt x="411" y="2495"/>
                </a:lnTo>
                <a:cubicBezTo>
                  <a:pt x="343" y="2495"/>
                  <a:pt x="343" y="2495"/>
                  <a:pt x="257" y="2461"/>
                </a:cubicBezTo>
                <a:cubicBezTo>
                  <a:pt x="223" y="2444"/>
                  <a:pt x="189" y="2410"/>
                  <a:pt x="138" y="2392"/>
                </a:cubicBezTo>
                <a:cubicBezTo>
                  <a:pt x="120" y="2392"/>
                  <a:pt x="86" y="2375"/>
                  <a:pt x="69" y="2375"/>
                </a:cubicBezTo>
                <a:cubicBezTo>
                  <a:pt x="1" y="2375"/>
                  <a:pt x="1" y="2427"/>
                  <a:pt x="35" y="2478"/>
                </a:cubicBezTo>
                <a:cubicBezTo>
                  <a:pt x="52" y="2512"/>
                  <a:pt x="223" y="2598"/>
                  <a:pt x="274" y="2649"/>
                </a:cubicBezTo>
                <a:cubicBezTo>
                  <a:pt x="308" y="2666"/>
                  <a:pt x="343" y="2683"/>
                  <a:pt x="394" y="2700"/>
                </a:cubicBezTo>
                <a:lnTo>
                  <a:pt x="445" y="2700"/>
                </a:lnTo>
                <a:cubicBezTo>
                  <a:pt x="462" y="2683"/>
                  <a:pt x="445" y="2649"/>
                  <a:pt x="394" y="2632"/>
                </a:cubicBezTo>
                <a:cubicBezTo>
                  <a:pt x="343" y="2615"/>
                  <a:pt x="308" y="2598"/>
                  <a:pt x="274" y="2580"/>
                </a:cubicBezTo>
                <a:cubicBezTo>
                  <a:pt x="240" y="2563"/>
                  <a:pt x="223" y="2546"/>
                  <a:pt x="223" y="2529"/>
                </a:cubicBezTo>
                <a:lnTo>
                  <a:pt x="240" y="2529"/>
                </a:lnTo>
                <a:lnTo>
                  <a:pt x="565" y="2598"/>
                </a:lnTo>
                <a:lnTo>
                  <a:pt x="701" y="2649"/>
                </a:lnTo>
                <a:cubicBezTo>
                  <a:pt x="736" y="2700"/>
                  <a:pt x="770" y="2734"/>
                  <a:pt x="821" y="2768"/>
                </a:cubicBezTo>
                <a:cubicBezTo>
                  <a:pt x="753" y="2785"/>
                  <a:pt x="684" y="2803"/>
                  <a:pt x="736" y="2871"/>
                </a:cubicBezTo>
                <a:cubicBezTo>
                  <a:pt x="753" y="2905"/>
                  <a:pt x="736" y="2922"/>
                  <a:pt x="684" y="2922"/>
                </a:cubicBezTo>
                <a:cubicBezTo>
                  <a:pt x="633" y="2922"/>
                  <a:pt x="633" y="2956"/>
                  <a:pt x="616" y="2990"/>
                </a:cubicBezTo>
                <a:cubicBezTo>
                  <a:pt x="599" y="3008"/>
                  <a:pt x="633" y="3042"/>
                  <a:pt x="684" y="3076"/>
                </a:cubicBezTo>
                <a:lnTo>
                  <a:pt x="616" y="3110"/>
                </a:lnTo>
                <a:lnTo>
                  <a:pt x="11295" y="10184"/>
                </a:lnTo>
                <a:cubicBezTo>
                  <a:pt x="11363" y="10201"/>
                  <a:pt x="11432" y="10218"/>
                  <a:pt x="11500" y="10218"/>
                </a:cubicBezTo>
                <a:cubicBezTo>
                  <a:pt x="11414" y="10184"/>
                  <a:pt x="11380" y="10047"/>
                  <a:pt x="11380" y="9910"/>
                </a:cubicBezTo>
                <a:cubicBezTo>
                  <a:pt x="11278" y="9876"/>
                  <a:pt x="11192" y="9825"/>
                  <a:pt x="11124" y="9757"/>
                </a:cubicBezTo>
                <a:cubicBezTo>
                  <a:pt x="11073" y="9705"/>
                  <a:pt x="11056" y="9671"/>
                  <a:pt x="11124" y="9671"/>
                </a:cubicBezTo>
                <a:cubicBezTo>
                  <a:pt x="11175" y="9671"/>
                  <a:pt x="11227" y="9671"/>
                  <a:pt x="11278" y="9654"/>
                </a:cubicBezTo>
                <a:cubicBezTo>
                  <a:pt x="11283" y="9648"/>
                  <a:pt x="11293" y="9647"/>
                  <a:pt x="11305" y="9647"/>
                </a:cubicBezTo>
                <a:cubicBezTo>
                  <a:pt x="11329" y="9647"/>
                  <a:pt x="11363" y="9654"/>
                  <a:pt x="11397" y="9654"/>
                </a:cubicBezTo>
                <a:lnTo>
                  <a:pt x="11414" y="9654"/>
                </a:lnTo>
                <a:cubicBezTo>
                  <a:pt x="11449" y="9620"/>
                  <a:pt x="11466" y="9603"/>
                  <a:pt x="11500" y="9586"/>
                </a:cubicBezTo>
                <a:lnTo>
                  <a:pt x="11483" y="9552"/>
                </a:lnTo>
                <a:cubicBezTo>
                  <a:pt x="11449" y="9517"/>
                  <a:pt x="11380" y="9449"/>
                  <a:pt x="11380" y="9432"/>
                </a:cubicBezTo>
                <a:cubicBezTo>
                  <a:pt x="11380" y="9398"/>
                  <a:pt x="11295" y="9295"/>
                  <a:pt x="11312" y="9261"/>
                </a:cubicBezTo>
                <a:cubicBezTo>
                  <a:pt x="11312" y="9255"/>
                  <a:pt x="11314" y="9254"/>
                  <a:pt x="11318" y="9254"/>
                </a:cubicBezTo>
                <a:cubicBezTo>
                  <a:pt x="11325" y="9254"/>
                  <a:pt x="11340" y="9261"/>
                  <a:pt x="11363" y="9261"/>
                </a:cubicBezTo>
                <a:lnTo>
                  <a:pt x="11466" y="9278"/>
                </a:lnTo>
                <a:cubicBezTo>
                  <a:pt x="11500" y="9295"/>
                  <a:pt x="11551" y="9312"/>
                  <a:pt x="11585" y="9329"/>
                </a:cubicBezTo>
                <a:cubicBezTo>
                  <a:pt x="11665" y="9263"/>
                  <a:pt x="11765" y="9238"/>
                  <a:pt x="11869" y="9238"/>
                </a:cubicBezTo>
                <a:cubicBezTo>
                  <a:pt x="11900" y="9238"/>
                  <a:pt x="11930" y="9240"/>
                  <a:pt x="11961" y="9244"/>
                </a:cubicBezTo>
                <a:cubicBezTo>
                  <a:pt x="12012" y="9176"/>
                  <a:pt x="12064" y="9107"/>
                  <a:pt x="12098" y="9039"/>
                </a:cubicBezTo>
                <a:cubicBezTo>
                  <a:pt x="12064" y="9022"/>
                  <a:pt x="12030" y="8988"/>
                  <a:pt x="11978" y="8954"/>
                </a:cubicBezTo>
                <a:lnTo>
                  <a:pt x="11859" y="8868"/>
                </a:lnTo>
                <a:cubicBezTo>
                  <a:pt x="11859" y="8851"/>
                  <a:pt x="11825" y="8834"/>
                  <a:pt x="11790" y="8817"/>
                </a:cubicBezTo>
                <a:cubicBezTo>
                  <a:pt x="11688" y="8749"/>
                  <a:pt x="11671" y="8680"/>
                  <a:pt x="11739" y="8680"/>
                </a:cubicBezTo>
                <a:cubicBezTo>
                  <a:pt x="11807" y="8663"/>
                  <a:pt x="11876" y="8629"/>
                  <a:pt x="11944" y="8595"/>
                </a:cubicBezTo>
                <a:cubicBezTo>
                  <a:pt x="11978" y="8595"/>
                  <a:pt x="11995" y="8561"/>
                  <a:pt x="11978" y="8544"/>
                </a:cubicBezTo>
                <a:cubicBezTo>
                  <a:pt x="11965" y="8491"/>
                  <a:pt x="11992" y="8469"/>
                  <a:pt x="12051" y="8469"/>
                </a:cubicBezTo>
                <a:cubicBezTo>
                  <a:pt x="12069" y="8469"/>
                  <a:pt x="12091" y="8471"/>
                  <a:pt x="12115" y="8475"/>
                </a:cubicBezTo>
                <a:cubicBezTo>
                  <a:pt x="12136" y="8478"/>
                  <a:pt x="12155" y="8480"/>
                  <a:pt x="12171" y="8480"/>
                </a:cubicBezTo>
                <a:cubicBezTo>
                  <a:pt x="12246" y="8480"/>
                  <a:pt x="12269" y="8449"/>
                  <a:pt x="12269" y="8407"/>
                </a:cubicBezTo>
                <a:cubicBezTo>
                  <a:pt x="12269" y="8390"/>
                  <a:pt x="12269" y="8373"/>
                  <a:pt x="12269" y="8356"/>
                </a:cubicBezTo>
                <a:cubicBezTo>
                  <a:pt x="12252" y="8287"/>
                  <a:pt x="12269" y="8253"/>
                  <a:pt x="12337" y="8236"/>
                </a:cubicBezTo>
                <a:cubicBezTo>
                  <a:pt x="12371" y="8236"/>
                  <a:pt x="12371" y="8219"/>
                  <a:pt x="12388" y="8202"/>
                </a:cubicBezTo>
                <a:lnTo>
                  <a:pt x="12491" y="8219"/>
                </a:lnTo>
                <a:lnTo>
                  <a:pt x="12491" y="8253"/>
                </a:lnTo>
                <a:cubicBezTo>
                  <a:pt x="12491" y="8270"/>
                  <a:pt x="12508" y="8287"/>
                  <a:pt x="12542" y="8287"/>
                </a:cubicBezTo>
                <a:cubicBezTo>
                  <a:pt x="12559" y="8304"/>
                  <a:pt x="12576" y="8321"/>
                  <a:pt x="12610" y="8321"/>
                </a:cubicBezTo>
                <a:cubicBezTo>
                  <a:pt x="12628" y="8321"/>
                  <a:pt x="12645" y="8304"/>
                  <a:pt x="12662" y="8304"/>
                </a:cubicBezTo>
                <a:lnTo>
                  <a:pt x="12593" y="8236"/>
                </a:lnTo>
                <a:cubicBezTo>
                  <a:pt x="12645" y="8219"/>
                  <a:pt x="12559" y="8151"/>
                  <a:pt x="12542" y="8099"/>
                </a:cubicBezTo>
                <a:cubicBezTo>
                  <a:pt x="12508" y="8048"/>
                  <a:pt x="12508" y="8031"/>
                  <a:pt x="12388" y="7980"/>
                </a:cubicBezTo>
                <a:lnTo>
                  <a:pt x="12303" y="7945"/>
                </a:lnTo>
                <a:cubicBezTo>
                  <a:pt x="12269" y="7911"/>
                  <a:pt x="12303" y="7911"/>
                  <a:pt x="12303" y="7894"/>
                </a:cubicBezTo>
                <a:cubicBezTo>
                  <a:pt x="12440" y="7963"/>
                  <a:pt x="12576" y="7980"/>
                  <a:pt x="12713" y="7980"/>
                </a:cubicBezTo>
                <a:lnTo>
                  <a:pt x="12781" y="8014"/>
                </a:lnTo>
                <a:cubicBezTo>
                  <a:pt x="12764" y="7928"/>
                  <a:pt x="12816" y="7843"/>
                  <a:pt x="12884" y="7809"/>
                </a:cubicBezTo>
                <a:cubicBezTo>
                  <a:pt x="12850" y="7672"/>
                  <a:pt x="12867" y="7553"/>
                  <a:pt x="12986" y="7501"/>
                </a:cubicBezTo>
                <a:cubicBezTo>
                  <a:pt x="13003" y="7501"/>
                  <a:pt x="13038" y="7501"/>
                  <a:pt x="13055" y="7484"/>
                </a:cubicBezTo>
                <a:cubicBezTo>
                  <a:pt x="13089" y="7467"/>
                  <a:pt x="13140" y="7450"/>
                  <a:pt x="13174" y="7433"/>
                </a:cubicBezTo>
                <a:cubicBezTo>
                  <a:pt x="13140" y="7399"/>
                  <a:pt x="13106" y="7365"/>
                  <a:pt x="13072" y="7347"/>
                </a:cubicBezTo>
                <a:cubicBezTo>
                  <a:pt x="13055" y="7330"/>
                  <a:pt x="13038" y="7330"/>
                  <a:pt x="13021" y="7313"/>
                </a:cubicBezTo>
                <a:cubicBezTo>
                  <a:pt x="13038" y="7245"/>
                  <a:pt x="13038" y="7177"/>
                  <a:pt x="13021" y="7108"/>
                </a:cubicBezTo>
                <a:lnTo>
                  <a:pt x="12986" y="7040"/>
                </a:lnTo>
                <a:cubicBezTo>
                  <a:pt x="13012" y="7031"/>
                  <a:pt x="13042" y="7027"/>
                  <a:pt x="13074" y="7027"/>
                </a:cubicBezTo>
                <a:cubicBezTo>
                  <a:pt x="13106" y="7027"/>
                  <a:pt x="13140" y="7031"/>
                  <a:pt x="13174" y="7040"/>
                </a:cubicBezTo>
                <a:cubicBezTo>
                  <a:pt x="13183" y="7048"/>
                  <a:pt x="13191" y="7053"/>
                  <a:pt x="13200" y="7053"/>
                </a:cubicBezTo>
                <a:cubicBezTo>
                  <a:pt x="13209" y="7053"/>
                  <a:pt x="13217" y="7048"/>
                  <a:pt x="13226" y="7040"/>
                </a:cubicBezTo>
                <a:cubicBezTo>
                  <a:pt x="13234" y="7048"/>
                  <a:pt x="13247" y="7053"/>
                  <a:pt x="13262" y="7053"/>
                </a:cubicBezTo>
                <a:cubicBezTo>
                  <a:pt x="13277" y="7053"/>
                  <a:pt x="13294" y="7048"/>
                  <a:pt x="13311" y="7040"/>
                </a:cubicBezTo>
                <a:lnTo>
                  <a:pt x="26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1" name="Google Shape;911;p46"/>
          <p:cNvGrpSpPr/>
          <p:nvPr/>
        </p:nvGrpSpPr>
        <p:grpSpPr>
          <a:xfrm rot="750998">
            <a:off x="7440920" y="3039274"/>
            <a:ext cx="1075573" cy="681942"/>
            <a:chOff x="3355085" y="2890614"/>
            <a:chExt cx="1003450" cy="658884"/>
          </a:xfrm>
        </p:grpSpPr>
        <p:sp>
          <p:nvSpPr>
            <p:cNvPr id="912" name="Google Shape;912;p46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46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914" name="Google Shape;914;p46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6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6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6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6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6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6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6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6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6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6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Google Shape;901;p46">
            <a:extLst>
              <a:ext uri="{FF2B5EF4-FFF2-40B4-BE49-F238E27FC236}">
                <a16:creationId xmlns:a16="http://schemas.microsoft.com/office/drawing/2014/main" id="{02C7D8A6-C06D-5D01-13E7-5B8A9A1FA118}"/>
              </a:ext>
            </a:extLst>
          </p:cNvPr>
          <p:cNvSpPr txBox="1">
            <a:spLocks/>
          </p:cNvSpPr>
          <p:nvPr/>
        </p:nvSpPr>
        <p:spPr>
          <a:xfrm>
            <a:off x="5490397" y="1763453"/>
            <a:ext cx="2530829" cy="755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dirty="0"/>
              <a:t>Look, listen and repeat.</a:t>
            </a:r>
          </a:p>
        </p:txBody>
      </p:sp>
      <p:sp>
        <p:nvSpPr>
          <p:cNvPr id="14" name="Google Shape;901;p46">
            <a:extLst>
              <a:ext uri="{FF2B5EF4-FFF2-40B4-BE49-F238E27FC236}">
                <a16:creationId xmlns:a16="http://schemas.microsoft.com/office/drawing/2014/main" id="{FD1AEC58-1CDC-A642-9CB5-C3AA91244CE4}"/>
              </a:ext>
            </a:extLst>
          </p:cNvPr>
          <p:cNvSpPr txBox="1">
            <a:spLocks/>
          </p:cNvSpPr>
          <p:nvPr/>
        </p:nvSpPr>
        <p:spPr>
          <a:xfrm>
            <a:off x="1797405" y="3583799"/>
            <a:ext cx="2336400" cy="772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dirty="0"/>
              <a:t>Listen, point and say.</a:t>
            </a:r>
          </a:p>
        </p:txBody>
      </p:sp>
      <p:sp>
        <p:nvSpPr>
          <p:cNvPr id="15" name="Google Shape;902;p46">
            <a:extLst>
              <a:ext uri="{FF2B5EF4-FFF2-40B4-BE49-F238E27FC236}">
                <a16:creationId xmlns:a16="http://schemas.microsoft.com/office/drawing/2014/main" id="{E0FCDFD6-51BF-091A-C2D6-CB24CC6505A3}"/>
              </a:ext>
            </a:extLst>
          </p:cNvPr>
          <p:cNvSpPr txBox="1">
            <a:spLocks/>
          </p:cNvSpPr>
          <p:nvPr/>
        </p:nvSpPr>
        <p:spPr>
          <a:xfrm>
            <a:off x="7233185" y="3722105"/>
            <a:ext cx="699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" sz="3600" dirty="0"/>
              <a:t>05</a:t>
            </a:r>
          </a:p>
        </p:txBody>
      </p:sp>
      <p:sp>
        <p:nvSpPr>
          <p:cNvPr id="2" name="Google Shape;890;p46">
            <a:extLst>
              <a:ext uri="{FF2B5EF4-FFF2-40B4-BE49-F238E27FC236}">
                <a16:creationId xmlns:a16="http://schemas.microsoft.com/office/drawing/2014/main" id="{9FCA9410-8388-BB14-B7B0-6A9BB3EAF0DC}"/>
              </a:ext>
            </a:extLst>
          </p:cNvPr>
          <p:cNvSpPr/>
          <p:nvPr/>
        </p:nvSpPr>
        <p:spPr>
          <a:xfrm rot="10800000">
            <a:off x="4988494" y="3131649"/>
            <a:ext cx="3328397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3" name="Google Shape;902;p46">
            <a:extLst>
              <a:ext uri="{FF2B5EF4-FFF2-40B4-BE49-F238E27FC236}">
                <a16:creationId xmlns:a16="http://schemas.microsoft.com/office/drawing/2014/main" id="{DA01504E-A7D0-E984-504A-B0B8C06D50EF}"/>
              </a:ext>
            </a:extLst>
          </p:cNvPr>
          <p:cNvSpPr txBox="1">
            <a:spLocks/>
          </p:cNvSpPr>
          <p:nvPr/>
        </p:nvSpPr>
        <p:spPr>
          <a:xfrm>
            <a:off x="5079780" y="3504758"/>
            <a:ext cx="69245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" sz="3600" dirty="0"/>
              <a:t>04</a:t>
            </a:r>
          </a:p>
        </p:txBody>
      </p:sp>
      <p:sp>
        <p:nvSpPr>
          <p:cNvPr id="4" name="Google Shape;901;p46">
            <a:extLst>
              <a:ext uri="{FF2B5EF4-FFF2-40B4-BE49-F238E27FC236}">
                <a16:creationId xmlns:a16="http://schemas.microsoft.com/office/drawing/2014/main" id="{759FBB45-66DA-F5D0-7F7C-D0048BA1360F}"/>
              </a:ext>
            </a:extLst>
          </p:cNvPr>
          <p:cNvSpPr txBox="1">
            <a:spLocks/>
          </p:cNvSpPr>
          <p:nvPr/>
        </p:nvSpPr>
        <p:spPr>
          <a:xfrm>
            <a:off x="5803250" y="3544245"/>
            <a:ext cx="2312537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dirty="0"/>
              <a:t>Let’s talk.</a:t>
            </a:r>
          </a:p>
        </p:txBody>
      </p:sp>
      <p:grpSp>
        <p:nvGrpSpPr>
          <p:cNvPr id="16" name="Google Shape;984;p48">
            <a:extLst>
              <a:ext uri="{FF2B5EF4-FFF2-40B4-BE49-F238E27FC236}">
                <a16:creationId xmlns:a16="http://schemas.microsoft.com/office/drawing/2014/main" id="{6034C776-A7BA-72F4-0C06-A1F970D56E12}"/>
              </a:ext>
            </a:extLst>
          </p:cNvPr>
          <p:cNvGrpSpPr/>
          <p:nvPr/>
        </p:nvGrpSpPr>
        <p:grpSpPr>
          <a:xfrm rot="17174996" flipH="1">
            <a:off x="3652704" y="3659784"/>
            <a:ext cx="672782" cy="947040"/>
            <a:chOff x="5713927" y="671825"/>
            <a:chExt cx="1203484" cy="1299028"/>
          </a:xfrm>
        </p:grpSpPr>
        <p:sp>
          <p:nvSpPr>
            <p:cNvPr id="17" name="Google Shape;985;p48">
              <a:extLst>
                <a:ext uri="{FF2B5EF4-FFF2-40B4-BE49-F238E27FC236}">
                  <a16:creationId xmlns:a16="http://schemas.microsoft.com/office/drawing/2014/main" id="{0FB0BD0E-E2F9-2F08-93BE-ADBB2140C18E}"/>
                </a:ext>
              </a:extLst>
            </p:cNvPr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8" name="Google Shape;986;p48">
              <a:extLst>
                <a:ext uri="{FF2B5EF4-FFF2-40B4-BE49-F238E27FC236}">
                  <a16:creationId xmlns:a16="http://schemas.microsoft.com/office/drawing/2014/main" id="{9A638D8D-215F-D1C1-5C7B-8646C45A72FD}"/>
                </a:ext>
              </a:extLst>
            </p:cNvPr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9" grpId="0" animBg="1"/>
      <p:bldP spid="890" grpId="0" animBg="1"/>
      <p:bldP spid="892" grpId="0" animBg="1"/>
      <p:bldP spid="894" grpId="0"/>
      <p:bldP spid="895" grpId="0"/>
      <p:bldP spid="902" grpId="0"/>
      <p:bldP spid="905" grpId="0"/>
      <p:bldP spid="10" grpId="0"/>
      <p:bldP spid="14" grpId="0"/>
      <p:bldP spid="15" grpId="0"/>
      <p:bldP spid="2" grpId="0" animBg="1"/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148548" y="-6611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532863" y="3869280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40" name="Action Button: Go Home 3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DA74C87-F7E4-4D13-A3A3-F37692657F1F}"/>
              </a:ext>
            </a:extLst>
          </p:cNvPr>
          <p:cNvSpPr/>
          <p:nvPr/>
        </p:nvSpPr>
        <p:spPr>
          <a:xfrm>
            <a:off x="6569" y="4624933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3423E5E-E702-4C09-A8D8-E2538A4AA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35194" y="1778125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oogle Shape;992;p28">
            <a:extLst>
              <a:ext uri="{FF2B5EF4-FFF2-40B4-BE49-F238E27FC236}">
                <a16:creationId xmlns:a16="http://schemas.microsoft.com/office/drawing/2014/main" id="{D6F1ECED-46F1-441A-84CE-0AA85AE6F9CF}"/>
              </a:ext>
            </a:extLst>
          </p:cNvPr>
          <p:cNvGrpSpPr/>
          <p:nvPr/>
        </p:nvGrpSpPr>
        <p:grpSpPr>
          <a:xfrm>
            <a:off x="1770661" y="235179"/>
            <a:ext cx="6930772" cy="798447"/>
            <a:chOff x="923400" y="408925"/>
            <a:chExt cx="7298860" cy="599400"/>
          </a:xfrm>
        </p:grpSpPr>
        <p:sp>
          <p:nvSpPr>
            <p:cNvPr id="45" name="Google Shape;993;p28">
              <a:extLst>
                <a:ext uri="{FF2B5EF4-FFF2-40B4-BE49-F238E27FC236}">
                  <a16:creationId xmlns:a16="http://schemas.microsoft.com/office/drawing/2014/main" id="{8D386A98-4CC4-4243-892D-9CA6D65F162F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46" name="Google Shape;994;p28">
              <a:extLst>
                <a:ext uri="{FF2B5EF4-FFF2-40B4-BE49-F238E27FC236}">
                  <a16:creationId xmlns:a16="http://schemas.microsoft.com/office/drawing/2014/main" id="{39418BFB-4289-4BC0-AF0F-527A4E61E14F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47" name="Google Shape;995;p28">
              <a:extLst>
                <a:ext uri="{FF2B5EF4-FFF2-40B4-BE49-F238E27FC236}">
                  <a16:creationId xmlns:a16="http://schemas.microsoft.com/office/drawing/2014/main" id="{A0143D33-2A3F-49E3-9CDF-12A2AA3BA4AA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996;p28">
              <a:extLst>
                <a:ext uri="{FF2B5EF4-FFF2-40B4-BE49-F238E27FC236}">
                  <a16:creationId xmlns:a16="http://schemas.microsoft.com/office/drawing/2014/main" id="{0CDEA225-D67C-4079-A352-C8DFA978707E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997;p28">
              <a:extLst>
                <a:ext uri="{FF2B5EF4-FFF2-40B4-BE49-F238E27FC236}">
                  <a16:creationId xmlns:a16="http://schemas.microsoft.com/office/drawing/2014/main" id="{11673332-2D36-49F6-B19B-48B8236F2E19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0" name="Google Shape;1056;p29">
            <a:extLst>
              <a:ext uri="{FF2B5EF4-FFF2-40B4-BE49-F238E27FC236}">
                <a16:creationId xmlns:a16="http://schemas.microsoft.com/office/drawing/2014/main" id="{7F0A3C38-9ABB-44E9-A655-25374092A81E}"/>
              </a:ext>
            </a:extLst>
          </p:cNvPr>
          <p:cNvSpPr txBox="1">
            <a:spLocks/>
          </p:cNvSpPr>
          <p:nvPr/>
        </p:nvSpPr>
        <p:spPr>
          <a:xfrm>
            <a:off x="2026626" y="429533"/>
            <a:ext cx="6631801" cy="3650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the____?</a:t>
            </a:r>
          </a:p>
        </p:txBody>
      </p:sp>
      <p:grpSp>
        <p:nvGrpSpPr>
          <p:cNvPr id="51" name="Google Shape;992;p28">
            <a:extLst>
              <a:ext uri="{FF2B5EF4-FFF2-40B4-BE49-F238E27FC236}">
                <a16:creationId xmlns:a16="http://schemas.microsoft.com/office/drawing/2014/main" id="{D69D39E5-2A04-4656-8673-C6A4A09677A9}"/>
              </a:ext>
            </a:extLst>
          </p:cNvPr>
          <p:cNvGrpSpPr/>
          <p:nvPr/>
        </p:nvGrpSpPr>
        <p:grpSpPr>
          <a:xfrm>
            <a:off x="912293" y="4200728"/>
            <a:ext cx="6422765" cy="798447"/>
            <a:chOff x="923400" y="408925"/>
            <a:chExt cx="7298860" cy="599400"/>
          </a:xfrm>
        </p:grpSpPr>
        <p:sp>
          <p:nvSpPr>
            <p:cNvPr id="52" name="Google Shape;993;p28">
              <a:extLst>
                <a:ext uri="{FF2B5EF4-FFF2-40B4-BE49-F238E27FC236}">
                  <a16:creationId xmlns:a16="http://schemas.microsoft.com/office/drawing/2014/main" id="{5C904379-005A-4817-AAA1-1C8E735310BD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6608"/>
                <a:gd name="adj2" fmla="val -52893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3" name="Google Shape;994;p28">
              <a:extLst>
                <a:ext uri="{FF2B5EF4-FFF2-40B4-BE49-F238E27FC236}">
                  <a16:creationId xmlns:a16="http://schemas.microsoft.com/office/drawing/2014/main" id="{6D7D838C-B76B-4997-9213-E3500715F89B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4" name="Google Shape;995;p28">
              <a:extLst>
                <a:ext uri="{FF2B5EF4-FFF2-40B4-BE49-F238E27FC236}">
                  <a16:creationId xmlns:a16="http://schemas.microsoft.com/office/drawing/2014/main" id="{73DDE30D-94B8-4D28-A90B-9297308651A9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996;p28">
              <a:extLst>
                <a:ext uri="{FF2B5EF4-FFF2-40B4-BE49-F238E27FC236}">
                  <a16:creationId xmlns:a16="http://schemas.microsoft.com/office/drawing/2014/main" id="{886BD698-DE26-4DC0-AA37-DD0195AB6470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997;p28">
              <a:extLst>
                <a:ext uri="{FF2B5EF4-FFF2-40B4-BE49-F238E27FC236}">
                  <a16:creationId xmlns:a16="http://schemas.microsoft.com/office/drawing/2014/main" id="{07797F09-C2BD-4CA7-94E5-045C89233DE6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" name="Google Shape;1056;p29">
            <a:extLst>
              <a:ext uri="{FF2B5EF4-FFF2-40B4-BE49-F238E27FC236}">
                <a16:creationId xmlns:a16="http://schemas.microsoft.com/office/drawing/2014/main" id="{69F62991-CED7-4089-8FBF-CFC577A2B813}"/>
              </a:ext>
            </a:extLst>
          </p:cNvPr>
          <p:cNvSpPr txBox="1">
            <a:spLocks/>
          </p:cNvSpPr>
          <p:nvPr/>
        </p:nvSpPr>
        <p:spPr>
          <a:xfrm>
            <a:off x="755165" y="4512967"/>
            <a:ext cx="7283628" cy="1829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fifty thousand </a:t>
            </a: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94578ED-5A8A-486B-80C0-F678F8C68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683" y="2009454"/>
            <a:ext cx="3651821" cy="88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259" y="1265855"/>
            <a:ext cx="2561484" cy="25614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C48D41-B128-733F-4824-665FD6F6058B}"/>
              </a:ext>
            </a:extLst>
          </p:cNvPr>
          <p:cNvSpPr txBox="1"/>
          <p:nvPr/>
        </p:nvSpPr>
        <p:spPr>
          <a:xfrm>
            <a:off x="6699753" y="253407"/>
            <a:ext cx="15291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  <a:sym typeface="Londrina Solid"/>
              </a:rPr>
              <a:t>book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153786" y="3530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627932" y="3671340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40" name="Action Button: Go Home 3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84975EA-B505-4E70-8A70-42F755BC1C94}"/>
              </a:ext>
            </a:extLst>
          </p:cNvPr>
          <p:cNvSpPr/>
          <p:nvPr/>
        </p:nvSpPr>
        <p:spPr>
          <a:xfrm>
            <a:off x="362" y="4619573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BF982CC-60B5-4E90-9AFF-C7561B621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70166" y="1331869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8A08B60-3BEF-4885-B058-0BC11D6F6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70166" y="2002410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6C12D36-24EE-44BC-B5AA-F7E6B8A6E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70166" y="2670732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oogle Shape;992;p28">
            <a:extLst>
              <a:ext uri="{FF2B5EF4-FFF2-40B4-BE49-F238E27FC236}">
                <a16:creationId xmlns:a16="http://schemas.microsoft.com/office/drawing/2014/main" id="{31FDD2A7-7EDE-4D62-A0F5-11D0B70F92AA}"/>
              </a:ext>
            </a:extLst>
          </p:cNvPr>
          <p:cNvGrpSpPr/>
          <p:nvPr/>
        </p:nvGrpSpPr>
        <p:grpSpPr>
          <a:xfrm>
            <a:off x="1770661" y="235179"/>
            <a:ext cx="6930772" cy="798447"/>
            <a:chOff x="923400" y="408925"/>
            <a:chExt cx="7298860" cy="599400"/>
          </a:xfrm>
        </p:grpSpPr>
        <p:sp>
          <p:nvSpPr>
            <p:cNvPr id="47" name="Google Shape;993;p28">
              <a:extLst>
                <a:ext uri="{FF2B5EF4-FFF2-40B4-BE49-F238E27FC236}">
                  <a16:creationId xmlns:a16="http://schemas.microsoft.com/office/drawing/2014/main" id="{90D23800-547C-456D-AF8E-E219A86E5606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48" name="Google Shape;994;p28">
              <a:extLst>
                <a:ext uri="{FF2B5EF4-FFF2-40B4-BE49-F238E27FC236}">
                  <a16:creationId xmlns:a16="http://schemas.microsoft.com/office/drawing/2014/main" id="{BD14CE4A-7141-4A0B-916C-E44E93B30E16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49" name="Google Shape;995;p28">
              <a:extLst>
                <a:ext uri="{FF2B5EF4-FFF2-40B4-BE49-F238E27FC236}">
                  <a16:creationId xmlns:a16="http://schemas.microsoft.com/office/drawing/2014/main" id="{1EE9E4A7-6A0D-4EFD-842B-4D31C6A47D7B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996;p28">
              <a:extLst>
                <a:ext uri="{FF2B5EF4-FFF2-40B4-BE49-F238E27FC236}">
                  <a16:creationId xmlns:a16="http://schemas.microsoft.com/office/drawing/2014/main" id="{CEAB7556-2F41-4248-A3A8-0728845ECCA3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997;p28">
              <a:extLst>
                <a:ext uri="{FF2B5EF4-FFF2-40B4-BE49-F238E27FC236}">
                  <a16:creationId xmlns:a16="http://schemas.microsoft.com/office/drawing/2014/main" id="{6AD784A4-A5BE-4127-85FD-C1F8838C2704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2" name="Google Shape;1056;p29">
            <a:extLst>
              <a:ext uri="{FF2B5EF4-FFF2-40B4-BE49-F238E27FC236}">
                <a16:creationId xmlns:a16="http://schemas.microsoft.com/office/drawing/2014/main" id="{5258EBA2-EC71-45DE-A01C-8705DA756460}"/>
              </a:ext>
            </a:extLst>
          </p:cNvPr>
          <p:cNvSpPr txBox="1">
            <a:spLocks/>
          </p:cNvSpPr>
          <p:nvPr/>
        </p:nvSpPr>
        <p:spPr>
          <a:xfrm>
            <a:off x="1997116" y="468777"/>
            <a:ext cx="7019958" cy="3677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the_____?</a:t>
            </a:r>
          </a:p>
        </p:txBody>
      </p:sp>
      <p:grpSp>
        <p:nvGrpSpPr>
          <p:cNvPr id="53" name="Google Shape;992;p28">
            <a:extLst>
              <a:ext uri="{FF2B5EF4-FFF2-40B4-BE49-F238E27FC236}">
                <a16:creationId xmlns:a16="http://schemas.microsoft.com/office/drawing/2014/main" id="{C1262DEB-94C1-42A1-B58A-EBD07D94C934}"/>
              </a:ext>
            </a:extLst>
          </p:cNvPr>
          <p:cNvGrpSpPr/>
          <p:nvPr/>
        </p:nvGrpSpPr>
        <p:grpSpPr>
          <a:xfrm>
            <a:off x="1119652" y="4266747"/>
            <a:ext cx="6414642" cy="798447"/>
            <a:chOff x="923400" y="408925"/>
            <a:chExt cx="7298860" cy="599400"/>
          </a:xfrm>
        </p:grpSpPr>
        <p:sp>
          <p:nvSpPr>
            <p:cNvPr id="54" name="Google Shape;993;p28">
              <a:extLst>
                <a:ext uri="{FF2B5EF4-FFF2-40B4-BE49-F238E27FC236}">
                  <a16:creationId xmlns:a16="http://schemas.microsoft.com/office/drawing/2014/main" id="{F94668AF-9642-48BA-9D36-7C9018F87A23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6824"/>
                <a:gd name="adj2" fmla="val -34993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5" name="Google Shape;994;p28">
              <a:extLst>
                <a:ext uri="{FF2B5EF4-FFF2-40B4-BE49-F238E27FC236}">
                  <a16:creationId xmlns:a16="http://schemas.microsoft.com/office/drawing/2014/main" id="{9B11354B-3515-465F-AC1D-6B3726A08925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6" name="Google Shape;995;p28">
              <a:extLst>
                <a:ext uri="{FF2B5EF4-FFF2-40B4-BE49-F238E27FC236}">
                  <a16:creationId xmlns:a16="http://schemas.microsoft.com/office/drawing/2014/main" id="{93C37A93-3F5D-4F4D-8B99-CD8DE670B452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996;p28">
              <a:extLst>
                <a:ext uri="{FF2B5EF4-FFF2-40B4-BE49-F238E27FC236}">
                  <a16:creationId xmlns:a16="http://schemas.microsoft.com/office/drawing/2014/main" id="{B07A1D01-3C37-4C6A-AB82-D87A996817FF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997;p28">
              <a:extLst>
                <a:ext uri="{FF2B5EF4-FFF2-40B4-BE49-F238E27FC236}">
                  <a16:creationId xmlns:a16="http://schemas.microsoft.com/office/drawing/2014/main" id="{FDF14F70-2EC0-4D96-AD41-E5E1CAF714DE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" name="Google Shape;1056;p29">
            <a:extLst>
              <a:ext uri="{FF2B5EF4-FFF2-40B4-BE49-F238E27FC236}">
                <a16:creationId xmlns:a16="http://schemas.microsoft.com/office/drawing/2014/main" id="{27DA808C-A728-49E7-92CA-C64C940B89D0}"/>
              </a:ext>
            </a:extLst>
          </p:cNvPr>
          <p:cNvSpPr txBox="1">
            <a:spLocks/>
          </p:cNvSpPr>
          <p:nvPr/>
        </p:nvSpPr>
        <p:spPr>
          <a:xfrm>
            <a:off x="1573018" y="4533829"/>
            <a:ext cx="6162831" cy="3357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0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40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ten thousand </a:t>
            </a:r>
            <a:r>
              <a:rPr lang="en-US" sz="40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52A818A-D25F-4367-AED7-E59CF36E5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270" y="2074647"/>
            <a:ext cx="3651821" cy="88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433" y="1536387"/>
            <a:ext cx="2445178" cy="2445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DD86BD-F607-5829-B23A-7DB31B6F0F18}"/>
              </a:ext>
            </a:extLst>
          </p:cNvPr>
          <p:cNvSpPr txBox="1"/>
          <p:nvPr/>
        </p:nvSpPr>
        <p:spPr>
          <a:xfrm>
            <a:off x="6682158" y="260247"/>
            <a:ext cx="20050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  <a:sym typeface="Londrina Solid"/>
              </a:rPr>
              <a:t>bread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9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C4EE1A-A5D6-0847-A85C-1EE16E3FE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71437"/>
            <a:ext cx="5217160" cy="4891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6A7553-A45F-4D28-00A9-60A1504EB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816">
            <a:off x="913242" y="132653"/>
            <a:ext cx="1440834" cy="1236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39CCFA-790A-E271-987D-CBF80A9D4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816">
            <a:off x="913242" y="1351853"/>
            <a:ext cx="1440834" cy="12362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6608FF-4206-8440-15AA-BB402D95F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816">
            <a:off x="913242" y="2904404"/>
            <a:ext cx="1440834" cy="1236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C7ADFF-AC6A-AB1E-F305-A780AB64DF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 t="14739" r="6943" b="15357"/>
          <a:stretch/>
        </p:blipFill>
        <p:spPr>
          <a:xfrm>
            <a:off x="7153275" y="1909105"/>
            <a:ext cx="1428415" cy="1215752"/>
          </a:xfrm>
          <a:prstGeom prst="rect">
            <a:avLst/>
          </a:prstGeom>
        </p:spPr>
      </p:pic>
      <p:pic>
        <p:nvPicPr>
          <p:cNvPr id="2" name="baby-shark-122769">
            <a:hlinkClick r:id="" action="ppaction://media"/>
            <a:extLst>
              <a:ext uri="{FF2B5EF4-FFF2-40B4-BE49-F238E27FC236}">
                <a16:creationId xmlns:a16="http://schemas.microsoft.com/office/drawing/2014/main" id="{6F694C4F-61D2-1C61-35DF-9A9FE8C07F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1.5312"/>
                  <p14:fade in="250"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8912" y="242378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7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2"/>
          <p:cNvSpPr/>
          <p:nvPr/>
        </p:nvSpPr>
        <p:spPr>
          <a:xfrm>
            <a:off x="722718" y="828758"/>
            <a:ext cx="7698563" cy="4069317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8" name="Google Shape;1078;p52"/>
          <p:cNvGrpSpPr/>
          <p:nvPr/>
        </p:nvGrpSpPr>
        <p:grpSpPr>
          <a:xfrm rot="6313601">
            <a:off x="6763483" y="-514485"/>
            <a:ext cx="2299117" cy="2918256"/>
            <a:chOff x="1154976" y="632775"/>
            <a:chExt cx="2502430" cy="3877954"/>
          </a:xfrm>
        </p:grpSpPr>
        <p:sp>
          <p:nvSpPr>
            <p:cNvPr id="1079" name="Google Shape;1079;p52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52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1" name="Google Shape;1081;p52"/>
          <p:cNvSpPr txBox="1">
            <a:spLocks noGrp="1"/>
          </p:cNvSpPr>
          <p:nvPr>
            <p:ph type="title"/>
          </p:nvPr>
        </p:nvSpPr>
        <p:spPr>
          <a:xfrm>
            <a:off x="1294033" y="2137136"/>
            <a:ext cx="4759382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Learn the new words</a:t>
            </a:r>
            <a:endParaRPr dirty="0"/>
          </a:p>
        </p:txBody>
      </p:sp>
      <p:sp>
        <p:nvSpPr>
          <p:cNvPr id="1082" name="Google Shape;1082;p52"/>
          <p:cNvSpPr txBox="1">
            <a:spLocks noGrp="1"/>
          </p:cNvSpPr>
          <p:nvPr>
            <p:ph type="title" idx="2"/>
          </p:nvPr>
        </p:nvSpPr>
        <p:spPr>
          <a:xfrm>
            <a:off x="1230959" y="922207"/>
            <a:ext cx="341964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At home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1087" name="Google Shape;1087;p52"/>
          <p:cNvGrpSpPr/>
          <p:nvPr/>
        </p:nvGrpSpPr>
        <p:grpSpPr>
          <a:xfrm rot="340455">
            <a:off x="4138449" y="647035"/>
            <a:ext cx="731263" cy="595211"/>
            <a:chOff x="6619350" y="3916825"/>
            <a:chExt cx="790183" cy="643169"/>
          </a:xfrm>
        </p:grpSpPr>
        <p:sp>
          <p:nvSpPr>
            <p:cNvPr id="1088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3" name="Google Shape;1093;p52"/>
          <p:cNvSpPr/>
          <p:nvPr/>
        </p:nvSpPr>
        <p:spPr>
          <a:xfrm rot="-3556373">
            <a:off x="-122035" y="2860066"/>
            <a:ext cx="1109620" cy="2575929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081;p52">
            <a:extLst>
              <a:ext uri="{FF2B5EF4-FFF2-40B4-BE49-F238E27FC236}">
                <a16:creationId xmlns:a16="http://schemas.microsoft.com/office/drawing/2014/main" id="{8361D942-2B3D-DC60-4F16-C0553B56FBF3}"/>
              </a:ext>
            </a:extLst>
          </p:cNvPr>
          <p:cNvSpPr txBox="1">
            <a:spLocks/>
          </p:cNvSpPr>
          <p:nvPr/>
        </p:nvSpPr>
        <p:spPr>
          <a:xfrm>
            <a:off x="1038578" y="3226822"/>
            <a:ext cx="5922138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- Prepare the new lesson</a:t>
            </a:r>
          </a:p>
        </p:txBody>
      </p:sp>
    </p:spTree>
    <p:extLst>
      <p:ext uri="{BB962C8B-B14F-4D97-AF65-F5344CB8AC3E}">
        <p14:creationId xmlns:p14="http://schemas.microsoft.com/office/powerpoint/2010/main" val="1154187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1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F9832-C0F4-0789-93A2-D3A5C0E80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88882" y="502102"/>
            <a:ext cx="4966236" cy="444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1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8"/>
          <p:cNvGrpSpPr/>
          <p:nvPr/>
        </p:nvGrpSpPr>
        <p:grpSpPr>
          <a:xfrm rot="-2523593">
            <a:off x="5797720" y="-655617"/>
            <a:ext cx="2625302" cy="3331865"/>
            <a:chOff x="1154976" y="632775"/>
            <a:chExt cx="2502430" cy="3877954"/>
          </a:xfrm>
        </p:grpSpPr>
        <p:sp>
          <p:nvSpPr>
            <p:cNvPr id="979" name="Google Shape;979;p4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1" name="Google Shape;981;p48"/>
          <p:cNvSpPr/>
          <p:nvPr/>
        </p:nvSpPr>
        <p:spPr>
          <a:xfrm rot="1325191">
            <a:off x="729833" y="3623618"/>
            <a:ext cx="2948976" cy="1594431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8"/>
          <p:cNvSpPr/>
          <p:nvPr/>
        </p:nvSpPr>
        <p:spPr>
          <a:xfrm>
            <a:off x="2333608" y="799641"/>
            <a:ext cx="4476783" cy="354421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8"/>
          <p:cNvSpPr/>
          <p:nvPr/>
        </p:nvSpPr>
        <p:spPr>
          <a:xfrm>
            <a:off x="3970250" y="1226536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4" name="Google Shape;984;p48"/>
          <p:cNvGrpSpPr/>
          <p:nvPr/>
        </p:nvGrpSpPr>
        <p:grpSpPr>
          <a:xfrm flipH="1">
            <a:off x="1872102" y="462700"/>
            <a:ext cx="1203484" cy="1299028"/>
            <a:chOff x="5713927" y="671825"/>
            <a:chExt cx="1203484" cy="1299028"/>
          </a:xfrm>
        </p:grpSpPr>
        <p:sp>
          <p:nvSpPr>
            <p:cNvPr id="985" name="Google Shape;985;p48"/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8"/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" name="Google Shape;987;p48"/>
          <p:cNvSpPr txBox="1">
            <a:spLocks noGrp="1"/>
          </p:cNvSpPr>
          <p:nvPr>
            <p:ph type="title"/>
          </p:nvPr>
        </p:nvSpPr>
        <p:spPr>
          <a:xfrm>
            <a:off x="2631898" y="2810710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988" name="Google Shape;988;p48"/>
          <p:cNvSpPr txBox="1">
            <a:spLocks noGrp="1"/>
          </p:cNvSpPr>
          <p:nvPr>
            <p:ph type="title" idx="2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90" name="Google Shape;990;p48"/>
          <p:cNvSpPr/>
          <p:nvPr/>
        </p:nvSpPr>
        <p:spPr>
          <a:xfrm rot="401238">
            <a:off x="564136" y="189871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8"/>
          <p:cNvSpPr/>
          <p:nvPr/>
        </p:nvSpPr>
        <p:spPr>
          <a:xfrm rot="1131402">
            <a:off x="1150820" y="2571219"/>
            <a:ext cx="414186" cy="28936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48"/>
          <p:cNvGrpSpPr/>
          <p:nvPr/>
        </p:nvGrpSpPr>
        <p:grpSpPr>
          <a:xfrm>
            <a:off x="6619350" y="3916825"/>
            <a:ext cx="790183" cy="643169"/>
            <a:chOff x="6619350" y="3916825"/>
            <a:chExt cx="790183" cy="643169"/>
          </a:xfrm>
        </p:grpSpPr>
        <p:sp>
          <p:nvSpPr>
            <p:cNvPr id="993" name="Google Shape;993;p48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8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48"/>
          <p:cNvGrpSpPr/>
          <p:nvPr/>
        </p:nvGrpSpPr>
        <p:grpSpPr>
          <a:xfrm rot="-2204003" flipH="1">
            <a:off x="7152984" y="725980"/>
            <a:ext cx="989904" cy="1058054"/>
            <a:chOff x="429300" y="4124275"/>
            <a:chExt cx="381650" cy="407925"/>
          </a:xfrm>
        </p:grpSpPr>
        <p:sp>
          <p:nvSpPr>
            <p:cNvPr id="996" name="Google Shape;996;p48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8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8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8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8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hlinkClick r:id="rId3"/>
            <a:extLst>
              <a:ext uri="{FF2B5EF4-FFF2-40B4-BE49-F238E27FC236}">
                <a16:creationId xmlns:a16="http://schemas.microsoft.com/office/drawing/2014/main" id="{2116A513-EE30-41CA-B6F1-F3890F2CFC0C}"/>
              </a:ext>
            </a:extLst>
          </p:cNvPr>
          <p:cNvSpPr/>
          <p:nvPr/>
        </p:nvSpPr>
        <p:spPr>
          <a:xfrm>
            <a:off x="2486025" y="270935"/>
            <a:ext cx="4171951" cy="65995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srgbClr val="B29DB6">
                    <a:lumMod val="50000"/>
                  </a:srgbClr>
                </a:solidFill>
                <a:latin typeface="Comic Sans MS" panose="030F0702030302020204" pitchFamily="66" charset="0"/>
              </a:rPr>
              <a:t>Let’s review!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E4EFB-85F5-4787-917D-73FD485D9091}"/>
              </a:ext>
            </a:extLst>
          </p:cNvPr>
          <p:cNvSpPr txBox="1"/>
          <p:nvPr/>
        </p:nvSpPr>
        <p:spPr>
          <a:xfrm>
            <a:off x="3181652" y="1836649"/>
            <a:ext cx="47457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32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Look </a:t>
            </a:r>
            <a:r>
              <a:rPr lang="en-US" sz="32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and read.</a:t>
            </a:r>
            <a:endParaRPr lang="en-US" sz="3200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342F6-F913-410B-80D8-B9C0FC0FA9A6}"/>
              </a:ext>
            </a:extLst>
          </p:cNvPr>
          <p:cNvSpPr txBox="1"/>
          <p:nvPr/>
        </p:nvSpPr>
        <p:spPr>
          <a:xfrm>
            <a:off x="2678435" y="2883250"/>
            <a:ext cx="47457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32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Choose Yes or No.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C1D7D3-7163-4A36-BB4F-A8FDEC567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2"/>
          <a:stretch/>
        </p:blipFill>
        <p:spPr>
          <a:xfrm>
            <a:off x="1312414" y="1687306"/>
            <a:ext cx="1028700" cy="641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086663-E738-49F3-BB17-E43321296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94" y="2879308"/>
            <a:ext cx="700852" cy="6823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675DFB-AEBD-4D08-ADC1-E196673756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553114" y="3116945"/>
            <a:ext cx="1333024" cy="21463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F989FF-2A7C-48B9-B1AE-C158897421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424147" y="3109325"/>
            <a:ext cx="1333024" cy="2146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F7F268-ADAD-6D48-7AF4-A99680BD97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4" t="6114" r="2404" b="5198"/>
          <a:stretch/>
        </p:blipFill>
        <p:spPr>
          <a:xfrm>
            <a:off x="203200" y="169333"/>
            <a:ext cx="1230489" cy="11740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61821E-0B18-31DB-913D-B49EB0C159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4317" b="41954"/>
          <a:stretch/>
        </p:blipFill>
        <p:spPr>
          <a:xfrm>
            <a:off x="7363761" y="1392824"/>
            <a:ext cx="1230489" cy="12827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B1CD46-B156-DC93-84BA-B8DA14F359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3999" r="39677" b="2873"/>
          <a:stretch/>
        </p:blipFill>
        <p:spPr>
          <a:xfrm>
            <a:off x="348913" y="3692907"/>
            <a:ext cx="1333024" cy="11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44"/>
          <p:cNvGrpSpPr/>
          <p:nvPr/>
        </p:nvGrpSpPr>
        <p:grpSpPr>
          <a:xfrm rot="-2703707">
            <a:off x="4320622" y="-1183710"/>
            <a:ext cx="2625210" cy="3331685"/>
            <a:chOff x="1154976" y="632775"/>
            <a:chExt cx="2502430" cy="3877954"/>
          </a:xfrm>
        </p:grpSpPr>
        <p:sp>
          <p:nvSpPr>
            <p:cNvPr id="844" name="Google Shape;844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 rot="-901627">
            <a:off x="806262" y="2456101"/>
            <a:ext cx="2625237" cy="3331746"/>
            <a:chOff x="1154976" y="632775"/>
            <a:chExt cx="2502430" cy="3877954"/>
          </a:xfrm>
        </p:grpSpPr>
        <p:sp>
          <p:nvSpPr>
            <p:cNvPr id="847" name="Google Shape;847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9" name="Google Shape;849;p44"/>
          <p:cNvSpPr/>
          <p:nvPr/>
        </p:nvSpPr>
        <p:spPr>
          <a:xfrm rot="199701">
            <a:off x="1167082" y="715878"/>
            <a:ext cx="6736155" cy="3657701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0" name="Google Shape;850;p44"/>
          <p:cNvGrpSpPr/>
          <p:nvPr/>
        </p:nvGrpSpPr>
        <p:grpSpPr>
          <a:xfrm rot="-510657">
            <a:off x="6518736" y="501192"/>
            <a:ext cx="1456376" cy="1571997"/>
            <a:chOff x="5860698" y="467267"/>
            <a:chExt cx="1358169" cy="1465993"/>
          </a:xfrm>
        </p:grpSpPr>
        <p:sp>
          <p:nvSpPr>
            <p:cNvPr id="851" name="Google Shape;851;p44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44"/>
          <p:cNvSpPr txBox="1">
            <a:spLocks noGrp="1"/>
          </p:cNvSpPr>
          <p:nvPr>
            <p:ph type="ctrTitle"/>
          </p:nvPr>
        </p:nvSpPr>
        <p:spPr>
          <a:xfrm>
            <a:off x="1140082" y="1367809"/>
            <a:ext cx="6863654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F4FBE"/>
                </a:solidFill>
              </a:rPr>
              <a:t>At the shopping centre</a:t>
            </a:r>
            <a:br>
              <a:rPr lang="en-US" sz="5400" dirty="0">
                <a:solidFill>
                  <a:srgbClr val="0F4FBE"/>
                </a:solidFill>
              </a:rPr>
            </a:br>
            <a:r>
              <a:rPr lang="en-US" sz="2800" dirty="0">
                <a:solidFill>
                  <a:srgbClr val="0F4FBE"/>
                </a:solidFill>
              </a:rPr>
              <a:t>Lesson 2 (1 2 3)</a:t>
            </a:r>
            <a:endParaRPr sz="5400" dirty="0">
              <a:solidFill>
                <a:srgbClr val="0F4FBE"/>
              </a:solidFill>
            </a:endParaRPr>
          </a:p>
        </p:txBody>
      </p:sp>
      <p:grpSp>
        <p:nvGrpSpPr>
          <p:cNvPr id="855" name="Google Shape;855;p44"/>
          <p:cNvGrpSpPr/>
          <p:nvPr/>
        </p:nvGrpSpPr>
        <p:grpSpPr>
          <a:xfrm>
            <a:off x="7905701" y="537875"/>
            <a:ext cx="457711" cy="445973"/>
            <a:chOff x="397551" y="281000"/>
            <a:chExt cx="457711" cy="445973"/>
          </a:xfrm>
        </p:grpSpPr>
        <p:sp>
          <p:nvSpPr>
            <p:cNvPr id="856" name="Google Shape;856;p4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8" name="Google Shape;858;p44"/>
          <p:cNvSpPr/>
          <p:nvPr/>
        </p:nvSpPr>
        <p:spPr>
          <a:xfrm rot="401238">
            <a:off x="446761" y="170276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4"/>
          <p:cNvSpPr/>
          <p:nvPr/>
        </p:nvSpPr>
        <p:spPr>
          <a:xfrm>
            <a:off x="1354025" y="1210049"/>
            <a:ext cx="565585" cy="395120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0" name="Google Shape;860;p44"/>
          <p:cNvGrpSpPr/>
          <p:nvPr/>
        </p:nvGrpSpPr>
        <p:grpSpPr>
          <a:xfrm>
            <a:off x="1573062" y="2842823"/>
            <a:ext cx="850038" cy="1116492"/>
            <a:chOff x="181724" y="3902898"/>
            <a:chExt cx="850038" cy="1116492"/>
          </a:xfrm>
        </p:grpSpPr>
        <p:grpSp>
          <p:nvGrpSpPr>
            <p:cNvPr id="861" name="Google Shape;861;p4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62" name="Google Shape;862;p4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6" name="Google Shape;866;p4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44"/>
          <p:cNvGrpSpPr/>
          <p:nvPr/>
        </p:nvGrpSpPr>
        <p:grpSpPr>
          <a:xfrm rot="1796398">
            <a:off x="6008257" y="4015720"/>
            <a:ext cx="2625310" cy="3331639"/>
            <a:chOff x="1154976" y="632775"/>
            <a:chExt cx="2502430" cy="3877954"/>
          </a:xfrm>
        </p:grpSpPr>
        <p:sp>
          <p:nvSpPr>
            <p:cNvPr id="868" name="Google Shape;868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853;p44"/>
          <p:cNvSpPr txBox="1">
            <a:spLocks/>
          </p:cNvSpPr>
          <p:nvPr/>
        </p:nvSpPr>
        <p:spPr>
          <a:xfrm>
            <a:off x="4219998" y="-24709"/>
            <a:ext cx="2347363" cy="87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8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9C5E1-790B-17A5-B781-0363B86B9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" b="91335" l="2773" r="92237">
                        <a14:foregroundMark x1="12569" y1="81499" x2="2957" y2="66511"/>
                        <a14:foregroundMark x1="88170" y1="36300" x2="88170" y2="11944"/>
                        <a14:foregroundMark x1="88170" y1="14052" x2="85213" y2="4215"/>
                        <a14:foregroundMark x1="82255" y1="25059" x2="56192" y2="36066"/>
                        <a14:foregroundMark x1="57856" y1="22951" x2="55268" y2="41452"/>
                        <a14:foregroundMark x1="63401" y1="26932" x2="32532" y2="51288"/>
                        <a14:foregroundMark x1="32532" y1="51288" x2="72274" y2="46604"/>
                        <a14:foregroundMark x1="72274" y1="46604" x2="72274" y2="44262"/>
                        <a14:foregroundMark x1="72643" y1="36768" x2="41590" y2="55269"/>
                        <a14:foregroundMark x1="41590" y1="55269" x2="3512" y2="47775"/>
                        <a14:foregroundMark x1="3512" y1="47775" x2="4436" y2="44262"/>
                        <a14:foregroundMark x1="23105" y1="52459" x2="55638" y2="68150"/>
                        <a14:foregroundMark x1="55638" y1="68150" x2="69686" y2="55972"/>
                        <a14:foregroundMark x1="78373" y1="33021" x2="68022" y2="72131"/>
                        <a14:foregroundMark x1="78373" y1="57845" x2="89464" y2="19204"/>
                        <a14:foregroundMark x1="92052" y1="12412" x2="92606" y2="24590"/>
                        <a14:foregroundMark x1="33087" y1="88759" x2="36969" y2="91803"/>
                        <a14:foregroundMark x1="73937" y1="64403" x2="80591" y2="38173"/>
                        <a14:foregroundMark x1="80591" y1="38173" x2="77264" y2="6557"/>
                        <a14:foregroundMark x1="77264" y1="6557" x2="69131" y2="3279"/>
                        <a14:foregroundMark x1="41774" y1="38642" x2="53604" y2="6557"/>
                        <a14:foregroundMark x1="33826" y1="38642" x2="31793" y2="1405"/>
                        <a14:foregroundMark x1="11645" y1="45199" x2="14418" y2="234"/>
                        <a14:foregroundMark x1="41590" y1="76112" x2="49353" y2="89227"/>
                        <a14:foregroundMark x1="14418" y1="81967" x2="38078" y2="83841"/>
                        <a14:foregroundMark x1="38078" y1="83841" x2="63586" y2="75644"/>
                        <a14:foregroundMark x1="63586" y1="75644" x2="85397" y2="44731"/>
                        <a14:foregroundMark x1="85397" y1="44731" x2="73198" y2="72834"/>
                        <a14:foregroundMark x1="73198" y1="72834" x2="52311" y2="85246"/>
                        <a14:foregroundMark x1="52311" y1="85246" x2="31238" y2="88759"/>
                        <a14:foregroundMark x1="31238" y1="88759" x2="10166" y2="78454"/>
                        <a14:foregroundMark x1="10166" y1="78454" x2="9057" y2="76815"/>
                        <a14:foregroundMark x1="59704" y1="47541" x2="45287" y2="47307"/>
                        <a14:foregroundMark x1="31978" y1="40047" x2="35120" y2="30211"/>
                        <a14:foregroundMark x1="34381" y1="38173" x2="36599" y2="55035"/>
                        <a14:foregroundMark x1="37708" y1="22951" x2="57116" y2="12646"/>
                        <a14:foregroundMark x1="53604" y1="18033" x2="54529" y2="25059"/>
                        <a14:foregroundMark x1="40665" y1="18501" x2="26248" y2="18970"/>
                        <a14:foregroundMark x1="45471" y1="17330" x2="45471" y2="11475"/>
                        <a14:foregroundMark x1="42329" y1="20375" x2="42329" y2="20375"/>
                        <a14:foregroundMark x1="44362" y1="17096" x2="40296" y2="22482"/>
                        <a14:foregroundMark x1="51571" y1="42623" x2="55823" y2="71429"/>
                        <a14:foregroundMark x1="60813" y1="54098" x2="52680" y2="69087"/>
                        <a14:foregroundMark x1="48614" y1="59719" x2="54713" y2="59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66" y="-19910"/>
            <a:ext cx="2484791" cy="19611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634828" y="2027012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/>
              <a:t>New words</a:t>
            </a:r>
            <a:endParaRPr sz="6600" b="1"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115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768FF-720A-88ED-3C52-F511D7F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91644" cy="688500"/>
          </a:xfrm>
        </p:spPr>
        <p:txBody>
          <a:bodyPr/>
          <a:lstStyle/>
          <a:p>
            <a:r>
              <a:rPr lang="en-US" sz="4000" dirty="0"/>
              <a:t>New words: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761960-9587-EE6E-7C64-9ABB0B9B9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8013" y="3510951"/>
            <a:ext cx="1508400" cy="546900"/>
          </a:xfrm>
        </p:spPr>
        <p:txBody>
          <a:bodyPr/>
          <a:lstStyle/>
          <a:p>
            <a:r>
              <a:rPr lang="en-US" sz="4000" dirty="0"/>
              <a:t>skirt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FED0B5-FEF7-464C-1245-6B4F48A20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388013" y="1114258"/>
            <a:ext cx="1987884" cy="1990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0041C6-455F-CAA4-803F-93A9DD518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046132" y="1208138"/>
            <a:ext cx="1987884" cy="1894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ubtitle 3">
            <a:extLst>
              <a:ext uri="{FF2B5EF4-FFF2-40B4-BE49-F238E27FC236}">
                <a16:creationId xmlns:a16="http://schemas.microsoft.com/office/drawing/2014/main" id="{EDB24C5D-368A-FAB0-55B3-80124A544B1D}"/>
              </a:ext>
            </a:extLst>
          </p:cNvPr>
          <p:cNvSpPr txBox="1">
            <a:spLocks/>
          </p:cNvSpPr>
          <p:nvPr/>
        </p:nvSpPr>
        <p:spPr>
          <a:xfrm>
            <a:off x="4796672" y="3510951"/>
            <a:ext cx="2185733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4000" dirty="0"/>
              <a:t>T-shirt</a:t>
            </a:r>
          </a:p>
        </p:txBody>
      </p:sp>
      <p:pic>
        <p:nvPicPr>
          <p:cNvPr id="3" name="skirt">
            <a:hlinkClick r:id="" action="ppaction://media"/>
            <a:extLst>
              <a:ext uri="{FF2B5EF4-FFF2-40B4-BE49-F238E27FC236}">
                <a16:creationId xmlns:a16="http://schemas.microsoft.com/office/drawing/2014/main" id="{C53D9CC2-0680-3BC5-3D9E-55850BDA7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10718" y="135831"/>
            <a:ext cx="609600" cy="609600"/>
          </a:xfrm>
          <a:prstGeom prst="rect">
            <a:avLst/>
          </a:prstGeom>
        </p:spPr>
      </p:pic>
      <p:pic>
        <p:nvPicPr>
          <p:cNvPr id="5" name="tshirt">
            <a:hlinkClick r:id="" action="ppaction://media"/>
            <a:extLst>
              <a:ext uri="{FF2B5EF4-FFF2-40B4-BE49-F238E27FC236}">
                <a16:creationId xmlns:a16="http://schemas.microsoft.com/office/drawing/2014/main" id="{599DCB7F-A633-321A-D1CB-738136FC9B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1777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1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sh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build="p"/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768FF-720A-88ED-3C52-F511D7F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91644" cy="688500"/>
          </a:xfrm>
        </p:spPr>
        <p:txBody>
          <a:bodyPr/>
          <a:lstStyle/>
          <a:p>
            <a:r>
              <a:rPr lang="en-US" sz="4000" dirty="0"/>
              <a:t>New words: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761960-9587-EE6E-7C64-9ABB0B9B9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867" y="3820921"/>
            <a:ext cx="1995977" cy="546900"/>
          </a:xfrm>
        </p:spPr>
        <p:txBody>
          <a:bodyPr/>
          <a:lstStyle/>
          <a:p>
            <a:r>
              <a:rPr lang="en-US" sz="4000" dirty="0"/>
              <a:t>dong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EDB24C5D-368A-FAB0-55B3-80124A544B1D}"/>
              </a:ext>
            </a:extLst>
          </p:cNvPr>
          <p:cNvSpPr txBox="1">
            <a:spLocks/>
          </p:cNvSpPr>
          <p:nvPr/>
        </p:nvSpPr>
        <p:spPr>
          <a:xfrm>
            <a:off x="5287726" y="3839565"/>
            <a:ext cx="2806407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4000" dirty="0"/>
              <a:t>thousand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1E1455-38B8-6722-6F69-6E4E95F79344}"/>
              </a:ext>
            </a:extLst>
          </p:cNvPr>
          <p:cNvGrpSpPr/>
          <p:nvPr/>
        </p:nvGrpSpPr>
        <p:grpSpPr>
          <a:xfrm>
            <a:off x="329376" y="1635788"/>
            <a:ext cx="3929280" cy="1784745"/>
            <a:chOff x="329376" y="1635788"/>
            <a:chExt cx="3929280" cy="178474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B9F252-D914-DE21-B88F-233D62C80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29376" y="1635788"/>
              <a:ext cx="3929280" cy="1784745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72F7625-ECC7-B03C-1283-8FA76B7677CD}"/>
                </a:ext>
              </a:extLst>
            </p:cNvPr>
            <p:cNvSpPr/>
            <p:nvPr/>
          </p:nvSpPr>
          <p:spPr>
            <a:xfrm>
              <a:off x="1603022" y="3059289"/>
              <a:ext cx="474134" cy="3612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E3609A9-9115-2962-626C-6E13FCBA08E2}"/>
              </a:ext>
            </a:extLst>
          </p:cNvPr>
          <p:cNvGrpSpPr/>
          <p:nvPr/>
        </p:nvGrpSpPr>
        <p:grpSpPr>
          <a:xfrm>
            <a:off x="4885346" y="1635788"/>
            <a:ext cx="3929279" cy="1784745"/>
            <a:chOff x="4885346" y="1635788"/>
            <a:chExt cx="3929279" cy="178474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B6B0789-4435-605E-0DBB-5D2E0F508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4885346" y="1635788"/>
              <a:ext cx="3929279" cy="178474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2F264DA-8EBC-CA1C-6174-9CE2E56DF779}"/>
                </a:ext>
              </a:extLst>
            </p:cNvPr>
            <p:cNvSpPr/>
            <p:nvPr/>
          </p:nvSpPr>
          <p:spPr>
            <a:xfrm>
              <a:off x="7800622" y="2830994"/>
              <a:ext cx="880533" cy="4565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dong">
            <a:hlinkClick r:id="" action="ppaction://media"/>
            <a:extLst>
              <a:ext uri="{FF2B5EF4-FFF2-40B4-BE49-F238E27FC236}">
                <a16:creationId xmlns:a16="http://schemas.microsoft.com/office/drawing/2014/main" id="{D612C7E8-8A33-7DC1-5C55-25F22CAC1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552544"/>
            <a:ext cx="609600" cy="609600"/>
          </a:xfrm>
          <a:prstGeom prst="rect">
            <a:avLst/>
          </a:prstGeom>
        </p:spPr>
      </p:pic>
      <p:pic>
        <p:nvPicPr>
          <p:cNvPr id="9" name="thousand_us_2">
            <a:hlinkClick r:id="" action="ppaction://media"/>
            <a:extLst>
              <a:ext uri="{FF2B5EF4-FFF2-40B4-BE49-F238E27FC236}">
                <a16:creationId xmlns:a16="http://schemas.microsoft.com/office/drawing/2014/main" id="{C5D01AC2-CF20-007F-5028-D3C10C8058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70138" y="2402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1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build="p"/>
      <p:bldP spid="1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 [by 9Slide]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B29DB6"/>
      </a:accent1>
      <a:accent2>
        <a:srgbClr val="D6D6D6"/>
      </a:accent2>
      <a:accent3>
        <a:srgbClr val="ABC3CE"/>
      </a:accent3>
      <a:accent4>
        <a:srgbClr val="C5AEB4"/>
      </a:accent4>
      <a:accent5>
        <a:srgbClr val="7B8FA5"/>
      </a:accent5>
      <a:accent6>
        <a:srgbClr val="99B49F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3.xml><?xml version="1.0" encoding="utf-8"?>
<a:theme xmlns:a="http://schemas.openxmlformats.org/drawingml/2006/main" name="Word Work Activities by Slidesgo">
  <a:themeElements>
    <a:clrScheme name="Simple Light">
      <a:dk1>
        <a:srgbClr val="524A83"/>
      </a:dk1>
      <a:lt1>
        <a:srgbClr val="CEF3EA"/>
      </a:lt1>
      <a:dk2>
        <a:srgbClr val="ADD4CA"/>
      </a:dk2>
      <a:lt2>
        <a:srgbClr val="51A8A2"/>
      </a:lt2>
      <a:accent1>
        <a:srgbClr val="FFC9D3"/>
      </a:accent1>
      <a:accent2>
        <a:srgbClr val="FB6783"/>
      </a:accent2>
      <a:accent3>
        <a:srgbClr val="F54A7E"/>
      </a:accent3>
      <a:accent4>
        <a:srgbClr val="FF8F71"/>
      </a:accent4>
      <a:accent5>
        <a:srgbClr val="FFC68D"/>
      </a:accent5>
      <a:accent6>
        <a:srgbClr val="FBD46D"/>
      </a:accent6>
      <a:hlink>
        <a:srgbClr val="524A8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4D53F338CC8DC4CAEFC22484AE86868" ma:contentTypeVersion="12" ma:contentTypeDescription="Tạo tài liệu mới." ma:contentTypeScope="" ma:versionID="c3c8434f56ebca6c559e49210295f09f">
  <xsd:schema xmlns:xsd="http://www.w3.org/2001/XMLSchema" xmlns:xs="http://www.w3.org/2001/XMLSchema" xmlns:p="http://schemas.microsoft.com/office/2006/metadata/properties" xmlns:ns2="603f0427-bff9-46b6-b375-76b9c26189ea" xmlns:ns3="f12999e1-241a-4163-9295-d4ca9545933c" targetNamespace="http://schemas.microsoft.com/office/2006/metadata/properties" ma:root="true" ma:fieldsID="678240cc9e2b6a037b46aedaf5312349" ns2:_="" ns3:_="">
    <xsd:import namespace="603f0427-bff9-46b6-b375-76b9c26189ea"/>
    <xsd:import namespace="f12999e1-241a-4163-9295-d4ca954593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f0427-bff9-46b6-b375-76b9c26189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999e1-241a-4163-9295-d4ca9545933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873235-63B6-49F4-A652-42C5810F91B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08F9427-7AE1-4D6C-BF59-CC1F16F197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3f0427-bff9-46b6-b375-76b9c26189ea"/>
    <ds:schemaRef ds:uri="f12999e1-241a-4163-9295-d4ca954593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34C140-865F-4C23-A6FC-A22AA1AFEA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3618</TotalTime>
  <Words>373</Words>
  <Application>Microsoft Office PowerPoint</Application>
  <PresentationFormat>On-screen Show (16:9)</PresentationFormat>
  <Paragraphs>107</Paragraphs>
  <Slides>34</Slides>
  <Notes>16</Notes>
  <HiddenSlides>6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#9Slide02 Noi dung dai</vt:lpstr>
      <vt:lpstr>#9Slide02 Tieu de dai</vt:lpstr>
      <vt:lpstr>#9Slide07 SVNSmirk</vt:lpstr>
      <vt:lpstr>Abel</vt:lpstr>
      <vt:lpstr>Adobe Gothic Std B</vt:lpstr>
      <vt:lpstr>Arial</vt:lpstr>
      <vt:lpstr>Barlow</vt:lpstr>
      <vt:lpstr>Calibri</vt:lpstr>
      <vt:lpstr>Comic Sans MS</vt:lpstr>
      <vt:lpstr>Kirang Haerang</vt:lpstr>
      <vt:lpstr>Londrina Solid</vt:lpstr>
      <vt:lpstr>Passion One</vt:lpstr>
      <vt:lpstr>Patrick Hand</vt:lpstr>
      <vt:lpstr>Poppins</vt:lpstr>
      <vt:lpstr>Roboto</vt:lpstr>
      <vt:lpstr>Cute Family Doodle Collage for Marketing by Slidesgo</vt:lpstr>
      <vt:lpstr>Blank</vt:lpstr>
      <vt:lpstr>Word Work Activities by Slidesgo</vt:lpstr>
      <vt:lpstr>PowerPoint Presentation</vt:lpstr>
      <vt:lpstr>PowerPoint Presentation</vt:lpstr>
      <vt:lpstr>Warm-up</vt:lpstr>
      <vt:lpstr>Warm-up</vt:lpstr>
      <vt:lpstr>PowerPoint Presentation</vt:lpstr>
      <vt:lpstr>At the shopping centre Lesson 2 (1 2 3)</vt:lpstr>
      <vt:lpstr>New words</vt:lpstr>
      <vt:lpstr>New words:</vt:lpstr>
      <vt:lpstr>New words: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</vt:lpstr>
      <vt:lpstr>PowerPoint Presentation</vt:lpstr>
      <vt:lpstr>PowerPoint Presentation</vt:lpstr>
      <vt:lpstr>PowerPoint Presentation</vt:lpstr>
      <vt:lpstr>Listen, point and say.</vt:lpstr>
      <vt:lpstr>Let's talk!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Learn the new words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Comparative and superlative of long adjectives</dc:title>
  <dc:subject>9Slide.vn</dc:subject>
  <dc:creator>DELL</dc:creator>
  <dc:description>9Slide.vn</dc:description>
  <cp:lastModifiedBy>Nguyễn An</cp:lastModifiedBy>
  <cp:revision>155</cp:revision>
  <dcterms:modified xsi:type="dcterms:W3CDTF">2024-04-21T17:34:35Z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0x01010044D53F338CC8DC4CAEFC22484AE86868</vt:lpwstr>
  </property>
</Properties>
</file>