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74" r:id="rId3"/>
    <p:sldId id="261" r:id="rId4"/>
    <p:sldId id="258" r:id="rId5"/>
    <p:sldId id="257" r:id="rId6"/>
    <p:sldId id="259" r:id="rId7"/>
    <p:sldId id="269" r:id="rId8"/>
    <p:sldId id="264" r:id="rId9"/>
    <p:sldId id="270" r:id="rId10"/>
    <p:sldId id="271" r:id="rId11"/>
    <p:sldId id="272"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552B"/>
    <a:srgbClr val="87997F"/>
    <a:srgbClr val="FB5A48"/>
    <a:srgbClr val="FFE298"/>
    <a:srgbClr val="AED5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4:56.946"/>
    </inkml:context>
    <inkml:brush xml:id="br0">
      <inkml:brushProperty name="width" value="0.2" units="cm"/>
      <inkml:brushProperty name="height" value="0.2" units="cm"/>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1.129"/>
    </inkml:context>
    <inkml:brush xml:id="br0">
      <inkml:brushProperty name="width" value="0.2" units="cm"/>
      <inkml:brushProperty name="height" value="0.2" units="cm"/>
    </inkml:brush>
  </inkml:definitions>
  <inkml:trace contextRef="#ctx0" brushRef="#br0">0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1.480"/>
    </inkml:context>
    <inkml:brush xml:id="br0">
      <inkml:brushProperty name="width" value="0.2" units="cm"/>
      <inkml:brushProperty name="height" value="0.2" units="cm"/>
    </inkml:brush>
  </inkml:definitions>
  <inkml:trace contextRef="#ctx0" brushRef="#br0">0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1.822"/>
    </inkml:context>
    <inkml:brush xml:id="br0">
      <inkml:brushProperty name="width" value="0.2" units="cm"/>
      <inkml:brushProperty name="height" value="0.2" units="cm"/>
    </inkml:brush>
  </inkml:definitions>
  <inkml:trace contextRef="#ctx0" brushRef="#br0">0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2.133"/>
    </inkml:context>
    <inkml:brush xml:id="br0">
      <inkml:brushProperty name="width" value="0.2" units="cm"/>
      <inkml:brushProperty name="height" value="0.2" units="cm"/>
    </inkml:brush>
  </inkml:definitions>
  <inkml:trace contextRef="#ctx0" brushRef="#br0">0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2.444"/>
    </inkml:context>
    <inkml:brush xml:id="br0">
      <inkml:brushProperty name="width" value="0.2" units="cm"/>
      <inkml:brushProperty name="height" value="0.2" units="cm"/>
    </inkml:brush>
  </inkml:definitions>
  <inkml:trace contextRef="#ctx0" brushRef="#br0">0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2.723"/>
    </inkml:context>
    <inkml:brush xml:id="br0">
      <inkml:brushProperty name="width" value="0.2" units="cm"/>
      <inkml:brushProperty name="height" value="0.2" units="cm"/>
    </inkml:brush>
  </inkml:definitions>
  <inkml:trace contextRef="#ctx0" brushRef="#br0">1 1 24575,'0'5'0,"0"7"0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2.961"/>
    </inkml:context>
    <inkml:brush xml:id="br0">
      <inkml:brushProperty name="width" value="0.2" units="cm"/>
      <inkml:brushProperty name="height" value="0.2" units="cm"/>
    </inkml:brush>
  </inkml:definitions>
  <inkml:trace contextRef="#ctx0" brushRef="#br0">1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3.257"/>
    </inkml:context>
    <inkml:brush xml:id="br0">
      <inkml:brushProperty name="width" value="0.2" units="cm"/>
      <inkml:brushProperty name="height" value="0.2" units="cm"/>
    </inkml:brush>
  </inkml:definitions>
  <inkml:trace contextRef="#ctx0" brushRef="#br0">1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7.142"/>
    </inkml:context>
    <inkml:brush xml:id="br0">
      <inkml:brushProperty name="width" value="0.2" units="cm"/>
      <inkml:brushProperty name="height" value="0.2" units="cm"/>
    </inkml:brush>
  </inkml:definitions>
  <inkml:trace contextRef="#ctx0" brushRef="#br0">0 1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8.635"/>
    </inkml:context>
    <inkml:brush xml:id="br0">
      <inkml:brushProperty name="width" value="0.2" units="cm"/>
      <inkml:brushProperty name="height" value="0.2" units="cm"/>
    </inkml:brush>
  </inkml:definitions>
  <inkml:trace contextRef="#ctx0" brushRef="#br0">0 1 24575,'5'0'0,"7"5"0,6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4:57.413"/>
    </inkml:context>
    <inkml:brush xml:id="br0">
      <inkml:brushProperty name="width" value="0.2" units="cm"/>
      <inkml:brushProperty name="height" value="0.2" units="cm"/>
    </inkml:brush>
  </inkml:definitions>
  <inkml:trace contextRef="#ctx0" brushRef="#br0">0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9.111"/>
    </inkml:context>
    <inkml:brush xml:id="br0">
      <inkml:brushProperty name="width" value="0.2" units="cm"/>
      <inkml:brushProperty name="height" value="0.2" units="cm"/>
    </inkml:brush>
  </inkml:definitions>
  <inkml:trace contextRef="#ctx0" brushRef="#br0">1 1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9.685"/>
    </inkml:context>
    <inkml:brush xml:id="br0">
      <inkml:brushProperty name="width" value="0.2" units="cm"/>
      <inkml:brushProperty name="height" value="0.2" units="cm"/>
    </inkml:brush>
  </inkml:definitions>
  <inkml:trace contextRef="#ctx0" brushRef="#br0">1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10.133"/>
    </inkml:context>
    <inkml:brush xml:id="br0">
      <inkml:brushProperty name="width" value="0.2" units="cm"/>
      <inkml:brushProperty name="height" value="0.2" units="cm"/>
    </inkml:brush>
  </inkml:definitions>
  <inkml:trace contextRef="#ctx0" brushRef="#br0">0 1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10.770"/>
    </inkml:context>
    <inkml:brush xml:id="br0">
      <inkml:brushProperty name="width" value="0.2" units="cm"/>
      <inkml:brushProperty name="height" value="0.2" units="cm"/>
    </inkml:brush>
  </inkml:definitions>
  <inkml:trace contextRef="#ctx0" brushRef="#br0">0 1 24575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11.455"/>
    </inkml:context>
    <inkml:brush xml:id="br0">
      <inkml:brushProperty name="width" value="0.2" units="cm"/>
      <inkml:brushProperty name="height" value="0.2" units="cm"/>
    </inkml:brush>
  </inkml:definitions>
  <inkml:trace contextRef="#ctx0" brushRef="#br0">1 1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12.675"/>
    </inkml:context>
    <inkml:brush xml:id="br0">
      <inkml:brushProperty name="width" value="0.2" units="cm"/>
      <inkml:brushProperty name="height" value="0.2" units="cm"/>
    </inkml:brush>
  </inkml:definitions>
  <inkml:trace contextRef="#ctx0" brushRef="#br0">0 1 24575,'6'5'0,"0"7"0,6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13.164"/>
    </inkml:context>
    <inkml:brush xml:id="br0">
      <inkml:brushProperty name="width" value="0.2" units="cm"/>
      <inkml:brushProperty name="height" value="0.2" units="cm"/>
    </inkml:brush>
  </inkml:definitions>
  <inkml:trace contextRef="#ctx0" brushRef="#br0">1 1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19.110"/>
    </inkml:context>
    <inkml:brush xml:id="br0">
      <inkml:brushProperty name="width" value="0.2" units="cm"/>
      <inkml:brushProperty name="height" value="0.2" units="cm"/>
    </inkml:brush>
  </inkml:definitions>
  <inkml:trace contextRef="#ctx0" brushRef="#br0">8220 1 24575,'47'-1'0,"53"3"0,-96-2 0,0 1 0,0 0 0,0 0 0,0 1 0,0-1 0,-1 1 0,1-1 0,0 1 0,-1 0 0,0 1 0,1-1 0,-1 0 0,5 6 0,2 3 0,0 1 0,11 17 0,-17-23 0,1 1 0,-2-1 0,1 1 0,-1 1 0,0-1 0,-1 0 0,1 1 0,-1 0 0,-1-1 0,0 1 0,0 0 0,0 14 0,-1-17 0,0 1 0,-1-1 0,1 1 0,-1-1 0,0 0 0,-1 1 0,1-1 0,-1 0 0,0 0 0,0 0 0,-1 0 0,1 0 0,-1 0 0,0-1 0,-1 1 0,1-1 0,-6 6 0,-21 12 0,0-1 0,-1-1 0,-56 26 0,71-37 0,0 1 0,0 1 0,-13 12 0,14-11 0,0 0 0,-33 18 0,19-16 0,9-5 0,0 1 0,-34 24 0,38-24 0,0 0 0,0-1 0,-1-1 0,-21 7 0,14-5 0,-37 20 0,9-2 0,0-3 0,-68 22 0,59-24 0,-80 42 0,91-36 0,0 0 0,-69 28 0,-220 79 0,14 14 0,98-41 0,188-92 0,-153 75 0,159-73 0,1 1 0,1 1 0,-49 44 0,44-34 0,-75 47 0,31-23 0,71-49 0,-158 106 0,145-101 0,-34 11 0,38-16 0,-1 2 0,-30 16 0,-36 37 0,9-6 0,9-17 0,-2-2 0,-101 36 0,38-17 0,9-1 0,-125 57 0,176-75 0,-91 62 0,58-31 0,-196 93 0,267-142 0,-49 33 0,-1 3 0,29-26 0,-1-3 0,-108 34 0,-100 13 0,160-44 0,-146 30 0,-100 30 0,306-73 0,0 3 0,-75 42 0,-75 61 0,167-103 0,-338 216 23,-13-18-137,-633 233-340,945-421-820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20.385"/>
    </inkml:context>
    <inkml:brush xml:id="br0">
      <inkml:brushProperty name="width" value="0.2" units="cm"/>
      <inkml:brushProperty name="height" value="0.2" units="cm"/>
    </inkml:brush>
  </inkml:definitions>
  <inkml:trace contextRef="#ctx0" brushRef="#br0">1 0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20.734"/>
    </inkml:context>
    <inkml:brush xml:id="br0">
      <inkml:brushProperty name="width" value="0.2" units="cm"/>
      <inkml:brushProperty name="height" value="0.2" units="cm"/>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4:57.779"/>
    </inkml:context>
    <inkml:brush xml:id="br0">
      <inkml:brushProperty name="width" value="0.2" units="cm"/>
      <inkml:brushProperty name="height" value="0.2" units="cm"/>
    </inkml:brush>
  </inkml:definitions>
  <inkml:trace contextRef="#ctx0" brushRef="#br0">0 0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21.020"/>
    </inkml:context>
    <inkml:brush xml:id="br0">
      <inkml:brushProperty name="width" value="0.2" units="cm"/>
      <inkml:brushProperty name="height" value="0.2" units="cm"/>
    </inkml:brush>
  </inkml:definitions>
  <inkml:trace contextRef="#ctx0" brushRef="#br0">1 1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21.830"/>
    </inkml:context>
    <inkml:brush xml:id="br0">
      <inkml:brushProperty name="width" value="0.2" units="cm"/>
      <inkml:brushProperty name="height" value="0.2" units="cm"/>
    </inkml:brush>
  </inkml:definitions>
  <inkml:trace contextRef="#ctx0" brushRef="#br0">0 0 24575,'0'5'0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23.172"/>
    </inkml:context>
    <inkml:brush xml:id="br0">
      <inkml:brushProperty name="width" value="0.2" units="cm"/>
      <inkml:brushProperty name="height" value="0.2" units="cm"/>
    </inkml:brush>
  </inkml:definitions>
  <inkml:trace contextRef="#ctx0" brushRef="#br0">549 103 24575,'-2'0'0,"0"1"0,0-1 0,-1 1 0,1-1 0,0 1 0,0 0 0,0 0 0,-1 0 0,1 0 0,0 0 0,1 0 0,-5 3 0,-22 23 0,13-12 0,-21 20 0,22-21 0,0-1 0,0-1 0,-1 0 0,-30 18 0,31-22 0,0 0 0,1 0 0,0 1 0,0 1 0,1 0 0,-14 16 0,-50 48 0,66-66 0,-1 0 0,0 0 0,0-1 0,-1 0 0,-21 9 0,31-15 0,0 0 0,0-1 0,1 1 0,-1 0 0,0-1 0,0 0 0,0 1 0,0-1 0,0 0 0,1 0 0,-1 0 0,0 0 0,0 0 0,0-1 0,0 1 0,0-1 0,0 1 0,1-1 0,-1 0 0,0 1 0,0-1 0,1 0 0,-1 0 0,1 0 0,-1 0 0,1 0 0,-1-1 0,1 1 0,0 0 0,-1-1 0,1 1 0,0-1 0,0 1 0,0-1 0,0 0 0,0 0 0,1 1 0,-1-1 0,0 0 0,1 0 0,-1 0 0,1 1 0,-1-3 0,0-5 0,0 1 0,0 0 0,0-1 0,1 1 0,0-1 0,1 1 0,0-1 0,3-12 0,60-233 0,-59 238-273,1 0 0,1 1 0,0 0 0,17-25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4:58.719"/>
    </inkml:context>
    <inkml:brush xml:id="br0">
      <inkml:brushProperty name="width" value="0.2" units="cm"/>
      <inkml:brushProperty name="height" value="0.2" units="cm"/>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4:59.532"/>
    </inkml:context>
    <inkml:brush xml:id="br0">
      <inkml:brushProperty name="width" value="0.2" units="cm"/>
      <inkml:brushProperty name="height" value="0.2" units="cm"/>
    </inkml:brush>
  </inkml:definitions>
  <inkml:trace contextRef="#ctx0" brushRef="#br0">0 1 24575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4:59.912"/>
    </inkml:context>
    <inkml:brush xml:id="br0">
      <inkml:brushProperty name="width" value="0.2" units="cm"/>
      <inkml:brushProperty name="height" value="0.2" units="cm"/>
    </inkml:brush>
  </inkml:definitions>
  <inkml:trace contextRef="#ctx0" brushRef="#br0">0 0 24575,'0'5'0,"0"8"0,0 5 0,0 6 0,0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0.142"/>
    </inkml:context>
    <inkml:brush xml:id="br0">
      <inkml:brushProperty name="width" value="0.2" units="cm"/>
      <inkml:brushProperty name="height" value="0.2" units="cm"/>
    </inkml:brush>
  </inkml:definitions>
  <inkml:trace contextRef="#ctx0" brushRef="#br0">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0.537"/>
    </inkml:context>
    <inkml:brush xml:id="br0">
      <inkml:brushProperty name="width" value="0.2" units="cm"/>
      <inkml:brushProperty name="height" value="0.2" units="cm"/>
    </inkml:brush>
  </inkml:definitions>
  <inkml:trace contextRef="#ctx0" brushRef="#br0">0 1 24575,'0'10'0,"0"14"0,0 8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0T04:35:00.792"/>
    </inkml:context>
    <inkml:brush xml:id="br0">
      <inkml:brushProperty name="width" value="0.2" units="cm"/>
      <inkml:brushProperty name="height" value="0.2"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C26B01-DF41-4B45-8849-79FA48622FD6}"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0A362-7632-44D8-9A8A-D2A44053427A}" type="slidenum">
              <a:rPr lang="en-US" smtClean="0"/>
              <a:t>‹#›</a:t>
            </a:fld>
            <a:endParaRPr lang="en-US"/>
          </a:p>
        </p:txBody>
      </p:sp>
    </p:spTree>
    <p:extLst>
      <p:ext uri="{BB962C8B-B14F-4D97-AF65-F5344CB8AC3E}">
        <p14:creationId xmlns:p14="http://schemas.microsoft.com/office/powerpoint/2010/main" val="1469661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E0A362-7632-44D8-9A8A-D2A44053427A}" type="slidenum">
              <a:rPr lang="en-US" smtClean="0"/>
              <a:t>4</a:t>
            </a:fld>
            <a:endParaRPr lang="en-US"/>
          </a:p>
        </p:txBody>
      </p:sp>
    </p:spTree>
    <p:extLst>
      <p:ext uri="{BB962C8B-B14F-4D97-AF65-F5344CB8AC3E}">
        <p14:creationId xmlns:p14="http://schemas.microsoft.com/office/powerpoint/2010/main" val="108521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C072F-7A7D-1CE4-52A3-47F27560E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131E13-EE00-A015-1D89-3BEE89F122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1993CD-C7C6-549A-FA3D-B3C2E3469C35}"/>
              </a:ext>
            </a:extLst>
          </p:cNvPr>
          <p:cNvSpPr>
            <a:spLocks noGrp="1"/>
          </p:cNvSpPr>
          <p:nvPr>
            <p:ph type="dt" sz="half" idx="10"/>
          </p:nvPr>
        </p:nvSpPr>
        <p:spPr/>
        <p:txBody>
          <a:bodyPr/>
          <a:lstStyle/>
          <a:p>
            <a:fld id="{DFB5FCDC-383C-47EC-8483-383F6D8B852A}" type="datetimeFigureOut">
              <a:rPr lang="en-US" smtClean="0"/>
              <a:t>4/19/2025</a:t>
            </a:fld>
            <a:endParaRPr lang="en-US"/>
          </a:p>
        </p:txBody>
      </p:sp>
      <p:sp>
        <p:nvSpPr>
          <p:cNvPr id="5" name="Footer Placeholder 4">
            <a:extLst>
              <a:ext uri="{FF2B5EF4-FFF2-40B4-BE49-F238E27FC236}">
                <a16:creationId xmlns:a16="http://schemas.microsoft.com/office/drawing/2014/main" id="{B0E77E2F-CA5C-1D0E-4224-97F812624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6DABE-63CB-2162-14A0-17CB0A30C3B9}"/>
              </a:ext>
            </a:extLst>
          </p:cNvPr>
          <p:cNvSpPr>
            <a:spLocks noGrp="1"/>
          </p:cNvSpPr>
          <p:nvPr>
            <p:ph type="sldNum" sz="quarter" idx="12"/>
          </p:nvPr>
        </p:nvSpPr>
        <p:spPr/>
        <p:txBody>
          <a:bodyPr/>
          <a:lstStyle/>
          <a:p>
            <a:fld id="{0CEB27C7-0362-4E97-98CC-5F0B0B16B3AA}" type="slidenum">
              <a:rPr lang="en-US" smtClean="0"/>
              <a:t>‹#›</a:t>
            </a:fld>
            <a:endParaRPr lang="en-US"/>
          </a:p>
        </p:txBody>
      </p:sp>
    </p:spTree>
    <p:extLst>
      <p:ext uri="{BB962C8B-B14F-4D97-AF65-F5344CB8AC3E}">
        <p14:creationId xmlns:p14="http://schemas.microsoft.com/office/powerpoint/2010/main" val="1833965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8567-C118-BD5B-4148-16555DC135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71260C-6545-22E8-3AC0-746126705B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0B8AF-9047-CCC6-4341-1102FDDE2FBC}"/>
              </a:ext>
            </a:extLst>
          </p:cNvPr>
          <p:cNvSpPr>
            <a:spLocks noGrp="1"/>
          </p:cNvSpPr>
          <p:nvPr>
            <p:ph type="dt" sz="half" idx="10"/>
          </p:nvPr>
        </p:nvSpPr>
        <p:spPr/>
        <p:txBody>
          <a:bodyPr/>
          <a:lstStyle/>
          <a:p>
            <a:fld id="{DFB5FCDC-383C-47EC-8483-383F6D8B852A}" type="datetimeFigureOut">
              <a:rPr lang="en-US" smtClean="0"/>
              <a:t>4/19/2025</a:t>
            </a:fld>
            <a:endParaRPr lang="en-US"/>
          </a:p>
        </p:txBody>
      </p:sp>
      <p:sp>
        <p:nvSpPr>
          <p:cNvPr id="5" name="Footer Placeholder 4">
            <a:extLst>
              <a:ext uri="{FF2B5EF4-FFF2-40B4-BE49-F238E27FC236}">
                <a16:creationId xmlns:a16="http://schemas.microsoft.com/office/drawing/2014/main" id="{5E27E6A8-B521-B00D-372B-2D2CA97FA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E7B8-2455-33D1-DFE6-65A31DADF9F4}"/>
              </a:ext>
            </a:extLst>
          </p:cNvPr>
          <p:cNvSpPr>
            <a:spLocks noGrp="1"/>
          </p:cNvSpPr>
          <p:nvPr>
            <p:ph type="sldNum" sz="quarter" idx="12"/>
          </p:nvPr>
        </p:nvSpPr>
        <p:spPr/>
        <p:txBody>
          <a:bodyPr/>
          <a:lstStyle/>
          <a:p>
            <a:fld id="{0CEB27C7-0362-4E97-98CC-5F0B0B16B3AA}" type="slidenum">
              <a:rPr lang="en-US" smtClean="0"/>
              <a:t>‹#›</a:t>
            </a:fld>
            <a:endParaRPr lang="en-US"/>
          </a:p>
        </p:txBody>
      </p:sp>
    </p:spTree>
    <p:extLst>
      <p:ext uri="{BB962C8B-B14F-4D97-AF65-F5344CB8AC3E}">
        <p14:creationId xmlns:p14="http://schemas.microsoft.com/office/powerpoint/2010/main" val="112500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F7675F-D83C-AF3E-08F3-17B2D7E996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B02564-8CD3-6576-C1D0-BA1DC7EE16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985EC-BEC8-A68A-39E0-C2072291F27C}"/>
              </a:ext>
            </a:extLst>
          </p:cNvPr>
          <p:cNvSpPr>
            <a:spLocks noGrp="1"/>
          </p:cNvSpPr>
          <p:nvPr>
            <p:ph type="dt" sz="half" idx="10"/>
          </p:nvPr>
        </p:nvSpPr>
        <p:spPr/>
        <p:txBody>
          <a:bodyPr/>
          <a:lstStyle/>
          <a:p>
            <a:fld id="{DFB5FCDC-383C-47EC-8483-383F6D8B852A}" type="datetimeFigureOut">
              <a:rPr lang="en-US" smtClean="0"/>
              <a:t>4/19/2025</a:t>
            </a:fld>
            <a:endParaRPr lang="en-US"/>
          </a:p>
        </p:txBody>
      </p:sp>
      <p:sp>
        <p:nvSpPr>
          <p:cNvPr id="5" name="Footer Placeholder 4">
            <a:extLst>
              <a:ext uri="{FF2B5EF4-FFF2-40B4-BE49-F238E27FC236}">
                <a16:creationId xmlns:a16="http://schemas.microsoft.com/office/drawing/2014/main" id="{2415B532-884B-0F56-1C46-C8C4CAE67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57D70-1690-4DB5-8207-D325F9DCDDAA}"/>
              </a:ext>
            </a:extLst>
          </p:cNvPr>
          <p:cNvSpPr>
            <a:spLocks noGrp="1"/>
          </p:cNvSpPr>
          <p:nvPr>
            <p:ph type="sldNum" sz="quarter" idx="12"/>
          </p:nvPr>
        </p:nvSpPr>
        <p:spPr/>
        <p:txBody>
          <a:bodyPr/>
          <a:lstStyle/>
          <a:p>
            <a:fld id="{0CEB27C7-0362-4E97-98CC-5F0B0B16B3AA}" type="slidenum">
              <a:rPr lang="en-US" smtClean="0"/>
              <a:t>‹#›</a:t>
            </a:fld>
            <a:endParaRPr lang="en-US"/>
          </a:p>
        </p:txBody>
      </p:sp>
    </p:spTree>
    <p:extLst>
      <p:ext uri="{BB962C8B-B14F-4D97-AF65-F5344CB8AC3E}">
        <p14:creationId xmlns:p14="http://schemas.microsoft.com/office/powerpoint/2010/main" val="953053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8D4B1-15C2-20A9-260A-F18AAC40E1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A0643C-D89A-2BD4-4BB6-4046F8CE60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06E55-B99E-8147-4D7D-2AC4649E543F}"/>
              </a:ext>
            </a:extLst>
          </p:cNvPr>
          <p:cNvSpPr>
            <a:spLocks noGrp="1"/>
          </p:cNvSpPr>
          <p:nvPr>
            <p:ph type="dt" sz="half" idx="10"/>
          </p:nvPr>
        </p:nvSpPr>
        <p:spPr/>
        <p:txBody>
          <a:bodyPr/>
          <a:lstStyle/>
          <a:p>
            <a:fld id="{DFB5FCDC-383C-47EC-8483-383F6D8B852A}" type="datetimeFigureOut">
              <a:rPr lang="en-US" smtClean="0"/>
              <a:t>4/19/2025</a:t>
            </a:fld>
            <a:endParaRPr lang="en-US"/>
          </a:p>
        </p:txBody>
      </p:sp>
      <p:sp>
        <p:nvSpPr>
          <p:cNvPr id="5" name="Footer Placeholder 4">
            <a:extLst>
              <a:ext uri="{FF2B5EF4-FFF2-40B4-BE49-F238E27FC236}">
                <a16:creationId xmlns:a16="http://schemas.microsoft.com/office/drawing/2014/main" id="{18AEB0D6-D02C-4194-7ABA-86DE1DD1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2BEA0-82CF-8E4E-0D14-2E1677062525}"/>
              </a:ext>
            </a:extLst>
          </p:cNvPr>
          <p:cNvSpPr>
            <a:spLocks noGrp="1"/>
          </p:cNvSpPr>
          <p:nvPr>
            <p:ph type="sldNum" sz="quarter" idx="12"/>
          </p:nvPr>
        </p:nvSpPr>
        <p:spPr/>
        <p:txBody>
          <a:bodyPr/>
          <a:lstStyle/>
          <a:p>
            <a:fld id="{0CEB27C7-0362-4E97-98CC-5F0B0B16B3AA}" type="slidenum">
              <a:rPr lang="en-US" smtClean="0"/>
              <a:t>‹#›</a:t>
            </a:fld>
            <a:endParaRPr lang="en-US"/>
          </a:p>
        </p:txBody>
      </p:sp>
    </p:spTree>
    <p:extLst>
      <p:ext uri="{BB962C8B-B14F-4D97-AF65-F5344CB8AC3E}">
        <p14:creationId xmlns:p14="http://schemas.microsoft.com/office/powerpoint/2010/main" val="56323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C7E0E-8A63-7421-C877-04684F0174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800AE4-B8CF-B42A-F05D-932EA76A9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54796A-1961-2C94-8A58-9AA24B72A331}"/>
              </a:ext>
            </a:extLst>
          </p:cNvPr>
          <p:cNvSpPr>
            <a:spLocks noGrp="1"/>
          </p:cNvSpPr>
          <p:nvPr>
            <p:ph type="dt" sz="half" idx="10"/>
          </p:nvPr>
        </p:nvSpPr>
        <p:spPr/>
        <p:txBody>
          <a:bodyPr/>
          <a:lstStyle/>
          <a:p>
            <a:fld id="{DFB5FCDC-383C-47EC-8483-383F6D8B852A}" type="datetimeFigureOut">
              <a:rPr lang="en-US" smtClean="0"/>
              <a:t>4/19/2025</a:t>
            </a:fld>
            <a:endParaRPr lang="en-US"/>
          </a:p>
        </p:txBody>
      </p:sp>
      <p:sp>
        <p:nvSpPr>
          <p:cNvPr id="5" name="Footer Placeholder 4">
            <a:extLst>
              <a:ext uri="{FF2B5EF4-FFF2-40B4-BE49-F238E27FC236}">
                <a16:creationId xmlns:a16="http://schemas.microsoft.com/office/drawing/2014/main" id="{71E4F86E-B6D3-C8B0-74C9-101AE743D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03FB-AC0B-F467-5ABA-8C386372061E}"/>
              </a:ext>
            </a:extLst>
          </p:cNvPr>
          <p:cNvSpPr>
            <a:spLocks noGrp="1"/>
          </p:cNvSpPr>
          <p:nvPr>
            <p:ph type="sldNum" sz="quarter" idx="12"/>
          </p:nvPr>
        </p:nvSpPr>
        <p:spPr/>
        <p:txBody>
          <a:bodyPr/>
          <a:lstStyle/>
          <a:p>
            <a:fld id="{0CEB27C7-0362-4E97-98CC-5F0B0B16B3AA}" type="slidenum">
              <a:rPr lang="en-US" smtClean="0"/>
              <a:t>‹#›</a:t>
            </a:fld>
            <a:endParaRPr lang="en-US"/>
          </a:p>
        </p:txBody>
      </p:sp>
    </p:spTree>
    <p:extLst>
      <p:ext uri="{BB962C8B-B14F-4D97-AF65-F5344CB8AC3E}">
        <p14:creationId xmlns:p14="http://schemas.microsoft.com/office/powerpoint/2010/main" val="892339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87745-5BF3-F05F-225D-106338087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BF5B4-892F-C9F0-44A1-F5E1E2C35A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FB42A0-EC38-FCB7-2B89-58D4561AA4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28A582-B0F7-3D1D-585D-109B60119F68}"/>
              </a:ext>
            </a:extLst>
          </p:cNvPr>
          <p:cNvSpPr>
            <a:spLocks noGrp="1"/>
          </p:cNvSpPr>
          <p:nvPr>
            <p:ph type="dt" sz="half" idx="10"/>
          </p:nvPr>
        </p:nvSpPr>
        <p:spPr/>
        <p:txBody>
          <a:bodyPr/>
          <a:lstStyle/>
          <a:p>
            <a:fld id="{DFB5FCDC-383C-47EC-8483-383F6D8B852A}" type="datetimeFigureOut">
              <a:rPr lang="en-US" smtClean="0"/>
              <a:t>4/19/2025</a:t>
            </a:fld>
            <a:endParaRPr lang="en-US"/>
          </a:p>
        </p:txBody>
      </p:sp>
      <p:sp>
        <p:nvSpPr>
          <p:cNvPr id="6" name="Footer Placeholder 5">
            <a:extLst>
              <a:ext uri="{FF2B5EF4-FFF2-40B4-BE49-F238E27FC236}">
                <a16:creationId xmlns:a16="http://schemas.microsoft.com/office/drawing/2014/main" id="{5B478732-EE7D-0542-BB45-528B617E5C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FF2F97-6650-4FBA-ED82-5D8FBA2DB34B}"/>
              </a:ext>
            </a:extLst>
          </p:cNvPr>
          <p:cNvSpPr>
            <a:spLocks noGrp="1"/>
          </p:cNvSpPr>
          <p:nvPr>
            <p:ph type="sldNum" sz="quarter" idx="12"/>
          </p:nvPr>
        </p:nvSpPr>
        <p:spPr/>
        <p:txBody>
          <a:bodyPr/>
          <a:lstStyle/>
          <a:p>
            <a:fld id="{0CEB27C7-0362-4E97-98CC-5F0B0B16B3AA}" type="slidenum">
              <a:rPr lang="en-US" smtClean="0"/>
              <a:t>‹#›</a:t>
            </a:fld>
            <a:endParaRPr lang="en-US"/>
          </a:p>
        </p:txBody>
      </p:sp>
    </p:spTree>
    <p:extLst>
      <p:ext uri="{BB962C8B-B14F-4D97-AF65-F5344CB8AC3E}">
        <p14:creationId xmlns:p14="http://schemas.microsoft.com/office/powerpoint/2010/main" val="207427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3A26-2D5E-6CD7-E793-691F4DFF6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F13170-9F7A-0C14-B376-DACF3C68F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649D2-6187-7879-D440-A4041C8B11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A742-AADE-A75E-77EC-13681D656B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7E57BA-AB1A-FA52-EC11-C1E747922F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C9B340-796C-FA7B-7A1D-B6B0D9F13BDD}"/>
              </a:ext>
            </a:extLst>
          </p:cNvPr>
          <p:cNvSpPr>
            <a:spLocks noGrp="1"/>
          </p:cNvSpPr>
          <p:nvPr>
            <p:ph type="dt" sz="half" idx="10"/>
          </p:nvPr>
        </p:nvSpPr>
        <p:spPr/>
        <p:txBody>
          <a:bodyPr/>
          <a:lstStyle/>
          <a:p>
            <a:fld id="{DFB5FCDC-383C-47EC-8483-383F6D8B852A}" type="datetimeFigureOut">
              <a:rPr lang="en-US" smtClean="0"/>
              <a:t>4/19/2025</a:t>
            </a:fld>
            <a:endParaRPr lang="en-US"/>
          </a:p>
        </p:txBody>
      </p:sp>
      <p:sp>
        <p:nvSpPr>
          <p:cNvPr id="8" name="Footer Placeholder 7">
            <a:extLst>
              <a:ext uri="{FF2B5EF4-FFF2-40B4-BE49-F238E27FC236}">
                <a16:creationId xmlns:a16="http://schemas.microsoft.com/office/drawing/2014/main" id="{12231DAB-8480-3ECC-94E2-E9DBD53AE8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BC2164-B547-109A-8F23-2FAEF54C897D}"/>
              </a:ext>
            </a:extLst>
          </p:cNvPr>
          <p:cNvSpPr>
            <a:spLocks noGrp="1"/>
          </p:cNvSpPr>
          <p:nvPr>
            <p:ph type="sldNum" sz="quarter" idx="12"/>
          </p:nvPr>
        </p:nvSpPr>
        <p:spPr/>
        <p:txBody>
          <a:bodyPr/>
          <a:lstStyle/>
          <a:p>
            <a:fld id="{0CEB27C7-0362-4E97-98CC-5F0B0B16B3AA}" type="slidenum">
              <a:rPr lang="en-US" smtClean="0"/>
              <a:t>‹#›</a:t>
            </a:fld>
            <a:endParaRPr lang="en-US"/>
          </a:p>
        </p:txBody>
      </p:sp>
    </p:spTree>
    <p:extLst>
      <p:ext uri="{BB962C8B-B14F-4D97-AF65-F5344CB8AC3E}">
        <p14:creationId xmlns:p14="http://schemas.microsoft.com/office/powerpoint/2010/main" val="3685969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165B-F876-0064-D868-BB7477D261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37E13C-178A-C244-F34B-C20BEDCC2397}"/>
              </a:ext>
            </a:extLst>
          </p:cNvPr>
          <p:cNvSpPr>
            <a:spLocks noGrp="1"/>
          </p:cNvSpPr>
          <p:nvPr>
            <p:ph type="dt" sz="half" idx="10"/>
          </p:nvPr>
        </p:nvSpPr>
        <p:spPr/>
        <p:txBody>
          <a:bodyPr/>
          <a:lstStyle/>
          <a:p>
            <a:fld id="{DFB5FCDC-383C-47EC-8483-383F6D8B852A}" type="datetimeFigureOut">
              <a:rPr lang="en-US" smtClean="0"/>
              <a:t>4/19/2025</a:t>
            </a:fld>
            <a:endParaRPr lang="en-US"/>
          </a:p>
        </p:txBody>
      </p:sp>
      <p:sp>
        <p:nvSpPr>
          <p:cNvPr id="4" name="Footer Placeholder 3">
            <a:extLst>
              <a:ext uri="{FF2B5EF4-FFF2-40B4-BE49-F238E27FC236}">
                <a16:creationId xmlns:a16="http://schemas.microsoft.com/office/drawing/2014/main" id="{EAC6D71A-7412-5F8E-6B6F-DC5C682E06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AA860B-8DD4-100A-D8A2-0C49CF133501}"/>
              </a:ext>
            </a:extLst>
          </p:cNvPr>
          <p:cNvSpPr>
            <a:spLocks noGrp="1"/>
          </p:cNvSpPr>
          <p:nvPr>
            <p:ph type="sldNum" sz="quarter" idx="12"/>
          </p:nvPr>
        </p:nvSpPr>
        <p:spPr/>
        <p:txBody>
          <a:bodyPr/>
          <a:lstStyle/>
          <a:p>
            <a:fld id="{0CEB27C7-0362-4E97-98CC-5F0B0B16B3AA}" type="slidenum">
              <a:rPr lang="en-US" smtClean="0"/>
              <a:t>‹#›</a:t>
            </a:fld>
            <a:endParaRPr lang="en-US"/>
          </a:p>
        </p:txBody>
      </p:sp>
    </p:spTree>
    <p:extLst>
      <p:ext uri="{BB962C8B-B14F-4D97-AF65-F5344CB8AC3E}">
        <p14:creationId xmlns:p14="http://schemas.microsoft.com/office/powerpoint/2010/main" val="2375480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8AF5E7-8FF3-358F-E2D2-F3AB5A761802}"/>
              </a:ext>
            </a:extLst>
          </p:cNvPr>
          <p:cNvSpPr>
            <a:spLocks noGrp="1"/>
          </p:cNvSpPr>
          <p:nvPr>
            <p:ph type="dt" sz="half" idx="10"/>
          </p:nvPr>
        </p:nvSpPr>
        <p:spPr/>
        <p:txBody>
          <a:bodyPr/>
          <a:lstStyle/>
          <a:p>
            <a:fld id="{DFB5FCDC-383C-47EC-8483-383F6D8B852A}" type="datetimeFigureOut">
              <a:rPr lang="en-US" smtClean="0"/>
              <a:t>4/19/2025</a:t>
            </a:fld>
            <a:endParaRPr lang="en-US"/>
          </a:p>
        </p:txBody>
      </p:sp>
      <p:sp>
        <p:nvSpPr>
          <p:cNvPr id="3" name="Footer Placeholder 2">
            <a:extLst>
              <a:ext uri="{FF2B5EF4-FFF2-40B4-BE49-F238E27FC236}">
                <a16:creationId xmlns:a16="http://schemas.microsoft.com/office/drawing/2014/main" id="{0FED67DE-5101-9529-1C02-8BA6CF3523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E5EC00-568D-4F35-EFDE-2D9A8020B91A}"/>
              </a:ext>
            </a:extLst>
          </p:cNvPr>
          <p:cNvSpPr>
            <a:spLocks noGrp="1"/>
          </p:cNvSpPr>
          <p:nvPr>
            <p:ph type="sldNum" sz="quarter" idx="12"/>
          </p:nvPr>
        </p:nvSpPr>
        <p:spPr/>
        <p:txBody>
          <a:bodyPr/>
          <a:lstStyle/>
          <a:p>
            <a:fld id="{0CEB27C7-0362-4E97-98CC-5F0B0B16B3AA}" type="slidenum">
              <a:rPr lang="en-US" smtClean="0"/>
              <a:t>‹#›</a:t>
            </a:fld>
            <a:endParaRPr lang="en-US"/>
          </a:p>
        </p:txBody>
      </p:sp>
    </p:spTree>
    <p:extLst>
      <p:ext uri="{BB962C8B-B14F-4D97-AF65-F5344CB8AC3E}">
        <p14:creationId xmlns:p14="http://schemas.microsoft.com/office/powerpoint/2010/main" val="397198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DF8E8-EF33-6AF1-32CC-435178D9F8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1E55C4-C549-DD7E-3085-BB6C0DD57D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0E41B1-9D59-DC38-902B-E59410110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412BE4-A523-E85B-D1A6-C0C4075EFBE2}"/>
              </a:ext>
            </a:extLst>
          </p:cNvPr>
          <p:cNvSpPr>
            <a:spLocks noGrp="1"/>
          </p:cNvSpPr>
          <p:nvPr>
            <p:ph type="dt" sz="half" idx="10"/>
          </p:nvPr>
        </p:nvSpPr>
        <p:spPr/>
        <p:txBody>
          <a:bodyPr/>
          <a:lstStyle/>
          <a:p>
            <a:fld id="{DFB5FCDC-383C-47EC-8483-383F6D8B852A}" type="datetimeFigureOut">
              <a:rPr lang="en-US" smtClean="0"/>
              <a:t>4/19/2025</a:t>
            </a:fld>
            <a:endParaRPr lang="en-US"/>
          </a:p>
        </p:txBody>
      </p:sp>
      <p:sp>
        <p:nvSpPr>
          <p:cNvPr id="6" name="Footer Placeholder 5">
            <a:extLst>
              <a:ext uri="{FF2B5EF4-FFF2-40B4-BE49-F238E27FC236}">
                <a16:creationId xmlns:a16="http://schemas.microsoft.com/office/drawing/2014/main" id="{F2745817-4C43-AED0-8D84-86CEE34F0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F4ACE-9292-3AE3-2C35-7A1A9761201A}"/>
              </a:ext>
            </a:extLst>
          </p:cNvPr>
          <p:cNvSpPr>
            <a:spLocks noGrp="1"/>
          </p:cNvSpPr>
          <p:nvPr>
            <p:ph type="sldNum" sz="quarter" idx="12"/>
          </p:nvPr>
        </p:nvSpPr>
        <p:spPr/>
        <p:txBody>
          <a:bodyPr/>
          <a:lstStyle/>
          <a:p>
            <a:fld id="{0CEB27C7-0362-4E97-98CC-5F0B0B16B3AA}" type="slidenum">
              <a:rPr lang="en-US" smtClean="0"/>
              <a:t>‹#›</a:t>
            </a:fld>
            <a:endParaRPr lang="en-US"/>
          </a:p>
        </p:txBody>
      </p:sp>
    </p:spTree>
    <p:extLst>
      <p:ext uri="{BB962C8B-B14F-4D97-AF65-F5344CB8AC3E}">
        <p14:creationId xmlns:p14="http://schemas.microsoft.com/office/powerpoint/2010/main" val="1478615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297A-29BF-AD45-E43B-37111B4057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CE09BE-EF34-E14B-FA36-831360BD7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8BA582-E9E2-F79E-F713-17EB66EB7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AD6B01-B973-814F-EE53-6693612F98DF}"/>
              </a:ext>
            </a:extLst>
          </p:cNvPr>
          <p:cNvSpPr>
            <a:spLocks noGrp="1"/>
          </p:cNvSpPr>
          <p:nvPr>
            <p:ph type="dt" sz="half" idx="10"/>
          </p:nvPr>
        </p:nvSpPr>
        <p:spPr/>
        <p:txBody>
          <a:bodyPr/>
          <a:lstStyle/>
          <a:p>
            <a:fld id="{DFB5FCDC-383C-47EC-8483-383F6D8B852A}" type="datetimeFigureOut">
              <a:rPr lang="en-US" smtClean="0"/>
              <a:t>4/19/2025</a:t>
            </a:fld>
            <a:endParaRPr lang="en-US"/>
          </a:p>
        </p:txBody>
      </p:sp>
      <p:sp>
        <p:nvSpPr>
          <p:cNvPr id="6" name="Footer Placeholder 5">
            <a:extLst>
              <a:ext uri="{FF2B5EF4-FFF2-40B4-BE49-F238E27FC236}">
                <a16:creationId xmlns:a16="http://schemas.microsoft.com/office/drawing/2014/main" id="{7D30F690-25A8-2D5A-A502-305A14B768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FDD0F-FE30-C7C4-9E49-B26A571E8A4A}"/>
              </a:ext>
            </a:extLst>
          </p:cNvPr>
          <p:cNvSpPr>
            <a:spLocks noGrp="1"/>
          </p:cNvSpPr>
          <p:nvPr>
            <p:ph type="sldNum" sz="quarter" idx="12"/>
          </p:nvPr>
        </p:nvSpPr>
        <p:spPr/>
        <p:txBody>
          <a:bodyPr/>
          <a:lstStyle/>
          <a:p>
            <a:fld id="{0CEB27C7-0362-4E97-98CC-5F0B0B16B3AA}" type="slidenum">
              <a:rPr lang="en-US" smtClean="0"/>
              <a:t>‹#›</a:t>
            </a:fld>
            <a:endParaRPr lang="en-US"/>
          </a:p>
        </p:txBody>
      </p:sp>
    </p:spTree>
    <p:extLst>
      <p:ext uri="{BB962C8B-B14F-4D97-AF65-F5344CB8AC3E}">
        <p14:creationId xmlns:p14="http://schemas.microsoft.com/office/powerpoint/2010/main" val="2899282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A6A1DD-6776-936C-41CC-03B9EDB56C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BE8C11-2D7C-B9CF-C55E-58EDDBC5A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FFC86-5CA6-203A-4537-B77185A5B4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B5FCDC-383C-47EC-8483-383F6D8B852A}" type="datetimeFigureOut">
              <a:rPr lang="en-US" smtClean="0"/>
              <a:t>4/19/2025</a:t>
            </a:fld>
            <a:endParaRPr lang="en-US"/>
          </a:p>
        </p:txBody>
      </p:sp>
      <p:sp>
        <p:nvSpPr>
          <p:cNvPr id="5" name="Footer Placeholder 4">
            <a:extLst>
              <a:ext uri="{FF2B5EF4-FFF2-40B4-BE49-F238E27FC236}">
                <a16:creationId xmlns:a16="http://schemas.microsoft.com/office/drawing/2014/main" id="{EBAB062B-52B3-8366-CB01-E9D9988891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92D5FF-EA5A-30B6-E448-0BA9C5FE1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EB27C7-0362-4E97-98CC-5F0B0B16B3AA}" type="slidenum">
              <a:rPr lang="en-US" smtClean="0"/>
              <a:t>‹#›</a:t>
            </a:fld>
            <a:endParaRPr lang="en-US"/>
          </a:p>
        </p:txBody>
      </p:sp>
    </p:spTree>
    <p:extLst>
      <p:ext uri="{BB962C8B-B14F-4D97-AF65-F5344CB8AC3E}">
        <p14:creationId xmlns:p14="http://schemas.microsoft.com/office/powerpoint/2010/main" val="56634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customXml" Target="../ink/ink10.xml"/><Relationship Id="rId26" Type="http://schemas.openxmlformats.org/officeDocument/2006/relationships/customXml" Target="../ink/ink17.xml"/><Relationship Id="rId39" Type="http://schemas.openxmlformats.org/officeDocument/2006/relationships/image" Target="../media/image9.png"/><Relationship Id="rId21" Type="http://schemas.openxmlformats.org/officeDocument/2006/relationships/customXml" Target="../ink/ink13.xml"/><Relationship Id="rId34" Type="http://schemas.openxmlformats.org/officeDocument/2006/relationships/customXml" Target="../ink/ink24.xml"/><Relationship Id="rId42" Type="http://schemas.openxmlformats.org/officeDocument/2006/relationships/customXml" Target="../ink/ink30.xml"/><Relationship Id="rId7" Type="http://schemas.openxmlformats.org/officeDocument/2006/relationships/image" Target="../media/image3.png"/><Relationship Id="rId2" Type="http://schemas.openxmlformats.org/officeDocument/2006/relationships/audio" Target="../media/media1.m4a"/><Relationship Id="rId16" Type="http://schemas.openxmlformats.org/officeDocument/2006/relationships/image" Target="../media/image5.png"/><Relationship Id="rId29" Type="http://schemas.openxmlformats.org/officeDocument/2006/relationships/image" Target="../media/image7.png"/><Relationship Id="rId1" Type="http://schemas.microsoft.com/office/2007/relationships/media" Target="../media/media1.m4a"/><Relationship Id="rId6" Type="http://schemas.openxmlformats.org/officeDocument/2006/relationships/customXml" Target="../ink/ink1.xml"/><Relationship Id="rId11" Type="http://schemas.openxmlformats.org/officeDocument/2006/relationships/customXml" Target="../ink/ink5.xml"/><Relationship Id="rId24" Type="http://schemas.openxmlformats.org/officeDocument/2006/relationships/image" Target="../media/image6.png"/><Relationship Id="rId32" Type="http://schemas.openxmlformats.org/officeDocument/2006/relationships/customXml" Target="../ink/ink22.xml"/><Relationship Id="rId37" Type="http://schemas.openxmlformats.org/officeDocument/2006/relationships/customXml" Target="../ink/ink26.xml"/><Relationship Id="rId40" Type="http://schemas.openxmlformats.org/officeDocument/2006/relationships/customXml" Target="../ink/ink28.xml"/><Relationship Id="rId45" Type="http://schemas.openxmlformats.org/officeDocument/2006/relationships/customXml" Target="../ink/ink32.xml"/><Relationship Id="rId5" Type="http://schemas.openxmlformats.org/officeDocument/2006/relationships/image" Target="../media/image2.png"/><Relationship Id="rId15" Type="http://schemas.openxmlformats.org/officeDocument/2006/relationships/customXml" Target="../ink/ink8.xml"/><Relationship Id="rId23" Type="http://schemas.openxmlformats.org/officeDocument/2006/relationships/customXml" Target="../ink/ink15.xml"/><Relationship Id="rId28" Type="http://schemas.openxmlformats.org/officeDocument/2006/relationships/customXml" Target="../ink/ink19.xml"/><Relationship Id="rId36" Type="http://schemas.openxmlformats.org/officeDocument/2006/relationships/image" Target="../media/image8.png"/><Relationship Id="rId10" Type="http://schemas.openxmlformats.org/officeDocument/2006/relationships/customXml" Target="../ink/ink4.xml"/><Relationship Id="rId19" Type="http://schemas.openxmlformats.org/officeDocument/2006/relationships/customXml" Target="../ink/ink11.xml"/><Relationship Id="rId31" Type="http://schemas.openxmlformats.org/officeDocument/2006/relationships/customXml" Target="../ink/ink21.xml"/><Relationship Id="rId44" Type="http://schemas.openxmlformats.org/officeDocument/2006/relationships/image" Target="../media/image10.png"/><Relationship Id="rId4" Type="http://schemas.openxmlformats.org/officeDocument/2006/relationships/image" Target="../media/image1.jpg"/><Relationship Id="rId9" Type="http://schemas.openxmlformats.org/officeDocument/2006/relationships/customXml" Target="../ink/ink3.xml"/><Relationship Id="rId14" Type="http://schemas.openxmlformats.org/officeDocument/2006/relationships/customXml" Target="../ink/ink7.xml"/><Relationship Id="rId22" Type="http://schemas.openxmlformats.org/officeDocument/2006/relationships/customXml" Target="../ink/ink14.xml"/><Relationship Id="rId27" Type="http://schemas.openxmlformats.org/officeDocument/2006/relationships/customXml" Target="../ink/ink18.xml"/><Relationship Id="rId30" Type="http://schemas.openxmlformats.org/officeDocument/2006/relationships/customXml" Target="../ink/ink20.xml"/><Relationship Id="rId35" Type="http://schemas.openxmlformats.org/officeDocument/2006/relationships/customXml" Target="../ink/ink25.xml"/><Relationship Id="rId43" Type="http://schemas.openxmlformats.org/officeDocument/2006/relationships/customXml" Target="../ink/ink31.xml"/><Relationship Id="rId8" Type="http://schemas.openxmlformats.org/officeDocument/2006/relationships/customXml" Target="../ink/ink2.xml"/><Relationship Id="rId3" Type="http://schemas.openxmlformats.org/officeDocument/2006/relationships/slideLayout" Target="../slideLayouts/slideLayout1.xml"/><Relationship Id="rId12" Type="http://schemas.openxmlformats.org/officeDocument/2006/relationships/customXml" Target="../ink/ink6.xml"/><Relationship Id="rId17" Type="http://schemas.openxmlformats.org/officeDocument/2006/relationships/customXml" Target="../ink/ink9.xml"/><Relationship Id="rId25" Type="http://schemas.openxmlformats.org/officeDocument/2006/relationships/customXml" Target="../ink/ink16.xml"/><Relationship Id="rId33" Type="http://schemas.openxmlformats.org/officeDocument/2006/relationships/customXml" Target="../ink/ink23.xml"/><Relationship Id="rId38" Type="http://schemas.openxmlformats.org/officeDocument/2006/relationships/customXml" Target="../ink/ink27.xml"/><Relationship Id="rId46" Type="http://schemas.openxmlformats.org/officeDocument/2006/relationships/image" Target="../media/image11.png"/><Relationship Id="rId20" Type="http://schemas.openxmlformats.org/officeDocument/2006/relationships/customXml" Target="../ink/ink12.xml"/><Relationship Id="rId41" Type="http://schemas.openxmlformats.org/officeDocument/2006/relationships/customXml" Target="../ink/ink29.xml"/></Relationships>
</file>

<file path=ppt/slides/_rels/slide1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7D89-577B-BEEC-75DA-7C6614EC91B5}"/>
              </a:ext>
            </a:extLst>
          </p:cNvPr>
          <p:cNvSpPr>
            <a:spLocks noGrp="1"/>
          </p:cNvSpPr>
          <p:nvPr>
            <p:ph type="ctrTitle"/>
          </p:nvPr>
        </p:nvSpPr>
        <p:spPr/>
        <p:txBody>
          <a:bodyPr/>
          <a:lstStyle/>
          <a:p>
            <a:r>
              <a:rPr lang="en-US" dirty="0">
                <a:latin typeface="Amasis MT Pro Medium" panose="020F0502020204030204" pitchFamily="18" charset="0"/>
              </a:rPr>
              <a:t>HELLO EVERYONE</a:t>
            </a:r>
          </a:p>
        </p:txBody>
      </p:sp>
      <p:sp>
        <p:nvSpPr>
          <p:cNvPr id="3" name="Subtitle 2">
            <a:extLst>
              <a:ext uri="{FF2B5EF4-FFF2-40B4-BE49-F238E27FC236}">
                <a16:creationId xmlns:a16="http://schemas.microsoft.com/office/drawing/2014/main" id="{C0CD95D9-73B9-A617-0658-D177D4691698}"/>
              </a:ext>
            </a:extLst>
          </p:cNvPr>
          <p:cNvSpPr>
            <a:spLocks noGrp="1"/>
          </p:cNvSpPr>
          <p:nvPr>
            <p:ph type="subTitle" idx="1"/>
          </p:nvPr>
        </p:nvSpPr>
        <p:spPr>
          <a:xfrm>
            <a:off x="1272208" y="3429000"/>
            <a:ext cx="9144000" cy="3048144"/>
          </a:xfrm>
        </p:spPr>
        <p:txBody>
          <a:bodyPr>
            <a:normAutofit/>
          </a:bodyPr>
          <a:lstStyle/>
          <a:p>
            <a:r>
              <a:rPr lang="en-US" sz="2800" dirty="0">
                <a:latin typeface="Aharoni" panose="02010803020104030203" pitchFamily="2" charset="-79"/>
                <a:cs typeface="Aharoni" panose="02010803020104030203" pitchFamily="2" charset="-79"/>
              </a:rPr>
              <a:t>Topic: Food and drink</a:t>
            </a:r>
          </a:p>
        </p:txBody>
      </p:sp>
      <p:pic>
        <p:nvPicPr>
          <p:cNvPr id="4" name="videoplayback (1)">
            <a:hlinkClick r:id="" action="ppaction://media"/>
            <a:extLst>
              <a:ext uri="{FF2B5EF4-FFF2-40B4-BE49-F238E27FC236}">
                <a16:creationId xmlns:a16="http://schemas.microsoft.com/office/drawing/2014/main" id="{DAEF65E5-A110-7B5B-41ED-A758B4FF69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111539"/>
            <a:ext cx="406400" cy="406400"/>
          </a:xfrm>
          <a:prstGeom prst="rect">
            <a:avLst/>
          </a:prstGeom>
        </p:spPr>
      </p:pic>
      <p:grpSp>
        <p:nvGrpSpPr>
          <p:cNvPr id="24" name="Group 23">
            <a:extLst>
              <a:ext uri="{FF2B5EF4-FFF2-40B4-BE49-F238E27FC236}">
                <a16:creationId xmlns:a16="http://schemas.microsoft.com/office/drawing/2014/main" id="{B02365C2-5053-8217-0083-B647FBA07E74}"/>
              </a:ext>
            </a:extLst>
          </p:cNvPr>
          <p:cNvGrpSpPr/>
          <p:nvPr/>
        </p:nvGrpSpPr>
        <p:grpSpPr>
          <a:xfrm>
            <a:off x="11407903" y="4191000"/>
            <a:ext cx="381960" cy="261360"/>
            <a:chOff x="11407903" y="4191000"/>
            <a:chExt cx="381960" cy="261360"/>
          </a:xfrm>
        </p:grpSpPr>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D3A95C99-97C8-4BDE-E09B-D54D25F8721C}"/>
                    </a:ext>
                  </a:extLst>
                </p14:cNvPr>
                <p14:cNvContentPartPr/>
                <p14:nvPr/>
              </p14:nvContentPartPr>
              <p14:xfrm>
                <a:off x="11473423" y="4419240"/>
                <a:ext cx="360" cy="360"/>
              </p14:xfrm>
            </p:contentPart>
          </mc:Choice>
          <mc:Fallback>
            <p:pic>
              <p:nvPicPr>
                <p:cNvPr id="6" name="Ink 5">
                  <a:extLst>
                    <a:ext uri="{FF2B5EF4-FFF2-40B4-BE49-F238E27FC236}">
                      <a16:creationId xmlns:a16="http://schemas.microsoft.com/office/drawing/2014/main" id="{D3A95C99-97C8-4BDE-E09B-D54D25F8721C}"/>
                    </a:ext>
                  </a:extLst>
                </p:cNvPr>
                <p:cNvPicPr/>
                <p:nvPr/>
              </p:nvPicPr>
              <p:blipFill>
                <a:blip r:embed="rId7"/>
                <a:stretch>
                  <a:fillRect/>
                </a:stretch>
              </p:blipFill>
              <p:spPr>
                <a:xfrm>
                  <a:off x="11437423" y="438360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542297BA-E521-3741-BBFB-9B3089B1EA43}"/>
                    </a:ext>
                  </a:extLst>
                </p14:cNvPr>
                <p14:cNvContentPartPr/>
                <p14:nvPr/>
              </p14:nvContentPartPr>
              <p14:xfrm>
                <a:off x="11495023" y="4256160"/>
                <a:ext cx="360" cy="360"/>
              </p14:xfrm>
            </p:contentPart>
          </mc:Choice>
          <mc:Fallback>
            <p:pic>
              <p:nvPicPr>
                <p:cNvPr id="7" name="Ink 6">
                  <a:extLst>
                    <a:ext uri="{FF2B5EF4-FFF2-40B4-BE49-F238E27FC236}">
                      <a16:creationId xmlns:a16="http://schemas.microsoft.com/office/drawing/2014/main" id="{542297BA-E521-3741-BBFB-9B3089B1EA43}"/>
                    </a:ext>
                  </a:extLst>
                </p:cNvPr>
                <p:cNvPicPr/>
                <p:nvPr/>
              </p:nvPicPr>
              <p:blipFill>
                <a:blip r:embed="rId7"/>
                <a:stretch>
                  <a:fillRect/>
                </a:stretch>
              </p:blipFill>
              <p:spPr>
                <a:xfrm>
                  <a:off x="11459023" y="422052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42A6FDD7-6072-3D5D-CABE-A87E05B0195C}"/>
                    </a:ext>
                  </a:extLst>
                </p14:cNvPr>
                <p14:cNvContentPartPr/>
                <p14:nvPr/>
              </p14:nvContentPartPr>
              <p14:xfrm>
                <a:off x="11582143" y="4191000"/>
                <a:ext cx="360" cy="360"/>
              </p14:xfrm>
            </p:contentPart>
          </mc:Choice>
          <mc:Fallback>
            <p:pic>
              <p:nvPicPr>
                <p:cNvPr id="8" name="Ink 7">
                  <a:extLst>
                    <a:ext uri="{FF2B5EF4-FFF2-40B4-BE49-F238E27FC236}">
                      <a16:creationId xmlns:a16="http://schemas.microsoft.com/office/drawing/2014/main" id="{42A6FDD7-6072-3D5D-CABE-A87E05B0195C}"/>
                    </a:ext>
                  </a:extLst>
                </p:cNvPr>
                <p:cNvPicPr/>
                <p:nvPr/>
              </p:nvPicPr>
              <p:blipFill>
                <a:blip r:embed="rId7"/>
                <a:stretch>
                  <a:fillRect/>
                </a:stretch>
              </p:blipFill>
              <p:spPr>
                <a:xfrm>
                  <a:off x="11546143" y="415500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Ink 9">
                  <a:extLst>
                    <a:ext uri="{FF2B5EF4-FFF2-40B4-BE49-F238E27FC236}">
                      <a16:creationId xmlns:a16="http://schemas.microsoft.com/office/drawing/2014/main" id="{F7C4A754-7A8E-498E-0DE3-56A061E65F6B}"/>
                    </a:ext>
                  </a:extLst>
                </p14:cNvPr>
                <p14:cNvContentPartPr/>
                <p14:nvPr/>
              </p14:nvContentPartPr>
              <p14:xfrm>
                <a:off x="11407903" y="4299360"/>
                <a:ext cx="360" cy="360"/>
              </p14:xfrm>
            </p:contentPart>
          </mc:Choice>
          <mc:Fallback>
            <p:pic>
              <p:nvPicPr>
                <p:cNvPr id="10" name="Ink 9">
                  <a:extLst>
                    <a:ext uri="{FF2B5EF4-FFF2-40B4-BE49-F238E27FC236}">
                      <a16:creationId xmlns:a16="http://schemas.microsoft.com/office/drawing/2014/main" id="{F7C4A754-7A8E-498E-0DE3-56A061E65F6B}"/>
                    </a:ext>
                  </a:extLst>
                </p:cNvPr>
                <p:cNvPicPr/>
                <p:nvPr/>
              </p:nvPicPr>
              <p:blipFill>
                <a:blip r:embed="rId7"/>
                <a:stretch>
                  <a:fillRect/>
                </a:stretch>
              </p:blipFill>
              <p:spPr>
                <a:xfrm>
                  <a:off x="11372263" y="426372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1" name="Ink 10">
                  <a:extLst>
                    <a:ext uri="{FF2B5EF4-FFF2-40B4-BE49-F238E27FC236}">
                      <a16:creationId xmlns:a16="http://schemas.microsoft.com/office/drawing/2014/main" id="{CFD042D3-2855-ED33-CA41-8F92058289FC}"/>
                    </a:ext>
                  </a:extLst>
                </p14:cNvPr>
                <p14:cNvContentPartPr/>
                <p14:nvPr/>
              </p14:nvContentPartPr>
              <p14:xfrm>
                <a:off x="11484583" y="4332120"/>
                <a:ext cx="360" cy="360"/>
              </p14:xfrm>
            </p:contentPart>
          </mc:Choice>
          <mc:Fallback>
            <p:pic>
              <p:nvPicPr>
                <p:cNvPr id="11" name="Ink 10">
                  <a:extLst>
                    <a:ext uri="{FF2B5EF4-FFF2-40B4-BE49-F238E27FC236}">
                      <a16:creationId xmlns:a16="http://schemas.microsoft.com/office/drawing/2014/main" id="{CFD042D3-2855-ED33-CA41-8F92058289FC}"/>
                    </a:ext>
                  </a:extLst>
                </p:cNvPr>
                <p:cNvPicPr/>
                <p:nvPr/>
              </p:nvPicPr>
              <p:blipFill>
                <a:blip r:embed="rId7"/>
                <a:stretch>
                  <a:fillRect/>
                </a:stretch>
              </p:blipFill>
              <p:spPr>
                <a:xfrm>
                  <a:off x="11448583" y="429648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B5308C72-7498-B4FC-1AB0-472D0C01DDD6}"/>
                    </a:ext>
                  </a:extLst>
                </p14:cNvPr>
                <p14:cNvContentPartPr/>
                <p14:nvPr/>
              </p14:nvContentPartPr>
              <p14:xfrm>
                <a:off x="11462263" y="4266960"/>
                <a:ext cx="360" cy="32040"/>
              </p14:xfrm>
            </p:contentPart>
          </mc:Choice>
          <mc:Fallback>
            <p:pic>
              <p:nvPicPr>
                <p:cNvPr id="12" name="Ink 11">
                  <a:extLst>
                    <a:ext uri="{FF2B5EF4-FFF2-40B4-BE49-F238E27FC236}">
                      <a16:creationId xmlns:a16="http://schemas.microsoft.com/office/drawing/2014/main" id="{B5308C72-7498-B4FC-1AB0-472D0C01DDD6}"/>
                    </a:ext>
                  </a:extLst>
                </p:cNvPr>
                <p:cNvPicPr/>
                <p:nvPr/>
              </p:nvPicPr>
              <p:blipFill>
                <a:blip r:embed="rId13"/>
                <a:stretch>
                  <a:fillRect/>
                </a:stretch>
              </p:blipFill>
              <p:spPr>
                <a:xfrm>
                  <a:off x="11426263" y="4230960"/>
                  <a:ext cx="7200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3" name="Ink 12">
                  <a:extLst>
                    <a:ext uri="{FF2B5EF4-FFF2-40B4-BE49-F238E27FC236}">
                      <a16:creationId xmlns:a16="http://schemas.microsoft.com/office/drawing/2014/main" id="{30EA3AD4-C858-6D82-1FDF-6B77EF928765}"/>
                    </a:ext>
                  </a:extLst>
                </p14:cNvPr>
                <p14:cNvContentPartPr/>
                <p14:nvPr/>
              </p14:nvContentPartPr>
              <p14:xfrm>
                <a:off x="11484583" y="4321680"/>
                <a:ext cx="360" cy="360"/>
              </p14:xfrm>
            </p:contentPart>
          </mc:Choice>
          <mc:Fallback>
            <p:pic>
              <p:nvPicPr>
                <p:cNvPr id="13" name="Ink 12">
                  <a:extLst>
                    <a:ext uri="{FF2B5EF4-FFF2-40B4-BE49-F238E27FC236}">
                      <a16:creationId xmlns:a16="http://schemas.microsoft.com/office/drawing/2014/main" id="{30EA3AD4-C858-6D82-1FDF-6B77EF928765}"/>
                    </a:ext>
                  </a:extLst>
                </p:cNvPr>
                <p:cNvPicPr/>
                <p:nvPr/>
              </p:nvPicPr>
              <p:blipFill>
                <a:blip r:embed="rId7"/>
                <a:stretch>
                  <a:fillRect/>
                </a:stretch>
              </p:blipFill>
              <p:spPr>
                <a:xfrm>
                  <a:off x="11448583" y="428604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4" name="Ink 13">
                  <a:extLst>
                    <a:ext uri="{FF2B5EF4-FFF2-40B4-BE49-F238E27FC236}">
                      <a16:creationId xmlns:a16="http://schemas.microsoft.com/office/drawing/2014/main" id="{2A98F48E-F795-33B9-00CD-0D8D6D348393}"/>
                    </a:ext>
                  </a:extLst>
                </p14:cNvPr>
                <p14:cNvContentPartPr/>
                <p14:nvPr/>
              </p14:nvContentPartPr>
              <p14:xfrm>
                <a:off x="11549383" y="4397640"/>
                <a:ext cx="360" cy="24120"/>
              </p14:xfrm>
            </p:contentPart>
          </mc:Choice>
          <mc:Fallback>
            <p:pic>
              <p:nvPicPr>
                <p:cNvPr id="14" name="Ink 13">
                  <a:extLst>
                    <a:ext uri="{FF2B5EF4-FFF2-40B4-BE49-F238E27FC236}">
                      <a16:creationId xmlns:a16="http://schemas.microsoft.com/office/drawing/2014/main" id="{2A98F48E-F795-33B9-00CD-0D8D6D348393}"/>
                    </a:ext>
                  </a:extLst>
                </p:cNvPr>
                <p:cNvPicPr/>
                <p:nvPr/>
              </p:nvPicPr>
              <p:blipFill>
                <a:blip r:embed="rId16"/>
                <a:stretch>
                  <a:fillRect/>
                </a:stretch>
              </p:blipFill>
              <p:spPr>
                <a:xfrm>
                  <a:off x="11513383" y="4362000"/>
                  <a:ext cx="7200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5" name="Ink 14">
                  <a:extLst>
                    <a:ext uri="{FF2B5EF4-FFF2-40B4-BE49-F238E27FC236}">
                      <a16:creationId xmlns:a16="http://schemas.microsoft.com/office/drawing/2014/main" id="{C2EFAA94-7E71-5FB5-A836-89A3AFE0E59B}"/>
                    </a:ext>
                  </a:extLst>
                </p14:cNvPr>
                <p14:cNvContentPartPr/>
                <p14:nvPr/>
              </p14:nvContentPartPr>
              <p14:xfrm>
                <a:off x="11549383" y="4452000"/>
                <a:ext cx="360" cy="360"/>
              </p14:xfrm>
            </p:contentPart>
          </mc:Choice>
          <mc:Fallback>
            <p:pic>
              <p:nvPicPr>
                <p:cNvPr id="15" name="Ink 14">
                  <a:extLst>
                    <a:ext uri="{FF2B5EF4-FFF2-40B4-BE49-F238E27FC236}">
                      <a16:creationId xmlns:a16="http://schemas.microsoft.com/office/drawing/2014/main" id="{C2EFAA94-7E71-5FB5-A836-89A3AFE0E59B}"/>
                    </a:ext>
                  </a:extLst>
                </p:cNvPr>
                <p:cNvPicPr/>
                <p:nvPr/>
              </p:nvPicPr>
              <p:blipFill>
                <a:blip r:embed="rId7"/>
                <a:stretch>
                  <a:fillRect/>
                </a:stretch>
              </p:blipFill>
              <p:spPr>
                <a:xfrm>
                  <a:off x="11513383" y="441600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6" name="Ink 15">
                  <a:extLst>
                    <a:ext uri="{FF2B5EF4-FFF2-40B4-BE49-F238E27FC236}">
                      <a16:creationId xmlns:a16="http://schemas.microsoft.com/office/drawing/2014/main" id="{45E42091-4677-45CB-2762-CA9579903520}"/>
                    </a:ext>
                  </a:extLst>
                </p14:cNvPr>
                <p14:cNvContentPartPr/>
                <p14:nvPr/>
              </p14:nvContentPartPr>
              <p14:xfrm>
                <a:off x="11789503" y="4452000"/>
                <a:ext cx="360" cy="360"/>
              </p14:xfrm>
            </p:contentPart>
          </mc:Choice>
          <mc:Fallback>
            <p:pic>
              <p:nvPicPr>
                <p:cNvPr id="16" name="Ink 15">
                  <a:extLst>
                    <a:ext uri="{FF2B5EF4-FFF2-40B4-BE49-F238E27FC236}">
                      <a16:creationId xmlns:a16="http://schemas.microsoft.com/office/drawing/2014/main" id="{45E42091-4677-45CB-2762-CA9579903520}"/>
                    </a:ext>
                  </a:extLst>
                </p:cNvPr>
                <p:cNvPicPr/>
                <p:nvPr/>
              </p:nvPicPr>
              <p:blipFill>
                <a:blip r:embed="rId7"/>
                <a:stretch>
                  <a:fillRect/>
                </a:stretch>
              </p:blipFill>
              <p:spPr>
                <a:xfrm>
                  <a:off x="11753503" y="441600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7" name="Ink 16">
                  <a:extLst>
                    <a:ext uri="{FF2B5EF4-FFF2-40B4-BE49-F238E27FC236}">
                      <a16:creationId xmlns:a16="http://schemas.microsoft.com/office/drawing/2014/main" id="{B03FCEC2-3AE9-D525-E9C7-13D8D7AFE915}"/>
                    </a:ext>
                  </a:extLst>
                </p14:cNvPr>
                <p14:cNvContentPartPr/>
                <p14:nvPr/>
              </p14:nvContentPartPr>
              <p14:xfrm>
                <a:off x="11778343" y="4364880"/>
                <a:ext cx="360" cy="360"/>
              </p14:xfrm>
            </p:contentPart>
          </mc:Choice>
          <mc:Fallback>
            <p:pic>
              <p:nvPicPr>
                <p:cNvPr id="17" name="Ink 16">
                  <a:extLst>
                    <a:ext uri="{FF2B5EF4-FFF2-40B4-BE49-F238E27FC236}">
                      <a16:creationId xmlns:a16="http://schemas.microsoft.com/office/drawing/2014/main" id="{B03FCEC2-3AE9-D525-E9C7-13D8D7AFE915}"/>
                    </a:ext>
                  </a:extLst>
                </p:cNvPr>
                <p:cNvPicPr/>
                <p:nvPr/>
              </p:nvPicPr>
              <p:blipFill>
                <a:blip r:embed="rId7"/>
                <a:stretch>
                  <a:fillRect/>
                </a:stretch>
              </p:blipFill>
              <p:spPr>
                <a:xfrm>
                  <a:off x="11742343" y="432924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8" name="Ink 17">
                  <a:extLst>
                    <a:ext uri="{FF2B5EF4-FFF2-40B4-BE49-F238E27FC236}">
                      <a16:creationId xmlns:a16="http://schemas.microsoft.com/office/drawing/2014/main" id="{0E8C435D-D645-6785-3CD4-7AB6C0A12CBE}"/>
                    </a:ext>
                  </a:extLst>
                </p14:cNvPr>
                <p14:cNvContentPartPr/>
                <p14:nvPr/>
              </p14:nvContentPartPr>
              <p14:xfrm>
                <a:off x="11767183" y="4310520"/>
                <a:ext cx="360" cy="360"/>
              </p14:xfrm>
            </p:contentPart>
          </mc:Choice>
          <mc:Fallback>
            <p:pic>
              <p:nvPicPr>
                <p:cNvPr id="18" name="Ink 17">
                  <a:extLst>
                    <a:ext uri="{FF2B5EF4-FFF2-40B4-BE49-F238E27FC236}">
                      <a16:creationId xmlns:a16="http://schemas.microsoft.com/office/drawing/2014/main" id="{0E8C435D-D645-6785-3CD4-7AB6C0A12CBE}"/>
                    </a:ext>
                  </a:extLst>
                </p:cNvPr>
                <p:cNvPicPr/>
                <p:nvPr/>
              </p:nvPicPr>
              <p:blipFill>
                <a:blip r:embed="rId7"/>
                <a:stretch>
                  <a:fillRect/>
                </a:stretch>
              </p:blipFill>
              <p:spPr>
                <a:xfrm>
                  <a:off x="11731183" y="427488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9" name="Ink 18">
                  <a:extLst>
                    <a:ext uri="{FF2B5EF4-FFF2-40B4-BE49-F238E27FC236}">
                      <a16:creationId xmlns:a16="http://schemas.microsoft.com/office/drawing/2014/main" id="{54DD788B-C1C6-3577-FD48-17178C875086}"/>
                    </a:ext>
                  </a:extLst>
                </p14:cNvPr>
                <p14:cNvContentPartPr/>
                <p14:nvPr/>
              </p14:nvContentPartPr>
              <p14:xfrm>
                <a:off x="11767183" y="4245360"/>
                <a:ext cx="360" cy="360"/>
              </p14:xfrm>
            </p:contentPart>
          </mc:Choice>
          <mc:Fallback>
            <p:pic>
              <p:nvPicPr>
                <p:cNvPr id="19" name="Ink 18">
                  <a:extLst>
                    <a:ext uri="{FF2B5EF4-FFF2-40B4-BE49-F238E27FC236}">
                      <a16:creationId xmlns:a16="http://schemas.microsoft.com/office/drawing/2014/main" id="{54DD788B-C1C6-3577-FD48-17178C875086}"/>
                    </a:ext>
                  </a:extLst>
                </p:cNvPr>
                <p:cNvPicPr/>
                <p:nvPr/>
              </p:nvPicPr>
              <p:blipFill>
                <a:blip r:embed="rId7"/>
                <a:stretch>
                  <a:fillRect/>
                </a:stretch>
              </p:blipFill>
              <p:spPr>
                <a:xfrm>
                  <a:off x="11731183" y="420936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0" name="Ink 19">
                  <a:extLst>
                    <a:ext uri="{FF2B5EF4-FFF2-40B4-BE49-F238E27FC236}">
                      <a16:creationId xmlns:a16="http://schemas.microsoft.com/office/drawing/2014/main" id="{3CA36278-A65D-A182-FA38-FC1BB8EF9CBD}"/>
                    </a:ext>
                  </a:extLst>
                </p14:cNvPr>
                <p14:cNvContentPartPr/>
                <p14:nvPr/>
              </p14:nvContentPartPr>
              <p14:xfrm>
                <a:off x="11723983" y="4223760"/>
                <a:ext cx="360" cy="360"/>
              </p14:xfrm>
            </p:contentPart>
          </mc:Choice>
          <mc:Fallback>
            <p:pic>
              <p:nvPicPr>
                <p:cNvPr id="20" name="Ink 19">
                  <a:extLst>
                    <a:ext uri="{FF2B5EF4-FFF2-40B4-BE49-F238E27FC236}">
                      <a16:creationId xmlns:a16="http://schemas.microsoft.com/office/drawing/2014/main" id="{3CA36278-A65D-A182-FA38-FC1BB8EF9CBD}"/>
                    </a:ext>
                  </a:extLst>
                </p:cNvPr>
                <p:cNvPicPr/>
                <p:nvPr/>
              </p:nvPicPr>
              <p:blipFill>
                <a:blip r:embed="rId7"/>
                <a:stretch>
                  <a:fillRect/>
                </a:stretch>
              </p:blipFill>
              <p:spPr>
                <a:xfrm>
                  <a:off x="11687983" y="418776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1" name="Ink 20">
                  <a:extLst>
                    <a:ext uri="{FF2B5EF4-FFF2-40B4-BE49-F238E27FC236}">
                      <a16:creationId xmlns:a16="http://schemas.microsoft.com/office/drawing/2014/main" id="{4B7E6099-47F8-D01A-5DC2-C4606787E2E9}"/>
                    </a:ext>
                  </a:extLst>
                </p14:cNvPr>
                <p14:cNvContentPartPr/>
                <p14:nvPr/>
              </p14:nvContentPartPr>
              <p14:xfrm>
                <a:off x="11614543" y="4310520"/>
                <a:ext cx="360" cy="6480"/>
              </p14:xfrm>
            </p:contentPart>
          </mc:Choice>
          <mc:Fallback>
            <p:pic>
              <p:nvPicPr>
                <p:cNvPr id="21" name="Ink 20">
                  <a:extLst>
                    <a:ext uri="{FF2B5EF4-FFF2-40B4-BE49-F238E27FC236}">
                      <a16:creationId xmlns:a16="http://schemas.microsoft.com/office/drawing/2014/main" id="{4B7E6099-47F8-D01A-5DC2-C4606787E2E9}"/>
                    </a:ext>
                  </a:extLst>
                </p:cNvPr>
                <p:cNvPicPr/>
                <p:nvPr/>
              </p:nvPicPr>
              <p:blipFill>
                <a:blip r:embed="rId24"/>
                <a:stretch>
                  <a:fillRect/>
                </a:stretch>
              </p:blipFill>
              <p:spPr>
                <a:xfrm>
                  <a:off x="11578903" y="4274880"/>
                  <a:ext cx="7200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2" name="Ink 21">
                  <a:extLst>
                    <a:ext uri="{FF2B5EF4-FFF2-40B4-BE49-F238E27FC236}">
                      <a16:creationId xmlns:a16="http://schemas.microsoft.com/office/drawing/2014/main" id="{33C9163F-AE83-6FE7-EA48-D4E7335DE19C}"/>
                    </a:ext>
                  </a:extLst>
                </p14:cNvPr>
                <p14:cNvContentPartPr/>
                <p14:nvPr/>
              </p14:nvContentPartPr>
              <p14:xfrm>
                <a:off x="11614543" y="4332120"/>
                <a:ext cx="360" cy="360"/>
              </p14:xfrm>
            </p:contentPart>
          </mc:Choice>
          <mc:Fallback>
            <p:pic>
              <p:nvPicPr>
                <p:cNvPr id="22" name="Ink 21">
                  <a:extLst>
                    <a:ext uri="{FF2B5EF4-FFF2-40B4-BE49-F238E27FC236}">
                      <a16:creationId xmlns:a16="http://schemas.microsoft.com/office/drawing/2014/main" id="{33C9163F-AE83-6FE7-EA48-D4E7335DE19C}"/>
                    </a:ext>
                  </a:extLst>
                </p:cNvPr>
                <p:cNvPicPr/>
                <p:nvPr/>
              </p:nvPicPr>
              <p:blipFill>
                <a:blip r:embed="rId7"/>
                <a:stretch>
                  <a:fillRect/>
                </a:stretch>
              </p:blipFill>
              <p:spPr>
                <a:xfrm>
                  <a:off x="11578903" y="429648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3" name="Ink 22">
                  <a:extLst>
                    <a:ext uri="{FF2B5EF4-FFF2-40B4-BE49-F238E27FC236}">
                      <a16:creationId xmlns:a16="http://schemas.microsoft.com/office/drawing/2014/main" id="{70F555DA-20AE-ACAF-BA77-CCD01B0B0BB8}"/>
                    </a:ext>
                  </a:extLst>
                </p14:cNvPr>
                <p14:cNvContentPartPr/>
                <p14:nvPr/>
              </p14:nvContentPartPr>
              <p14:xfrm>
                <a:off x="11592943" y="4343280"/>
                <a:ext cx="360" cy="360"/>
              </p14:xfrm>
            </p:contentPart>
          </mc:Choice>
          <mc:Fallback>
            <p:pic>
              <p:nvPicPr>
                <p:cNvPr id="23" name="Ink 22">
                  <a:extLst>
                    <a:ext uri="{FF2B5EF4-FFF2-40B4-BE49-F238E27FC236}">
                      <a16:creationId xmlns:a16="http://schemas.microsoft.com/office/drawing/2014/main" id="{70F555DA-20AE-ACAF-BA77-CCD01B0B0BB8}"/>
                    </a:ext>
                  </a:extLst>
                </p:cNvPr>
                <p:cNvPicPr/>
                <p:nvPr/>
              </p:nvPicPr>
              <p:blipFill>
                <a:blip r:embed="rId7"/>
                <a:stretch>
                  <a:fillRect/>
                </a:stretch>
              </p:blipFill>
              <p:spPr>
                <a:xfrm>
                  <a:off x="11557303" y="4307640"/>
                  <a:ext cx="72000" cy="72000"/>
                </a:xfrm>
                <a:prstGeom prst="rect">
                  <a:avLst/>
                </a:prstGeom>
              </p:spPr>
            </p:pic>
          </mc:Fallback>
        </mc:AlternateContent>
      </p:grpSp>
      <p:grpSp>
        <p:nvGrpSpPr>
          <p:cNvPr id="43" name="Group 42">
            <a:extLst>
              <a:ext uri="{FF2B5EF4-FFF2-40B4-BE49-F238E27FC236}">
                <a16:creationId xmlns:a16="http://schemas.microsoft.com/office/drawing/2014/main" id="{89186AA3-7B34-9F39-81ED-61AD70F8A3C3}"/>
              </a:ext>
            </a:extLst>
          </p:cNvPr>
          <p:cNvGrpSpPr/>
          <p:nvPr/>
        </p:nvGrpSpPr>
        <p:grpSpPr>
          <a:xfrm>
            <a:off x="-2872217" y="5660160"/>
            <a:ext cx="3351240" cy="1595160"/>
            <a:chOff x="-2872217" y="5660160"/>
            <a:chExt cx="3351240" cy="1595160"/>
          </a:xfrm>
        </p:grpSpPr>
        <mc:AlternateContent xmlns:mc="http://schemas.openxmlformats.org/markup-compatibility/2006">
          <mc:Choice xmlns:p14="http://schemas.microsoft.com/office/powerpoint/2010/main" Requires="p14">
            <p:contentPart p14:bwMode="auto" r:id="rId27">
              <p14:nvContentPartPr>
                <p14:cNvPr id="25" name="Ink 24">
                  <a:extLst>
                    <a:ext uri="{FF2B5EF4-FFF2-40B4-BE49-F238E27FC236}">
                      <a16:creationId xmlns:a16="http://schemas.microsoft.com/office/drawing/2014/main" id="{9F65DB09-FFA9-A088-7F38-BEE48D750B3B}"/>
                    </a:ext>
                  </a:extLst>
                </p14:cNvPr>
                <p14:cNvContentPartPr/>
                <p14:nvPr/>
              </p14:nvContentPartPr>
              <p14:xfrm>
                <a:off x="272023" y="6009000"/>
                <a:ext cx="360" cy="360"/>
              </p14:xfrm>
            </p:contentPart>
          </mc:Choice>
          <mc:Fallback>
            <p:pic>
              <p:nvPicPr>
                <p:cNvPr id="25" name="Ink 24">
                  <a:extLst>
                    <a:ext uri="{FF2B5EF4-FFF2-40B4-BE49-F238E27FC236}">
                      <a16:creationId xmlns:a16="http://schemas.microsoft.com/office/drawing/2014/main" id="{9F65DB09-FFA9-A088-7F38-BEE48D750B3B}"/>
                    </a:ext>
                  </a:extLst>
                </p:cNvPr>
                <p:cNvPicPr/>
                <p:nvPr/>
              </p:nvPicPr>
              <p:blipFill>
                <a:blip r:embed="rId7"/>
                <a:stretch>
                  <a:fillRect/>
                </a:stretch>
              </p:blipFill>
              <p:spPr>
                <a:xfrm>
                  <a:off x="236023" y="597336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6" name="Ink 25">
                  <a:extLst>
                    <a:ext uri="{FF2B5EF4-FFF2-40B4-BE49-F238E27FC236}">
                      <a16:creationId xmlns:a16="http://schemas.microsoft.com/office/drawing/2014/main" id="{8C8B4BEE-618A-9E36-7A52-A1CD29371F4C}"/>
                    </a:ext>
                  </a:extLst>
                </p14:cNvPr>
                <p14:cNvContentPartPr/>
                <p14:nvPr/>
              </p14:nvContentPartPr>
              <p14:xfrm>
                <a:off x="337543" y="5997840"/>
                <a:ext cx="12960" cy="4680"/>
              </p14:xfrm>
            </p:contentPart>
          </mc:Choice>
          <mc:Fallback>
            <p:pic>
              <p:nvPicPr>
                <p:cNvPr id="26" name="Ink 25">
                  <a:extLst>
                    <a:ext uri="{FF2B5EF4-FFF2-40B4-BE49-F238E27FC236}">
                      <a16:creationId xmlns:a16="http://schemas.microsoft.com/office/drawing/2014/main" id="{8C8B4BEE-618A-9E36-7A52-A1CD29371F4C}"/>
                    </a:ext>
                  </a:extLst>
                </p:cNvPr>
                <p:cNvPicPr/>
                <p:nvPr/>
              </p:nvPicPr>
              <p:blipFill>
                <a:blip r:embed="rId29"/>
                <a:stretch>
                  <a:fillRect/>
                </a:stretch>
              </p:blipFill>
              <p:spPr>
                <a:xfrm>
                  <a:off x="301543" y="5962200"/>
                  <a:ext cx="8460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7" name="Ink 26">
                  <a:extLst>
                    <a:ext uri="{FF2B5EF4-FFF2-40B4-BE49-F238E27FC236}">
                      <a16:creationId xmlns:a16="http://schemas.microsoft.com/office/drawing/2014/main" id="{D2A67FBF-6C8A-07D2-CBF8-CD0913EB05FA}"/>
                    </a:ext>
                  </a:extLst>
                </p14:cNvPr>
                <p14:cNvContentPartPr/>
                <p14:nvPr/>
              </p14:nvContentPartPr>
              <p14:xfrm>
                <a:off x="445903" y="6009000"/>
                <a:ext cx="360" cy="360"/>
              </p14:xfrm>
            </p:contentPart>
          </mc:Choice>
          <mc:Fallback>
            <p:pic>
              <p:nvPicPr>
                <p:cNvPr id="27" name="Ink 26">
                  <a:extLst>
                    <a:ext uri="{FF2B5EF4-FFF2-40B4-BE49-F238E27FC236}">
                      <a16:creationId xmlns:a16="http://schemas.microsoft.com/office/drawing/2014/main" id="{D2A67FBF-6C8A-07D2-CBF8-CD0913EB05FA}"/>
                    </a:ext>
                  </a:extLst>
                </p:cNvPr>
                <p:cNvPicPr/>
                <p:nvPr/>
              </p:nvPicPr>
              <p:blipFill>
                <a:blip r:embed="rId7"/>
                <a:stretch>
                  <a:fillRect/>
                </a:stretch>
              </p:blipFill>
              <p:spPr>
                <a:xfrm>
                  <a:off x="410263" y="597336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8" name="Ink 27">
                  <a:extLst>
                    <a:ext uri="{FF2B5EF4-FFF2-40B4-BE49-F238E27FC236}">
                      <a16:creationId xmlns:a16="http://schemas.microsoft.com/office/drawing/2014/main" id="{9D311011-B23D-FC7E-C7E4-3BD4258A37A8}"/>
                    </a:ext>
                  </a:extLst>
                </p14:cNvPr>
                <p14:cNvContentPartPr/>
                <p14:nvPr/>
              </p14:nvContentPartPr>
              <p14:xfrm>
                <a:off x="457063" y="5943480"/>
                <a:ext cx="360" cy="360"/>
              </p14:xfrm>
            </p:contentPart>
          </mc:Choice>
          <mc:Fallback>
            <p:pic>
              <p:nvPicPr>
                <p:cNvPr id="28" name="Ink 27">
                  <a:extLst>
                    <a:ext uri="{FF2B5EF4-FFF2-40B4-BE49-F238E27FC236}">
                      <a16:creationId xmlns:a16="http://schemas.microsoft.com/office/drawing/2014/main" id="{9D311011-B23D-FC7E-C7E4-3BD4258A37A8}"/>
                    </a:ext>
                  </a:extLst>
                </p:cNvPr>
                <p:cNvPicPr/>
                <p:nvPr/>
              </p:nvPicPr>
              <p:blipFill>
                <a:blip r:embed="rId7"/>
                <a:stretch>
                  <a:fillRect/>
                </a:stretch>
              </p:blipFill>
              <p:spPr>
                <a:xfrm>
                  <a:off x="421423" y="590784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9" name="Ink 28">
                  <a:extLst>
                    <a:ext uri="{FF2B5EF4-FFF2-40B4-BE49-F238E27FC236}">
                      <a16:creationId xmlns:a16="http://schemas.microsoft.com/office/drawing/2014/main" id="{02CD5A58-662A-48F7-BDEC-B12837F7D8CC}"/>
                    </a:ext>
                  </a:extLst>
                </p14:cNvPr>
                <p14:cNvContentPartPr/>
                <p14:nvPr/>
              </p14:nvContentPartPr>
              <p14:xfrm>
                <a:off x="380743" y="5943480"/>
                <a:ext cx="360" cy="360"/>
              </p14:xfrm>
            </p:contentPart>
          </mc:Choice>
          <mc:Fallback>
            <p:pic>
              <p:nvPicPr>
                <p:cNvPr id="29" name="Ink 28">
                  <a:extLst>
                    <a:ext uri="{FF2B5EF4-FFF2-40B4-BE49-F238E27FC236}">
                      <a16:creationId xmlns:a16="http://schemas.microsoft.com/office/drawing/2014/main" id="{02CD5A58-662A-48F7-BDEC-B12837F7D8CC}"/>
                    </a:ext>
                  </a:extLst>
                </p:cNvPr>
                <p:cNvPicPr/>
                <p:nvPr/>
              </p:nvPicPr>
              <p:blipFill>
                <a:blip r:embed="rId7"/>
                <a:stretch>
                  <a:fillRect/>
                </a:stretch>
              </p:blipFill>
              <p:spPr>
                <a:xfrm>
                  <a:off x="344743" y="590784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0" name="Ink 29">
                  <a:extLst>
                    <a:ext uri="{FF2B5EF4-FFF2-40B4-BE49-F238E27FC236}">
                      <a16:creationId xmlns:a16="http://schemas.microsoft.com/office/drawing/2014/main" id="{97B21266-48A2-209C-1982-6B238CF9F262}"/>
                    </a:ext>
                  </a:extLst>
                </p14:cNvPr>
                <p14:cNvContentPartPr/>
                <p14:nvPr/>
              </p14:nvContentPartPr>
              <p14:xfrm>
                <a:off x="347983" y="6052200"/>
                <a:ext cx="360" cy="360"/>
              </p14:xfrm>
            </p:contentPart>
          </mc:Choice>
          <mc:Fallback>
            <p:pic>
              <p:nvPicPr>
                <p:cNvPr id="30" name="Ink 29">
                  <a:extLst>
                    <a:ext uri="{FF2B5EF4-FFF2-40B4-BE49-F238E27FC236}">
                      <a16:creationId xmlns:a16="http://schemas.microsoft.com/office/drawing/2014/main" id="{97B21266-48A2-209C-1982-6B238CF9F262}"/>
                    </a:ext>
                  </a:extLst>
                </p:cNvPr>
                <p:cNvPicPr/>
                <p:nvPr/>
              </p:nvPicPr>
              <p:blipFill>
                <a:blip r:embed="rId7"/>
                <a:stretch>
                  <a:fillRect/>
                </a:stretch>
              </p:blipFill>
              <p:spPr>
                <a:xfrm>
                  <a:off x="311983" y="601656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1" name="Ink 30">
                  <a:extLst>
                    <a:ext uri="{FF2B5EF4-FFF2-40B4-BE49-F238E27FC236}">
                      <a16:creationId xmlns:a16="http://schemas.microsoft.com/office/drawing/2014/main" id="{DEE5C24E-4A80-6FE8-5D48-13F22D40FCF2}"/>
                    </a:ext>
                  </a:extLst>
                </p14:cNvPr>
                <p14:cNvContentPartPr/>
                <p14:nvPr/>
              </p14:nvContentPartPr>
              <p14:xfrm>
                <a:off x="478663" y="6019440"/>
                <a:ext cx="360" cy="360"/>
              </p14:xfrm>
            </p:contentPart>
          </mc:Choice>
          <mc:Fallback>
            <p:pic>
              <p:nvPicPr>
                <p:cNvPr id="31" name="Ink 30">
                  <a:extLst>
                    <a:ext uri="{FF2B5EF4-FFF2-40B4-BE49-F238E27FC236}">
                      <a16:creationId xmlns:a16="http://schemas.microsoft.com/office/drawing/2014/main" id="{DEE5C24E-4A80-6FE8-5D48-13F22D40FCF2}"/>
                    </a:ext>
                  </a:extLst>
                </p:cNvPr>
                <p:cNvPicPr/>
                <p:nvPr/>
              </p:nvPicPr>
              <p:blipFill>
                <a:blip r:embed="rId7"/>
                <a:stretch>
                  <a:fillRect/>
                </a:stretch>
              </p:blipFill>
              <p:spPr>
                <a:xfrm>
                  <a:off x="443023" y="598380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3" name="Ink 32">
                  <a:extLst>
                    <a:ext uri="{FF2B5EF4-FFF2-40B4-BE49-F238E27FC236}">
                      <a16:creationId xmlns:a16="http://schemas.microsoft.com/office/drawing/2014/main" id="{DB940957-F815-496A-602F-3F683318B5C3}"/>
                    </a:ext>
                  </a:extLst>
                </p14:cNvPr>
                <p14:cNvContentPartPr/>
                <p14:nvPr/>
              </p14:nvContentPartPr>
              <p14:xfrm>
                <a:off x="54223" y="5692920"/>
                <a:ext cx="9000" cy="11160"/>
              </p14:xfrm>
            </p:contentPart>
          </mc:Choice>
          <mc:Fallback>
            <p:pic>
              <p:nvPicPr>
                <p:cNvPr id="33" name="Ink 32">
                  <a:extLst>
                    <a:ext uri="{FF2B5EF4-FFF2-40B4-BE49-F238E27FC236}">
                      <a16:creationId xmlns:a16="http://schemas.microsoft.com/office/drawing/2014/main" id="{DB940957-F815-496A-602F-3F683318B5C3}"/>
                    </a:ext>
                  </a:extLst>
                </p:cNvPr>
                <p:cNvPicPr/>
                <p:nvPr/>
              </p:nvPicPr>
              <p:blipFill>
                <a:blip r:embed="rId36"/>
                <a:stretch>
                  <a:fillRect/>
                </a:stretch>
              </p:blipFill>
              <p:spPr>
                <a:xfrm>
                  <a:off x="18223" y="5657280"/>
                  <a:ext cx="8064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4" name="Ink 33">
                  <a:extLst>
                    <a:ext uri="{FF2B5EF4-FFF2-40B4-BE49-F238E27FC236}">
                      <a16:creationId xmlns:a16="http://schemas.microsoft.com/office/drawing/2014/main" id="{0872C4F9-49C5-AFD1-5DFB-E1911C92CCF4}"/>
                    </a:ext>
                  </a:extLst>
                </p14:cNvPr>
                <p14:cNvContentPartPr/>
                <p14:nvPr/>
              </p14:nvContentPartPr>
              <p14:xfrm>
                <a:off x="163303" y="5714520"/>
                <a:ext cx="360" cy="360"/>
              </p14:xfrm>
            </p:contentPart>
          </mc:Choice>
          <mc:Fallback>
            <p:pic>
              <p:nvPicPr>
                <p:cNvPr id="34" name="Ink 33">
                  <a:extLst>
                    <a:ext uri="{FF2B5EF4-FFF2-40B4-BE49-F238E27FC236}">
                      <a16:creationId xmlns:a16="http://schemas.microsoft.com/office/drawing/2014/main" id="{0872C4F9-49C5-AFD1-5DFB-E1911C92CCF4}"/>
                    </a:ext>
                  </a:extLst>
                </p:cNvPr>
                <p:cNvPicPr/>
                <p:nvPr/>
              </p:nvPicPr>
              <p:blipFill>
                <a:blip r:embed="rId7"/>
                <a:stretch>
                  <a:fillRect/>
                </a:stretch>
              </p:blipFill>
              <p:spPr>
                <a:xfrm>
                  <a:off x="127663" y="567888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6" name="Ink 35">
                  <a:extLst>
                    <a:ext uri="{FF2B5EF4-FFF2-40B4-BE49-F238E27FC236}">
                      <a16:creationId xmlns:a16="http://schemas.microsoft.com/office/drawing/2014/main" id="{96E8DEFC-8263-9D09-A0B3-0007A2DD0584}"/>
                    </a:ext>
                  </a:extLst>
                </p14:cNvPr>
                <p14:cNvContentPartPr/>
                <p14:nvPr/>
              </p14:nvContentPartPr>
              <p14:xfrm>
                <a:off x="-2872217" y="5660160"/>
                <a:ext cx="3058920" cy="1595160"/>
              </p14:xfrm>
            </p:contentPart>
          </mc:Choice>
          <mc:Fallback>
            <p:pic>
              <p:nvPicPr>
                <p:cNvPr id="36" name="Ink 35">
                  <a:extLst>
                    <a:ext uri="{FF2B5EF4-FFF2-40B4-BE49-F238E27FC236}">
                      <a16:creationId xmlns:a16="http://schemas.microsoft.com/office/drawing/2014/main" id="{96E8DEFC-8263-9D09-A0B3-0007A2DD0584}"/>
                    </a:ext>
                  </a:extLst>
                </p:cNvPr>
                <p:cNvPicPr/>
                <p:nvPr/>
              </p:nvPicPr>
              <p:blipFill>
                <a:blip r:embed="rId39"/>
                <a:stretch>
                  <a:fillRect/>
                </a:stretch>
              </p:blipFill>
              <p:spPr>
                <a:xfrm>
                  <a:off x="-2907857" y="5624160"/>
                  <a:ext cx="3130560" cy="16668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8" name="Ink 37">
                  <a:extLst>
                    <a:ext uri="{FF2B5EF4-FFF2-40B4-BE49-F238E27FC236}">
                      <a16:creationId xmlns:a16="http://schemas.microsoft.com/office/drawing/2014/main" id="{916ABE5D-F1AA-1390-13B5-DC778A1E8692}"/>
                    </a:ext>
                  </a:extLst>
                </p14:cNvPr>
                <p14:cNvContentPartPr/>
                <p14:nvPr/>
              </p14:nvContentPartPr>
              <p14:xfrm>
                <a:off x="75720" y="5725560"/>
                <a:ext cx="360" cy="360"/>
              </p14:xfrm>
            </p:contentPart>
          </mc:Choice>
          <mc:Fallback>
            <p:pic>
              <p:nvPicPr>
                <p:cNvPr id="38" name="Ink 37">
                  <a:extLst>
                    <a:ext uri="{FF2B5EF4-FFF2-40B4-BE49-F238E27FC236}">
                      <a16:creationId xmlns:a16="http://schemas.microsoft.com/office/drawing/2014/main" id="{916ABE5D-F1AA-1390-13B5-DC778A1E8692}"/>
                    </a:ext>
                  </a:extLst>
                </p:cNvPr>
                <p:cNvPicPr/>
                <p:nvPr/>
              </p:nvPicPr>
              <p:blipFill>
                <a:blip r:embed="rId7"/>
                <a:stretch>
                  <a:fillRect/>
                </a:stretch>
              </p:blipFill>
              <p:spPr>
                <a:xfrm>
                  <a:off x="40080" y="568956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9" name="Ink 38">
                  <a:extLst>
                    <a:ext uri="{FF2B5EF4-FFF2-40B4-BE49-F238E27FC236}">
                      <a16:creationId xmlns:a16="http://schemas.microsoft.com/office/drawing/2014/main" id="{4762FD7A-A812-43F9-E73E-AA6B46E8221D}"/>
                    </a:ext>
                  </a:extLst>
                </p14:cNvPr>
                <p14:cNvContentPartPr/>
                <p14:nvPr/>
              </p14:nvContentPartPr>
              <p14:xfrm>
                <a:off x="32520" y="5757960"/>
                <a:ext cx="360" cy="360"/>
              </p14:xfrm>
            </p:contentPart>
          </mc:Choice>
          <mc:Fallback>
            <p:pic>
              <p:nvPicPr>
                <p:cNvPr id="39" name="Ink 38">
                  <a:extLst>
                    <a:ext uri="{FF2B5EF4-FFF2-40B4-BE49-F238E27FC236}">
                      <a16:creationId xmlns:a16="http://schemas.microsoft.com/office/drawing/2014/main" id="{4762FD7A-A812-43F9-E73E-AA6B46E8221D}"/>
                    </a:ext>
                  </a:extLst>
                </p:cNvPr>
                <p:cNvPicPr/>
                <p:nvPr/>
              </p:nvPicPr>
              <p:blipFill>
                <a:blip r:embed="rId7"/>
                <a:stretch>
                  <a:fillRect/>
                </a:stretch>
              </p:blipFill>
              <p:spPr>
                <a:xfrm>
                  <a:off x="-3120" y="572232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0" name="Ink 39">
                  <a:extLst>
                    <a:ext uri="{FF2B5EF4-FFF2-40B4-BE49-F238E27FC236}">
                      <a16:creationId xmlns:a16="http://schemas.microsoft.com/office/drawing/2014/main" id="{AA553AAE-D446-C18D-A8B0-4A67FCA1419A}"/>
                    </a:ext>
                  </a:extLst>
                </p14:cNvPr>
                <p14:cNvContentPartPr/>
                <p14:nvPr/>
              </p14:nvContentPartPr>
              <p14:xfrm>
                <a:off x="21360" y="5757960"/>
                <a:ext cx="360" cy="360"/>
              </p14:xfrm>
            </p:contentPart>
          </mc:Choice>
          <mc:Fallback>
            <p:pic>
              <p:nvPicPr>
                <p:cNvPr id="40" name="Ink 39">
                  <a:extLst>
                    <a:ext uri="{FF2B5EF4-FFF2-40B4-BE49-F238E27FC236}">
                      <a16:creationId xmlns:a16="http://schemas.microsoft.com/office/drawing/2014/main" id="{AA553AAE-D446-C18D-A8B0-4A67FCA1419A}"/>
                    </a:ext>
                  </a:extLst>
                </p:cNvPr>
                <p:cNvPicPr/>
                <p:nvPr/>
              </p:nvPicPr>
              <p:blipFill>
                <a:blip r:embed="rId7"/>
                <a:stretch>
                  <a:fillRect/>
                </a:stretch>
              </p:blipFill>
              <p:spPr>
                <a:xfrm>
                  <a:off x="-14280" y="5722320"/>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41" name="Ink 40">
                  <a:extLst>
                    <a:ext uri="{FF2B5EF4-FFF2-40B4-BE49-F238E27FC236}">
                      <a16:creationId xmlns:a16="http://schemas.microsoft.com/office/drawing/2014/main" id="{FE5A2823-AD7A-62F9-E9A6-900B9497BEBB}"/>
                    </a:ext>
                  </a:extLst>
                </p14:cNvPr>
                <p14:cNvContentPartPr/>
                <p14:nvPr/>
              </p14:nvContentPartPr>
              <p14:xfrm>
                <a:off x="228360" y="5671200"/>
                <a:ext cx="360" cy="2160"/>
              </p14:xfrm>
            </p:contentPart>
          </mc:Choice>
          <mc:Fallback>
            <p:pic>
              <p:nvPicPr>
                <p:cNvPr id="41" name="Ink 40">
                  <a:extLst>
                    <a:ext uri="{FF2B5EF4-FFF2-40B4-BE49-F238E27FC236}">
                      <a16:creationId xmlns:a16="http://schemas.microsoft.com/office/drawing/2014/main" id="{FE5A2823-AD7A-62F9-E9A6-900B9497BEBB}"/>
                    </a:ext>
                  </a:extLst>
                </p:cNvPr>
                <p:cNvPicPr/>
                <p:nvPr/>
              </p:nvPicPr>
              <p:blipFill>
                <a:blip r:embed="rId44"/>
                <a:stretch>
                  <a:fillRect/>
                </a:stretch>
              </p:blipFill>
              <p:spPr>
                <a:xfrm>
                  <a:off x="192360" y="5635200"/>
                  <a:ext cx="7200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2" name="Ink 41">
                  <a:extLst>
                    <a:ext uri="{FF2B5EF4-FFF2-40B4-BE49-F238E27FC236}">
                      <a16:creationId xmlns:a16="http://schemas.microsoft.com/office/drawing/2014/main" id="{72C9157C-8EC0-2715-C8B2-F37C09EFD4BF}"/>
                    </a:ext>
                  </a:extLst>
                </p14:cNvPr>
                <p14:cNvContentPartPr/>
                <p14:nvPr/>
              </p14:nvContentPartPr>
              <p14:xfrm>
                <a:off x="-34800" y="5688480"/>
                <a:ext cx="198000" cy="174960"/>
              </p14:xfrm>
            </p:contentPart>
          </mc:Choice>
          <mc:Fallback>
            <p:pic>
              <p:nvPicPr>
                <p:cNvPr id="42" name="Ink 41">
                  <a:extLst>
                    <a:ext uri="{FF2B5EF4-FFF2-40B4-BE49-F238E27FC236}">
                      <a16:creationId xmlns:a16="http://schemas.microsoft.com/office/drawing/2014/main" id="{72C9157C-8EC0-2715-C8B2-F37C09EFD4BF}"/>
                    </a:ext>
                  </a:extLst>
                </p:cNvPr>
                <p:cNvPicPr/>
                <p:nvPr/>
              </p:nvPicPr>
              <p:blipFill>
                <a:blip r:embed="rId46"/>
                <a:stretch>
                  <a:fillRect/>
                </a:stretch>
              </p:blipFill>
              <p:spPr>
                <a:xfrm>
                  <a:off x="-70800" y="5652840"/>
                  <a:ext cx="269640" cy="246600"/>
                </a:xfrm>
                <a:prstGeom prst="rect">
                  <a:avLst/>
                </a:prstGeom>
              </p:spPr>
            </p:pic>
          </mc:Fallback>
        </mc:AlternateContent>
      </p:grpSp>
    </p:spTree>
    <p:extLst>
      <p:ext uri="{BB962C8B-B14F-4D97-AF65-F5344CB8AC3E}">
        <p14:creationId xmlns:p14="http://schemas.microsoft.com/office/powerpoint/2010/main" val="23251296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610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1969-AD2A-276A-F9F4-5F0604EB1764}"/>
              </a:ext>
            </a:extLst>
          </p:cNvPr>
          <p:cNvSpPr>
            <a:spLocks noGrp="1"/>
          </p:cNvSpPr>
          <p:nvPr>
            <p:ph type="title"/>
          </p:nvPr>
        </p:nvSpPr>
        <p:spPr/>
        <p:txBody>
          <a:bodyPr/>
          <a:lstStyle/>
          <a:p>
            <a:r>
              <a:rPr lang="en-US" sz="4400" b="1" i="0" dirty="0">
                <a:solidFill>
                  <a:srgbClr val="000000"/>
                </a:solidFill>
                <a:effectLst/>
                <a:latin typeface="Buenos Aires VN-bold"/>
              </a:rPr>
              <a:t>Exercise 3. </a:t>
            </a:r>
            <a:r>
              <a:rPr lang="en-US" dirty="0"/>
              <a:t>Look and write</a:t>
            </a:r>
          </a:p>
        </p:txBody>
      </p:sp>
      <p:pic>
        <p:nvPicPr>
          <p:cNvPr id="1027" name="Picture 3">
            <a:extLst>
              <a:ext uri="{FF2B5EF4-FFF2-40B4-BE49-F238E27FC236}">
                <a16:creationId xmlns:a16="http://schemas.microsoft.com/office/drawing/2014/main" id="{4A31CF31-C87B-C8B9-5709-953AD7BF12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0025" y="1391479"/>
            <a:ext cx="11350487" cy="561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354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heel(1)">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3CF4C-8440-8BB6-56FA-C2F39D62F2A5}"/>
              </a:ext>
            </a:extLst>
          </p:cNvPr>
          <p:cNvSpPr>
            <a:spLocks noGrp="1"/>
          </p:cNvSpPr>
          <p:nvPr>
            <p:ph type="title"/>
          </p:nvPr>
        </p:nvSpPr>
        <p:spPr>
          <a:xfrm>
            <a:off x="2868622" y="-137768"/>
            <a:ext cx="10515600" cy="1325563"/>
          </a:xfrm>
        </p:spPr>
        <p:txBody>
          <a:bodyPr/>
          <a:lstStyle/>
          <a:p>
            <a:r>
              <a:rPr lang="en-US" dirty="0"/>
              <a:t>GOODBYE SONG</a:t>
            </a:r>
          </a:p>
        </p:txBody>
      </p:sp>
      <p:sp>
        <p:nvSpPr>
          <p:cNvPr id="3" name="Content Placeholder 2">
            <a:extLst>
              <a:ext uri="{FF2B5EF4-FFF2-40B4-BE49-F238E27FC236}">
                <a16:creationId xmlns:a16="http://schemas.microsoft.com/office/drawing/2014/main" id="{E33C25A9-3B8E-4284-7B19-7C5A15EEA48F}"/>
              </a:ext>
            </a:extLst>
          </p:cNvPr>
          <p:cNvSpPr>
            <a:spLocks noGrp="1"/>
          </p:cNvSpPr>
          <p:nvPr>
            <p:ph idx="1"/>
          </p:nvPr>
        </p:nvSpPr>
        <p:spPr>
          <a:xfrm>
            <a:off x="4447760" y="1850576"/>
            <a:ext cx="3296478" cy="4482410"/>
          </a:xfrm>
        </p:spPr>
        <p:txBody>
          <a:bodyPr>
            <a:normAutofit/>
          </a:bodyPr>
          <a:lstStyle/>
          <a:p>
            <a:pPr algn="l">
              <a:buNone/>
            </a:pPr>
            <a:br>
              <a:rPr lang="en-US" b="0" i="0" dirty="0">
                <a:solidFill>
                  <a:srgbClr val="212529"/>
                </a:solidFill>
                <a:effectLst/>
                <a:latin typeface="small arial"/>
              </a:rPr>
            </a:br>
            <a:endParaRPr lang="en-US" b="0" i="0" dirty="0">
              <a:solidFill>
                <a:srgbClr val="212529"/>
              </a:solidFill>
              <a:effectLst/>
              <a:latin typeface="small arial"/>
            </a:endParaRPr>
          </a:p>
          <a:p>
            <a:endParaRPr lang="en-US" dirty="0"/>
          </a:p>
        </p:txBody>
      </p:sp>
      <p:sp>
        <p:nvSpPr>
          <p:cNvPr id="8" name="TextBox 7">
            <a:extLst>
              <a:ext uri="{FF2B5EF4-FFF2-40B4-BE49-F238E27FC236}">
                <a16:creationId xmlns:a16="http://schemas.microsoft.com/office/drawing/2014/main" id="{CDD4F024-44C6-DDA4-BF1C-F48DDDBBA955}"/>
              </a:ext>
            </a:extLst>
          </p:cNvPr>
          <p:cNvSpPr txBox="1"/>
          <p:nvPr/>
        </p:nvSpPr>
        <p:spPr>
          <a:xfrm>
            <a:off x="2713385" y="920621"/>
            <a:ext cx="5635958" cy="501675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l">
              <a:buNone/>
            </a:pPr>
            <a:r>
              <a:rPr lang="en-US" sz="4000" b="0" i="0" dirty="0">
                <a:solidFill>
                  <a:srgbClr val="212529"/>
                </a:solidFill>
                <a:effectLst/>
                <a:latin typeface="small arial"/>
              </a:rPr>
              <a:t>See you later, alligator                                                        </a:t>
            </a:r>
          </a:p>
          <a:p>
            <a:pPr algn="l">
              <a:buNone/>
            </a:pPr>
            <a:r>
              <a:rPr lang="en-US" sz="4000" b="0" i="0" dirty="0">
                <a:solidFill>
                  <a:srgbClr val="212529"/>
                </a:solidFill>
                <a:effectLst/>
                <a:latin typeface="small arial"/>
              </a:rPr>
              <a:t>In the while, crocodile</a:t>
            </a:r>
          </a:p>
          <a:p>
            <a:r>
              <a:rPr lang="en-US" sz="4000" dirty="0">
                <a:solidFill>
                  <a:srgbClr val="212529"/>
                </a:solidFill>
                <a:latin typeface="small arial"/>
              </a:rPr>
              <a:t>Give a hug, ladybug</a:t>
            </a:r>
          </a:p>
          <a:p>
            <a:pPr algn="l">
              <a:buNone/>
            </a:pPr>
            <a:r>
              <a:rPr lang="en-US" sz="4000" b="0" i="0" dirty="0">
                <a:solidFill>
                  <a:srgbClr val="212529"/>
                </a:solidFill>
                <a:effectLst/>
                <a:latin typeface="small arial"/>
              </a:rPr>
              <a:t>Blow a kiss, jellyfish.</a:t>
            </a:r>
          </a:p>
          <a:p>
            <a:pPr algn="l">
              <a:buNone/>
            </a:pPr>
            <a:r>
              <a:rPr lang="en-US" sz="4000" b="0" i="0" dirty="0">
                <a:solidFill>
                  <a:srgbClr val="212529"/>
                </a:solidFill>
                <a:effectLst/>
                <a:latin typeface="small arial"/>
              </a:rPr>
              <a:t>See you soon, big baboon</a:t>
            </a:r>
          </a:p>
          <a:p>
            <a:pPr algn="l">
              <a:buNone/>
            </a:pPr>
            <a:r>
              <a:rPr lang="en-US" sz="4000" b="0" i="0" dirty="0">
                <a:solidFill>
                  <a:srgbClr val="212529"/>
                </a:solidFill>
                <a:effectLst/>
                <a:latin typeface="small arial"/>
              </a:rPr>
              <a:t>Out the door, dinosaur</a:t>
            </a:r>
          </a:p>
          <a:p>
            <a:pPr algn="l">
              <a:buNone/>
            </a:pPr>
            <a:r>
              <a:rPr lang="en-US" sz="4000" b="0" i="0" dirty="0">
                <a:solidFill>
                  <a:srgbClr val="212529"/>
                </a:solidFill>
                <a:effectLst/>
                <a:latin typeface="small arial"/>
              </a:rPr>
              <a:t>Take care, polar bear</a:t>
            </a:r>
          </a:p>
          <a:p>
            <a:pPr algn="l">
              <a:buNone/>
            </a:pPr>
            <a:r>
              <a:rPr lang="en-US" sz="4000" b="0" i="0" dirty="0">
                <a:solidFill>
                  <a:srgbClr val="212529"/>
                </a:solidFill>
                <a:effectLst/>
                <a:latin typeface="small arial"/>
              </a:rPr>
              <a:t>Wave goodbye, butterfly.</a:t>
            </a:r>
          </a:p>
        </p:txBody>
      </p:sp>
      <p:pic>
        <p:nvPicPr>
          <p:cNvPr id="4" name="See you later, alligator ">
            <a:hlinkClick r:id="" action="ppaction://media"/>
            <a:extLst>
              <a:ext uri="{FF2B5EF4-FFF2-40B4-BE49-F238E27FC236}">
                <a16:creationId xmlns:a16="http://schemas.microsoft.com/office/drawing/2014/main" id="{A7E5CC42-5C96-EF3A-BA33-031F59F4BC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7767" y="6332986"/>
            <a:ext cx="406400" cy="406400"/>
          </a:xfrm>
          <a:prstGeom prst="rect">
            <a:avLst/>
          </a:prstGeom>
        </p:spPr>
      </p:pic>
    </p:spTree>
    <p:extLst>
      <p:ext uri="{BB962C8B-B14F-4D97-AF65-F5344CB8AC3E}">
        <p14:creationId xmlns:p14="http://schemas.microsoft.com/office/powerpoint/2010/main" val="4123588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10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 calcmode="lin" valueType="num">
                                      <p:cBhvr additive="base">
                                        <p:cTn id="3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5" dur="10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barn(inVertical)">
                                      <p:cBhvr>
                                        <p:cTn id="40" dur="10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barn(inVertical)">
                                      <p:cBhvr>
                                        <p:cTn id="45" dur="1000"/>
                                        <p:tgtEl>
                                          <p:spTgt spid="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barn(inVertical)">
                                      <p:cBhvr>
                                        <p:cTn id="50" dur="1000"/>
                                        <p:tgtEl>
                                          <p:spTgt spid="8">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8">
                                            <p:txEl>
                                              <p:pRg st="7" end="7"/>
                                            </p:txEl>
                                          </p:spTgt>
                                        </p:tgtEl>
                                        <p:attrNameLst>
                                          <p:attrName>style.visibility</p:attrName>
                                        </p:attrNameLst>
                                      </p:cBhvr>
                                      <p:to>
                                        <p:strVal val="visible"/>
                                      </p:to>
                                    </p:set>
                                    <p:animEffect transition="in" filter="barn(inVertical)">
                                      <p:cBhvr>
                                        <p:cTn id="55" dur="1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bldLst>
      <p:bldP spid="2"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9525-EFED-31F2-8D5F-782B75994D1C}"/>
              </a:ext>
            </a:extLst>
          </p:cNvPr>
          <p:cNvSpPr>
            <a:spLocks noGrp="1"/>
          </p:cNvSpPr>
          <p:nvPr>
            <p:ph type="title"/>
          </p:nvPr>
        </p:nvSpPr>
        <p:spPr>
          <a:xfrm>
            <a:off x="3438525" y="500062"/>
            <a:ext cx="10515600" cy="1325563"/>
          </a:xfrm>
        </p:spPr>
        <p:txBody>
          <a:bodyPr>
            <a:normAutofit/>
          </a:bodyPr>
          <a:lstStyle/>
          <a:p>
            <a:r>
              <a:rPr lang="en-US" sz="6600" dirty="0">
                <a:solidFill>
                  <a:schemeClr val="bg1">
                    <a:lumMod val="95000"/>
                  </a:schemeClr>
                </a:solidFill>
                <a:latin typeface="Aharoni" panose="02010803020104030203" pitchFamily="2" charset="-79"/>
                <a:cs typeface="Aharoni" panose="02010803020104030203" pitchFamily="2" charset="-79"/>
              </a:rPr>
              <a:t>HOMEWORK</a:t>
            </a:r>
          </a:p>
        </p:txBody>
      </p:sp>
      <p:sp>
        <p:nvSpPr>
          <p:cNvPr id="3" name="Content Placeholder 2">
            <a:extLst>
              <a:ext uri="{FF2B5EF4-FFF2-40B4-BE49-F238E27FC236}">
                <a16:creationId xmlns:a16="http://schemas.microsoft.com/office/drawing/2014/main" id="{A89C7A53-2EFA-3729-B75D-D8DADEBECEB2}"/>
              </a:ext>
            </a:extLst>
          </p:cNvPr>
          <p:cNvSpPr>
            <a:spLocks noGrp="1"/>
          </p:cNvSpPr>
          <p:nvPr>
            <p:ph idx="1"/>
          </p:nvPr>
        </p:nvSpPr>
        <p:spPr>
          <a:xfrm>
            <a:off x="838200" y="1825625"/>
            <a:ext cx="10834688" cy="4351338"/>
          </a:xfrm>
        </p:spPr>
        <p:txBody>
          <a:bodyPr>
            <a:normAutofit/>
          </a:bodyPr>
          <a:lstStyle/>
          <a:p>
            <a:r>
              <a:rPr lang="en-US" sz="4400" dirty="0">
                <a:solidFill>
                  <a:schemeClr val="bg1">
                    <a:lumMod val="95000"/>
                  </a:schemeClr>
                </a:solidFill>
                <a:latin typeface="Aharoni" panose="02010803020104030203" pitchFamily="2" charset="-79"/>
                <a:cs typeface="Aharoni" panose="02010803020104030203" pitchFamily="2" charset="-79"/>
              </a:rPr>
              <a:t>Make a video of your favorite food</a:t>
            </a:r>
          </a:p>
        </p:txBody>
      </p:sp>
    </p:spTree>
    <p:extLst>
      <p:ext uri="{BB962C8B-B14F-4D97-AF65-F5344CB8AC3E}">
        <p14:creationId xmlns:p14="http://schemas.microsoft.com/office/powerpoint/2010/main" val="3347609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79FB-B613-662E-7991-2BB43819E958}"/>
              </a:ext>
            </a:extLst>
          </p:cNvPr>
          <p:cNvSpPr>
            <a:spLocks noGrp="1"/>
          </p:cNvSpPr>
          <p:nvPr>
            <p:ph type="title"/>
          </p:nvPr>
        </p:nvSpPr>
        <p:spPr>
          <a:xfrm>
            <a:off x="1946275" y="2252663"/>
            <a:ext cx="10515600" cy="1619250"/>
          </a:xfrm>
        </p:spPr>
        <p:txBody>
          <a:bodyPr/>
          <a:lstStyle/>
          <a:p>
            <a:r>
              <a:rPr lang="en-US" sz="7200" dirty="0">
                <a:solidFill>
                  <a:srgbClr val="3A552B"/>
                </a:solidFill>
              </a:rPr>
              <a:t>GOODBYE</a:t>
            </a:r>
            <a:r>
              <a:rPr lang="en-US" dirty="0">
                <a:solidFill>
                  <a:srgbClr val="3A552B"/>
                </a:solidFill>
              </a:rPr>
              <a:t> </a:t>
            </a:r>
            <a:r>
              <a:rPr lang="en-US" sz="7200" dirty="0">
                <a:solidFill>
                  <a:srgbClr val="3A552B"/>
                </a:solidFill>
              </a:rPr>
              <a:t>CLASS</a:t>
            </a:r>
          </a:p>
        </p:txBody>
      </p:sp>
      <p:sp>
        <p:nvSpPr>
          <p:cNvPr id="3" name="Text Placeholder 2">
            <a:extLst>
              <a:ext uri="{FF2B5EF4-FFF2-40B4-BE49-F238E27FC236}">
                <a16:creationId xmlns:a16="http://schemas.microsoft.com/office/drawing/2014/main" id="{87B2993B-3274-329B-DCD8-51F7E46D9A13}"/>
              </a:ext>
            </a:extLst>
          </p:cNvPr>
          <p:cNvSpPr>
            <a:spLocks noGrp="1"/>
          </p:cNvSpPr>
          <p:nvPr>
            <p:ph type="body" idx="1"/>
          </p:nvPr>
        </p:nvSpPr>
        <p:spPr/>
        <p:txBody>
          <a:bodyPr/>
          <a:lstStyle/>
          <a:p>
            <a:endParaRPr lang="en-US"/>
          </a:p>
        </p:txBody>
      </p:sp>
      <p:pic>
        <p:nvPicPr>
          <p:cNvPr id="5" name="Picture 4" descr="Squinting smile alarm clock face">
            <a:extLst>
              <a:ext uri="{FF2B5EF4-FFF2-40B4-BE49-F238E27FC236}">
                <a16:creationId xmlns:a16="http://schemas.microsoft.com/office/drawing/2014/main" id="{EE443223-9B70-33E6-0470-B358D3BCF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25" y="-250068"/>
            <a:ext cx="2241588" cy="2241588"/>
          </a:xfrm>
          <a:prstGeom prst="rect">
            <a:avLst/>
          </a:prstGeom>
        </p:spPr>
      </p:pic>
      <p:pic>
        <p:nvPicPr>
          <p:cNvPr id="7" name="Picture 6" descr="Contented smile cartoon alarm clock">
            <a:extLst>
              <a:ext uri="{FF2B5EF4-FFF2-40B4-BE49-F238E27FC236}">
                <a16:creationId xmlns:a16="http://schemas.microsoft.com/office/drawing/2014/main" id="{CC27D845-492E-1D60-350A-3E83DE83F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250" y="4266406"/>
            <a:ext cx="2438400" cy="2146300"/>
          </a:xfrm>
          <a:prstGeom prst="rect">
            <a:avLst/>
          </a:prstGeom>
        </p:spPr>
      </p:pic>
    </p:spTree>
    <p:extLst>
      <p:ext uri="{BB962C8B-B14F-4D97-AF65-F5344CB8AC3E}">
        <p14:creationId xmlns:p14="http://schemas.microsoft.com/office/powerpoint/2010/main" val="1743769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99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ello! - Kids Greeting Song and Feelings Song - Super Simple Songs">
            <a:hlinkClick r:id="" action="ppaction://media"/>
            <a:extLst>
              <a:ext uri="{FF2B5EF4-FFF2-40B4-BE49-F238E27FC236}">
                <a16:creationId xmlns:a16="http://schemas.microsoft.com/office/drawing/2014/main" id="{9ADA43DC-F4C1-3B45-1695-6C8B965DA7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7980" y="208200"/>
            <a:ext cx="11092070" cy="6076122"/>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63057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CE4C-F37E-3301-0B76-4B26489246FD}"/>
              </a:ext>
            </a:extLst>
          </p:cNvPr>
          <p:cNvSpPr>
            <a:spLocks noGrp="1"/>
          </p:cNvSpPr>
          <p:nvPr>
            <p:ph type="title"/>
          </p:nvPr>
        </p:nvSpPr>
        <p:spPr/>
        <p:txBody>
          <a:bodyPr/>
          <a:lstStyle/>
          <a:p>
            <a:r>
              <a:rPr lang="en-US" dirty="0">
                <a:solidFill>
                  <a:schemeClr val="tx2">
                    <a:lumMod val="75000"/>
                    <a:lumOff val="25000"/>
                  </a:schemeClr>
                </a:solidFill>
                <a:latin typeface="Aharoni" panose="02010803020104030203" pitchFamily="2" charset="-79"/>
                <a:cs typeface="Aharoni" panose="02010803020104030203" pitchFamily="2" charset="-79"/>
              </a:rPr>
              <a:t>Classroom rules</a:t>
            </a:r>
          </a:p>
        </p:txBody>
      </p:sp>
      <p:sp>
        <p:nvSpPr>
          <p:cNvPr id="3" name="Content Placeholder 2">
            <a:extLst>
              <a:ext uri="{FF2B5EF4-FFF2-40B4-BE49-F238E27FC236}">
                <a16:creationId xmlns:a16="http://schemas.microsoft.com/office/drawing/2014/main" id="{FBBDCBFD-EBFF-D5F1-1EB4-BE1718417C8C}"/>
              </a:ext>
            </a:extLst>
          </p:cNvPr>
          <p:cNvSpPr>
            <a:spLocks noGrp="1"/>
          </p:cNvSpPr>
          <p:nvPr>
            <p:ph idx="1"/>
          </p:nvPr>
        </p:nvSpPr>
        <p:spPr>
          <a:xfrm>
            <a:off x="700548" y="1253331"/>
            <a:ext cx="10515600" cy="4351338"/>
          </a:xfrm>
        </p:spPr>
        <p:txBody>
          <a:bodyPr/>
          <a:lstStyle/>
          <a:p>
            <a:r>
              <a:rPr lang="en-US" dirty="0">
                <a:solidFill>
                  <a:schemeClr val="accent1">
                    <a:lumMod val="50000"/>
                  </a:schemeClr>
                </a:solidFill>
              </a:rPr>
              <a:t>Raise Your Hand</a:t>
            </a:r>
          </a:p>
          <a:p>
            <a:r>
              <a:rPr lang="en-US" dirty="0">
                <a:solidFill>
                  <a:schemeClr val="accent1">
                    <a:lumMod val="50000"/>
                  </a:schemeClr>
                </a:solidFill>
              </a:rPr>
              <a:t>Be on time</a:t>
            </a:r>
          </a:p>
          <a:p>
            <a:r>
              <a:rPr lang="en-US" dirty="0">
                <a:solidFill>
                  <a:schemeClr val="accent1">
                    <a:lumMod val="50000"/>
                  </a:schemeClr>
                </a:solidFill>
              </a:rPr>
              <a:t>Listen to your teacher</a:t>
            </a:r>
          </a:p>
          <a:p>
            <a:r>
              <a:rPr lang="en-US" dirty="0">
                <a:solidFill>
                  <a:schemeClr val="accent1">
                    <a:lumMod val="50000"/>
                  </a:schemeClr>
                </a:solidFill>
              </a:rPr>
              <a:t>Come prepared new lesson</a:t>
            </a:r>
          </a:p>
          <a:p>
            <a:r>
              <a:rPr lang="en-US" dirty="0">
                <a:solidFill>
                  <a:schemeClr val="accent1">
                    <a:lumMod val="50000"/>
                  </a:schemeClr>
                </a:solidFill>
              </a:rPr>
              <a:t>Work hard</a:t>
            </a:r>
          </a:p>
        </p:txBody>
      </p:sp>
    </p:spTree>
    <p:extLst>
      <p:ext uri="{BB962C8B-B14F-4D97-AF65-F5344CB8AC3E}">
        <p14:creationId xmlns:p14="http://schemas.microsoft.com/office/powerpoint/2010/main" val="3806606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604DF-0BAA-89A8-D7F4-0E1E44EFE694}"/>
              </a:ext>
            </a:extLst>
          </p:cNvPr>
          <p:cNvSpPr>
            <a:spLocks noGrp="1"/>
          </p:cNvSpPr>
          <p:nvPr>
            <p:ph type="title"/>
          </p:nvPr>
        </p:nvSpPr>
        <p:spPr>
          <a:xfrm>
            <a:off x="838200" y="411202"/>
            <a:ext cx="10515600" cy="758786"/>
          </a:xfrm>
        </p:spPr>
        <p:txBody>
          <a:bodyPr>
            <a:normAutofit fontScale="90000"/>
          </a:bodyPr>
          <a:lstStyle/>
          <a:p>
            <a:r>
              <a:rPr lang="en-US" sz="6000" dirty="0">
                <a:latin typeface="Aharoni" panose="02010803020104030203" pitchFamily="2" charset="-79"/>
                <a:cs typeface="Aharoni" panose="02010803020104030203" pitchFamily="2" charset="-79"/>
              </a:rPr>
              <a:t>      VOCABULARY about Food</a:t>
            </a:r>
          </a:p>
        </p:txBody>
      </p:sp>
      <p:pic>
        <p:nvPicPr>
          <p:cNvPr id="6" name="Picture 5" descr="A plate of fried chicken&#10;&#10;AI-generated content may be incorrect.">
            <a:extLst>
              <a:ext uri="{FF2B5EF4-FFF2-40B4-BE49-F238E27FC236}">
                <a16:creationId xmlns:a16="http://schemas.microsoft.com/office/drawing/2014/main" id="{87D2CD50-2A76-2B1B-CBED-79F538699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303" y="1371600"/>
            <a:ext cx="2287588" cy="1711325"/>
          </a:xfrm>
          <a:prstGeom prst="rect">
            <a:avLst/>
          </a:prstGeom>
        </p:spPr>
      </p:pic>
      <p:sp>
        <p:nvSpPr>
          <p:cNvPr id="8" name="TextBox 7">
            <a:extLst>
              <a:ext uri="{FF2B5EF4-FFF2-40B4-BE49-F238E27FC236}">
                <a16:creationId xmlns:a16="http://schemas.microsoft.com/office/drawing/2014/main" id="{BB0CEB53-8226-A753-4DEF-22AA72C0BD76}"/>
              </a:ext>
            </a:extLst>
          </p:cNvPr>
          <p:cNvSpPr txBox="1"/>
          <p:nvPr/>
        </p:nvSpPr>
        <p:spPr>
          <a:xfrm>
            <a:off x="990600" y="3095624"/>
            <a:ext cx="1651795" cy="553998"/>
          </a:xfrm>
          <a:prstGeom prst="rect">
            <a:avLst/>
          </a:prstGeom>
          <a:noFill/>
        </p:spPr>
        <p:txBody>
          <a:bodyPr wrap="square">
            <a:spAutoFit/>
          </a:bodyPr>
          <a:lstStyle/>
          <a:p>
            <a:r>
              <a:rPr lang="en-US" sz="3000" dirty="0">
                <a:latin typeface="Aharoni" panose="02010803020104030203" pitchFamily="2" charset="-79"/>
                <a:cs typeface="Aharoni" panose="02010803020104030203" pitchFamily="2" charset="-79"/>
              </a:rPr>
              <a:t>Chicken</a:t>
            </a:r>
          </a:p>
        </p:txBody>
      </p:sp>
      <p:sp>
        <p:nvSpPr>
          <p:cNvPr id="12" name="TextBox 11">
            <a:extLst>
              <a:ext uri="{FF2B5EF4-FFF2-40B4-BE49-F238E27FC236}">
                <a16:creationId xmlns:a16="http://schemas.microsoft.com/office/drawing/2014/main" id="{77B84950-4256-614B-4ED1-03BF215ACE06}"/>
              </a:ext>
            </a:extLst>
          </p:cNvPr>
          <p:cNvSpPr txBox="1"/>
          <p:nvPr/>
        </p:nvSpPr>
        <p:spPr>
          <a:xfrm>
            <a:off x="3581002" y="3098799"/>
            <a:ext cx="2171700" cy="553998"/>
          </a:xfrm>
          <a:prstGeom prst="rect">
            <a:avLst/>
          </a:prstGeom>
          <a:noFill/>
        </p:spPr>
        <p:txBody>
          <a:bodyPr wrap="square">
            <a:spAutoFit/>
          </a:bodyPr>
          <a:lstStyle/>
          <a:p>
            <a:r>
              <a:rPr lang="en-US" sz="3000" dirty="0">
                <a:latin typeface="Aharoni" panose="02010803020104030203" pitchFamily="2" charset="-79"/>
                <a:cs typeface="Aharoni" panose="02010803020104030203" pitchFamily="2" charset="-79"/>
              </a:rPr>
              <a:t>Sandwich</a:t>
            </a:r>
          </a:p>
        </p:txBody>
      </p:sp>
      <p:pic>
        <p:nvPicPr>
          <p:cNvPr id="16" name="Picture 15" descr="A sandwich cut in half&#10;&#10;AI-generated content may be incorrect.">
            <a:extLst>
              <a:ext uri="{FF2B5EF4-FFF2-40B4-BE49-F238E27FC236}">
                <a16:creationId xmlns:a16="http://schemas.microsoft.com/office/drawing/2014/main" id="{6930FCCF-51D5-9E17-7751-381EBDA360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6137" y="1359713"/>
            <a:ext cx="2493963" cy="1711325"/>
          </a:xfrm>
          <a:prstGeom prst="rect">
            <a:avLst/>
          </a:prstGeom>
        </p:spPr>
      </p:pic>
      <p:pic>
        <p:nvPicPr>
          <p:cNvPr id="18" name="Picture 17" descr="A steak with butter on top of it&#10;&#10;AI-generated content may be incorrect.">
            <a:extLst>
              <a:ext uri="{FF2B5EF4-FFF2-40B4-BE49-F238E27FC236}">
                <a16:creationId xmlns:a16="http://schemas.microsoft.com/office/drawing/2014/main" id="{5D7FABEB-6F63-B399-8A65-03B101F1D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9299" y="1355724"/>
            <a:ext cx="2628502" cy="1743075"/>
          </a:xfrm>
          <a:prstGeom prst="rect">
            <a:avLst/>
          </a:prstGeom>
        </p:spPr>
      </p:pic>
      <p:sp>
        <p:nvSpPr>
          <p:cNvPr id="20" name="TextBox 19">
            <a:extLst>
              <a:ext uri="{FF2B5EF4-FFF2-40B4-BE49-F238E27FC236}">
                <a16:creationId xmlns:a16="http://schemas.microsoft.com/office/drawing/2014/main" id="{F06791B6-67FE-26E7-B603-8C46E66CCF84}"/>
              </a:ext>
            </a:extLst>
          </p:cNvPr>
          <p:cNvSpPr txBox="1"/>
          <p:nvPr/>
        </p:nvSpPr>
        <p:spPr>
          <a:xfrm>
            <a:off x="6845300" y="3152001"/>
            <a:ext cx="2019300" cy="553998"/>
          </a:xfrm>
          <a:prstGeom prst="rect">
            <a:avLst/>
          </a:prstGeom>
          <a:noFill/>
        </p:spPr>
        <p:txBody>
          <a:bodyPr wrap="square">
            <a:spAutoFit/>
          </a:bodyPr>
          <a:lstStyle/>
          <a:p>
            <a:r>
              <a:rPr lang="en-US" sz="3000" b="0" i="0" dirty="0">
                <a:solidFill>
                  <a:schemeClr val="tx1">
                    <a:lumMod val="95000"/>
                    <a:lumOff val="5000"/>
                  </a:schemeClr>
                </a:solidFill>
                <a:effectLst/>
                <a:latin typeface="Aharoni" panose="02010803020104030203" pitchFamily="2" charset="-79"/>
                <a:cs typeface="Aharoni" panose="02010803020104030203" pitchFamily="2" charset="-79"/>
              </a:rPr>
              <a:t>Beefsteak</a:t>
            </a:r>
            <a:endParaRPr lang="en-US" sz="3000" dirty="0">
              <a:solidFill>
                <a:schemeClr val="tx1">
                  <a:lumMod val="95000"/>
                  <a:lumOff val="5000"/>
                </a:schemeClr>
              </a:solidFill>
              <a:latin typeface="Aharoni" panose="02010803020104030203" pitchFamily="2" charset="-79"/>
              <a:cs typeface="Aharoni" panose="02010803020104030203" pitchFamily="2" charset="-79"/>
            </a:endParaRPr>
          </a:p>
        </p:txBody>
      </p:sp>
      <p:pic>
        <p:nvPicPr>
          <p:cNvPr id="22" name="Picture 21" descr="A plate of spaghetti with sauce and cheese&#10;&#10;AI-generated content may be incorrect.">
            <a:extLst>
              <a:ext uri="{FF2B5EF4-FFF2-40B4-BE49-F238E27FC236}">
                <a16:creationId xmlns:a16="http://schemas.microsoft.com/office/drawing/2014/main" id="{667E4746-BBD6-ECD5-8861-A652AB6735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1508" y="1339850"/>
            <a:ext cx="2619375" cy="1743075"/>
          </a:xfrm>
          <a:prstGeom prst="rect">
            <a:avLst/>
          </a:prstGeom>
        </p:spPr>
      </p:pic>
      <p:sp>
        <p:nvSpPr>
          <p:cNvPr id="24" name="TextBox 23">
            <a:extLst>
              <a:ext uri="{FF2B5EF4-FFF2-40B4-BE49-F238E27FC236}">
                <a16:creationId xmlns:a16="http://schemas.microsoft.com/office/drawing/2014/main" id="{383204C8-A716-6807-D493-6A46CAA4ED5E}"/>
              </a:ext>
            </a:extLst>
          </p:cNvPr>
          <p:cNvSpPr txBox="1"/>
          <p:nvPr/>
        </p:nvSpPr>
        <p:spPr>
          <a:xfrm>
            <a:off x="9830396" y="3152001"/>
            <a:ext cx="1981598" cy="553998"/>
          </a:xfrm>
          <a:prstGeom prst="rect">
            <a:avLst/>
          </a:prstGeom>
          <a:noFill/>
        </p:spPr>
        <p:txBody>
          <a:bodyPr wrap="square">
            <a:spAutoFit/>
          </a:bodyPr>
          <a:lstStyle/>
          <a:p>
            <a:r>
              <a:rPr lang="en-US" sz="3000" b="0" i="0" dirty="0">
                <a:solidFill>
                  <a:schemeClr val="tx1">
                    <a:lumMod val="95000"/>
                    <a:lumOff val="5000"/>
                  </a:schemeClr>
                </a:solidFill>
                <a:effectLst/>
                <a:latin typeface="Aharoni" panose="02010803020104030203" pitchFamily="2" charset="-79"/>
                <a:cs typeface="Aharoni" panose="02010803020104030203" pitchFamily="2" charset="-79"/>
              </a:rPr>
              <a:t>Spaghetti</a:t>
            </a:r>
            <a:endParaRPr lang="en-US" sz="3000" dirty="0">
              <a:solidFill>
                <a:schemeClr val="tx1">
                  <a:lumMod val="95000"/>
                  <a:lumOff val="5000"/>
                </a:schemeClr>
              </a:solidFill>
              <a:latin typeface="Aharoni" panose="02010803020104030203" pitchFamily="2" charset="-79"/>
              <a:cs typeface="Aharoni" panose="02010803020104030203" pitchFamily="2" charset="-79"/>
            </a:endParaRPr>
          </a:p>
        </p:txBody>
      </p:sp>
      <p:pic>
        <p:nvPicPr>
          <p:cNvPr id="26" name="Picture 25" descr="A bucket of french fries&#10;&#10;AI-generated content may be incorrect.">
            <a:extLst>
              <a:ext uri="{FF2B5EF4-FFF2-40B4-BE49-F238E27FC236}">
                <a16:creationId xmlns:a16="http://schemas.microsoft.com/office/drawing/2014/main" id="{07F7EE90-8EAA-6732-C89E-23C3752D12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303" y="3649622"/>
            <a:ext cx="2374101" cy="1635938"/>
          </a:xfrm>
          <a:prstGeom prst="rect">
            <a:avLst/>
          </a:prstGeom>
        </p:spPr>
      </p:pic>
      <p:sp>
        <p:nvSpPr>
          <p:cNvPr id="28" name="TextBox 27">
            <a:extLst>
              <a:ext uri="{FF2B5EF4-FFF2-40B4-BE49-F238E27FC236}">
                <a16:creationId xmlns:a16="http://schemas.microsoft.com/office/drawing/2014/main" id="{C712FE6E-E165-39E3-0C3D-78C228764AFD}"/>
              </a:ext>
            </a:extLst>
          </p:cNvPr>
          <p:cNvSpPr txBox="1"/>
          <p:nvPr/>
        </p:nvSpPr>
        <p:spPr>
          <a:xfrm>
            <a:off x="533002" y="5273672"/>
            <a:ext cx="2274889" cy="565885"/>
          </a:xfrm>
          <a:prstGeom prst="rect">
            <a:avLst/>
          </a:prstGeom>
          <a:noFill/>
        </p:spPr>
        <p:txBody>
          <a:bodyPr wrap="square">
            <a:spAutoFit/>
          </a:bodyPr>
          <a:lstStyle/>
          <a:p>
            <a:r>
              <a:rPr lang="en-US" sz="3000" b="0" i="0" dirty="0">
                <a:solidFill>
                  <a:schemeClr val="tx1">
                    <a:lumMod val="95000"/>
                    <a:lumOff val="5000"/>
                  </a:schemeClr>
                </a:solidFill>
                <a:effectLst/>
                <a:latin typeface="Aharoni" panose="02010803020104030203" pitchFamily="2" charset="-79"/>
                <a:cs typeface="Aharoni" panose="02010803020104030203" pitchFamily="2" charset="-79"/>
              </a:rPr>
              <a:t>French fries</a:t>
            </a:r>
            <a:endParaRPr lang="en-US" sz="3000" dirty="0">
              <a:solidFill>
                <a:schemeClr val="tx1">
                  <a:lumMod val="95000"/>
                  <a:lumOff val="5000"/>
                </a:schemeClr>
              </a:solidFill>
              <a:latin typeface="Aharoni" panose="02010803020104030203" pitchFamily="2" charset="-79"/>
              <a:cs typeface="Aharoni" panose="02010803020104030203" pitchFamily="2" charset="-79"/>
            </a:endParaRPr>
          </a:p>
        </p:txBody>
      </p:sp>
      <p:pic>
        <p:nvPicPr>
          <p:cNvPr id="30" name="Picture 29" descr="A plate of rice with meat and vegetables&#10;&#10;AI-generated content may be incorrect.">
            <a:extLst>
              <a:ext uri="{FF2B5EF4-FFF2-40B4-BE49-F238E27FC236}">
                <a16:creationId xmlns:a16="http://schemas.microsoft.com/office/drawing/2014/main" id="{65F019DF-2177-F71A-F058-5BFE0C805A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8255" y="3629169"/>
            <a:ext cx="2493367" cy="1631070"/>
          </a:xfrm>
          <a:prstGeom prst="rect">
            <a:avLst/>
          </a:prstGeom>
        </p:spPr>
      </p:pic>
      <p:sp>
        <p:nvSpPr>
          <p:cNvPr id="32" name="TextBox 31">
            <a:extLst>
              <a:ext uri="{FF2B5EF4-FFF2-40B4-BE49-F238E27FC236}">
                <a16:creationId xmlns:a16="http://schemas.microsoft.com/office/drawing/2014/main" id="{E7D84FE3-786D-D4F4-1C9A-E7B6053F7489}"/>
              </a:ext>
            </a:extLst>
          </p:cNvPr>
          <p:cNvSpPr txBox="1"/>
          <p:nvPr/>
        </p:nvSpPr>
        <p:spPr>
          <a:xfrm>
            <a:off x="3576733" y="5299217"/>
            <a:ext cx="2274889" cy="553998"/>
          </a:xfrm>
          <a:prstGeom prst="rect">
            <a:avLst/>
          </a:prstGeom>
          <a:noFill/>
        </p:spPr>
        <p:txBody>
          <a:bodyPr wrap="square">
            <a:spAutoFit/>
          </a:bodyPr>
          <a:lstStyle/>
          <a:p>
            <a:r>
              <a:rPr lang="en-US" sz="3000" b="0" i="0" dirty="0">
                <a:solidFill>
                  <a:schemeClr val="tx1">
                    <a:lumMod val="95000"/>
                    <a:lumOff val="5000"/>
                  </a:schemeClr>
                </a:solidFill>
                <a:effectLst/>
                <a:latin typeface="Aharoni" panose="02010803020104030203" pitchFamily="2" charset="-79"/>
                <a:cs typeface="Aharoni" panose="02010803020104030203" pitchFamily="2" charset="-79"/>
              </a:rPr>
              <a:t>Sticky rice</a:t>
            </a:r>
            <a:endParaRPr lang="en-US" sz="3000" dirty="0">
              <a:solidFill>
                <a:schemeClr val="tx1">
                  <a:lumMod val="95000"/>
                  <a:lumOff val="5000"/>
                </a:schemeClr>
              </a:solidFill>
              <a:latin typeface="Aharoni" panose="02010803020104030203" pitchFamily="2" charset="-79"/>
              <a:cs typeface="Aharoni" panose="02010803020104030203" pitchFamily="2" charset="-79"/>
            </a:endParaRPr>
          </a:p>
        </p:txBody>
      </p:sp>
      <p:pic>
        <p:nvPicPr>
          <p:cNvPr id="36" name="Picture 35" descr="A bowl of soup with meat and vegetables&#10;&#10;AI-generated content may be incorrect.">
            <a:extLst>
              <a:ext uri="{FF2B5EF4-FFF2-40B4-BE49-F238E27FC236}">
                <a16:creationId xmlns:a16="http://schemas.microsoft.com/office/drawing/2014/main" id="{7CB4B120-13D4-CCF8-85BA-BA9B99505E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1985" y="3658038"/>
            <a:ext cx="2857500" cy="1635938"/>
          </a:xfrm>
          <a:prstGeom prst="rect">
            <a:avLst/>
          </a:prstGeom>
        </p:spPr>
      </p:pic>
      <p:sp>
        <p:nvSpPr>
          <p:cNvPr id="38" name="TextBox 37">
            <a:extLst>
              <a:ext uri="{FF2B5EF4-FFF2-40B4-BE49-F238E27FC236}">
                <a16:creationId xmlns:a16="http://schemas.microsoft.com/office/drawing/2014/main" id="{C3766CBA-2463-DEFD-B46D-C41241EA11AF}"/>
              </a:ext>
            </a:extLst>
          </p:cNvPr>
          <p:cNvSpPr txBox="1"/>
          <p:nvPr/>
        </p:nvSpPr>
        <p:spPr>
          <a:xfrm>
            <a:off x="5880100" y="5391550"/>
            <a:ext cx="4496955" cy="461665"/>
          </a:xfrm>
          <a:prstGeom prst="rect">
            <a:avLst/>
          </a:prstGeom>
          <a:noFill/>
        </p:spPr>
        <p:txBody>
          <a:bodyPr wrap="square">
            <a:spAutoFit/>
          </a:bodyPr>
          <a:lstStyle/>
          <a:p>
            <a:r>
              <a:rPr lang="en-US" sz="2400" b="0" i="0" dirty="0">
                <a:solidFill>
                  <a:schemeClr val="tx1">
                    <a:lumMod val="95000"/>
                    <a:lumOff val="5000"/>
                  </a:schemeClr>
                </a:solidFill>
                <a:effectLst/>
                <a:latin typeface="Aharoni" panose="02010803020104030203" pitchFamily="2" charset="-79"/>
                <a:cs typeface="Aharoni" panose="02010803020104030203" pitchFamily="2" charset="-79"/>
              </a:rPr>
              <a:t>Vietnamese noodle soup</a:t>
            </a:r>
            <a:endParaRPr lang="en-US" sz="2400" dirty="0">
              <a:solidFill>
                <a:schemeClr val="tx1">
                  <a:lumMod val="95000"/>
                  <a:lumOff val="5000"/>
                </a:schemeClr>
              </a:solidFill>
              <a:latin typeface="Aharoni" panose="02010803020104030203" pitchFamily="2" charset="-79"/>
              <a:cs typeface="Aharoni" panose="02010803020104030203" pitchFamily="2" charset="-79"/>
            </a:endParaRPr>
          </a:p>
        </p:txBody>
      </p:sp>
      <p:pic>
        <p:nvPicPr>
          <p:cNvPr id="40" name="Picture 39" descr="A plate of food with meat and vegetables&#10;&#10;AI-generated content may be incorrect.">
            <a:extLst>
              <a:ext uri="{FF2B5EF4-FFF2-40B4-BE49-F238E27FC236}">
                <a16:creationId xmlns:a16="http://schemas.microsoft.com/office/drawing/2014/main" id="{A7B14970-4AA7-996C-BCAE-7A2BB16656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11508" y="3629169"/>
            <a:ext cx="2619375" cy="1635937"/>
          </a:xfrm>
          <a:prstGeom prst="rect">
            <a:avLst/>
          </a:prstGeom>
        </p:spPr>
      </p:pic>
      <p:sp>
        <p:nvSpPr>
          <p:cNvPr id="42" name="TextBox 41">
            <a:extLst>
              <a:ext uri="{FF2B5EF4-FFF2-40B4-BE49-F238E27FC236}">
                <a16:creationId xmlns:a16="http://schemas.microsoft.com/office/drawing/2014/main" id="{18C62946-14BF-5AC8-9D35-88C28D9476EE}"/>
              </a:ext>
            </a:extLst>
          </p:cNvPr>
          <p:cNvSpPr txBox="1"/>
          <p:nvPr/>
        </p:nvSpPr>
        <p:spPr>
          <a:xfrm>
            <a:off x="9830396" y="5345383"/>
            <a:ext cx="2619374" cy="553998"/>
          </a:xfrm>
          <a:prstGeom prst="rect">
            <a:avLst/>
          </a:prstGeom>
          <a:noFill/>
        </p:spPr>
        <p:txBody>
          <a:bodyPr wrap="square">
            <a:spAutoFit/>
          </a:bodyPr>
          <a:lstStyle/>
          <a:p>
            <a:r>
              <a:rPr lang="en-US" sz="3000" b="0" i="0" dirty="0">
                <a:solidFill>
                  <a:schemeClr val="tx1">
                    <a:lumMod val="95000"/>
                    <a:lumOff val="5000"/>
                  </a:schemeClr>
                </a:solidFill>
                <a:effectLst/>
                <a:latin typeface="Aharoni" panose="02010803020104030203" pitchFamily="2" charset="-79"/>
                <a:cs typeface="Aharoni" panose="02010803020104030203" pitchFamily="2" charset="-79"/>
              </a:rPr>
              <a:t>Broken rice</a:t>
            </a:r>
            <a:endParaRPr lang="en-US" sz="3000" dirty="0">
              <a:solidFill>
                <a:schemeClr val="tx1">
                  <a:lumMod val="95000"/>
                  <a:lumOff val="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0692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000"/>
                                        <p:tgtEl>
                                          <p:spTgt spid="16"/>
                                        </p:tgtEl>
                                      </p:cBhvr>
                                    </p:animEffect>
                                    <p:anim calcmode="lin" valueType="num">
                                      <p:cBhvr>
                                        <p:cTn id="25" dur="2000" fill="hold"/>
                                        <p:tgtEl>
                                          <p:spTgt spid="16"/>
                                        </p:tgtEl>
                                        <p:attrNameLst>
                                          <p:attrName>ppt_w</p:attrName>
                                        </p:attrNameLst>
                                      </p:cBhvr>
                                      <p:tavLst>
                                        <p:tav tm="0" fmla="#ppt_w*sin(2.5*pi*$)">
                                          <p:val>
                                            <p:fltVal val="0"/>
                                          </p:val>
                                        </p:tav>
                                        <p:tav tm="100000">
                                          <p:val>
                                            <p:fltVal val="1"/>
                                          </p:val>
                                        </p:tav>
                                      </p:tavLst>
                                    </p:anim>
                                    <p:anim calcmode="lin" valueType="num">
                                      <p:cBhvr>
                                        <p:cTn id="26"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anim calcmode="lin" valueType="num">
                                      <p:cBhvr>
                                        <p:cTn id="32" dur="2000" fill="hold"/>
                                        <p:tgtEl>
                                          <p:spTgt spid="12"/>
                                        </p:tgtEl>
                                        <p:attrNameLst>
                                          <p:attrName>ppt_w</p:attrName>
                                        </p:attrNameLst>
                                      </p:cBhvr>
                                      <p:tavLst>
                                        <p:tav tm="0" fmla="#ppt_w*sin(2.5*pi*$)">
                                          <p:val>
                                            <p:fltVal val="0"/>
                                          </p:val>
                                        </p:tav>
                                        <p:tav tm="100000">
                                          <p:val>
                                            <p:fltVal val="1"/>
                                          </p:val>
                                        </p:tav>
                                      </p:tavLst>
                                    </p:anim>
                                    <p:anim calcmode="lin" valueType="num">
                                      <p:cBhvr>
                                        <p:cTn id="33"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80">
                                          <p:stCondLst>
                                            <p:cond delay="0"/>
                                          </p:stCondLst>
                                        </p:cTn>
                                        <p:tgtEl>
                                          <p:spTgt spid="20"/>
                                        </p:tgtEl>
                                      </p:cBhvr>
                                    </p:animEffect>
                                    <p:anim calcmode="lin" valueType="num">
                                      <p:cBhvr>
                                        <p:cTn id="4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9" dur="26">
                                          <p:stCondLst>
                                            <p:cond delay="650"/>
                                          </p:stCondLst>
                                        </p:cTn>
                                        <p:tgtEl>
                                          <p:spTgt spid="20"/>
                                        </p:tgtEl>
                                      </p:cBhvr>
                                      <p:to x="100000" y="60000"/>
                                    </p:animScale>
                                    <p:animScale>
                                      <p:cBhvr>
                                        <p:cTn id="50" dur="166" decel="50000">
                                          <p:stCondLst>
                                            <p:cond delay="676"/>
                                          </p:stCondLst>
                                        </p:cTn>
                                        <p:tgtEl>
                                          <p:spTgt spid="20"/>
                                        </p:tgtEl>
                                      </p:cBhvr>
                                      <p:to x="100000" y="100000"/>
                                    </p:animScale>
                                    <p:animScale>
                                      <p:cBhvr>
                                        <p:cTn id="51" dur="26">
                                          <p:stCondLst>
                                            <p:cond delay="1312"/>
                                          </p:stCondLst>
                                        </p:cTn>
                                        <p:tgtEl>
                                          <p:spTgt spid="20"/>
                                        </p:tgtEl>
                                      </p:cBhvr>
                                      <p:to x="100000" y="80000"/>
                                    </p:animScale>
                                    <p:animScale>
                                      <p:cBhvr>
                                        <p:cTn id="52" dur="166" decel="50000">
                                          <p:stCondLst>
                                            <p:cond delay="1338"/>
                                          </p:stCondLst>
                                        </p:cTn>
                                        <p:tgtEl>
                                          <p:spTgt spid="20"/>
                                        </p:tgtEl>
                                      </p:cBhvr>
                                      <p:to x="100000" y="100000"/>
                                    </p:animScale>
                                    <p:animScale>
                                      <p:cBhvr>
                                        <p:cTn id="53" dur="26">
                                          <p:stCondLst>
                                            <p:cond delay="1642"/>
                                          </p:stCondLst>
                                        </p:cTn>
                                        <p:tgtEl>
                                          <p:spTgt spid="20"/>
                                        </p:tgtEl>
                                      </p:cBhvr>
                                      <p:to x="100000" y="90000"/>
                                    </p:animScale>
                                    <p:animScale>
                                      <p:cBhvr>
                                        <p:cTn id="54" dur="166" decel="50000">
                                          <p:stCondLst>
                                            <p:cond delay="1668"/>
                                          </p:stCondLst>
                                        </p:cTn>
                                        <p:tgtEl>
                                          <p:spTgt spid="20"/>
                                        </p:tgtEl>
                                      </p:cBhvr>
                                      <p:to x="100000" y="100000"/>
                                    </p:animScale>
                                    <p:animScale>
                                      <p:cBhvr>
                                        <p:cTn id="55" dur="26">
                                          <p:stCondLst>
                                            <p:cond delay="1808"/>
                                          </p:stCondLst>
                                        </p:cTn>
                                        <p:tgtEl>
                                          <p:spTgt spid="20"/>
                                        </p:tgtEl>
                                      </p:cBhvr>
                                      <p:to x="100000" y="95000"/>
                                    </p:animScale>
                                    <p:animScale>
                                      <p:cBhvr>
                                        <p:cTn id="56" dur="166" decel="50000">
                                          <p:stCondLst>
                                            <p:cond delay="1834"/>
                                          </p:stCondLst>
                                        </p:cTn>
                                        <p:tgtEl>
                                          <p:spTgt spid="2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circle(in)">
                                      <p:cBhvr>
                                        <p:cTn id="66" dur="20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down)">
                                      <p:cBhvr>
                                        <p:cTn id="76" dur="580">
                                          <p:stCondLst>
                                            <p:cond delay="0"/>
                                          </p:stCondLst>
                                        </p:cTn>
                                        <p:tgtEl>
                                          <p:spTgt spid="28"/>
                                        </p:tgtEl>
                                      </p:cBhvr>
                                    </p:animEffect>
                                    <p:anim calcmode="lin" valueType="num">
                                      <p:cBhvr>
                                        <p:cTn id="7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82" dur="26">
                                          <p:stCondLst>
                                            <p:cond delay="650"/>
                                          </p:stCondLst>
                                        </p:cTn>
                                        <p:tgtEl>
                                          <p:spTgt spid="28"/>
                                        </p:tgtEl>
                                      </p:cBhvr>
                                      <p:to x="100000" y="60000"/>
                                    </p:animScale>
                                    <p:animScale>
                                      <p:cBhvr>
                                        <p:cTn id="83" dur="166" decel="50000">
                                          <p:stCondLst>
                                            <p:cond delay="676"/>
                                          </p:stCondLst>
                                        </p:cTn>
                                        <p:tgtEl>
                                          <p:spTgt spid="28"/>
                                        </p:tgtEl>
                                      </p:cBhvr>
                                      <p:to x="100000" y="100000"/>
                                    </p:animScale>
                                    <p:animScale>
                                      <p:cBhvr>
                                        <p:cTn id="84" dur="26">
                                          <p:stCondLst>
                                            <p:cond delay="1312"/>
                                          </p:stCondLst>
                                        </p:cTn>
                                        <p:tgtEl>
                                          <p:spTgt spid="28"/>
                                        </p:tgtEl>
                                      </p:cBhvr>
                                      <p:to x="100000" y="80000"/>
                                    </p:animScale>
                                    <p:animScale>
                                      <p:cBhvr>
                                        <p:cTn id="85" dur="166" decel="50000">
                                          <p:stCondLst>
                                            <p:cond delay="1338"/>
                                          </p:stCondLst>
                                        </p:cTn>
                                        <p:tgtEl>
                                          <p:spTgt spid="28"/>
                                        </p:tgtEl>
                                      </p:cBhvr>
                                      <p:to x="100000" y="100000"/>
                                    </p:animScale>
                                    <p:animScale>
                                      <p:cBhvr>
                                        <p:cTn id="86" dur="26">
                                          <p:stCondLst>
                                            <p:cond delay="1642"/>
                                          </p:stCondLst>
                                        </p:cTn>
                                        <p:tgtEl>
                                          <p:spTgt spid="28"/>
                                        </p:tgtEl>
                                      </p:cBhvr>
                                      <p:to x="100000" y="90000"/>
                                    </p:animScale>
                                    <p:animScale>
                                      <p:cBhvr>
                                        <p:cTn id="87" dur="166" decel="50000">
                                          <p:stCondLst>
                                            <p:cond delay="1668"/>
                                          </p:stCondLst>
                                        </p:cTn>
                                        <p:tgtEl>
                                          <p:spTgt spid="28"/>
                                        </p:tgtEl>
                                      </p:cBhvr>
                                      <p:to x="100000" y="100000"/>
                                    </p:animScale>
                                    <p:animScale>
                                      <p:cBhvr>
                                        <p:cTn id="88" dur="26">
                                          <p:stCondLst>
                                            <p:cond delay="1808"/>
                                          </p:stCondLst>
                                        </p:cTn>
                                        <p:tgtEl>
                                          <p:spTgt spid="28"/>
                                        </p:tgtEl>
                                      </p:cBhvr>
                                      <p:to x="100000" y="95000"/>
                                    </p:animScale>
                                    <p:animScale>
                                      <p:cBhvr>
                                        <p:cTn id="89" dur="166" decel="50000">
                                          <p:stCondLst>
                                            <p:cond delay="1834"/>
                                          </p:stCondLst>
                                        </p:cTn>
                                        <p:tgtEl>
                                          <p:spTgt spid="28"/>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circle(in)">
                                      <p:cBhvr>
                                        <p:cTn id="94" dur="2000"/>
                                        <p:tgtEl>
                                          <p:spTgt spid="30"/>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randombar(horizontal)">
                                      <p:cBhvr>
                                        <p:cTn id="99" dur="500"/>
                                        <p:tgtEl>
                                          <p:spTgt spid="32"/>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nodeType="clickEffect">
                                  <p:stCondLst>
                                    <p:cond delay="0"/>
                                  </p:stCondLst>
                                  <p:childTnLst>
                                    <p:set>
                                      <p:cBhvr>
                                        <p:cTn id="103" dur="1" fill="hold">
                                          <p:stCondLst>
                                            <p:cond delay="0"/>
                                          </p:stCondLst>
                                        </p:cTn>
                                        <p:tgtEl>
                                          <p:spTgt spid="36"/>
                                        </p:tgtEl>
                                        <p:attrNameLst>
                                          <p:attrName>style.visibility</p:attrName>
                                        </p:attrNameLst>
                                      </p:cBhvr>
                                      <p:to>
                                        <p:strVal val="visible"/>
                                      </p:to>
                                    </p:set>
                                    <p:anim calcmode="lin" valueType="num">
                                      <p:cBhvr>
                                        <p:cTn id="104" dur="1000" fill="hold"/>
                                        <p:tgtEl>
                                          <p:spTgt spid="36"/>
                                        </p:tgtEl>
                                        <p:attrNameLst>
                                          <p:attrName>ppt_w</p:attrName>
                                        </p:attrNameLst>
                                      </p:cBhvr>
                                      <p:tavLst>
                                        <p:tav tm="0">
                                          <p:val>
                                            <p:fltVal val="0"/>
                                          </p:val>
                                        </p:tav>
                                        <p:tav tm="100000">
                                          <p:val>
                                            <p:strVal val="#ppt_w"/>
                                          </p:val>
                                        </p:tav>
                                      </p:tavLst>
                                    </p:anim>
                                    <p:anim calcmode="lin" valueType="num">
                                      <p:cBhvr>
                                        <p:cTn id="105" dur="1000" fill="hold"/>
                                        <p:tgtEl>
                                          <p:spTgt spid="36"/>
                                        </p:tgtEl>
                                        <p:attrNameLst>
                                          <p:attrName>ppt_h</p:attrName>
                                        </p:attrNameLst>
                                      </p:cBhvr>
                                      <p:tavLst>
                                        <p:tav tm="0">
                                          <p:val>
                                            <p:fltVal val="0"/>
                                          </p:val>
                                        </p:tav>
                                        <p:tav tm="100000">
                                          <p:val>
                                            <p:strVal val="#ppt_h"/>
                                          </p:val>
                                        </p:tav>
                                      </p:tavLst>
                                    </p:anim>
                                    <p:anim calcmode="lin" valueType="num">
                                      <p:cBhvr>
                                        <p:cTn id="106" dur="1000" fill="hold"/>
                                        <p:tgtEl>
                                          <p:spTgt spid="36"/>
                                        </p:tgtEl>
                                        <p:attrNameLst>
                                          <p:attrName>style.rotation</p:attrName>
                                        </p:attrNameLst>
                                      </p:cBhvr>
                                      <p:tavLst>
                                        <p:tav tm="0">
                                          <p:val>
                                            <p:fltVal val="90"/>
                                          </p:val>
                                        </p:tav>
                                        <p:tav tm="100000">
                                          <p:val>
                                            <p:fltVal val="0"/>
                                          </p:val>
                                        </p:tav>
                                      </p:tavLst>
                                    </p:anim>
                                    <p:animEffect transition="in" filter="fade">
                                      <p:cBhvr>
                                        <p:cTn id="107" dur="1000"/>
                                        <p:tgtEl>
                                          <p:spTgt spid="36"/>
                                        </p:tgtEl>
                                      </p:cBhvr>
                                    </p:animEffect>
                                  </p:childTnLst>
                                </p:cTn>
                              </p:par>
                            </p:childTnLst>
                          </p:cTn>
                        </p:par>
                      </p:childTnLst>
                    </p:cTn>
                  </p:par>
                  <p:par>
                    <p:cTn id="108" fill="hold">
                      <p:stCondLst>
                        <p:cond delay="indefinite"/>
                      </p:stCondLst>
                      <p:childTnLst>
                        <p:par>
                          <p:cTn id="109" fill="hold">
                            <p:stCondLst>
                              <p:cond delay="0"/>
                            </p:stCondLst>
                            <p:childTnLst>
                              <p:par>
                                <p:cTn id="110" presetID="21" presetClass="entr" presetSubtype="1" fill="hold" grpId="0"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wheel(1)">
                                      <p:cBhvr>
                                        <p:cTn id="112" dur="2000"/>
                                        <p:tgtEl>
                                          <p:spTgt spid="38"/>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p:cTn id="117" dur="500" fill="hold"/>
                                        <p:tgtEl>
                                          <p:spTgt spid="40"/>
                                        </p:tgtEl>
                                        <p:attrNameLst>
                                          <p:attrName>ppt_w</p:attrName>
                                        </p:attrNameLst>
                                      </p:cBhvr>
                                      <p:tavLst>
                                        <p:tav tm="0">
                                          <p:val>
                                            <p:fltVal val="0"/>
                                          </p:val>
                                        </p:tav>
                                        <p:tav tm="100000">
                                          <p:val>
                                            <p:strVal val="#ppt_w"/>
                                          </p:val>
                                        </p:tav>
                                      </p:tavLst>
                                    </p:anim>
                                    <p:anim calcmode="lin" valueType="num">
                                      <p:cBhvr>
                                        <p:cTn id="118" dur="500" fill="hold"/>
                                        <p:tgtEl>
                                          <p:spTgt spid="40"/>
                                        </p:tgtEl>
                                        <p:attrNameLst>
                                          <p:attrName>ppt_h</p:attrName>
                                        </p:attrNameLst>
                                      </p:cBhvr>
                                      <p:tavLst>
                                        <p:tav tm="0">
                                          <p:val>
                                            <p:fltVal val="0"/>
                                          </p:val>
                                        </p:tav>
                                        <p:tav tm="100000">
                                          <p:val>
                                            <p:strVal val="#ppt_h"/>
                                          </p:val>
                                        </p:tav>
                                      </p:tavLst>
                                    </p:anim>
                                    <p:animEffect transition="in" filter="fade">
                                      <p:cBhvr>
                                        <p:cTn id="119" dur="500"/>
                                        <p:tgtEl>
                                          <p:spTgt spid="40"/>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barn(inVertical)">
                                      <p:cBhvr>
                                        <p:cTn id="1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P spid="20" grpId="0"/>
      <p:bldP spid="24" grpId="0"/>
      <p:bldP spid="28" grpId="0"/>
      <p:bldP spid="32" grpId="0"/>
      <p:bldP spid="38"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E2FA-A2FB-37CC-F05A-4BB630DD2B20}"/>
              </a:ext>
            </a:extLst>
          </p:cNvPr>
          <p:cNvSpPr>
            <a:spLocks noGrp="1"/>
          </p:cNvSpPr>
          <p:nvPr>
            <p:ph type="title"/>
          </p:nvPr>
        </p:nvSpPr>
        <p:spPr>
          <a:xfrm>
            <a:off x="1364673" y="129598"/>
            <a:ext cx="10515600" cy="1325563"/>
          </a:xfrm>
        </p:spPr>
        <p:txBody>
          <a:bodyPr>
            <a:normAutofit/>
          </a:bodyPr>
          <a:lstStyle/>
          <a:p>
            <a:r>
              <a:rPr lang="en-US" sz="6000" dirty="0">
                <a:latin typeface="Aharoni" panose="02010803020104030203" pitchFamily="2" charset="-79"/>
                <a:cs typeface="Aharoni" panose="02010803020104030203" pitchFamily="2" charset="-79"/>
              </a:rPr>
              <a:t>VOCABULARY about Drink</a:t>
            </a:r>
          </a:p>
        </p:txBody>
      </p:sp>
      <p:pic>
        <p:nvPicPr>
          <p:cNvPr id="7" name="Picture 6" descr="A cup of coffee with a swirl in the foam&#10;&#10;AI-generated content may be incorrect.">
            <a:extLst>
              <a:ext uri="{FF2B5EF4-FFF2-40B4-BE49-F238E27FC236}">
                <a16:creationId xmlns:a16="http://schemas.microsoft.com/office/drawing/2014/main" id="{BC409756-2120-40DB-2E6A-274A237AB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679" y="1080655"/>
            <a:ext cx="2625438" cy="1981200"/>
          </a:xfrm>
          <a:prstGeom prst="rect">
            <a:avLst/>
          </a:prstGeom>
        </p:spPr>
      </p:pic>
      <p:sp>
        <p:nvSpPr>
          <p:cNvPr id="9" name="TextBox 8">
            <a:extLst>
              <a:ext uri="{FF2B5EF4-FFF2-40B4-BE49-F238E27FC236}">
                <a16:creationId xmlns:a16="http://schemas.microsoft.com/office/drawing/2014/main" id="{8B1FE7B8-A887-A884-5536-81AF1C5E473F}"/>
              </a:ext>
            </a:extLst>
          </p:cNvPr>
          <p:cNvSpPr txBox="1"/>
          <p:nvPr/>
        </p:nvSpPr>
        <p:spPr>
          <a:xfrm>
            <a:off x="3390899" y="3061855"/>
            <a:ext cx="1503218" cy="553998"/>
          </a:xfrm>
          <a:prstGeom prst="rect">
            <a:avLst/>
          </a:prstGeom>
          <a:noFill/>
        </p:spPr>
        <p:txBody>
          <a:bodyPr wrap="square">
            <a:spAutoFit/>
          </a:bodyPr>
          <a:lstStyle/>
          <a:p>
            <a:r>
              <a:rPr lang="en-US" sz="3000" b="0" i="0" dirty="0">
                <a:solidFill>
                  <a:schemeClr val="tx1">
                    <a:lumMod val="95000"/>
                    <a:lumOff val="5000"/>
                  </a:schemeClr>
                </a:solidFill>
                <a:effectLst/>
                <a:latin typeface="Aharoni" panose="02010803020104030203" pitchFamily="2" charset="-79"/>
                <a:cs typeface="Aharoni" panose="02010803020104030203" pitchFamily="2" charset="-79"/>
              </a:rPr>
              <a:t>Coffee</a:t>
            </a:r>
            <a:endParaRPr lang="en-US" sz="3000" dirty="0">
              <a:solidFill>
                <a:schemeClr val="tx1">
                  <a:lumMod val="95000"/>
                  <a:lumOff val="5000"/>
                </a:schemeClr>
              </a:solidFill>
              <a:latin typeface="Aharoni" panose="02010803020104030203" pitchFamily="2" charset="-79"/>
              <a:cs typeface="Aharoni" panose="02010803020104030203" pitchFamily="2" charset="-79"/>
            </a:endParaRPr>
          </a:p>
        </p:txBody>
      </p:sp>
      <p:pic>
        <p:nvPicPr>
          <p:cNvPr id="13" name="Picture 12" descr="A glass of orange juice next to a sliced orange&#10;&#10;AI-generated content may be incorrect.">
            <a:extLst>
              <a:ext uri="{FF2B5EF4-FFF2-40B4-BE49-F238E27FC236}">
                <a16:creationId xmlns:a16="http://schemas.microsoft.com/office/drawing/2014/main" id="{527842E4-E5DE-BB0C-735E-41AA3E84C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008" y="1080654"/>
            <a:ext cx="2718957" cy="1969851"/>
          </a:xfrm>
          <a:prstGeom prst="rect">
            <a:avLst/>
          </a:prstGeom>
        </p:spPr>
      </p:pic>
      <p:sp>
        <p:nvSpPr>
          <p:cNvPr id="15" name="TextBox 14">
            <a:extLst>
              <a:ext uri="{FF2B5EF4-FFF2-40B4-BE49-F238E27FC236}">
                <a16:creationId xmlns:a16="http://schemas.microsoft.com/office/drawing/2014/main" id="{F6BDF6E4-C71B-A54F-A87B-2E6EAD30462D}"/>
              </a:ext>
            </a:extLst>
          </p:cNvPr>
          <p:cNvSpPr txBox="1"/>
          <p:nvPr/>
        </p:nvSpPr>
        <p:spPr>
          <a:xfrm>
            <a:off x="5902035" y="3036560"/>
            <a:ext cx="2750129" cy="553998"/>
          </a:xfrm>
          <a:prstGeom prst="rect">
            <a:avLst/>
          </a:prstGeom>
          <a:noFill/>
        </p:spPr>
        <p:txBody>
          <a:bodyPr wrap="square">
            <a:spAutoFit/>
          </a:bodyPr>
          <a:lstStyle/>
          <a:p>
            <a:r>
              <a:rPr lang="en-US" sz="3000" b="0" i="0" dirty="0">
                <a:solidFill>
                  <a:schemeClr val="tx1">
                    <a:lumMod val="95000"/>
                    <a:lumOff val="5000"/>
                  </a:schemeClr>
                </a:solidFill>
                <a:effectLst/>
                <a:latin typeface="Aharoni" panose="02010803020104030203" pitchFamily="2" charset="-79"/>
                <a:cs typeface="Aharoni" panose="02010803020104030203" pitchFamily="2" charset="-79"/>
              </a:rPr>
              <a:t>Orange juice</a:t>
            </a:r>
            <a:endParaRPr lang="en-US" sz="3000" dirty="0">
              <a:solidFill>
                <a:schemeClr val="tx1">
                  <a:lumMod val="95000"/>
                  <a:lumOff val="5000"/>
                </a:schemeClr>
              </a:solidFill>
              <a:latin typeface="Aharoni" panose="02010803020104030203" pitchFamily="2" charset="-79"/>
              <a:cs typeface="Aharoni" panose="02010803020104030203" pitchFamily="2" charset="-79"/>
            </a:endParaRPr>
          </a:p>
        </p:txBody>
      </p:sp>
      <p:pic>
        <p:nvPicPr>
          <p:cNvPr id="17" name="Picture 16" descr="A group of different colored smoothies in glass jars&#10;&#10;AI-generated content may be incorrect.">
            <a:extLst>
              <a:ext uri="{FF2B5EF4-FFF2-40B4-BE49-F238E27FC236}">
                <a16:creationId xmlns:a16="http://schemas.microsoft.com/office/drawing/2014/main" id="{6AC8E151-5068-020A-C853-2B3E6B463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9146" y="1080655"/>
            <a:ext cx="2750128" cy="1981200"/>
          </a:xfrm>
          <a:prstGeom prst="rect">
            <a:avLst/>
          </a:prstGeom>
        </p:spPr>
      </p:pic>
      <p:sp>
        <p:nvSpPr>
          <p:cNvPr id="19" name="TextBox 18">
            <a:extLst>
              <a:ext uri="{FF2B5EF4-FFF2-40B4-BE49-F238E27FC236}">
                <a16:creationId xmlns:a16="http://schemas.microsoft.com/office/drawing/2014/main" id="{98D3DB3B-AC7F-917A-8299-92B4261F25F1}"/>
              </a:ext>
            </a:extLst>
          </p:cNvPr>
          <p:cNvSpPr txBox="1"/>
          <p:nvPr/>
        </p:nvSpPr>
        <p:spPr>
          <a:xfrm>
            <a:off x="9327574" y="3061855"/>
            <a:ext cx="2171700" cy="553998"/>
          </a:xfrm>
          <a:prstGeom prst="rect">
            <a:avLst/>
          </a:prstGeom>
          <a:noFill/>
        </p:spPr>
        <p:txBody>
          <a:bodyPr wrap="square">
            <a:spAutoFit/>
          </a:bodyPr>
          <a:lstStyle/>
          <a:p>
            <a:r>
              <a:rPr lang="en-US" sz="3000" b="0" i="0" dirty="0">
                <a:solidFill>
                  <a:schemeClr val="tx1">
                    <a:lumMod val="95000"/>
                    <a:lumOff val="5000"/>
                  </a:schemeClr>
                </a:solidFill>
                <a:effectLst/>
                <a:latin typeface="Aharoni" panose="02010803020104030203" pitchFamily="2" charset="-79"/>
                <a:cs typeface="Aharoni" panose="02010803020104030203" pitchFamily="2" charset="-79"/>
              </a:rPr>
              <a:t>Smoothie</a:t>
            </a:r>
            <a:endParaRPr lang="en-US" sz="3000" dirty="0">
              <a:solidFill>
                <a:schemeClr val="tx1">
                  <a:lumMod val="95000"/>
                  <a:lumOff val="5000"/>
                </a:schemeClr>
              </a:solidFill>
              <a:latin typeface="Aharoni" panose="02010803020104030203" pitchFamily="2" charset="-79"/>
              <a:cs typeface="Aharoni" panose="02010803020104030203" pitchFamily="2" charset="-79"/>
            </a:endParaRPr>
          </a:p>
        </p:txBody>
      </p:sp>
      <p:pic>
        <p:nvPicPr>
          <p:cNvPr id="21" name="Picture 20" descr="A group of soda bottles and a can&#10;&#10;AI-generated content may be incorrect.">
            <a:extLst>
              <a:ext uri="{FF2B5EF4-FFF2-40B4-BE49-F238E27FC236}">
                <a16:creationId xmlns:a16="http://schemas.microsoft.com/office/drawing/2014/main" id="{22BBD57D-474B-87F3-D795-63B32CA01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4" y="1069305"/>
            <a:ext cx="2847112" cy="1981200"/>
          </a:xfrm>
          <a:prstGeom prst="rect">
            <a:avLst/>
          </a:prstGeom>
        </p:spPr>
      </p:pic>
      <p:sp>
        <p:nvSpPr>
          <p:cNvPr id="23" name="TextBox 22">
            <a:extLst>
              <a:ext uri="{FF2B5EF4-FFF2-40B4-BE49-F238E27FC236}">
                <a16:creationId xmlns:a16="http://schemas.microsoft.com/office/drawing/2014/main" id="{A2FDB9F4-E2F4-2291-6D6F-48E972D3FE5B}"/>
              </a:ext>
            </a:extLst>
          </p:cNvPr>
          <p:cNvSpPr txBox="1"/>
          <p:nvPr/>
        </p:nvSpPr>
        <p:spPr>
          <a:xfrm>
            <a:off x="292679" y="3036560"/>
            <a:ext cx="2090302" cy="553998"/>
          </a:xfrm>
          <a:prstGeom prst="rect">
            <a:avLst/>
          </a:prstGeom>
          <a:noFill/>
        </p:spPr>
        <p:txBody>
          <a:bodyPr wrap="square">
            <a:spAutoFit/>
          </a:bodyPr>
          <a:lstStyle/>
          <a:p>
            <a:r>
              <a:rPr lang="en-US" sz="3000" b="0" i="0" dirty="0">
                <a:solidFill>
                  <a:schemeClr val="tx1">
                    <a:lumMod val="95000"/>
                    <a:lumOff val="5000"/>
                  </a:schemeClr>
                </a:solidFill>
                <a:effectLst/>
                <a:latin typeface="Aharoni" panose="02010803020104030203" pitchFamily="2" charset="-79"/>
                <a:cs typeface="Aharoni" panose="02010803020104030203" pitchFamily="2" charset="-79"/>
              </a:rPr>
              <a:t>Soft drink</a:t>
            </a:r>
            <a:endParaRPr lang="en-US" sz="3000" dirty="0">
              <a:solidFill>
                <a:schemeClr val="tx1">
                  <a:lumMod val="95000"/>
                  <a:lumOff val="5000"/>
                </a:schemeClr>
              </a:solidFill>
              <a:latin typeface="Aharoni" panose="02010803020104030203" pitchFamily="2" charset="-79"/>
              <a:cs typeface="Aharoni" panose="02010803020104030203" pitchFamily="2" charset="-79"/>
            </a:endParaRPr>
          </a:p>
        </p:txBody>
      </p:sp>
      <p:pic>
        <p:nvPicPr>
          <p:cNvPr id="25" name="Picture 24" descr="Two cups of bubble tea with brown liquid and brown sauce&#10;&#10;AI-generated content may be incorrect.">
            <a:extLst>
              <a:ext uri="{FF2B5EF4-FFF2-40B4-BE49-F238E27FC236}">
                <a16:creationId xmlns:a16="http://schemas.microsoft.com/office/drawing/2014/main" id="{FEB4068E-8259-A3DD-39AF-7E53CD3850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15853"/>
            <a:ext cx="2829788" cy="1847850"/>
          </a:xfrm>
          <a:prstGeom prst="rect">
            <a:avLst/>
          </a:prstGeom>
        </p:spPr>
      </p:pic>
      <p:sp>
        <p:nvSpPr>
          <p:cNvPr id="27" name="TextBox 26">
            <a:extLst>
              <a:ext uri="{FF2B5EF4-FFF2-40B4-BE49-F238E27FC236}">
                <a16:creationId xmlns:a16="http://schemas.microsoft.com/office/drawing/2014/main" id="{072C2064-9B64-CC29-8DB9-788753227E04}"/>
              </a:ext>
            </a:extLst>
          </p:cNvPr>
          <p:cNvSpPr txBox="1"/>
          <p:nvPr/>
        </p:nvSpPr>
        <p:spPr>
          <a:xfrm>
            <a:off x="551870" y="5518128"/>
            <a:ext cx="2722418" cy="492443"/>
          </a:xfrm>
          <a:prstGeom prst="rect">
            <a:avLst/>
          </a:prstGeom>
          <a:noFill/>
        </p:spPr>
        <p:txBody>
          <a:bodyPr wrap="square">
            <a:spAutoFit/>
          </a:bodyPr>
          <a:lstStyle/>
          <a:p>
            <a:r>
              <a:rPr lang="en-US" sz="2600" dirty="0">
                <a:solidFill>
                  <a:schemeClr val="tx1">
                    <a:lumMod val="95000"/>
                    <a:lumOff val="5000"/>
                  </a:schemeClr>
                </a:solidFill>
                <a:latin typeface="Aharoni" panose="02010803020104030203" pitchFamily="2" charset="-79"/>
                <a:cs typeface="Aharoni" panose="02010803020104030203" pitchFamily="2" charset="-79"/>
              </a:rPr>
              <a:t>M</a:t>
            </a:r>
            <a:r>
              <a:rPr lang="en-US" sz="2600" b="0" i="0" dirty="0">
                <a:solidFill>
                  <a:schemeClr val="tx1">
                    <a:lumMod val="95000"/>
                    <a:lumOff val="5000"/>
                  </a:schemeClr>
                </a:solidFill>
                <a:effectLst/>
                <a:latin typeface="Aharoni" panose="02010803020104030203" pitchFamily="2" charset="-79"/>
                <a:cs typeface="Aharoni" panose="02010803020104030203" pitchFamily="2" charset="-79"/>
              </a:rPr>
              <a:t>ilk tea</a:t>
            </a:r>
            <a:endParaRPr lang="en-US" sz="2600" dirty="0">
              <a:solidFill>
                <a:schemeClr val="tx1">
                  <a:lumMod val="95000"/>
                  <a:lumOff val="5000"/>
                </a:schemeClr>
              </a:solidFill>
              <a:latin typeface="Aharoni" panose="02010803020104030203" pitchFamily="2" charset="-79"/>
              <a:cs typeface="Aharoni" panose="02010803020104030203" pitchFamily="2" charset="-79"/>
            </a:endParaRPr>
          </a:p>
        </p:txBody>
      </p:sp>
      <p:sp>
        <p:nvSpPr>
          <p:cNvPr id="31" name="TextBox 30">
            <a:extLst>
              <a:ext uri="{FF2B5EF4-FFF2-40B4-BE49-F238E27FC236}">
                <a16:creationId xmlns:a16="http://schemas.microsoft.com/office/drawing/2014/main" id="{66724EF2-8740-CF47-D51C-F0487643ACBC}"/>
              </a:ext>
            </a:extLst>
          </p:cNvPr>
          <p:cNvSpPr txBox="1"/>
          <p:nvPr/>
        </p:nvSpPr>
        <p:spPr>
          <a:xfrm>
            <a:off x="7003472" y="5486356"/>
            <a:ext cx="2705101" cy="523220"/>
          </a:xfrm>
          <a:prstGeom prst="rect">
            <a:avLst/>
          </a:prstGeom>
          <a:noFill/>
        </p:spPr>
        <p:txBody>
          <a:bodyPr wrap="square">
            <a:spAutoFit/>
          </a:bodyPr>
          <a:lstStyle/>
          <a:p>
            <a:r>
              <a:rPr lang="en-US" sz="2800" dirty="0">
                <a:solidFill>
                  <a:schemeClr val="tx1">
                    <a:lumMod val="95000"/>
                    <a:lumOff val="5000"/>
                  </a:schemeClr>
                </a:solidFill>
                <a:latin typeface="Aharoni" panose="02010803020104030203" pitchFamily="2" charset="-79"/>
                <a:cs typeface="Aharoni" panose="02010803020104030203" pitchFamily="2" charset="-79"/>
              </a:rPr>
              <a:t>Milk</a:t>
            </a:r>
            <a:endParaRPr lang="en-US" sz="3000" dirty="0">
              <a:solidFill>
                <a:schemeClr val="tx1">
                  <a:lumMod val="95000"/>
                  <a:lumOff val="5000"/>
                </a:schemeClr>
              </a:solidFill>
              <a:latin typeface="Aharoni" panose="02010803020104030203" pitchFamily="2" charset="-79"/>
              <a:cs typeface="Aharoni" panose="02010803020104030203" pitchFamily="2" charset="-79"/>
            </a:endParaRPr>
          </a:p>
        </p:txBody>
      </p:sp>
      <p:pic>
        <p:nvPicPr>
          <p:cNvPr id="35" name="Picture 34" descr="A group of fruit and juices&#10;&#10;AI-generated content may be incorrect.">
            <a:extLst>
              <a:ext uri="{FF2B5EF4-FFF2-40B4-BE49-F238E27FC236}">
                <a16:creationId xmlns:a16="http://schemas.microsoft.com/office/drawing/2014/main" id="{B465C0A9-F226-3411-178E-77B2DDC781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0989" y="3615853"/>
            <a:ext cx="2796019" cy="1847850"/>
          </a:xfrm>
          <a:prstGeom prst="rect">
            <a:avLst/>
          </a:prstGeom>
        </p:spPr>
      </p:pic>
      <p:sp>
        <p:nvSpPr>
          <p:cNvPr id="37" name="TextBox 36">
            <a:extLst>
              <a:ext uri="{FF2B5EF4-FFF2-40B4-BE49-F238E27FC236}">
                <a16:creationId xmlns:a16="http://schemas.microsoft.com/office/drawing/2014/main" id="{2D4E93E4-66A4-A84A-2140-344DC5407839}"/>
              </a:ext>
            </a:extLst>
          </p:cNvPr>
          <p:cNvSpPr txBox="1"/>
          <p:nvPr/>
        </p:nvSpPr>
        <p:spPr>
          <a:xfrm>
            <a:off x="3451807" y="5518128"/>
            <a:ext cx="2072982" cy="553998"/>
          </a:xfrm>
          <a:prstGeom prst="rect">
            <a:avLst/>
          </a:prstGeom>
          <a:noFill/>
        </p:spPr>
        <p:txBody>
          <a:bodyPr wrap="square">
            <a:spAutoFit/>
          </a:bodyPr>
          <a:lstStyle/>
          <a:p>
            <a:r>
              <a:rPr lang="en-US" sz="3000" b="0" i="0" dirty="0">
                <a:solidFill>
                  <a:srgbClr val="212529"/>
                </a:solidFill>
                <a:effectLst/>
                <a:latin typeface="Aharoni" panose="02010803020104030203" pitchFamily="2" charset="-79"/>
                <a:cs typeface="Aharoni" panose="02010803020104030203" pitchFamily="2" charset="-79"/>
              </a:rPr>
              <a:t>Fruit juice</a:t>
            </a:r>
            <a:endParaRPr lang="en-US" sz="3000" dirty="0">
              <a:latin typeface="Aharoni" panose="02010803020104030203" pitchFamily="2" charset="-79"/>
              <a:cs typeface="Aharoni" panose="02010803020104030203" pitchFamily="2" charset="-79"/>
            </a:endParaRPr>
          </a:p>
        </p:txBody>
      </p:sp>
      <p:pic>
        <p:nvPicPr>
          <p:cNvPr id="4" name="Picture 3" descr="A glass of milk splashing&#10;&#10;AI-generated content may be incorrect.">
            <a:extLst>
              <a:ext uri="{FF2B5EF4-FFF2-40B4-BE49-F238E27FC236}">
                <a16:creationId xmlns:a16="http://schemas.microsoft.com/office/drawing/2014/main" id="{DA54CBD5-F9F6-7362-9ACB-20385D576E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8209" y="3590558"/>
            <a:ext cx="2847975" cy="1847850"/>
          </a:xfrm>
          <a:prstGeom prst="rect">
            <a:avLst/>
          </a:prstGeom>
        </p:spPr>
      </p:pic>
    </p:spTree>
    <p:extLst>
      <p:ext uri="{BB962C8B-B14F-4D97-AF65-F5344CB8AC3E}">
        <p14:creationId xmlns:p14="http://schemas.microsoft.com/office/powerpoint/2010/main" val="3640400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80">
                                          <p:stCondLst>
                                            <p:cond delay="0"/>
                                          </p:stCondLst>
                                        </p:cTn>
                                        <p:tgtEl>
                                          <p:spTgt spid="35"/>
                                        </p:tgtEl>
                                      </p:cBhvr>
                                    </p:animEffect>
                                    <p:anim calcmode="lin" valueType="num">
                                      <p:cBhvr>
                                        <p:cTn id="6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3" dur="26">
                                          <p:stCondLst>
                                            <p:cond delay="650"/>
                                          </p:stCondLst>
                                        </p:cTn>
                                        <p:tgtEl>
                                          <p:spTgt spid="35"/>
                                        </p:tgtEl>
                                      </p:cBhvr>
                                      <p:to x="100000" y="60000"/>
                                    </p:animScale>
                                    <p:animScale>
                                      <p:cBhvr>
                                        <p:cTn id="74" dur="166" decel="50000">
                                          <p:stCondLst>
                                            <p:cond delay="676"/>
                                          </p:stCondLst>
                                        </p:cTn>
                                        <p:tgtEl>
                                          <p:spTgt spid="35"/>
                                        </p:tgtEl>
                                      </p:cBhvr>
                                      <p:to x="100000" y="100000"/>
                                    </p:animScale>
                                    <p:animScale>
                                      <p:cBhvr>
                                        <p:cTn id="75" dur="26">
                                          <p:stCondLst>
                                            <p:cond delay="1312"/>
                                          </p:stCondLst>
                                        </p:cTn>
                                        <p:tgtEl>
                                          <p:spTgt spid="35"/>
                                        </p:tgtEl>
                                      </p:cBhvr>
                                      <p:to x="100000" y="80000"/>
                                    </p:animScale>
                                    <p:animScale>
                                      <p:cBhvr>
                                        <p:cTn id="76" dur="166" decel="50000">
                                          <p:stCondLst>
                                            <p:cond delay="1338"/>
                                          </p:stCondLst>
                                        </p:cTn>
                                        <p:tgtEl>
                                          <p:spTgt spid="35"/>
                                        </p:tgtEl>
                                      </p:cBhvr>
                                      <p:to x="100000" y="100000"/>
                                    </p:animScale>
                                    <p:animScale>
                                      <p:cBhvr>
                                        <p:cTn id="77" dur="26">
                                          <p:stCondLst>
                                            <p:cond delay="1642"/>
                                          </p:stCondLst>
                                        </p:cTn>
                                        <p:tgtEl>
                                          <p:spTgt spid="35"/>
                                        </p:tgtEl>
                                      </p:cBhvr>
                                      <p:to x="100000" y="90000"/>
                                    </p:animScale>
                                    <p:animScale>
                                      <p:cBhvr>
                                        <p:cTn id="78" dur="166" decel="50000">
                                          <p:stCondLst>
                                            <p:cond delay="1668"/>
                                          </p:stCondLst>
                                        </p:cTn>
                                        <p:tgtEl>
                                          <p:spTgt spid="35"/>
                                        </p:tgtEl>
                                      </p:cBhvr>
                                      <p:to x="100000" y="100000"/>
                                    </p:animScale>
                                    <p:animScale>
                                      <p:cBhvr>
                                        <p:cTn id="79" dur="26">
                                          <p:stCondLst>
                                            <p:cond delay="1808"/>
                                          </p:stCondLst>
                                        </p:cTn>
                                        <p:tgtEl>
                                          <p:spTgt spid="35"/>
                                        </p:tgtEl>
                                      </p:cBhvr>
                                      <p:to x="100000" y="95000"/>
                                    </p:animScale>
                                    <p:animScale>
                                      <p:cBhvr>
                                        <p:cTn id="80" dur="166" decel="50000">
                                          <p:stCondLst>
                                            <p:cond delay="1834"/>
                                          </p:stCondLst>
                                        </p:cTn>
                                        <p:tgtEl>
                                          <p:spTgt spid="35"/>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 calcmode="lin" valueType="num">
                                      <p:cBhvr additive="base">
                                        <p:cTn id="89" dur="500" fill="hold"/>
                                        <p:tgtEl>
                                          <p:spTgt spid="4"/>
                                        </p:tgtEl>
                                        <p:attrNameLst>
                                          <p:attrName>ppt_x</p:attrName>
                                        </p:attrNameLst>
                                      </p:cBhvr>
                                      <p:tavLst>
                                        <p:tav tm="0">
                                          <p:val>
                                            <p:strVal val="#ppt_x"/>
                                          </p:val>
                                        </p:tav>
                                        <p:tav tm="100000">
                                          <p:val>
                                            <p:strVal val="#ppt_x"/>
                                          </p:val>
                                        </p:tav>
                                      </p:tavLst>
                                    </p:anim>
                                    <p:anim calcmode="lin" valueType="num">
                                      <p:cBhvr additive="base">
                                        <p:cTn id="9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barn(inVertical)">
                                      <p:cBhvr>
                                        <p:cTn id="9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5" grpId="0"/>
      <p:bldP spid="19" grpId="0"/>
      <p:bldP spid="23" grpId="0"/>
      <p:bldP spid="27" grpId="0"/>
      <p:bldP spid="31"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F2B60-FEB2-0B49-0568-6F92369FA359}"/>
              </a:ext>
            </a:extLst>
          </p:cNvPr>
          <p:cNvSpPr>
            <a:spLocks noGrp="1"/>
          </p:cNvSpPr>
          <p:nvPr>
            <p:ph type="title"/>
          </p:nvPr>
        </p:nvSpPr>
        <p:spPr>
          <a:xfrm>
            <a:off x="1028700" y="365125"/>
            <a:ext cx="10515599" cy="1325563"/>
          </a:xfrm>
        </p:spPr>
        <p:txBody>
          <a:bodyPr/>
          <a:lstStyle/>
          <a:p>
            <a:r>
              <a:rPr lang="en-US" dirty="0">
                <a:latin typeface="Aharoni" panose="02010803020104030203" pitchFamily="2" charset="-79"/>
                <a:cs typeface="Aharoni" panose="02010803020104030203" pitchFamily="2" charset="-79"/>
              </a:rPr>
              <a:t>HOW TO ANSWER THESE QUESTION</a:t>
            </a:r>
          </a:p>
        </p:txBody>
      </p:sp>
      <p:sp>
        <p:nvSpPr>
          <p:cNvPr id="3" name="Content Placeholder 2">
            <a:extLst>
              <a:ext uri="{FF2B5EF4-FFF2-40B4-BE49-F238E27FC236}">
                <a16:creationId xmlns:a16="http://schemas.microsoft.com/office/drawing/2014/main" id="{1FA842D9-A090-3BE7-9F73-F8AAE125B7EE}"/>
              </a:ext>
            </a:extLst>
          </p:cNvPr>
          <p:cNvSpPr>
            <a:spLocks noGrp="1"/>
          </p:cNvSpPr>
          <p:nvPr>
            <p:ph idx="1"/>
          </p:nvPr>
        </p:nvSpPr>
        <p:spPr/>
        <p:txBody>
          <a:bodyPr>
            <a:normAutofit fontScale="92500"/>
          </a:bodyPr>
          <a:lstStyle/>
          <a:p>
            <a:pPr algn="l">
              <a:buFont typeface="+mj-lt"/>
              <a:buAutoNum type="arabicPeriod"/>
            </a:pPr>
            <a:r>
              <a:rPr lang="en-US" sz="4000" b="1" i="0" dirty="0">
                <a:solidFill>
                  <a:srgbClr val="000000"/>
                </a:solidFill>
                <a:effectLst/>
                <a:latin typeface="Inter"/>
              </a:rPr>
              <a:t>What’s your </a:t>
            </a:r>
            <a:r>
              <a:rPr lang="en-US" sz="4000" b="1" i="0" dirty="0" err="1">
                <a:solidFill>
                  <a:srgbClr val="000000"/>
                </a:solidFill>
                <a:effectLst/>
                <a:latin typeface="Inter"/>
              </a:rPr>
              <a:t>favourite</a:t>
            </a:r>
            <a:r>
              <a:rPr lang="en-US" sz="4000" b="1" i="0" dirty="0">
                <a:solidFill>
                  <a:srgbClr val="000000"/>
                </a:solidFill>
                <a:effectLst/>
                <a:latin typeface="Inter"/>
              </a:rPr>
              <a:t> food?</a:t>
            </a:r>
          </a:p>
          <a:p>
            <a:r>
              <a:rPr lang="en-US" b="1" dirty="0"/>
              <a:t>My favorite food is + </a:t>
            </a:r>
            <a:r>
              <a:rPr lang="en-US" b="1" dirty="0" err="1"/>
              <a:t>món</a:t>
            </a:r>
            <a:r>
              <a:rPr lang="en-US" b="1" dirty="0"/>
              <a:t> </a:t>
            </a:r>
            <a:r>
              <a:rPr lang="en-US" b="1" dirty="0" err="1"/>
              <a:t>ăn</a:t>
            </a:r>
            <a:r>
              <a:rPr lang="en-US" b="1" dirty="0"/>
              <a:t> (</a:t>
            </a:r>
            <a:r>
              <a:rPr lang="en-US" b="1" i="1" dirty="0" err="1"/>
              <a:t>Món</a:t>
            </a:r>
            <a:r>
              <a:rPr lang="en-US" b="1" i="1" dirty="0"/>
              <a:t> </a:t>
            </a:r>
            <a:r>
              <a:rPr lang="en-US" b="1" i="1" dirty="0" err="1"/>
              <a:t>ăn</a:t>
            </a:r>
            <a:r>
              <a:rPr lang="en-US" b="1" i="1" dirty="0"/>
              <a:t> </a:t>
            </a:r>
            <a:r>
              <a:rPr lang="en-US" b="1" i="1" dirty="0" err="1"/>
              <a:t>yêu</a:t>
            </a:r>
            <a:r>
              <a:rPr lang="en-US" b="1" i="1" dirty="0"/>
              <a:t> </a:t>
            </a:r>
            <a:r>
              <a:rPr lang="en-US" b="1" i="1" dirty="0" err="1"/>
              <a:t>thích</a:t>
            </a:r>
            <a:r>
              <a:rPr lang="en-US" b="1" i="1" dirty="0"/>
              <a:t> </a:t>
            </a:r>
            <a:r>
              <a:rPr lang="en-US" b="1" i="1" dirty="0" err="1"/>
              <a:t>của</a:t>
            </a:r>
            <a:r>
              <a:rPr lang="en-US" b="1" i="1" dirty="0"/>
              <a:t> </a:t>
            </a:r>
            <a:r>
              <a:rPr lang="en-US" b="1" i="1" dirty="0" err="1"/>
              <a:t>tôi</a:t>
            </a:r>
            <a:r>
              <a:rPr lang="en-US" b="1" i="1" dirty="0"/>
              <a:t> </a:t>
            </a:r>
            <a:r>
              <a:rPr lang="en-US" b="1" i="1" dirty="0" err="1"/>
              <a:t>là</a:t>
            </a:r>
            <a:r>
              <a:rPr lang="en-US" b="1" i="1" dirty="0"/>
              <a:t>…</a:t>
            </a:r>
            <a:r>
              <a:rPr lang="en-US" b="1" dirty="0"/>
              <a:t>)</a:t>
            </a:r>
            <a:endParaRPr lang="en-US" dirty="0"/>
          </a:p>
          <a:p>
            <a:r>
              <a:rPr lang="en-US" dirty="0" err="1"/>
              <a:t>Ví</a:t>
            </a:r>
            <a:r>
              <a:rPr lang="en-US" dirty="0"/>
              <a:t> </a:t>
            </a:r>
            <a:r>
              <a:rPr lang="en-US" dirty="0" err="1"/>
              <a:t>dụ</a:t>
            </a:r>
            <a:r>
              <a:rPr lang="en-US" dirty="0"/>
              <a:t>: My favorite food is chicken. (</a:t>
            </a:r>
            <a:r>
              <a:rPr lang="en-US" i="1" dirty="0" err="1"/>
              <a:t>Món</a:t>
            </a:r>
            <a:r>
              <a:rPr lang="en-US" i="1" dirty="0"/>
              <a:t> </a:t>
            </a:r>
            <a:r>
              <a:rPr lang="en-US" i="1" dirty="0" err="1"/>
              <a:t>ăn</a:t>
            </a:r>
            <a:r>
              <a:rPr lang="en-US" i="1" dirty="0"/>
              <a:t> </a:t>
            </a:r>
            <a:r>
              <a:rPr lang="en-US" i="1" dirty="0" err="1"/>
              <a:t>yêu</a:t>
            </a:r>
            <a:r>
              <a:rPr lang="en-US" i="1" dirty="0"/>
              <a:t> </a:t>
            </a:r>
            <a:r>
              <a:rPr lang="en-US" i="1" dirty="0" err="1"/>
              <a:t>thích</a:t>
            </a:r>
            <a:r>
              <a:rPr lang="en-US" i="1" dirty="0"/>
              <a:t> </a:t>
            </a:r>
            <a:r>
              <a:rPr lang="en-US" i="1" dirty="0" err="1"/>
              <a:t>của</a:t>
            </a:r>
            <a:r>
              <a:rPr lang="en-US" i="1" dirty="0"/>
              <a:t> </a:t>
            </a:r>
            <a:r>
              <a:rPr lang="en-US" i="1" dirty="0" err="1"/>
              <a:t>tôi</a:t>
            </a:r>
            <a:r>
              <a:rPr lang="en-US" i="1" dirty="0"/>
              <a:t> </a:t>
            </a:r>
            <a:r>
              <a:rPr lang="en-US" i="1" dirty="0" err="1"/>
              <a:t>là</a:t>
            </a:r>
            <a:r>
              <a:rPr lang="en-US" i="1" dirty="0"/>
              <a:t> </a:t>
            </a:r>
            <a:r>
              <a:rPr lang="en-US" i="1" dirty="0" err="1"/>
              <a:t>đùi</a:t>
            </a:r>
            <a:r>
              <a:rPr lang="en-US" i="1" dirty="0"/>
              <a:t> </a:t>
            </a:r>
            <a:r>
              <a:rPr lang="en-US" i="1" dirty="0" err="1"/>
              <a:t>gà</a:t>
            </a:r>
            <a:r>
              <a:rPr lang="en-US" i="1" dirty="0"/>
              <a:t> </a:t>
            </a:r>
            <a:r>
              <a:rPr lang="en-US" i="1" dirty="0" err="1"/>
              <a:t>rán</a:t>
            </a:r>
            <a:r>
              <a:rPr lang="en-US" i="1" dirty="0"/>
              <a:t>.</a:t>
            </a:r>
            <a:r>
              <a:rPr lang="en-US" dirty="0"/>
              <a:t>)</a:t>
            </a:r>
          </a:p>
          <a:p>
            <a:r>
              <a:rPr lang="en-US" b="1" dirty="0"/>
              <a:t>I love + </a:t>
            </a:r>
            <a:r>
              <a:rPr lang="en-US" b="1" dirty="0" err="1"/>
              <a:t>món</a:t>
            </a:r>
            <a:r>
              <a:rPr lang="en-US" b="1" dirty="0"/>
              <a:t> </a:t>
            </a:r>
            <a:r>
              <a:rPr lang="en-US" b="1" dirty="0" err="1"/>
              <a:t>ăn</a:t>
            </a:r>
            <a:r>
              <a:rPr lang="en-US" b="1" dirty="0"/>
              <a:t>. (</a:t>
            </a:r>
            <a:r>
              <a:rPr lang="en-US" b="1" i="1" dirty="0" err="1"/>
              <a:t>Tôi</a:t>
            </a:r>
            <a:r>
              <a:rPr lang="en-US" b="1" i="1" dirty="0"/>
              <a:t> </a:t>
            </a:r>
            <a:r>
              <a:rPr lang="en-US" b="1" i="1" dirty="0" err="1"/>
              <a:t>thích</a:t>
            </a:r>
            <a:r>
              <a:rPr lang="en-US" b="1" i="1" dirty="0"/>
              <a:t> </a:t>
            </a:r>
            <a:r>
              <a:rPr lang="en-US" b="1" i="1" dirty="0" err="1"/>
              <a:t>món</a:t>
            </a:r>
            <a:r>
              <a:rPr lang="en-US" b="1" i="1" dirty="0"/>
              <a:t>…</a:t>
            </a:r>
            <a:r>
              <a:rPr lang="en-US" b="1" dirty="0"/>
              <a:t>)</a:t>
            </a:r>
            <a:endParaRPr lang="en-US" dirty="0"/>
          </a:p>
          <a:p>
            <a:r>
              <a:rPr lang="en-US" dirty="0" err="1"/>
              <a:t>Ví</a:t>
            </a:r>
            <a:r>
              <a:rPr lang="en-US" dirty="0"/>
              <a:t> </a:t>
            </a:r>
            <a:r>
              <a:rPr lang="en-US" dirty="0" err="1"/>
              <a:t>dụ</a:t>
            </a:r>
            <a:r>
              <a:rPr lang="en-US" dirty="0"/>
              <a:t>: I love mac and cheese. (</a:t>
            </a:r>
            <a:r>
              <a:rPr lang="en-US" i="1" dirty="0" err="1"/>
              <a:t>Tôi</a:t>
            </a:r>
            <a:r>
              <a:rPr lang="en-US" i="1" dirty="0"/>
              <a:t> </a:t>
            </a:r>
            <a:r>
              <a:rPr lang="en-US" i="1" dirty="0" err="1"/>
              <a:t>thích</a:t>
            </a:r>
            <a:r>
              <a:rPr lang="en-US" i="1" dirty="0"/>
              <a:t> </a:t>
            </a:r>
            <a:r>
              <a:rPr lang="en-US" i="1" dirty="0" err="1"/>
              <a:t>nui</a:t>
            </a:r>
            <a:r>
              <a:rPr lang="en-US" i="1" dirty="0"/>
              <a:t> </a:t>
            </a:r>
            <a:r>
              <a:rPr lang="en-US" i="1" dirty="0" err="1"/>
              <a:t>phô</a:t>
            </a:r>
            <a:r>
              <a:rPr lang="en-US" i="1" dirty="0"/>
              <a:t> </a:t>
            </a:r>
            <a:r>
              <a:rPr lang="en-US" i="1" dirty="0" err="1"/>
              <a:t>mai</a:t>
            </a:r>
            <a:r>
              <a:rPr lang="en-US" i="1" dirty="0"/>
              <a:t> </a:t>
            </a:r>
            <a:r>
              <a:rPr lang="en-US" i="1" dirty="0" err="1"/>
              <a:t>đút</a:t>
            </a:r>
            <a:r>
              <a:rPr lang="en-US" i="1" dirty="0"/>
              <a:t> </a:t>
            </a:r>
            <a:r>
              <a:rPr lang="en-US" i="1" dirty="0" err="1"/>
              <a:t>lò</a:t>
            </a:r>
            <a:r>
              <a:rPr lang="en-US" i="1" dirty="0"/>
              <a:t>.</a:t>
            </a:r>
            <a:r>
              <a:rPr lang="en-US" dirty="0"/>
              <a:t>)</a:t>
            </a:r>
          </a:p>
          <a:p>
            <a:r>
              <a:rPr lang="en-US" b="1" dirty="0"/>
              <a:t>I’m a big fan of + </a:t>
            </a:r>
            <a:r>
              <a:rPr lang="en-US" b="1" dirty="0" err="1"/>
              <a:t>món</a:t>
            </a:r>
            <a:r>
              <a:rPr lang="en-US" b="1" dirty="0"/>
              <a:t> </a:t>
            </a:r>
            <a:r>
              <a:rPr lang="en-US" b="1" dirty="0" err="1"/>
              <a:t>ăn</a:t>
            </a:r>
            <a:r>
              <a:rPr lang="en-US" b="1" dirty="0"/>
              <a:t>. (</a:t>
            </a:r>
            <a:r>
              <a:rPr lang="en-US" b="1" i="1" dirty="0" err="1"/>
              <a:t>Tôi</a:t>
            </a:r>
            <a:r>
              <a:rPr lang="en-US" b="1" i="1" dirty="0"/>
              <a:t> </a:t>
            </a:r>
            <a:r>
              <a:rPr lang="en-US" b="1" i="1" dirty="0" err="1"/>
              <a:t>là</a:t>
            </a:r>
            <a:r>
              <a:rPr lang="en-US" b="1" i="1" dirty="0"/>
              <a:t> </a:t>
            </a:r>
            <a:r>
              <a:rPr lang="en-US" b="1" i="1" dirty="0" err="1"/>
              <a:t>một</a:t>
            </a:r>
            <a:r>
              <a:rPr lang="en-US" b="1" i="1" dirty="0"/>
              <a:t> fan </a:t>
            </a:r>
            <a:r>
              <a:rPr lang="en-US" b="1" i="1" dirty="0" err="1"/>
              <a:t>lớn</a:t>
            </a:r>
            <a:r>
              <a:rPr lang="en-US" b="1" i="1" dirty="0"/>
              <a:t> </a:t>
            </a:r>
            <a:r>
              <a:rPr lang="en-US" b="1" i="1" dirty="0" err="1"/>
              <a:t>của</a:t>
            </a:r>
            <a:r>
              <a:rPr lang="en-US" b="1" i="1" dirty="0"/>
              <a:t>/</a:t>
            </a:r>
            <a:r>
              <a:rPr lang="en-US" b="1" i="1" dirty="0" err="1"/>
              <a:t>Tôi</a:t>
            </a:r>
            <a:r>
              <a:rPr lang="en-US" b="1" i="1" dirty="0"/>
              <a:t> </a:t>
            </a:r>
            <a:r>
              <a:rPr lang="en-US" b="1" i="1" dirty="0" err="1"/>
              <a:t>mê</a:t>
            </a:r>
            <a:r>
              <a:rPr lang="en-US" b="1" i="1" dirty="0"/>
              <a:t> </a:t>
            </a:r>
            <a:r>
              <a:rPr lang="en-US" b="1" i="1" dirty="0" err="1"/>
              <a:t>mẩn</a:t>
            </a:r>
            <a:r>
              <a:rPr lang="en-US" b="1" i="1" dirty="0"/>
              <a:t> </a:t>
            </a:r>
            <a:r>
              <a:rPr lang="en-US" b="1" i="1" dirty="0" err="1"/>
              <a:t>món</a:t>
            </a:r>
            <a:r>
              <a:rPr lang="en-US" b="1" i="1" dirty="0"/>
              <a:t>…</a:t>
            </a:r>
            <a:r>
              <a:rPr lang="en-US" b="1" dirty="0"/>
              <a:t>)</a:t>
            </a:r>
            <a:endParaRPr lang="en-US" dirty="0"/>
          </a:p>
          <a:p>
            <a:r>
              <a:rPr lang="en-US" dirty="0" err="1"/>
              <a:t>Ví</a:t>
            </a:r>
            <a:r>
              <a:rPr lang="en-US" dirty="0"/>
              <a:t> </a:t>
            </a:r>
            <a:r>
              <a:rPr lang="en-US" dirty="0" err="1"/>
              <a:t>dụ</a:t>
            </a:r>
            <a:r>
              <a:rPr lang="en-US" dirty="0"/>
              <a:t>: I’m a big fan of </a:t>
            </a:r>
            <a:r>
              <a:rPr lang="en-US" dirty="0">
                <a:solidFill>
                  <a:schemeClr val="tx1">
                    <a:lumMod val="95000"/>
                    <a:lumOff val="5000"/>
                  </a:schemeClr>
                </a:solidFill>
                <a:cs typeface="Aharoni" panose="02010803020104030203" pitchFamily="2" charset="-79"/>
              </a:rPr>
              <a:t>Spaghetti</a:t>
            </a:r>
            <a:r>
              <a:rPr lang="en-US" dirty="0"/>
              <a:t> . (</a:t>
            </a:r>
            <a:r>
              <a:rPr lang="en-US" i="1" dirty="0" err="1"/>
              <a:t>Tôi</a:t>
            </a:r>
            <a:r>
              <a:rPr lang="en-US" i="1" dirty="0"/>
              <a:t> </a:t>
            </a:r>
            <a:r>
              <a:rPr lang="en-US" i="1" dirty="0" err="1"/>
              <a:t>mê</a:t>
            </a:r>
            <a:r>
              <a:rPr lang="en-US" i="1" dirty="0"/>
              <a:t> </a:t>
            </a:r>
            <a:r>
              <a:rPr lang="en-US" i="1" dirty="0" err="1"/>
              <a:t>mẩn</a:t>
            </a:r>
            <a:r>
              <a:rPr lang="en-US" i="1" dirty="0"/>
              <a:t> </a:t>
            </a:r>
            <a:r>
              <a:rPr lang="en-US" i="1" dirty="0" err="1"/>
              <a:t>món</a:t>
            </a:r>
            <a:r>
              <a:rPr lang="en-US" i="1" dirty="0"/>
              <a:t> </a:t>
            </a:r>
            <a:r>
              <a:rPr lang="en-US" i="1" dirty="0" err="1"/>
              <a:t>thịt</a:t>
            </a:r>
            <a:r>
              <a:rPr lang="en-US" i="1" dirty="0"/>
              <a:t> </a:t>
            </a:r>
            <a:r>
              <a:rPr lang="en-US" i="1" dirty="0" err="1"/>
              <a:t>đùi</a:t>
            </a:r>
            <a:r>
              <a:rPr lang="en-US" i="1" dirty="0"/>
              <a:t> </a:t>
            </a:r>
            <a:r>
              <a:rPr lang="en-US" i="1" dirty="0" err="1"/>
              <a:t>lợn</a:t>
            </a:r>
            <a:r>
              <a:rPr lang="en-US" i="1" dirty="0"/>
              <a:t> </a:t>
            </a:r>
            <a:r>
              <a:rPr lang="en-US" i="1" dirty="0" err="1"/>
              <a:t>muối</a:t>
            </a:r>
            <a:r>
              <a:rPr lang="en-US" i="1" dirty="0"/>
              <a:t> </a:t>
            </a:r>
            <a:r>
              <a:rPr lang="en-US" i="1" dirty="0" err="1"/>
              <a:t>kiểu</a:t>
            </a:r>
            <a:r>
              <a:rPr lang="en-US" i="1" dirty="0"/>
              <a:t> Tây Ban Nha.</a:t>
            </a:r>
            <a:r>
              <a:rPr lang="en-US" dirty="0"/>
              <a:t>)</a:t>
            </a:r>
            <a:endParaRPr lang="en-US" sz="4000" b="1" i="0" dirty="0">
              <a:solidFill>
                <a:srgbClr val="000000"/>
              </a:solidFill>
              <a:effectLst/>
              <a:latin typeface="Inter"/>
            </a:endParaRPr>
          </a:p>
          <a:p>
            <a:endParaRPr lang="en-US" dirty="0"/>
          </a:p>
        </p:txBody>
      </p:sp>
    </p:spTree>
    <p:extLst>
      <p:ext uri="{BB962C8B-B14F-4D97-AF65-F5344CB8AC3E}">
        <p14:creationId xmlns:p14="http://schemas.microsoft.com/office/powerpoint/2010/main" val="72522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77237-A9BA-9773-D9CE-DC3B31C2E028}"/>
              </a:ext>
            </a:extLst>
          </p:cNvPr>
          <p:cNvSpPr>
            <a:spLocks noGrp="1"/>
          </p:cNvSpPr>
          <p:nvPr>
            <p:ph type="title"/>
          </p:nvPr>
        </p:nvSpPr>
        <p:spPr>
          <a:xfrm>
            <a:off x="228600" y="0"/>
            <a:ext cx="11049000" cy="3690937"/>
          </a:xfrm>
        </p:spPr>
        <p:txBody>
          <a:bodyPr>
            <a:normAutofit fontScale="90000"/>
          </a:bodyPr>
          <a:lstStyle/>
          <a:p>
            <a:pPr algn="l" fontAlgn="base">
              <a:spcAft>
                <a:spcPts val="900"/>
              </a:spcAft>
              <a:buNone/>
            </a:pPr>
            <a:br>
              <a:rPr lang="en-US" dirty="0"/>
            </a:br>
            <a:r>
              <a:rPr lang="en-US" dirty="0"/>
              <a:t>2</a:t>
            </a:r>
            <a:r>
              <a:rPr lang="en-US" b="1" dirty="0"/>
              <a:t>. What would you like to eat? </a:t>
            </a:r>
            <a:br>
              <a:rPr lang="en-US" b="1" dirty="0"/>
            </a:br>
            <a:r>
              <a:rPr lang="en-US" i="0" dirty="0">
                <a:effectLst/>
                <a:latin typeface="Helvetica Neue"/>
              </a:rPr>
              <a:t>I'd like + noun, please: Vui </a:t>
            </a:r>
            <a:r>
              <a:rPr lang="en-US" i="0" dirty="0" err="1">
                <a:effectLst/>
                <a:latin typeface="Helvetica Neue"/>
              </a:rPr>
              <a:t>lòng</a:t>
            </a:r>
            <a:r>
              <a:rPr lang="en-US" i="0" dirty="0">
                <a:effectLst/>
                <a:latin typeface="Helvetica Neue"/>
              </a:rPr>
              <a:t> </a:t>
            </a:r>
            <a:r>
              <a:rPr lang="en-US" i="0" dirty="0" err="1">
                <a:effectLst/>
                <a:latin typeface="Helvetica Neue"/>
              </a:rPr>
              <a:t>cho</a:t>
            </a:r>
            <a:r>
              <a:rPr lang="en-US" i="0" dirty="0">
                <a:effectLst/>
                <a:latin typeface="Helvetica Neue"/>
              </a:rPr>
              <a:t> </a:t>
            </a:r>
            <a:r>
              <a:rPr lang="en-US" i="0" dirty="0" err="1">
                <a:effectLst/>
                <a:latin typeface="Helvetica Neue"/>
              </a:rPr>
              <a:t>tôi</a:t>
            </a:r>
            <a:r>
              <a:rPr lang="en-US" i="0" dirty="0">
                <a:effectLst/>
                <a:latin typeface="Helvetica Neue"/>
              </a:rPr>
              <a:t> …</a:t>
            </a:r>
            <a:br>
              <a:rPr lang="en-US" i="0" dirty="0">
                <a:effectLst/>
                <a:latin typeface="Helvetica Neue"/>
              </a:rPr>
            </a:br>
            <a:r>
              <a:rPr lang="en-US" i="0" dirty="0" err="1">
                <a:effectLst/>
                <a:latin typeface="Helvetica Neue"/>
              </a:rPr>
              <a:t>Ví</a:t>
            </a:r>
            <a:r>
              <a:rPr lang="en-US" i="0" dirty="0">
                <a:effectLst/>
                <a:latin typeface="Helvetica Neue"/>
              </a:rPr>
              <a:t> </a:t>
            </a:r>
            <a:r>
              <a:rPr lang="en-US" i="0" dirty="0" err="1">
                <a:effectLst/>
                <a:latin typeface="Helvetica Neue"/>
              </a:rPr>
              <a:t>dụ</a:t>
            </a:r>
            <a:r>
              <a:rPr lang="en-US" i="0" dirty="0">
                <a:effectLst/>
                <a:latin typeface="Helvetica Neue"/>
              </a:rPr>
              <a:t>: I'd like an spaghetti, please. (</a:t>
            </a:r>
            <a:r>
              <a:rPr lang="en-US" i="1" dirty="0">
                <a:effectLst/>
                <a:latin typeface="Helvetica Neue"/>
              </a:rPr>
              <a:t>Vui </a:t>
            </a:r>
            <a:r>
              <a:rPr lang="en-US" i="1" dirty="0" err="1">
                <a:effectLst/>
                <a:latin typeface="Helvetica Neue"/>
              </a:rPr>
              <a:t>lòng</a:t>
            </a:r>
            <a:r>
              <a:rPr lang="en-US" i="1" dirty="0">
                <a:effectLst/>
                <a:latin typeface="Helvetica Neue"/>
              </a:rPr>
              <a:t> </a:t>
            </a:r>
            <a:r>
              <a:rPr lang="en-US" i="1" dirty="0" err="1">
                <a:effectLst/>
                <a:latin typeface="Helvetica Neue"/>
              </a:rPr>
              <a:t>cho</a:t>
            </a:r>
            <a:r>
              <a:rPr lang="en-US" i="1" dirty="0">
                <a:effectLst/>
                <a:latin typeface="Helvetica Neue"/>
              </a:rPr>
              <a:t> </a:t>
            </a:r>
            <a:r>
              <a:rPr lang="en-US" i="1" dirty="0" err="1">
                <a:effectLst/>
                <a:latin typeface="Helvetica Neue"/>
              </a:rPr>
              <a:t>tôi</a:t>
            </a:r>
            <a:r>
              <a:rPr lang="en-US" i="1" dirty="0">
                <a:effectLst/>
                <a:latin typeface="Helvetica Neue"/>
              </a:rPr>
              <a:t> </a:t>
            </a:r>
            <a:r>
              <a:rPr lang="en-US" i="1" dirty="0" err="1">
                <a:effectLst/>
                <a:latin typeface="Helvetica Neue"/>
              </a:rPr>
              <a:t>món</a:t>
            </a:r>
            <a:r>
              <a:rPr lang="en-US" i="1" dirty="0">
                <a:effectLst/>
                <a:latin typeface="Helvetica Neue"/>
              </a:rPr>
              <a:t> </a:t>
            </a:r>
            <a:r>
              <a:rPr lang="en-US" i="1" dirty="0" err="1">
                <a:effectLst/>
                <a:latin typeface="Helvetica Neue"/>
              </a:rPr>
              <a:t>mì</a:t>
            </a:r>
            <a:r>
              <a:rPr lang="en-US" i="1" dirty="0">
                <a:effectLst/>
                <a:latin typeface="Helvetica Neue"/>
              </a:rPr>
              <a:t> Ý</a:t>
            </a:r>
            <a:r>
              <a:rPr lang="en-US" i="0" dirty="0">
                <a:effectLst/>
                <a:latin typeface="Helvetica Neue"/>
              </a:rPr>
              <a:t>.)</a:t>
            </a:r>
            <a:br>
              <a:rPr lang="en-US" i="0" dirty="0">
                <a:effectLst/>
                <a:latin typeface="Helvetica Neue"/>
              </a:rPr>
            </a:br>
            <a:endParaRPr lang="en-US" dirty="0"/>
          </a:p>
        </p:txBody>
      </p:sp>
    </p:spTree>
    <p:extLst>
      <p:ext uri="{BB962C8B-B14F-4D97-AF65-F5344CB8AC3E}">
        <p14:creationId xmlns:p14="http://schemas.microsoft.com/office/powerpoint/2010/main" val="3569004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6900-3DE5-E44E-7F6B-069562F5443A}"/>
              </a:ext>
            </a:extLst>
          </p:cNvPr>
          <p:cNvSpPr>
            <a:spLocks noGrp="1"/>
          </p:cNvSpPr>
          <p:nvPr>
            <p:ph type="title"/>
          </p:nvPr>
        </p:nvSpPr>
        <p:spPr>
          <a:xfrm>
            <a:off x="0" y="1420191"/>
            <a:ext cx="8123583" cy="5802244"/>
          </a:xfrm>
        </p:spPr>
        <p:txBody>
          <a:bodyPr>
            <a:normAutofit fontScale="90000"/>
          </a:bodyPr>
          <a:lstStyle/>
          <a:p>
            <a:pPr>
              <a:lnSpc>
                <a:spcPts val="2400"/>
              </a:lnSpc>
            </a:pPr>
            <a:br>
              <a:rPr lang="en-US" sz="3600" b="1" i="0" dirty="0">
                <a:solidFill>
                  <a:srgbClr val="000000"/>
                </a:solidFill>
                <a:effectLst/>
                <a:latin typeface="Buenos Aires VN-bold"/>
              </a:rPr>
            </a:br>
            <a:r>
              <a:rPr lang="en-US" sz="3600" b="1" i="0" dirty="0">
                <a:solidFill>
                  <a:srgbClr val="000000"/>
                </a:solidFill>
                <a:effectLst/>
                <a:latin typeface="Buenos Aires VN-bold"/>
              </a:rPr>
              <a:t>Exercise 1. </a:t>
            </a:r>
            <a:r>
              <a:rPr lang="en-US" sz="3600" b="1" dirty="0">
                <a:solidFill>
                  <a:srgbClr val="000000"/>
                </a:solidFill>
                <a:latin typeface="Buenos Aires VN-bold"/>
              </a:rPr>
              <a:t>rearrange the sentences to make sense</a:t>
            </a:r>
            <a:br>
              <a:rPr lang="en-US" sz="3600" b="0" i="0" dirty="0">
                <a:solidFill>
                  <a:srgbClr val="000000"/>
                </a:solidFill>
                <a:effectLst/>
                <a:latin typeface="Buenos Aires VN"/>
              </a:rPr>
            </a:br>
            <a:br>
              <a:rPr lang="en-US" sz="3600" i="0" dirty="0">
                <a:solidFill>
                  <a:srgbClr val="000000"/>
                </a:solidFill>
                <a:effectLst/>
                <a:latin typeface="Buenos Aires VN"/>
              </a:rPr>
            </a:br>
            <a:r>
              <a:rPr lang="en-US" sz="3600" i="0" dirty="0">
                <a:solidFill>
                  <a:srgbClr val="000000"/>
                </a:solidFill>
                <a:effectLst/>
                <a:latin typeface="Buenos Aires VN"/>
              </a:rPr>
              <a:t>1. </a:t>
            </a:r>
            <a:r>
              <a:rPr lang="en-US" sz="3600" dirty="0">
                <a:solidFill>
                  <a:srgbClr val="000000"/>
                </a:solidFill>
                <a:latin typeface="Inter"/>
              </a:rPr>
              <a:t>your /</a:t>
            </a:r>
            <a:r>
              <a:rPr lang="en-US" sz="3600" dirty="0" err="1">
                <a:solidFill>
                  <a:srgbClr val="000000"/>
                </a:solidFill>
                <a:latin typeface="Inter"/>
              </a:rPr>
              <a:t>favourite</a:t>
            </a:r>
            <a:r>
              <a:rPr lang="en-US" sz="3600" dirty="0">
                <a:solidFill>
                  <a:srgbClr val="000000"/>
                </a:solidFill>
                <a:latin typeface="Inter"/>
              </a:rPr>
              <a:t>/ What /is / food/?</a:t>
            </a:r>
            <a:br>
              <a:rPr lang="en-US" sz="3600" dirty="0">
                <a:solidFill>
                  <a:srgbClr val="000000"/>
                </a:solidFill>
                <a:latin typeface="Inter"/>
              </a:rPr>
            </a:br>
            <a:br>
              <a:rPr lang="en-US" sz="3600" dirty="0">
                <a:solidFill>
                  <a:srgbClr val="000000"/>
                </a:solidFill>
                <a:latin typeface="Inter"/>
              </a:rPr>
            </a:br>
            <a:r>
              <a:rPr lang="en-US" sz="3600" dirty="0">
                <a:solidFill>
                  <a:srgbClr val="000000"/>
                </a:solidFill>
                <a:latin typeface="Inter"/>
              </a:rPr>
              <a:t>………………………………………………………………………</a:t>
            </a:r>
            <a:br>
              <a:rPr lang="en-US" sz="3600" dirty="0">
                <a:solidFill>
                  <a:srgbClr val="000000"/>
                </a:solidFill>
                <a:latin typeface="Inter"/>
              </a:rPr>
            </a:br>
            <a:br>
              <a:rPr lang="en-US" sz="3600" i="0" dirty="0">
                <a:solidFill>
                  <a:srgbClr val="000000"/>
                </a:solidFill>
                <a:effectLst/>
                <a:latin typeface="Buenos Aires VN"/>
              </a:rPr>
            </a:br>
            <a:r>
              <a:rPr lang="en-US" sz="3600" i="0" dirty="0">
                <a:solidFill>
                  <a:srgbClr val="000000"/>
                </a:solidFill>
                <a:effectLst/>
                <a:latin typeface="Buenos Aires VN"/>
              </a:rPr>
              <a:t>2. </a:t>
            </a:r>
            <a:r>
              <a:rPr lang="en-US" sz="3600" dirty="0"/>
              <a:t>big / a / I’m / </a:t>
            </a:r>
            <a:r>
              <a:rPr lang="en-US" sz="3600" dirty="0">
                <a:solidFill>
                  <a:schemeClr val="tx1">
                    <a:lumMod val="95000"/>
                    <a:lumOff val="5000"/>
                  </a:schemeClr>
                </a:solidFill>
                <a:cs typeface="Aharoni" panose="02010803020104030203" pitchFamily="2" charset="-79"/>
              </a:rPr>
              <a:t>Spaghetti </a:t>
            </a:r>
            <a:r>
              <a:rPr lang="en-US" sz="3600" dirty="0"/>
              <a:t>/ of/ fan </a:t>
            </a:r>
            <a:r>
              <a:rPr lang="en-US" sz="3600" dirty="0">
                <a:solidFill>
                  <a:schemeClr val="tx1">
                    <a:lumMod val="95000"/>
                    <a:lumOff val="5000"/>
                  </a:schemeClr>
                </a:solidFill>
                <a:cs typeface="Aharoni" panose="02010803020104030203" pitchFamily="2" charset="-79"/>
              </a:rPr>
              <a:t>/</a:t>
            </a:r>
            <a:r>
              <a:rPr lang="en-US" sz="3600" dirty="0"/>
              <a:t>. </a:t>
            </a:r>
            <a:br>
              <a:rPr lang="en-US" sz="3600" dirty="0"/>
            </a:br>
            <a:br>
              <a:rPr lang="en-US" sz="3600" dirty="0"/>
            </a:br>
            <a:r>
              <a:rPr lang="en-US" sz="3600" b="1" dirty="0">
                <a:solidFill>
                  <a:srgbClr val="000000"/>
                </a:solidFill>
                <a:latin typeface="Inter"/>
              </a:rPr>
              <a:t>……………………………………………………………………</a:t>
            </a:r>
            <a:br>
              <a:rPr lang="en-US" sz="3600" i="0" dirty="0">
                <a:solidFill>
                  <a:srgbClr val="000000"/>
                </a:solidFill>
                <a:effectLst/>
                <a:latin typeface="Buenos Aires VN"/>
              </a:rPr>
            </a:br>
            <a:br>
              <a:rPr lang="en-US" sz="3600" i="0" dirty="0">
                <a:solidFill>
                  <a:srgbClr val="000000"/>
                </a:solidFill>
                <a:effectLst/>
                <a:latin typeface="Buenos Aires VN"/>
              </a:rPr>
            </a:br>
            <a:r>
              <a:rPr lang="en-US" sz="3600" i="0" dirty="0">
                <a:solidFill>
                  <a:srgbClr val="000000"/>
                </a:solidFill>
                <a:effectLst/>
                <a:latin typeface="Buenos Aires VN"/>
              </a:rPr>
              <a:t>3. </a:t>
            </a:r>
            <a:r>
              <a:rPr lang="en-US" sz="3600" dirty="0">
                <a:latin typeface="Helvetica Neue"/>
              </a:rPr>
              <a:t>like / I’d / spaghetti / a /,please/.</a:t>
            </a:r>
            <a:br>
              <a:rPr lang="en-US" sz="3600" dirty="0">
                <a:latin typeface="Helvetica Neue"/>
              </a:rPr>
            </a:br>
            <a:br>
              <a:rPr lang="en-US" sz="3600" dirty="0">
                <a:latin typeface="Helvetica Neue"/>
              </a:rPr>
            </a:br>
            <a:r>
              <a:rPr lang="en-US" sz="3600" b="1" dirty="0">
                <a:solidFill>
                  <a:srgbClr val="000000"/>
                </a:solidFill>
                <a:latin typeface="Inter"/>
              </a:rPr>
              <a:t>……………………………………………………………………</a:t>
            </a:r>
            <a:br>
              <a:rPr lang="en-US" sz="3600" b="1" dirty="0">
                <a:solidFill>
                  <a:srgbClr val="000000"/>
                </a:solidFill>
                <a:latin typeface="Inter"/>
              </a:rPr>
            </a:br>
            <a:br>
              <a:rPr lang="en-US" sz="3600" b="1" dirty="0">
                <a:solidFill>
                  <a:srgbClr val="000000"/>
                </a:solidFill>
                <a:latin typeface="Inter"/>
              </a:rPr>
            </a:br>
            <a:r>
              <a:rPr lang="en-US" sz="3600" dirty="0">
                <a:solidFill>
                  <a:srgbClr val="000000"/>
                </a:solidFill>
                <a:latin typeface="Inter"/>
              </a:rPr>
              <a:t>4.</a:t>
            </a:r>
            <a:r>
              <a:rPr lang="en-US" sz="3600" dirty="0"/>
              <a:t> cheese / burger / love /and / I /.</a:t>
            </a:r>
            <a:br>
              <a:rPr lang="en-US" sz="3600" dirty="0"/>
            </a:br>
            <a:br>
              <a:rPr lang="en-US" sz="3600" dirty="0"/>
            </a:br>
            <a:r>
              <a:rPr lang="en-US" sz="3600" b="1" dirty="0">
                <a:solidFill>
                  <a:srgbClr val="000000"/>
                </a:solidFill>
                <a:latin typeface="Inter"/>
              </a:rPr>
              <a:t>……………………………………………………………………</a:t>
            </a:r>
            <a:br>
              <a:rPr lang="en-US" sz="3600" b="1" dirty="0">
                <a:solidFill>
                  <a:srgbClr val="000000"/>
                </a:solidFill>
                <a:latin typeface="Inter"/>
              </a:rPr>
            </a:br>
            <a:br>
              <a:rPr lang="en-US" sz="3600" b="1" dirty="0">
                <a:solidFill>
                  <a:srgbClr val="000000"/>
                </a:solidFill>
                <a:latin typeface="Inter"/>
              </a:rPr>
            </a:br>
            <a:r>
              <a:rPr lang="en-US" sz="3600" dirty="0">
                <a:solidFill>
                  <a:srgbClr val="000000"/>
                </a:solidFill>
                <a:latin typeface="Inter"/>
              </a:rPr>
              <a:t>5.</a:t>
            </a:r>
            <a:r>
              <a:rPr lang="en-US" sz="3600" dirty="0"/>
              <a:t> food / chicken / My / is/ favorite /.</a:t>
            </a:r>
            <a:br>
              <a:rPr lang="en-US" b="1" dirty="0"/>
            </a:br>
            <a:br>
              <a:rPr lang="en-US" b="1" dirty="0"/>
            </a:br>
            <a:r>
              <a:rPr lang="en-US" sz="3600" b="1" dirty="0">
                <a:solidFill>
                  <a:srgbClr val="000000"/>
                </a:solidFill>
                <a:latin typeface="Inter"/>
              </a:rPr>
              <a:t>……………………………………………………………………</a:t>
            </a:r>
            <a:br>
              <a:rPr lang="en-US" sz="3600" b="1" dirty="0">
                <a:solidFill>
                  <a:srgbClr val="000000"/>
                </a:solidFill>
                <a:latin typeface="Inter"/>
              </a:rPr>
            </a:br>
            <a:br>
              <a:rPr lang="en-US" sz="3600" b="1" dirty="0">
                <a:solidFill>
                  <a:srgbClr val="000000"/>
                </a:solidFill>
                <a:latin typeface="Inter"/>
              </a:rPr>
            </a:br>
            <a:br>
              <a:rPr lang="en-US" sz="3600" b="1" dirty="0">
                <a:solidFill>
                  <a:srgbClr val="000000"/>
                </a:solidFill>
                <a:latin typeface="Inter"/>
              </a:rPr>
            </a:br>
            <a:br>
              <a:rPr lang="en-US" i="0" dirty="0">
                <a:solidFill>
                  <a:srgbClr val="000000"/>
                </a:solidFill>
                <a:effectLst/>
                <a:latin typeface="Buenos Aires VN"/>
              </a:rPr>
            </a:br>
            <a:br>
              <a:rPr lang="en-US" i="0" dirty="0">
                <a:solidFill>
                  <a:srgbClr val="000000"/>
                </a:solidFill>
                <a:effectLst/>
                <a:latin typeface="Buenos Aires VN"/>
              </a:rPr>
            </a:br>
            <a:br>
              <a:rPr lang="en-US" i="0" dirty="0">
                <a:solidFill>
                  <a:srgbClr val="000000"/>
                </a:solidFill>
                <a:effectLst/>
                <a:latin typeface="Buenos Aires VN"/>
              </a:rPr>
            </a:br>
            <a:endParaRPr lang="en-US" dirty="0"/>
          </a:p>
        </p:txBody>
      </p:sp>
    </p:spTree>
    <p:extLst>
      <p:ext uri="{BB962C8B-B14F-4D97-AF65-F5344CB8AC3E}">
        <p14:creationId xmlns:p14="http://schemas.microsoft.com/office/powerpoint/2010/main" val="246703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3F801-5C01-2A2A-3804-9BFF542467FA}"/>
              </a:ext>
            </a:extLst>
          </p:cNvPr>
          <p:cNvSpPr>
            <a:spLocks noGrp="1"/>
          </p:cNvSpPr>
          <p:nvPr>
            <p:ph type="title"/>
          </p:nvPr>
        </p:nvSpPr>
        <p:spPr>
          <a:xfrm>
            <a:off x="925286" y="235885"/>
            <a:ext cx="10515600" cy="852488"/>
          </a:xfrm>
        </p:spPr>
        <p:txBody>
          <a:bodyPr>
            <a:normAutofit/>
          </a:bodyPr>
          <a:lstStyle/>
          <a:p>
            <a:r>
              <a:rPr lang="en-US" sz="2800" b="1" i="0" dirty="0">
                <a:solidFill>
                  <a:srgbClr val="000000"/>
                </a:solidFill>
                <a:effectLst/>
                <a:latin typeface="Buenos Aires VN-bold"/>
              </a:rPr>
              <a:t>Exercise 2. </a:t>
            </a:r>
            <a:r>
              <a:rPr lang="en-US" sz="2800" b="1" dirty="0"/>
              <a:t>Read and complete.</a:t>
            </a:r>
          </a:p>
        </p:txBody>
      </p:sp>
      <p:sp>
        <p:nvSpPr>
          <p:cNvPr id="7" name="Content Placeholder 6">
            <a:extLst>
              <a:ext uri="{FF2B5EF4-FFF2-40B4-BE49-F238E27FC236}">
                <a16:creationId xmlns:a16="http://schemas.microsoft.com/office/drawing/2014/main" id="{5C9EAA15-74E9-2AAA-440A-E8B454E45B87}"/>
              </a:ext>
            </a:extLst>
          </p:cNvPr>
          <p:cNvSpPr txBox="1">
            <a:spLocks noGrp="1"/>
          </p:cNvSpPr>
          <p:nvPr>
            <p:ph idx="1"/>
          </p:nvPr>
        </p:nvSpPr>
        <p:spPr>
          <a:xfrm>
            <a:off x="732183" y="2408721"/>
            <a:ext cx="10515600" cy="3973908"/>
          </a:xfrm>
          <a:prstGeom prst="rect">
            <a:avLst/>
          </a:prstGeom>
          <a:noFill/>
        </p:spPr>
        <p:txBody>
          <a:bodyPr wrap="square">
            <a:spAutoFit/>
          </a:bodyPr>
          <a:lstStyle/>
          <a:p>
            <a:r>
              <a:rPr lang="en-US" sz="4000" dirty="0"/>
              <a:t>Nam and his family are at the (1) ……………… table. There’s a lot of food and (2) …………. on the table. His father and mother would (3) ………….some rice, beans and some water. His sister would like (4) ………… bread, meat and some milk. Nam would like some (5) ………….., fish and some juice.</a:t>
            </a:r>
          </a:p>
        </p:txBody>
      </p:sp>
      <p:graphicFrame>
        <p:nvGraphicFramePr>
          <p:cNvPr id="11" name="Table 10">
            <a:extLst>
              <a:ext uri="{FF2B5EF4-FFF2-40B4-BE49-F238E27FC236}">
                <a16:creationId xmlns:a16="http://schemas.microsoft.com/office/drawing/2014/main" id="{65E5EBA4-844A-9871-D476-25AAEA90F95B}"/>
              </a:ext>
            </a:extLst>
          </p:cNvPr>
          <p:cNvGraphicFramePr>
            <a:graphicFrameLocks noGrp="1"/>
          </p:cNvGraphicFramePr>
          <p:nvPr>
            <p:extLst>
              <p:ext uri="{D42A27DB-BD31-4B8C-83A1-F6EECF244321}">
                <p14:modId xmlns:p14="http://schemas.microsoft.com/office/powerpoint/2010/main" val="1738506632"/>
              </p:ext>
            </p:extLst>
          </p:nvPr>
        </p:nvGraphicFramePr>
        <p:xfrm>
          <a:off x="2990574" y="1616241"/>
          <a:ext cx="6210852" cy="792480"/>
        </p:xfrm>
        <a:graphic>
          <a:graphicData uri="http://schemas.openxmlformats.org/drawingml/2006/table">
            <a:tbl>
              <a:tblPr firstRow="1" bandRow="1">
                <a:tableStyleId>{5C22544A-7EE6-4342-B048-85BDC9FD1C3A}</a:tableStyleId>
              </a:tblPr>
              <a:tblGrid>
                <a:gridCol w="6210852">
                  <a:extLst>
                    <a:ext uri="{9D8B030D-6E8A-4147-A177-3AD203B41FA5}">
                      <a16:colId xmlns:a16="http://schemas.microsoft.com/office/drawing/2014/main" val="1928754446"/>
                    </a:ext>
                  </a:extLst>
                </a:gridCol>
              </a:tblGrid>
              <a:tr h="610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haroni" panose="02010803020104030203" pitchFamily="2" charset="-79"/>
                          <a:cs typeface="Aharoni" panose="02010803020104030203" pitchFamily="2" charset="-79"/>
                        </a:rPr>
                        <a:t>Dining   drinks   like   </a:t>
                      </a:r>
                      <a:r>
                        <a:rPr lang="pt-BR" sz="2800" dirty="0">
                          <a:latin typeface="Aharoni" panose="02010803020104030203" pitchFamily="2" charset="-79"/>
                          <a:cs typeface="Aharoni" panose="02010803020104030203" pitchFamily="2" charset="-79"/>
                        </a:rPr>
                        <a:t>some   rice</a:t>
                      </a:r>
                      <a:endParaRPr lang="en-US" sz="2800" dirty="0">
                        <a:latin typeface="Aharoni" panose="02010803020104030203" pitchFamily="2" charset="-79"/>
                        <a:cs typeface="Aharoni" panose="02010803020104030203" pitchFamily="2" charset="-79"/>
                      </a:endParaRPr>
                    </a:p>
                    <a:p>
                      <a:endParaRPr lang="en-US" dirty="0"/>
                    </a:p>
                  </a:txBody>
                  <a:tcPr/>
                </a:tc>
                <a:extLst>
                  <a:ext uri="{0D108BD9-81ED-4DB2-BD59-A6C34878D82A}">
                    <a16:rowId xmlns:a16="http://schemas.microsoft.com/office/drawing/2014/main" val="2125756579"/>
                  </a:ext>
                </a:extLst>
              </a:tr>
            </a:tbl>
          </a:graphicData>
        </a:graphic>
      </p:graphicFrame>
    </p:spTree>
    <p:extLst>
      <p:ext uri="{BB962C8B-B14F-4D97-AF65-F5344CB8AC3E}">
        <p14:creationId xmlns:p14="http://schemas.microsoft.com/office/powerpoint/2010/main" val="1343649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p:cTn id="1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6465</TotalTime>
  <Words>471</Words>
  <Application>Microsoft Office PowerPoint</Application>
  <PresentationFormat>Widescreen</PresentationFormat>
  <Paragraphs>53</Paragraphs>
  <Slides>13</Slides>
  <Notes>1</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Aharoni</vt:lpstr>
      <vt:lpstr>Amasis MT Pro Medium</vt:lpstr>
      <vt:lpstr>Aptos</vt:lpstr>
      <vt:lpstr>Aptos Display</vt:lpstr>
      <vt:lpstr>Arial</vt:lpstr>
      <vt:lpstr>Buenos Aires VN</vt:lpstr>
      <vt:lpstr>Buenos Aires VN-bold</vt:lpstr>
      <vt:lpstr>Helvetica Neue</vt:lpstr>
      <vt:lpstr>Inter</vt:lpstr>
      <vt:lpstr>small arial</vt:lpstr>
      <vt:lpstr>Office Theme</vt:lpstr>
      <vt:lpstr>HELLO EVERYONE</vt:lpstr>
      <vt:lpstr>PowerPoint Presentation</vt:lpstr>
      <vt:lpstr>Classroom rules</vt:lpstr>
      <vt:lpstr>      VOCABULARY about Food</vt:lpstr>
      <vt:lpstr>VOCABULARY about Drink</vt:lpstr>
      <vt:lpstr>HOW TO ANSWER THESE QUESTION</vt:lpstr>
      <vt:lpstr> 2. What would you like to eat?  I'd like + noun, please: Vui lòng cho tôi … Ví dụ: I'd like an spaghetti, please. (Vui lòng cho tôi món mì Ý.) </vt:lpstr>
      <vt:lpstr> Exercise 1. rearrange the sentences to make sense  1. your /favourite/ What /is / food/?  ………………………………………………………………………  2. big / a / I’m / Spaghetti / of/ fan /.   ……………………………………………………………………  3. like / I’d / spaghetti / a /,please/.  ……………………………………………………………………  4. cheese / burger / love /and / I /.  ……………………………………………………………………  5. food / chicken / My / is/ favorite /.  ……………………………………………………………………      </vt:lpstr>
      <vt:lpstr>Exercise 2. Read and complete.</vt:lpstr>
      <vt:lpstr>Exercise 3. Look and write</vt:lpstr>
      <vt:lpstr>GOODBYE SONG</vt:lpstr>
      <vt:lpstr>HOMEWORK</vt:lpstr>
      <vt:lpstr>GOODBYE CLASS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Thanh, Alan (Truong Hoai Thanh | Sales Livestock)</dc:creator>
  <cp:lastModifiedBy>Thanh, Alan (Truong Hoai Thanh | Sales Livestock)</cp:lastModifiedBy>
  <cp:revision>8</cp:revision>
  <dcterms:created xsi:type="dcterms:W3CDTF">2025-04-12T07:32:17Z</dcterms:created>
  <dcterms:modified xsi:type="dcterms:W3CDTF">2025-04-20T04:47:20Z</dcterms:modified>
</cp:coreProperties>
</file>