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0" r:id="rId2"/>
  </p:sldMasterIdLst>
  <p:notesMasterIdLst>
    <p:notesMasterId r:id="rId19"/>
  </p:notesMasterIdLst>
  <p:sldIdLst>
    <p:sldId id="410" r:id="rId3"/>
    <p:sldId id="257" r:id="rId4"/>
    <p:sldId id="481" r:id="rId5"/>
    <p:sldId id="482" r:id="rId6"/>
    <p:sldId id="329" r:id="rId7"/>
    <p:sldId id="349" r:id="rId8"/>
    <p:sldId id="351" r:id="rId9"/>
    <p:sldId id="477" r:id="rId10"/>
    <p:sldId id="469" r:id="rId11"/>
    <p:sldId id="470" r:id="rId12"/>
    <p:sldId id="487" r:id="rId13"/>
    <p:sldId id="488" r:id="rId14"/>
    <p:sldId id="484" r:id="rId15"/>
    <p:sldId id="489" r:id="rId16"/>
    <p:sldId id="486" r:id="rId17"/>
    <p:sldId id="4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EE4"/>
    <a:srgbClr val="F907D6"/>
    <a:srgbClr val="0000CC"/>
    <a:srgbClr val="EA16CC"/>
    <a:srgbClr val="483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1-25T11:08:57.6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12139-F68C-49BC-A563-C055EAFB51D9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DA761-9DC0-47F8-9055-380C8A563A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31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23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0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5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89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81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07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50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42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DA761-9DC0-47F8-9055-380C8A563A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7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4A1E-ECD6-4493-9838-A59998E5C2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7DC42-AF43-4377-920E-F88E4FE42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B6B5A-0AC3-4A55-A0C1-C0C03625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A9DA4-659A-444F-AA5B-20015D5BD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E232-4827-4E5F-AD15-439E5FA2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2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05C4-F6A0-4B7D-9F04-1E2DFD170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A3008-3543-4209-8A75-5A6E5DD0F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93FCD-7880-4605-9CDA-09D5CBFBC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20856-2393-45B2-8E7E-6FAC84E8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EB154-C14E-4DD1-9190-E8BFE71F4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81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4E60C-66BE-442F-A146-6DCDD27AD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9BE3E-31FA-46A9-9A32-052581BD8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344D5-B8A7-47F4-9F48-76782A13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67BD8-643B-4291-BC5F-84D909450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9645C-A05A-498B-8273-313281E0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01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CF1D7-ED57-45EF-B1CA-4BD9810B426F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EFED5-99B3-410F-A019-6BE3429CE8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746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CF1D7-ED57-45EF-B1CA-4BD9810B426F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EFED5-99B3-410F-A019-6BE3429CE8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020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CF1D7-ED57-45EF-B1CA-4BD9810B426F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EFED5-99B3-410F-A019-6BE3429CE8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800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CF1D7-ED57-45EF-B1CA-4BD9810B426F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EFED5-99B3-410F-A019-6BE3429CE8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488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CF1D7-ED57-45EF-B1CA-4BD9810B426F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EFED5-99B3-410F-A019-6BE3429CE8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430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CF1D7-ED57-45EF-B1CA-4BD9810B426F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EFED5-99B3-410F-A019-6BE3429CE8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353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CF1D7-ED57-45EF-B1CA-4BD9810B426F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EFED5-99B3-410F-A019-6BE3429CE8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552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CF1D7-ED57-45EF-B1CA-4BD9810B426F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EFED5-99B3-410F-A019-6BE3429CE8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69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A98E1-0A43-4E5C-AA8B-A9FAB5D4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3FFEE-B608-4582-BD58-A9186559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1F201-91A3-4D98-85BA-344078580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D7FCF-AB8A-40DA-9FEB-A1AD42BF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FEBF-3300-4E0A-8351-EFEFC277F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032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CF1D7-ED57-45EF-B1CA-4BD9810B426F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EFED5-99B3-410F-A019-6BE3429CE8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809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CF1D7-ED57-45EF-B1CA-4BD9810B426F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EFED5-99B3-410F-A019-6BE3429CE8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124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CF1D7-ED57-45EF-B1CA-4BD9810B426F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EFED5-99B3-410F-A019-6BE3429CE8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040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D3053-C92F-427A-8B13-0B83C7E8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5E702-8CA4-4F76-874E-96867236C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C654E-AAA0-4943-984A-E1AFEED1E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0C0B2-363B-4789-B654-D63E872B3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F4379-E5EB-445A-B0EB-815C77EED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C26D-C897-4802-A8E4-FF627310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07952-9625-41A2-8686-642996CA1D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2C1EEF-A6E6-4D3F-96B4-BA3654DDE8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22176-E3A6-4DEE-9B7B-AA3B27D0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5A3A8-990A-43A4-8A7A-E83A98DEC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1FC0-FD68-4822-9349-7ED3B96C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6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A7B8-D411-4799-BC47-B7ED30E67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A7D53-76E2-4CDD-B64D-3AC8DDDCB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26CA3-9436-4482-A8BC-E4B26412A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45B53-3897-4368-B02A-48BB09E6C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64099-542D-4224-BA26-E94745395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59529D-8D1F-4C91-B869-FAA2D77B9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C0CF99-A3B0-4014-99CC-46AF619C0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9CABCC-4D84-47F2-9CF9-2EB0B0E2E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39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DBA7-F566-4D5B-BD1D-D091A03C9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ED315-716D-4DF6-A612-ED54FF3C5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6500D-83DF-448E-A5C4-73DC157D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E3385-750C-48FA-B589-081F88F0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2B19D-5379-40B4-9428-7E6A7FEB6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FC63C-2646-42A3-8933-0B252B33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9C92C-8775-4375-8D68-14106B9F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D759-81BC-4483-9A5C-EB273DD1D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A9A3F-C082-4DDC-B1DF-32E9EF889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2EFD1-F078-48EE-892A-B0A0F6E58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B445D-3C6E-4628-BCA1-A28433B23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85BDBD-B4DC-474F-94A5-54393EAC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2CC648-F0A4-4EF3-A6DE-75CC825A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1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1BA1B-531A-41CD-8704-7AD29AB5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62C6A4-D990-48D0-9D48-25936A3BB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DAFED-8FFE-480B-BEA1-6FFDCFDAB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6004A-858D-4EA1-9E82-E37C044C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CF1D7-ED57-45EF-B1CA-4BD9810B426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E55515-D97B-48E4-95B6-B820DB669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352AC-9D2B-4EB2-B3D6-BA858CE3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7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F7D21B-0821-46EC-A4C0-9100FF9F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C68DB-A6EB-424D-B575-F7C5E9D6B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0C130-A828-42C6-89FB-437006F08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F1D7-ED57-45EF-B1CA-4BD9810B426F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C2663-8F02-415B-9428-610F362BF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BE147-7DDB-4F32-8D98-1C31667CD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EFED5-99B3-410F-A019-6BE3429CE8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ACF1D7-ED57-45EF-B1CA-4BD9810B426F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6/18/2025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all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EFED5-99B3-410F-A019-6BE3429CE8E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68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audio" Target="../media/audio2.wav"/><Relationship Id="rId7" Type="http://schemas.openxmlformats.org/officeDocument/2006/relationships/slide" Target="slide8.xml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4.jpg"/><Relationship Id="rId5" Type="http://schemas.openxmlformats.org/officeDocument/2006/relationships/audio" Target="../media/audio4.wav"/><Relationship Id="rId10" Type="http://schemas.openxmlformats.org/officeDocument/2006/relationships/image" Target="../media/image33.jpeg"/><Relationship Id="rId4" Type="http://schemas.openxmlformats.org/officeDocument/2006/relationships/audio" Target="../media/audio3.wav"/><Relationship Id="rId9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audio" Target="../media/audio2.wav"/><Relationship Id="rId7" Type="http://schemas.openxmlformats.org/officeDocument/2006/relationships/slide" Target="slide8.xml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34.jpg"/><Relationship Id="rId5" Type="http://schemas.openxmlformats.org/officeDocument/2006/relationships/audio" Target="../media/audio4.wav"/><Relationship Id="rId10" Type="http://schemas.openxmlformats.org/officeDocument/2006/relationships/image" Target="../media/image33.jpeg"/><Relationship Id="rId4" Type="http://schemas.openxmlformats.org/officeDocument/2006/relationships/audio" Target="../media/audio3.wav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audio" Target="../media/audio2.wav"/><Relationship Id="rId7" Type="http://schemas.openxmlformats.org/officeDocument/2006/relationships/slide" Target="slide8.xml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11" Type="http://schemas.openxmlformats.org/officeDocument/2006/relationships/image" Target="../media/image34.jpg"/><Relationship Id="rId5" Type="http://schemas.openxmlformats.org/officeDocument/2006/relationships/audio" Target="../media/audio4.wav"/><Relationship Id="rId10" Type="http://schemas.openxmlformats.org/officeDocument/2006/relationships/image" Target="../media/image33.jpeg"/><Relationship Id="rId4" Type="http://schemas.openxmlformats.org/officeDocument/2006/relationships/audio" Target="../media/audio3.wav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audio" Target="../media/audio2.wav"/><Relationship Id="rId7" Type="http://schemas.openxmlformats.org/officeDocument/2006/relationships/slide" Target="slide8.xml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34.jpg"/><Relationship Id="rId5" Type="http://schemas.openxmlformats.org/officeDocument/2006/relationships/audio" Target="../media/audio4.wav"/><Relationship Id="rId10" Type="http://schemas.openxmlformats.org/officeDocument/2006/relationships/image" Target="../media/image33.jpeg"/><Relationship Id="rId4" Type="http://schemas.openxmlformats.org/officeDocument/2006/relationships/audio" Target="../media/audio3.wav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audio" Target="../media/audio2.wav"/><Relationship Id="rId7" Type="http://schemas.openxmlformats.org/officeDocument/2006/relationships/slide" Target="slide8.xml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4.jpg"/><Relationship Id="rId5" Type="http://schemas.openxmlformats.org/officeDocument/2006/relationships/audio" Target="../media/audio4.wav"/><Relationship Id="rId10" Type="http://schemas.openxmlformats.org/officeDocument/2006/relationships/image" Target="../media/image33.jpeg"/><Relationship Id="rId4" Type="http://schemas.openxmlformats.org/officeDocument/2006/relationships/audio" Target="../media/audio3.wav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audio" Target="../media/audio2.wav"/><Relationship Id="rId7" Type="http://schemas.openxmlformats.org/officeDocument/2006/relationships/slide" Target="slide8.xml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34.jpg"/><Relationship Id="rId5" Type="http://schemas.openxmlformats.org/officeDocument/2006/relationships/audio" Target="../media/audio4.wav"/><Relationship Id="rId10" Type="http://schemas.openxmlformats.org/officeDocument/2006/relationships/image" Target="../media/image33.jpeg"/><Relationship Id="rId4" Type="http://schemas.openxmlformats.org/officeDocument/2006/relationships/audio" Target="../media/audio3.wav"/><Relationship Id="rId9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audio" Target="../media/audio2.wav"/><Relationship Id="rId7" Type="http://schemas.openxmlformats.org/officeDocument/2006/relationships/slide" Target="slide8.xml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34.jpg"/><Relationship Id="rId5" Type="http://schemas.openxmlformats.org/officeDocument/2006/relationships/audio" Target="../media/audio4.wav"/><Relationship Id="rId10" Type="http://schemas.openxmlformats.org/officeDocument/2006/relationships/image" Target="../media/image33.jpeg"/><Relationship Id="rId4" Type="http://schemas.openxmlformats.org/officeDocument/2006/relationships/audio" Target="../media/audio3.wav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slide" Target="slide8.xml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7.xml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9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3.xml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3.xml"/><Relationship Id="rId3" Type="http://schemas.openxmlformats.org/officeDocument/2006/relationships/audio" Target="../media/audio1.wav"/><Relationship Id="rId7" Type="http://schemas.openxmlformats.org/officeDocument/2006/relationships/slide" Target="slide11.xml"/><Relationship Id="rId12" Type="http://schemas.openxmlformats.org/officeDocument/2006/relationships/slide" Target="slide9.xml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image" Target="../media/image28.jpg"/><Relationship Id="rId5" Type="http://schemas.openxmlformats.org/officeDocument/2006/relationships/image" Target="../media/image27.jpg"/><Relationship Id="rId15" Type="http://schemas.openxmlformats.org/officeDocument/2006/relationships/image" Target="../media/image30.png"/><Relationship Id="rId10" Type="http://schemas.openxmlformats.org/officeDocument/2006/relationships/slide" Target="slide14.xml"/><Relationship Id="rId4" Type="http://schemas.openxmlformats.org/officeDocument/2006/relationships/slide" Target="slide16.xml"/><Relationship Id="rId9" Type="http://schemas.openxmlformats.org/officeDocument/2006/relationships/slide" Target="slide15.xml"/><Relationship Id="rId1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audio" Target="../media/audio2.wav"/><Relationship Id="rId7" Type="http://schemas.openxmlformats.org/officeDocument/2006/relationships/slide" Target="slide8.xml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4.jpg"/><Relationship Id="rId5" Type="http://schemas.openxmlformats.org/officeDocument/2006/relationships/audio" Target="../media/audio4.wav"/><Relationship Id="rId10" Type="http://schemas.openxmlformats.org/officeDocument/2006/relationships/image" Target="../media/image33.jpeg"/><Relationship Id="rId4" Type="http://schemas.openxmlformats.org/officeDocument/2006/relationships/audio" Target="../media/audio3.wav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5">
              <a:lumMod val="40000"/>
              <a:lumOff val="60000"/>
            </a:schemeClr>
          </a:fgClr>
          <a:bgClr>
            <a:schemeClr val="accent5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142043" y="341108"/>
            <a:ext cx="1193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19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3 – 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PERIOD 6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6151F3B-66DC-4E41-92A2-DD4F3C76088B}"/>
              </a:ext>
            </a:extLst>
          </p:cNvPr>
          <p:cNvSpPr/>
          <p:nvPr/>
        </p:nvSpPr>
        <p:spPr>
          <a:xfrm>
            <a:off x="1917718" y="464003"/>
            <a:ext cx="86998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dirty="0">
                <a:solidFill>
                  <a:srgbClr val="717DBD"/>
                </a:solidFill>
                <a:latin typeface="Amasis MT Pro Black" panose="02040A04050005020304" pitchFamily="18" charset="0"/>
              </a:rPr>
              <a:t>Outdoor activities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masis MT Pro Black" panose="02040A040500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6201" y="2933461"/>
            <a:ext cx="7182852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44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"/>
          <p:cNvSpPr/>
          <p:nvPr/>
        </p:nvSpPr>
        <p:spPr>
          <a:xfrm>
            <a:off x="1204624" y="2055451"/>
            <a:ext cx="158432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AM</a:t>
            </a:r>
          </a:p>
        </p:txBody>
      </p:sp>
      <p:sp>
        <p:nvSpPr>
          <p:cNvPr id="6" name="6"/>
          <p:cNvSpPr/>
          <p:nvPr/>
        </p:nvSpPr>
        <p:spPr>
          <a:xfrm>
            <a:off x="1204624" y="2919051"/>
            <a:ext cx="158432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IS</a:t>
            </a:r>
          </a:p>
        </p:txBody>
      </p:sp>
      <p:sp>
        <p:nvSpPr>
          <p:cNvPr id="7" name="7"/>
          <p:cNvSpPr/>
          <p:nvPr/>
        </p:nvSpPr>
        <p:spPr>
          <a:xfrm>
            <a:off x="1204624" y="3711214"/>
            <a:ext cx="1584325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ARE</a:t>
            </a:r>
          </a:p>
        </p:txBody>
      </p:sp>
      <p:sp>
        <p:nvSpPr>
          <p:cNvPr id="8" name="8"/>
          <p:cNvSpPr/>
          <p:nvPr/>
        </p:nvSpPr>
        <p:spPr>
          <a:xfrm>
            <a:off x="8718261" y="2055451"/>
            <a:ext cx="3279774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DANCING</a:t>
            </a:r>
          </a:p>
        </p:txBody>
      </p:sp>
      <p:sp>
        <p:nvSpPr>
          <p:cNvPr id="9" name="12"/>
          <p:cNvSpPr/>
          <p:nvPr/>
        </p:nvSpPr>
        <p:spPr>
          <a:xfrm>
            <a:off x="8718261" y="2919051"/>
            <a:ext cx="3279774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SINGING</a:t>
            </a:r>
          </a:p>
        </p:txBody>
      </p:sp>
      <p:sp>
        <p:nvSpPr>
          <p:cNvPr id="10" name="13"/>
          <p:cNvSpPr/>
          <p:nvPr/>
        </p:nvSpPr>
        <p:spPr>
          <a:xfrm>
            <a:off x="8718260" y="3711213"/>
            <a:ext cx="327977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latin typeface="Snap ITC" pitchFamily="82" charset="0"/>
              </a:rPr>
              <a:t>WATCHING T.V</a:t>
            </a:r>
          </a:p>
        </p:txBody>
      </p:sp>
      <p:sp>
        <p:nvSpPr>
          <p:cNvPr id="11" name="14"/>
          <p:cNvSpPr/>
          <p:nvPr/>
        </p:nvSpPr>
        <p:spPr>
          <a:xfrm>
            <a:off x="1806286" y="5007408"/>
            <a:ext cx="8496300" cy="17287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She ____  __________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at the party.</a:t>
            </a:r>
          </a:p>
        </p:txBody>
      </p:sp>
      <p:sp>
        <p:nvSpPr>
          <p:cNvPr id="12" name="15"/>
          <p:cNvSpPr/>
          <p:nvPr/>
        </p:nvSpPr>
        <p:spPr>
          <a:xfrm>
            <a:off x="4778807" y="5296333"/>
            <a:ext cx="1150938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 err="1">
                <a:latin typeface="Snap ITC" pitchFamily="82" charset="0"/>
              </a:rPr>
              <a:t>is</a:t>
            </a:r>
            <a:endParaRPr lang="pt-PT" sz="3600" dirty="0">
              <a:latin typeface="Snap ITC" pitchFamily="82" charset="0"/>
            </a:endParaRPr>
          </a:p>
        </p:txBody>
      </p:sp>
      <p:sp>
        <p:nvSpPr>
          <p:cNvPr id="13" name="16"/>
          <p:cNvSpPr/>
          <p:nvPr/>
        </p:nvSpPr>
        <p:spPr>
          <a:xfrm>
            <a:off x="6049552" y="5295257"/>
            <a:ext cx="2519362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singing</a:t>
            </a:r>
          </a:p>
        </p:txBody>
      </p:sp>
      <p:sp>
        <p:nvSpPr>
          <p:cNvPr id="17" name="12"/>
          <p:cNvSpPr/>
          <p:nvPr/>
        </p:nvSpPr>
        <p:spPr>
          <a:xfrm>
            <a:off x="2382982" y="374940"/>
            <a:ext cx="7093527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What’s she doing?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43" y="1599017"/>
            <a:ext cx="4553585" cy="3048425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7" t="6465" r="40837" b="72929"/>
          <a:stretch/>
        </p:blipFill>
        <p:spPr>
          <a:xfrm>
            <a:off x="10644506" y="114444"/>
            <a:ext cx="1482437" cy="14131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6960" b="14193"/>
          <a:stretch/>
        </p:blipFill>
        <p:spPr>
          <a:xfrm>
            <a:off x="34151" y="1428877"/>
            <a:ext cx="1461816" cy="154048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321669" y="1878715"/>
            <a:ext cx="1307495" cy="2277376"/>
            <a:chOff x="10940619" y="3408576"/>
            <a:chExt cx="1011382" cy="174567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5" t="7676" r="75527" b="66869"/>
            <a:stretch/>
          </p:blipFill>
          <p:spPr>
            <a:xfrm>
              <a:off x="10940619" y="3408576"/>
              <a:ext cx="1011382" cy="1745672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1103335" y="3578942"/>
              <a:ext cx="685949" cy="7077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40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746258" y="1851763"/>
            <a:ext cx="1303294" cy="2304328"/>
            <a:chOff x="67676" y="2327564"/>
            <a:chExt cx="1303294" cy="2304328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45" t="60808" r="11382" b="11111"/>
            <a:stretch/>
          </p:blipFill>
          <p:spPr>
            <a:xfrm>
              <a:off x="67676" y="2327564"/>
              <a:ext cx="1303294" cy="2304328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242277" y="2422452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20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7071" r="7018" b="15152"/>
          <a:stretch/>
        </p:blipFill>
        <p:spPr>
          <a:xfrm>
            <a:off x="10806071" y="1852063"/>
            <a:ext cx="1316358" cy="128628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0" r="13720"/>
          <a:stretch/>
        </p:blipFill>
        <p:spPr>
          <a:xfrm>
            <a:off x="234037" y="3257998"/>
            <a:ext cx="1377777" cy="15201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6960" b="14193"/>
          <a:stretch/>
        </p:blipFill>
        <p:spPr>
          <a:xfrm rot="977519">
            <a:off x="10861662" y="3289165"/>
            <a:ext cx="1266192" cy="133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45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2.59259E-6 L 6.25E-7 -0.07222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7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2.59259E-6 L -2.08333E-6 -0.07222 " pathEditMode="relative" rAng="0" ptsTypes="AA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7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"/>
          <p:cNvSpPr/>
          <p:nvPr/>
        </p:nvSpPr>
        <p:spPr>
          <a:xfrm>
            <a:off x="1204624" y="2055451"/>
            <a:ext cx="158432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AM</a:t>
            </a:r>
          </a:p>
        </p:txBody>
      </p:sp>
      <p:sp>
        <p:nvSpPr>
          <p:cNvPr id="6" name="6"/>
          <p:cNvSpPr/>
          <p:nvPr/>
        </p:nvSpPr>
        <p:spPr>
          <a:xfrm>
            <a:off x="1204624" y="2919051"/>
            <a:ext cx="158432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IS</a:t>
            </a:r>
          </a:p>
        </p:txBody>
      </p:sp>
      <p:sp>
        <p:nvSpPr>
          <p:cNvPr id="7" name="7"/>
          <p:cNvSpPr/>
          <p:nvPr/>
        </p:nvSpPr>
        <p:spPr>
          <a:xfrm>
            <a:off x="1204624" y="3711214"/>
            <a:ext cx="1584325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ARE</a:t>
            </a:r>
          </a:p>
        </p:txBody>
      </p:sp>
      <p:sp>
        <p:nvSpPr>
          <p:cNvPr id="8" name="8"/>
          <p:cNvSpPr/>
          <p:nvPr/>
        </p:nvSpPr>
        <p:spPr>
          <a:xfrm>
            <a:off x="8492835" y="2110870"/>
            <a:ext cx="3408219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playing football</a:t>
            </a:r>
          </a:p>
        </p:txBody>
      </p:sp>
      <p:sp>
        <p:nvSpPr>
          <p:cNvPr id="9" name="12"/>
          <p:cNvSpPr/>
          <p:nvPr/>
        </p:nvSpPr>
        <p:spPr>
          <a:xfrm>
            <a:off x="8492836" y="2919051"/>
            <a:ext cx="3394364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playing badminton</a:t>
            </a:r>
          </a:p>
        </p:txBody>
      </p:sp>
      <p:sp>
        <p:nvSpPr>
          <p:cNvPr id="10" name="13"/>
          <p:cNvSpPr/>
          <p:nvPr/>
        </p:nvSpPr>
        <p:spPr>
          <a:xfrm>
            <a:off x="8492836" y="3711213"/>
            <a:ext cx="3186546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playing games</a:t>
            </a:r>
            <a:endParaRPr lang="pt-PT" sz="2400" dirty="0">
              <a:latin typeface="Snap ITC" pitchFamily="82" charset="0"/>
            </a:endParaRPr>
          </a:p>
        </p:txBody>
      </p:sp>
      <p:sp>
        <p:nvSpPr>
          <p:cNvPr id="11" name="14"/>
          <p:cNvSpPr/>
          <p:nvPr/>
        </p:nvSpPr>
        <p:spPr>
          <a:xfrm>
            <a:off x="1806285" y="5007408"/>
            <a:ext cx="8944841" cy="17287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He ____  __________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in the park.</a:t>
            </a:r>
          </a:p>
        </p:txBody>
      </p:sp>
      <p:sp>
        <p:nvSpPr>
          <p:cNvPr id="12" name="15"/>
          <p:cNvSpPr/>
          <p:nvPr/>
        </p:nvSpPr>
        <p:spPr>
          <a:xfrm>
            <a:off x="4838355" y="5296332"/>
            <a:ext cx="1150938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 err="1">
                <a:latin typeface="Snap ITC" pitchFamily="82" charset="0"/>
              </a:rPr>
              <a:t>is</a:t>
            </a:r>
            <a:endParaRPr lang="pt-PT" sz="3600" dirty="0">
              <a:latin typeface="Snap ITC" pitchFamily="82" charset="0"/>
            </a:endParaRPr>
          </a:p>
        </p:txBody>
      </p:sp>
      <p:sp>
        <p:nvSpPr>
          <p:cNvPr id="13" name="16"/>
          <p:cNvSpPr/>
          <p:nvPr/>
        </p:nvSpPr>
        <p:spPr>
          <a:xfrm>
            <a:off x="6086331" y="5296331"/>
            <a:ext cx="4103687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8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playing badminton</a:t>
            </a:r>
          </a:p>
        </p:txBody>
      </p:sp>
      <p:sp>
        <p:nvSpPr>
          <p:cNvPr id="17" name="12"/>
          <p:cNvSpPr/>
          <p:nvPr/>
        </p:nvSpPr>
        <p:spPr>
          <a:xfrm>
            <a:off x="2382982" y="374940"/>
            <a:ext cx="7093527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What’s he doing?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7" y="1348359"/>
            <a:ext cx="4197928" cy="3238510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7" t="6465" r="40837" b="72929"/>
          <a:stretch/>
        </p:blipFill>
        <p:spPr>
          <a:xfrm>
            <a:off x="10644506" y="114444"/>
            <a:ext cx="1482437" cy="14131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6960" b="14193"/>
          <a:stretch/>
        </p:blipFill>
        <p:spPr>
          <a:xfrm>
            <a:off x="114295" y="1526958"/>
            <a:ext cx="1461816" cy="154048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321669" y="1878715"/>
            <a:ext cx="1307495" cy="2277376"/>
            <a:chOff x="10940619" y="3408576"/>
            <a:chExt cx="1011382" cy="17456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5" t="7676" r="75527" b="66869"/>
            <a:stretch/>
          </p:blipFill>
          <p:spPr>
            <a:xfrm>
              <a:off x="10940619" y="3408576"/>
              <a:ext cx="1011382" cy="174567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1103335" y="3578942"/>
              <a:ext cx="685949" cy="7077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30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46258" y="1851763"/>
            <a:ext cx="1303294" cy="2304328"/>
            <a:chOff x="67676" y="2327564"/>
            <a:chExt cx="1303294" cy="230432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45" t="60808" r="11382" b="11111"/>
            <a:stretch/>
          </p:blipFill>
          <p:spPr>
            <a:xfrm>
              <a:off x="67676" y="2327564"/>
              <a:ext cx="1303294" cy="2304328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42277" y="2422452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10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7071" r="7018" b="15152"/>
          <a:stretch/>
        </p:blipFill>
        <p:spPr>
          <a:xfrm>
            <a:off x="10882183" y="1743508"/>
            <a:ext cx="1316358" cy="12862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0" r="13720"/>
          <a:stretch/>
        </p:blipFill>
        <p:spPr>
          <a:xfrm>
            <a:off x="156314" y="3305534"/>
            <a:ext cx="1377777" cy="15201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6960" b="14193"/>
          <a:stretch/>
        </p:blipFill>
        <p:spPr>
          <a:xfrm rot="977519">
            <a:off x="11013450" y="3488925"/>
            <a:ext cx="1266192" cy="133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50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2.59259E-6 L 2.70833E-6 -0.07222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7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2.59259E-6 L -2.08333E-6 -0.07222 " pathEditMode="relative" rAng="0" ptsTypes="AA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7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"/>
          <p:cNvSpPr/>
          <p:nvPr/>
        </p:nvSpPr>
        <p:spPr>
          <a:xfrm>
            <a:off x="1204624" y="2055451"/>
            <a:ext cx="158432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AM</a:t>
            </a:r>
          </a:p>
        </p:txBody>
      </p:sp>
      <p:sp>
        <p:nvSpPr>
          <p:cNvPr id="6" name="6"/>
          <p:cNvSpPr/>
          <p:nvPr/>
        </p:nvSpPr>
        <p:spPr>
          <a:xfrm>
            <a:off x="1204624" y="2919051"/>
            <a:ext cx="158432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IS</a:t>
            </a:r>
          </a:p>
        </p:txBody>
      </p:sp>
      <p:sp>
        <p:nvSpPr>
          <p:cNvPr id="7" name="7"/>
          <p:cNvSpPr/>
          <p:nvPr/>
        </p:nvSpPr>
        <p:spPr>
          <a:xfrm>
            <a:off x="1204624" y="3711214"/>
            <a:ext cx="1584325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ARE</a:t>
            </a:r>
          </a:p>
        </p:txBody>
      </p:sp>
      <p:sp>
        <p:nvSpPr>
          <p:cNvPr id="8" name="8"/>
          <p:cNvSpPr/>
          <p:nvPr/>
        </p:nvSpPr>
        <p:spPr>
          <a:xfrm>
            <a:off x="8718261" y="2846026"/>
            <a:ext cx="2305050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WALKING</a:t>
            </a:r>
          </a:p>
        </p:txBody>
      </p:sp>
      <p:sp>
        <p:nvSpPr>
          <p:cNvPr id="9" name="12"/>
          <p:cNvSpPr/>
          <p:nvPr/>
        </p:nvSpPr>
        <p:spPr>
          <a:xfrm>
            <a:off x="8718261" y="2017172"/>
            <a:ext cx="2305050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RUNNING</a:t>
            </a:r>
          </a:p>
        </p:txBody>
      </p:sp>
      <p:sp>
        <p:nvSpPr>
          <p:cNvPr id="10" name="13"/>
          <p:cNvSpPr/>
          <p:nvPr/>
        </p:nvSpPr>
        <p:spPr>
          <a:xfrm>
            <a:off x="8718261" y="3711213"/>
            <a:ext cx="2305050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latin typeface="Snap ITC" pitchFamily="82" charset="0"/>
              </a:rPr>
              <a:t>SKIPPING</a:t>
            </a:r>
          </a:p>
        </p:txBody>
      </p:sp>
      <p:sp>
        <p:nvSpPr>
          <p:cNvPr id="11" name="14"/>
          <p:cNvSpPr/>
          <p:nvPr/>
        </p:nvSpPr>
        <p:spPr>
          <a:xfrm>
            <a:off x="1806286" y="5007408"/>
            <a:ext cx="8496300" cy="17287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She ____  __________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in the garden.</a:t>
            </a:r>
          </a:p>
        </p:txBody>
      </p:sp>
      <p:sp>
        <p:nvSpPr>
          <p:cNvPr id="12" name="15"/>
          <p:cNvSpPr/>
          <p:nvPr/>
        </p:nvSpPr>
        <p:spPr>
          <a:xfrm>
            <a:off x="4788780" y="5296333"/>
            <a:ext cx="1150938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 err="1">
                <a:latin typeface="Snap ITC" pitchFamily="82" charset="0"/>
              </a:rPr>
              <a:t>is</a:t>
            </a:r>
            <a:endParaRPr lang="pt-PT" sz="3600" dirty="0">
              <a:latin typeface="Snap ITC" pitchFamily="82" charset="0"/>
            </a:endParaRPr>
          </a:p>
        </p:txBody>
      </p:sp>
      <p:sp>
        <p:nvSpPr>
          <p:cNvPr id="13" name="16"/>
          <p:cNvSpPr/>
          <p:nvPr/>
        </p:nvSpPr>
        <p:spPr>
          <a:xfrm>
            <a:off x="6049552" y="5296333"/>
            <a:ext cx="2519362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running</a:t>
            </a:r>
          </a:p>
        </p:txBody>
      </p:sp>
      <p:sp>
        <p:nvSpPr>
          <p:cNvPr id="17" name="12"/>
          <p:cNvSpPr/>
          <p:nvPr/>
        </p:nvSpPr>
        <p:spPr>
          <a:xfrm>
            <a:off x="2382982" y="374940"/>
            <a:ext cx="7093527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What’s she doing?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37" y="1561493"/>
            <a:ext cx="4405589" cy="2940731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7" t="6465" r="40837" b="72929"/>
          <a:stretch/>
        </p:blipFill>
        <p:spPr>
          <a:xfrm>
            <a:off x="10644506" y="114444"/>
            <a:ext cx="1482437" cy="14131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6960" b="14193"/>
          <a:stretch/>
        </p:blipFill>
        <p:spPr>
          <a:xfrm>
            <a:off x="182147" y="1544556"/>
            <a:ext cx="1461816" cy="154048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321669" y="1878715"/>
            <a:ext cx="1307495" cy="2277376"/>
            <a:chOff x="10940619" y="3408576"/>
            <a:chExt cx="1011382" cy="17456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5" t="7676" r="75527" b="66869"/>
            <a:stretch/>
          </p:blipFill>
          <p:spPr>
            <a:xfrm>
              <a:off x="10940619" y="3408576"/>
              <a:ext cx="1011382" cy="174567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1103335" y="3578942"/>
              <a:ext cx="685949" cy="7077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10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46258" y="1851763"/>
            <a:ext cx="1303294" cy="2304328"/>
            <a:chOff x="67676" y="2327564"/>
            <a:chExt cx="1303294" cy="230432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45" t="60808" r="11382" b="11111"/>
            <a:stretch/>
          </p:blipFill>
          <p:spPr>
            <a:xfrm>
              <a:off x="67676" y="2327564"/>
              <a:ext cx="1303294" cy="2304328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42277" y="2422452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50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7071" r="7018" b="15152"/>
          <a:stretch/>
        </p:blipFill>
        <p:spPr>
          <a:xfrm>
            <a:off x="10711066" y="2593434"/>
            <a:ext cx="1316358" cy="12862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0" r="13720"/>
          <a:stretch/>
        </p:blipFill>
        <p:spPr>
          <a:xfrm>
            <a:off x="379677" y="3301646"/>
            <a:ext cx="1377777" cy="15201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6960" b="14193"/>
          <a:stretch/>
        </p:blipFill>
        <p:spPr>
          <a:xfrm rot="977519">
            <a:off x="10694497" y="3452459"/>
            <a:ext cx="1266192" cy="133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63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-1.11111E-6 L 4.58333E-6 -0.07222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7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2.59259E-6 L -2.08333E-6 -0.07222 " pathEditMode="relative" rAng="0" ptsTypes="AA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7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"/>
          <p:cNvSpPr/>
          <p:nvPr/>
        </p:nvSpPr>
        <p:spPr>
          <a:xfrm>
            <a:off x="1481716" y="2129847"/>
            <a:ext cx="158432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AM</a:t>
            </a:r>
          </a:p>
        </p:txBody>
      </p:sp>
      <p:sp>
        <p:nvSpPr>
          <p:cNvPr id="6" name="6"/>
          <p:cNvSpPr/>
          <p:nvPr/>
        </p:nvSpPr>
        <p:spPr>
          <a:xfrm>
            <a:off x="1481716" y="2993447"/>
            <a:ext cx="158432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IS</a:t>
            </a:r>
          </a:p>
        </p:txBody>
      </p:sp>
      <p:sp>
        <p:nvSpPr>
          <p:cNvPr id="7" name="7"/>
          <p:cNvSpPr/>
          <p:nvPr/>
        </p:nvSpPr>
        <p:spPr>
          <a:xfrm>
            <a:off x="1481716" y="3785610"/>
            <a:ext cx="1584325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ARE</a:t>
            </a:r>
          </a:p>
        </p:txBody>
      </p:sp>
      <p:sp>
        <p:nvSpPr>
          <p:cNvPr id="8" name="8"/>
          <p:cNvSpPr/>
          <p:nvPr/>
        </p:nvSpPr>
        <p:spPr>
          <a:xfrm>
            <a:off x="7924800" y="2048595"/>
            <a:ext cx="3768436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Listening to music</a:t>
            </a:r>
          </a:p>
        </p:txBody>
      </p:sp>
      <p:sp>
        <p:nvSpPr>
          <p:cNvPr id="9" name="12"/>
          <p:cNvSpPr/>
          <p:nvPr/>
        </p:nvSpPr>
        <p:spPr>
          <a:xfrm>
            <a:off x="7924799" y="3632570"/>
            <a:ext cx="3865418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skating</a:t>
            </a:r>
          </a:p>
        </p:txBody>
      </p:sp>
      <p:sp>
        <p:nvSpPr>
          <p:cNvPr id="10" name="13"/>
          <p:cNvSpPr/>
          <p:nvPr/>
        </p:nvSpPr>
        <p:spPr>
          <a:xfrm>
            <a:off x="7869381" y="2794083"/>
            <a:ext cx="3976254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latin typeface="Snap ITC" pitchFamily="82" charset="0"/>
              </a:rPr>
              <a:t>Flying a kite</a:t>
            </a:r>
          </a:p>
        </p:txBody>
      </p:sp>
      <p:sp>
        <p:nvSpPr>
          <p:cNvPr id="11" name="14"/>
          <p:cNvSpPr/>
          <p:nvPr/>
        </p:nvSpPr>
        <p:spPr>
          <a:xfrm>
            <a:off x="1972542" y="4938134"/>
            <a:ext cx="8496300" cy="17287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“I ____  __________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in the rink.”</a:t>
            </a:r>
          </a:p>
        </p:txBody>
      </p:sp>
      <p:sp>
        <p:nvSpPr>
          <p:cNvPr id="12" name="15"/>
          <p:cNvSpPr/>
          <p:nvPr/>
        </p:nvSpPr>
        <p:spPr>
          <a:xfrm>
            <a:off x="4707805" y="5227059"/>
            <a:ext cx="1152525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 err="1">
                <a:latin typeface="Snap ITC" pitchFamily="82" charset="0"/>
              </a:rPr>
              <a:t>am</a:t>
            </a:r>
            <a:endParaRPr lang="pt-PT" sz="3600" dirty="0">
              <a:latin typeface="Snap ITC" pitchFamily="82" charset="0"/>
            </a:endParaRPr>
          </a:p>
        </p:txBody>
      </p:sp>
      <p:sp>
        <p:nvSpPr>
          <p:cNvPr id="13" name="16"/>
          <p:cNvSpPr/>
          <p:nvPr/>
        </p:nvSpPr>
        <p:spPr>
          <a:xfrm>
            <a:off x="6018648" y="5204181"/>
            <a:ext cx="2576945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skating</a:t>
            </a:r>
          </a:p>
        </p:txBody>
      </p:sp>
      <p:sp>
        <p:nvSpPr>
          <p:cNvPr id="17" name="12"/>
          <p:cNvSpPr/>
          <p:nvPr/>
        </p:nvSpPr>
        <p:spPr>
          <a:xfrm>
            <a:off x="2382982" y="430358"/>
            <a:ext cx="7093527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What are you doing?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01" y="1621631"/>
            <a:ext cx="4572638" cy="3048425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7" t="6465" r="40837" b="72929"/>
          <a:stretch/>
        </p:blipFill>
        <p:spPr>
          <a:xfrm>
            <a:off x="10644506" y="114444"/>
            <a:ext cx="1482437" cy="14131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6960" b="14193"/>
          <a:stretch/>
        </p:blipFill>
        <p:spPr>
          <a:xfrm>
            <a:off x="313719" y="2339279"/>
            <a:ext cx="1461816" cy="154048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321669" y="1878715"/>
            <a:ext cx="1307495" cy="2277376"/>
            <a:chOff x="10940619" y="3408576"/>
            <a:chExt cx="1011382" cy="17456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5" t="7676" r="75527" b="66869"/>
            <a:stretch/>
          </p:blipFill>
          <p:spPr>
            <a:xfrm>
              <a:off x="10940619" y="3408576"/>
              <a:ext cx="1011382" cy="174567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1103335" y="3578942"/>
              <a:ext cx="685949" cy="7077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30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46258" y="1851763"/>
            <a:ext cx="1303294" cy="2304328"/>
            <a:chOff x="67676" y="2327564"/>
            <a:chExt cx="1303294" cy="230432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45" t="60808" r="11382" b="11111"/>
            <a:stretch/>
          </p:blipFill>
          <p:spPr>
            <a:xfrm>
              <a:off x="67676" y="2327564"/>
              <a:ext cx="1303294" cy="2304328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42277" y="2422452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20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7071" r="7018" b="15152"/>
          <a:stretch/>
        </p:blipFill>
        <p:spPr>
          <a:xfrm>
            <a:off x="10806071" y="1852063"/>
            <a:ext cx="1316358" cy="12862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0" r="13720"/>
          <a:stretch/>
        </p:blipFill>
        <p:spPr>
          <a:xfrm>
            <a:off x="467744" y="3313673"/>
            <a:ext cx="1377777" cy="15201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6960" b="14193"/>
          <a:stretch/>
        </p:blipFill>
        <p:spPr>
          <a:xfrm rot="977519">
            <a:off x="10752628" y="2576570"/>
            <a:ext cx="1266192" cy="133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571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7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2.22222E-6 L -3.54167E-6 -0.07222 " pathEditMode="relative" rAng="0" ptsTypes="AA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7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"/>
          <p:cNvSpPr/>
          <p:nvPr/>
        </p:nvSpPr>
        <p:spPr>
          <a:xfrm>
            <a:off x="1204624" y="2055451"/>
            <a:ext cx="158432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AM</a:t>
            </a:r>
          </a:p>
        </p:txBody>
      </p:sp>
      <p:sp>
        <p:nvSpPr>
          <p:cNvPr id="6" name="6"/>
          <p:cNvSpPr/>
          <p:nvPr/>
        </p:nvSpPr>
        <p:spPr>
          <a:xfrm>
            <a:off x="1204624" y="2919051"/>
            <a:ext cx="158432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IS</a:t>
            </a:r>
          </a:p>
        </p:txBody>
      </p:sp>
      <p:sp>
        <p:nvSpPr>
          <p:cNvPr id="7" name="7"/>
          <p:cNvSpPr/>
          <p:nvPr/>
        </p:nvSpPr>
        <p:spPr>
          <a:xfrm>
            <a:off x="1204624" y="3711214"/>
            <a:ext cx="1584325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ARE</a:t>
            </a:r>
          </a:p>
        </p:txBody>
      </p:sp>
      <p:sp>
        <p:nvSpPr>
          <p:cNvPr id="8" name="8"/>
          <p:cNvSpPr/>
          <p:nvPr/>
        </p:nvSpPr>
        <p:spPr>
          <a:xfrm>
            <a:off x="8718261" y="2055451"/>
            <a:ext cx="2305050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RUNNING</a:t>
            </a:r>
          </a:p>
        </p:txBody>
      </p:sp>
      <p:sp>
        <p:nvSpPr>
          <p:cNvPr id="9" name="12"/>
          <p:cNvSpPr/>
          <p:nvPr/>
        </p:nvSpPr>
        <p:spPr>
          <a:xfrm>
            <a:off x="8718261" y="3730738"/>
            <a:ext cx="2305050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CYCLING</a:t>
            </a:r>
          </a:p>
        </p:txBody>
      </p:sp>
      <p:sp>
        <p:nvSpPr>
          <p:cNvPr id="10" name="13"/>
          <p:cNvSpPr/>
          <p:nvPr/>
        </p:nvSpPr>
        <p:spPr>
          <a:xfrm>
            <a:off x="8718261" y="2883332"/>
            <a:ext cx="2305050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latin typeface="Snap ITC" pitchFamily="82" charset="0"/>
              </a:rPr>
              <a:t>SKIPPING</a:t>
            </a:r>
          </a:p>
        </p:txBody>
      </p:sp>
      <p:sp>
        <p:nvSpPr>
          <p:cNvPr id="11" name="14"/>
          <p:cNvSpPr/>
          <p:nvPr/>
        </p:nvSpPr>
        <p:spPr>
          <a:xfrm>
            <a:off x="1806286" y="5007408"/>
            <a:ext cx="8496300" cy="17287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She ____  __________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in the playground.</a:t>
            </a:r>
          </a:p>
        </p:txBody>
      </p:sp>
      <p:sp>
        <p:nvSpPr>
          <p:cNvPr id="12" name="15"/>
          <p:cNvSpPr/>
          <p:nvPr/>
        </p:nvSpPr>
        <p:spPr>
          <a:xfrm>
            <a:off x="4778807" y="5245675"/>
            <a:ext cx="1150938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 err="1">
                <a:latin typeface="Snap ITC" pitchFamily="82" charset="0"/>
              </a:rPr>
              <a:t>is</a:t>
            </a:r>
            <a:endParaRPr lang="pt-PT" sz="3600" dirty="0">
              <a:latin typeface="Snap ITC" pitchFamily="82" charset="0"/>
            </a:endParaRPr>
          </a:p>
        </p:txBody>
      </p:sp>
      <p:sp>
        <p:nvSpPr>
          <p:cNvPr id="13" name="16"/>
          <p:cNvSpPr/>
          <p:nvPr/>
        </p:nvSpPr>
        <p:spPr>
          <a:xfrm>
            <a:off x="6049552" y="5245675"/>
            <a:ext cx="2519362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cycling</a:t>
            </a:r>
          </a:p>
        </p:txBody>
      </p:sp>
      <p:sp>
        <p:nvSpPr>
          <p:cNvPr id="17" name="12"/>
          <p:cNvSpPr/>
          <p:nvPr/>
        </p:nvSpPr>
        <p:spPr>
          <a:xfrm>
            <a:off x="2382982" y="374940"/>
            <a:ext cx="7093527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What’s she doing?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86" y="1682969"/>
            <a:ext cx="4572638" cy="3048425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7" t="6465" r="40837" b="72929"/>
          <a:stretch/>
        </p:blipFill>
        <p:spPr>
          <a:xfrm>
            <a:off x="10644506" y="114444"/>
            <a:ext cx="1482437" cy="14131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6960" b="14193"/>
          <a:stretch/>
        </p:blipFill>
        <p:spPr>
          <a:xfrm>
            <a:off x="62956" y="1329498"/>
            <a:ext cx="1461816" cy="154048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321669" y="1878715"/>
            <a:ext cx="1307495" cy="2277376"/>
            <a:chOff x="10940619" y="3408576"/>
            <a:chExt cx="1011382" cy="17456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5" t="7676" r="75527" b="66869"/>
            <a:stretch/>
          </p:blipFill>
          <p:spPr>
            <a:xfrm>
              <a:off x="10940619" y="3408576"/>
              <a:ext cx="1011382" cy="174567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1103335" y="3578942"/>
              <a:ext cx="685949" cy="7077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40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46258" y="1851763"/>
            <a:ext cx="1303294" cy="2304328"/>
            <a:chOff x="67676" y="2327564"/>
            <a:chExt cx="1303294" cy="230432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45" t="60808" r="11382" b="11111"/>
            <a:stretch/>
          </p:blipFill>
          <p:spPr>
            <a:xfrm>
              <a:off x="67676" y="2327564"/>
              <a:ext cx="1303294" cy="2304328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42277" y="2422452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20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7071" r="7018" b="15152"/>
          <a:stretch/>
        </p:blipFill>
        <p:spPr>
          <a:xfrm>
            <a:off x="10835582" y="1798751"/>
            <a:ext cx="1316358" cy="12862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0" r="13720"/>
          <a:stretch/>
        </p:blipFill>
        <p:spPr>
          <a:xfrm>
            <a:off x="99137" y="3225375"/>
            <a:ext cx="1377777" cy="15201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6960" b="14193"/>
          <a:stretch/>
        </p:blipFill>
        <p:spPr>
          <a:xfrm rot="977519">
            <a:off x="10691785" y="2662044"/>
            <a:ext cx="1266192" cy="133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84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3.7037E-7 L 4.58333E-6 -0.07222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7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2.59259E-6 L -2.08333E-6 -0.07222 " pathEditMode="relative" rAng="0" ptsTypes="AA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7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"/>
          <p:cNvSpPr/>
          <p:nvPr/>
        </p:nvSpPr>
        <p:spPr>
          <a:xfrm>
            <a:off x="1481716" y="2129847"/>
            <a:ext cx="158432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AM</a:t>
            </a:r>
          </a:p>
        </p:txBody>
      </p:sp>
      <p:sp>
        <p:nvSpPr>
          <p:cNvPr id="6" name="6"/>
          <p:cNvSpPr/>
          <p:nvPr/>
        </p:nvSpPr>
        <p:spPr>
          <a:xfrm>
            <a:off x="1481716" y="2993447"/>
            <a:ext cx="158432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IS</a:t>
            </a:r>
          </a:p>
        </p:txBody>
      </p:sp>
      <p:sp>
        <p:nvSpPr>
          <p:cNvPr id="7" name="7"/>
          <p:cNvSpPr/>
          <p:nvPr/>
        </p:nvSpPr>
        <p:spPr>
          <a:xfrm>
            <a:off x="1481716" y="3785610"/>
            <a:ext cx="1584325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ARE</a:t>
            </a:r>
          </a:p>
        </p:txBody>
      </p:sp>
      <p:sp>
        <p:nvSpPr>
          <p:cNvPr id="8" name="8"/>
          <p:cNvSpPr/>
          <p:nvPr/>
        </p:nvSpPr>
        <p:spPr>
          <a:xfrm>
            <a:off x="8599200" y="2946973"/>
            <a:ext cx="2305050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CYCLING</a:t>
            </a:r>
          </a:p>
        </p:txBody>
      </p:sp>
      <p:sp>
        <p:nvSpPr>
          <p:cNvPr id="9" name="12"/>
          <p:cNvSpPr/>
          <p:nvPr/>
        </p:nvSpPr>
        <p:spPr>
          <a:xfrm>
            <a:off x="8599200" y="2167363"/>
            <a:ext cx="2305050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SKIPPING</a:t>
            </a:r>
          </a:p>
        </p:txBody>
      </p:sp>
      <p:sp>
        <p:nvSpPr>
          <p:cNvPr id="10" name="13"/>
          <p:cNvSpPr/>
          <p:nvPr/>
        </p:nvSpPr>
        <p:spPr>
          <a:xfrm>
            <a:off x="8599200" y="3704357"/>
            <a:ext cx="2305050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latin typeface="Snap ITC" pitchFamily="82" charset="0"/>
              </a:rPr>
              <a:t>SINGING</a:t>
            </a:r>
          </a:p>
        </p:txBody>
      </p:sp>
      <p:sp>
        <p:nvSpPr>
          <p:cNvPr id="11" name="14"/>
          <p:cNvSpPr/>
          <p:nvPr/>
        </p:nvSpPr>
        <p:spPr>
          <a:xfrm>
            <a:off x="1972542" y="4938134"/>
            <a:ext cx="8496300" cy="17287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“I ____  __________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with my sister.”</a:t>
            </a:r>
          </a:p>
        </p:txBody>
      </p:sp>
      <p:sp>
        <p:nvSpPr>
          <p:cNvPr id="12" name="15"/>
          <p:cNvSpPr/>
          <p:nvPr/>
        </p:nvSpPr>
        <p:spPr>
          <a:xfrm>
            <a:off x="4652387" y="5227059"/>
            <a:ext cx="1152525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 err="1">
                <a:latin typeface="Snap ITC" pitchFamily="82" charset="0"/>
              </a:rPr>
              <a:t>am</a:t>
            </a:r>
            <a:endParaRPr lang="pt-PT" sz="3600" dirty="0">
              <a:latin typeface="Snap ITC" pitchFamily="82" charset="0"/>
            </a:endParaRPr>
          </a:p>
        </p:txBody>
      </p:sp>
      <p:sp>
        <p:nvSpPr>
          <p:cNvPr id="13" name="16"/>
          <p:cNvSpPr/>
          <p:nvPr/>
        </p:nvSpPr>
        <p:spPr>
          <a:xfrm>
            <a:off x="5933355" y="5227059"/>
            <a:ext cx="2519362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skipping</a:t>
            </a:r>
          </a:p>
        </p:txBody>
      </p:sp>
      <p:sp>
        <p:nvSpPr>
          <p:cNvPr id="17" name="12"/>
          <p:cNvSpPr/>
          <p:nvPr/>
        </p:nvSpPr>
        <p:spPr>
          <a:xfrm>
            <a:off x="2382982" y="374940"/>
            <a:ext cx="7093527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What are you doing?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26" y="1527464"/>
            <a:ext cx="4572638" cy="3048425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7" t="6465" r="40837" b="72929"/>
          <a:stretch/>
        </p:blipFill>
        <p:spPr>
          <a:xfrm>
            <a:off x="10644506" y="114444"/>
            <a:ext cx="1482437" cy="14131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6960" b="14193"/>
          <a:stretch/>
        </p:blipFill>
        <p:spPr>
          <a:xfrm>
            <a:off x="313719" y="2339279"/>
            <a:ext cx="1461816" cy="154048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321669" y="1878715"/>
            <a:ext cx="1307495" cy="2277376"/>
            <a:chOff x="10940619" y="3408576"/>
            <a:chExt cx="1011382" cy="174567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5" t="7676" r="75527" b="66869"/>
            <a:stretch/>
          </p:blipFill>
          <p:spPr>
            <a:xfrm>
              <a:off x="10940619" y="3408576"/>
              <a:ext cx="1011382" cy="174567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1103335" y="3578942"/>
              <a:ext cx="685949" cy="7077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50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46258" y="1851763"/>
            <a:ext cx="1303294" cy="2304328"/>
            <a:chOff x="67676" y="2327564"/>
            <a:chExt cx="1303294" cy="230432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45" t="60808" r="11382" b="11111"/>
            <a:stretch/>
          </p:blipFill>
          <p:spPr>
            <a:xfrm>
              <a:off x="67676" y="2327564"/>
              <a:ext cx="1303294" cy="2304328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42277" y="2422452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10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7071" r="7018" b="15152"/>
          <a:stretch/>
        </p:blipFill>
        <p:spPr>
          <a:xfrm>
            <a:off x="10556409" y="2787452"/>
            <a:ext cx="1316358" cy="12862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0" r="13720"/>
          <a:stretch/>
        </p:blipFill>
        <p:spPr>
          <a:xfrm>
            <a:off x="467744" y="3313673"/>
            <a:ext cx="1377777" cy="15201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6960" b="14193"/>
          <a:stretch/>
        </p:blipFill>
        <p:spPr>
          <a:xfrm rot="977519">
            <a:off x="10444835" y="3464487"/>
            <a:ext cx="1266192" cy="133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56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7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7 -3.7037E-7 L 2.08333E-7 -0.07222 " pathEditMode="relative" rAng="0" ptsTypes="AA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7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"/>
          <p:cNvSpPr/>
          <p:nvPr/>
        </p:nvSpPr>
        <p:spPr>
          <a:xfrm>
            <a:off x="1204624" y="2055451"/>
            <a:ext cx="158432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AM</a:t>
            </a:r>
          </a:p>
        </p:txBody>
      </p:sp>
      <p:sp>
        <p:nvSpPr>
          <p:cNvPr id="6" name="6"/>
          <p:cNvSpPr/>
          <p:nvPr/>
        </p:nvSpPr>
        <p:spPr>
          <a:xfrm>
            <a:off x="1204624" y="2919051"/>
            <a:ext cx="158432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IS</a:t>
            </a:r>
          </a:p>
        </p:txBody>
      </p:sp>
      <p:sp>
        <p:nvSpPr>
          <p:cNvPr id="7" name="7"/>
          <p:cNvSpPr/>
          <p:nvPr/>
        </p:nvSpPr>
        <p:spPr>
          <a:xfrm>
            <a:off x="1204624" y="3711214"/>
            <a:ext cx="1584325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ARE</a:t>
            </a:r>
          </a:p>
        </p:txBody>
      </p:sp>
      <p:sp>
        <p:nvSpPr>
          <p:cNvPr id="8" name="8"/>
          <p:cNvSpPr/>
          <p:nvPr/>
        </p:nvSpPr>
        <p:spPr>
          <a:xfrm>
            <a:off x="8685644" y="2072913"/>
            <a:ext cx="3071956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WATCHING T.V</a:t>
            </a:r>
          </a:p>
        </p:txBody>
      </p:sp>
      <p:sp>
        <p:nvSpPr>
          <p:cNvPr id="9" name="12"/>
          <p:cNvSpPr/>
          <p:nvPr/>
        </p:nvSpPr>
        <p:spPr>
          <a:xfrm>
            <a:off x="8653027" y="3843056"/>
            <a:ext cx="3104573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FLYING A KITE</a:t>
            </a:r>
          </a:p>
        </p:txBody>
      </p:sp>
      <p:sp>
        <p:nvSpPr>
          <p:cNvPr id="10" name="13"/>
          <p:cNvSpPr/>
          <p:nvPr/>
        </p:nvSpPr>
        <p:spPr>
          <a:xfrm>
            <a:off x="8685644" y="3039702"/>
            <a:ext cx="3071956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latin typeface="Snap ITC" pitchFamily="82" charset="0"/>
              </a:rPr>
              <a:t>WALKING</a:t>
            </a:r>
          </a:p>
        </p:txBody>
      </p:sp>
      <p:sp>
        <p:nvSpPr>
          <p:cNvPr id="11" name="14"/>
          <p:cNvSpPr/>
          <p:nvPr/>
        </p:nvSpPr>
        <p:spPr>
          <a:xfrm>
            <a:off x="1806286" y="5007408"/>
            <a:ext cx="8496300" cy="17287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He ____  __________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in the field.</a:t>
            </a:r>
          </a:p>
        </p:txBody>
      </p:sp>
      <p:sp>
        <p:nvSpPr>
          <p:cNvPr id="12" name="15"/>
          <p:cNvSpPr/>
          <p:nvPr/>
        </p:nvSpPr>
        <p:spPr>
          <a:xfrm>
            <a:off x="4614574" y="5285299"/>
            <a:ext cx="1150938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 err="1">
                <a:latin typeface="Snap ITC" pitchFamily="82" charset="0"/>
              </a:rPr>
              <a:t>is</a:t>
            </a:r>
            <a:endParaRPr lang="pt-PT" sz="3600" dirty="0">
              <a:latin typeface="Snap ITC" pitchFamily="82" charset="0"/>
            </a:endParaRPr>
          </a:p>
        </p:txBody>
      </p:sp>
      <p:sp>
        <p:nvSpPr>
          <p:cNvPr id="13" name="16"/>
          <p:cNvSpPr/>
          <p:nvPr/>
        </p:nvSpPr>
        <p:spPr>
          <a:xfrm>
            <a:off x="5929745" y="5285299"/>
            <a:ext cx="3934692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Flying a kite</a:t>
            </a:r>
          </a:p>
        </p:txBody>
      </p:sp>
      <p:sp>
        <p:nvSpPr>
          <p:cNvPr id="17" name="12"/>
          <p:cNvSpPr/>
          <p:nvPr/>
        </p:nvSpPr>
        <p:spPr>
          <a:xfrm>
            <a:off x="2382982" y="374940"/>
            <a:ext cx="7093527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What’s he doing?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26" y="1599017"/>
            <a:ext cx="4572638" cy="3048425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7" t="6465" r="40837" b="72929"/>
          <a:stretch/>
        </p:blipFill>
        <p:spPr>
          <a:xfrm>
            <a:off x="10644506" y="114444"/>
            <a:ext cx="1482437" cy="14131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6960" b="14193"/>
          <a:stretch/>
        </p:blipFill>
        <p:spPr>
          <a:xfrm>
            <a:off x="103195" y="1499840"/>
            <a:ext cx="1461816" cy="1540483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6409766" y="1854416"/>
            <a:ext cx="1307495" cy="2277376"/>
            <a:chOff x="10940619" y="3408576"/>
            <a:chExt cx="1011382" cy="174567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5" t="7676" r="75527" b="66869"/>
            <a:stretch/>
          </p:blipFill>
          <p:spPr>
            <a:xfrm>
              <a:off x="10940619" y="3408576"/>
              <a:ext cx="1011382" cy="174567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1103335" y="3578942"/>
              <a:ext cx="685949" cy="7077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20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834355" y="1827464"/>
            <a:ext cx="1303294" cy="2304328"/>
            <a:chOff x="67676" y="2327564"/>
            <a:chExt cx="1303294" cy="230432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45" t="60808" r="11382" b="11111"/>
            <a:stretch/>
          </p:blipFill>
          <p:spPr>
            <a:xfrm>
              <a:off x="67676" y="2327564"/>
              <a:ext cx="1303294" cy="2304328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242277" y="2422452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40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7071" r="7018" b="15152"/>
          <a:stretch/>
        </p:blipFill>
        <p:spPr>
          <a:xfrm>
            <a:off x="10937795" y="1740872"/>
            <a:ext cx="1316358" cy="12862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0" r="13720"/>
          <a:stretch/>
        </p:blipFill>
        <p:spPr>
          <a:xfrm>
            <a:off x="110521" y="3276953"/>
            <a:ext cx="1377777" cy="152013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6960" b="14193"/>
          <a:stretch/>
        </p:blipFill>
        <p:spPr>
          <a:xfrm rot="977519">
            <a:off x="10826222" y="2609787"/>
            <a:ext cx="1266192" cy="133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5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-4.81481E-6 L 8.33333E-7 -0.07222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7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-2.59259E-6 L -2.08333E-6 -0.07222 " pathEditMode="relative" rAng="0" ptsTypes="AA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7" dur="1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ardrop 88">
            <a:hlinkClick r:id="rId3" action="ppaction://hlinksldjump"/>
          </p:cNvPr>
          <p:cNvSpPr/>
          <p:nvPr/>
        </p:nvSpPr>
        <p:spPr>
          <a:xfrm rot="19325089">
            <a:off x="9363316" y="3396253"/>
            <a:ext cx="2743200" cy="2743200"/>
          </a:xfrm>
          <a:prstGeom prst="teardrop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ardrop 1">
            <a:hlinkClick r:id="rId4" action="ppaction://hlinksldjump"/>
          </p:cNvPr>
          <p:cNvSpPr/>
          <p:nvPr/>
        </p:nvSpPr>
        <p:spPr>
          <a:xfrm rot="19175039">
            <a:off x="7210125" y="2470423"/>
            <a:ext cx="2743200" cy="2743200"/>
          </a:xfrm>
          <a:prstGeom prst="teardrop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ardrop 76">
            <a:hlinkClick r:id="rId5" action="ppaction://hlinksldjump"/>
          </p:cNvPr>
          <p:cNvSpPr/>
          <p:nvPr/>
        </p:nvSpPr>
        <p:spPr>
          <a:xfrm rot="18846467">
            <a:off x="4920271" y="1676831"/>
            <a:ext cx="2743200" cy="2743200"/>
          </a:xfrm>
          <a:prstGeom prst="teardrop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ardrop 84">
            <a:hlinkClick r:id="rId6" action="ppaction://hlinksldjump"/>
          </p:cNvPr>
          <p:cNvSpPr/>
          <p:nvPr/>
        </p:nvSpPr>
        <p:spPr>
          <a:xfrm rot="18921308">
            <a:off x="2410380" y="1116898"/>
            <a:ext cx="2743200" cy="2743200"/>
          </a:xfrm>
          <a:prstGeom prst="teardrop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14:cNvPr>
              <p14:cNvContentPartPr/>
              <p14:nvPr/>
            </p14:nvContentPartPr>
            <p14:xfrm>
              <a:off x="-535587" y="2508657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7EF6EF8-B081-4A81-8816-B405B41E1DD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47827" y="2496417"/>
                <a:ext cx="24840" cy="24840"/>
              </a:xfrm>
              <a:prstGeom prst="rect">
                <a:avLst/>
              </a:prstGeom>
            </p:spPr>
          </p:pic>
        </mc:Fallback>
      </mc:AlternateContent>
      <p:sp>
        <p:nvSpPr>
          <p:cNvPr id="83" name="Teardrop 82">
            <a:hlinkClick r:id="rId9" action="ppaction://hlinksldjump"/>
          </p:cNvPr>
          <p:cNvSpPr/>
          <p:nvPr/>
        </p:nvSpPr>
        <p:spPr>
          <a:xfrm rot="18938950">
            <a:off x="114644" y="634075"/>
            <a:ext cx="2743200" cy="2743200"/>
          </a:xfrm>
          <a:prstGeom prst="teardrop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3173" y="1108930"/>
            <a:ext cx="23887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Warm up </a:t>
            </a:r>
          </a:p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&amp; Review</a:t>
            </a:r>
          </a:p>
        </p:txBody>
      </p:sp>
      <p:sp>
        <p:nvSpPr>
          <p:cNvPr id="90" name="Rectangle 89"/>
          <p:cNvSpPr/>
          <p:nvPr/>
        </p:nvSpPr>
        <p:spPr>
          <a:xfrm>
            <a:off x="2665183" y="1709094"/>
            <a:ext cx="239520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Read </a:t>
            </a:r>
          </a:p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and answer</a:t>
            </a:r>
          </a:p>
        </p:txBody>
      </p:sp>
      <p:sp>
        <p:nvSpPr>
          <p:cNvPr id="91" name="Rectangle 90"/>
          <p:cNvSpPr/>
          <p:nvPr/>
        </p:nvSpPr>
        <p:spPr>
          <a:xfrm>
            <a:off x="5249009" y="2602232"/>
            <a:ext cx="23214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Let’s write</a:t>
            </a:r>
          </a:p>
        </p:txBody>
      </p:sp>
      <p:sp>
        <p:nvSpPr>
          <p:cNvPr id="92" name="Rectangle 91"/>
          <p:cNvSpPr/>
          <p:nvPr/>
        </p:nvSpPr>
        <p:spPr>
          <a:xfrm>
            <a:off x="7762627" y="3428375"/>
            <a:ext cx="17924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Project</a:t>
            </a:r>
          </a:p>
        </p:txBody>
      </p:sp>
      <p:sp>
        <p:nvSpPr>
          <p:cNvPr id="93" name="Rectangle 92"/>
          <p:cNvSpPr/>
          <p:nvPr/>
        </p:nvSpPr>
        <p:spPr>
          <a:xfrm>
            <a:off x="9708628" y="4229244"/>
            <a:ext cx="24833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Fun corner </a:t>
            </a:r>
          </a:p>
          <a:p>
            <a:pPr algn="ctr"/>
            <a:r>
              <a:rPr lang="en-US" sz="32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latin typeface="Comic Sans MS" panose="030F0702030302020204" pitchFamily="66" charset="0"/>
              </a:rPr>
              <a:t>&amp; wrap up</a:t>
            </a:r>
          </a:p>
        </p:txBody>
      </p:sp>
    </p:spTree>
    <p:extLst>
      <p:ext uri="{BB962C8B-B14F-4D97-AF65-F5344CB8AC3E}">
        <p14:creationId xmlns:p14="http://schemas.microsoft.com/office/powerpoint/2010/main" val="4254244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4E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7" name="Picture 73" descr="Cartoon Home Toy Colored Button Icon Signs And Symbols Can Be Used For Web  Logo Mobile App Ui Ux Stock Illustration - Download Image Now - iStock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96" t="13992" r="14575" b="14579"/>
          <a:stretch/>
        </p:blipFill>
        <p:spPr bwMode="auto">
          <a:xfrm>
            <a:off x="0" y="5547015"/>
            <a:ext cx="1310986" cy="131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&lt;strong&gt;Tic Tac Toe&lt;/strong&gt; - ttt.wad - Wad Archiv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2" r="14537" b="5149"/>
          <a:stretch/>
        </p:blipFill>
        <p:spPr>
          <a:xfrm>
            <a:off x="3550230" y="1831744"/>
            <a:ext cx="6128609" cy="42642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31302" y="501226"/>
            <a:ext cx="4510281" cy="92333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3E8853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w Cen MT" panose="020B0602020104020603"/>
                <a:ea typeface="+mn-ea"/>
                <a:cs typeface="+mn-cs"/>
              </a:rPr>
              <a:t>TIC TAC TOE</a:t>
            </a:r>
          </a:p>
        </p:txBody>
      </p:sp>
      <p:sp>
        <p:nvSpPr>
          <p:cNvPr id="5" name="Striped Right Arrow 4">
            <a:hlinkClick r:id="rId6" action="ppaction://hlinksldjump"/>
          </p:cNvPr>
          <p:cNvSpPr/>
          <p:nvPr/>
        </p:nvSpPr>
        <p:spPr>
          <a:xfrm>
            <a:off x="10418618" y="5638800"/>
            <a:ext cx="1537855" cy="1108364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070" y="164343"/>
            <a:ext cx="2767824" cy="33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63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0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275477" y="1347411"/>
          <a:ext cx="5486400" cy="5486400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b="1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65" y="3210117"/>
            <a:ext cx="1775598" cy="1722100"/>
          </a:xfrm>
          <a:prstGeom prst="rect">
            <a:avLst/>
          </a:prstGeom>
          <a:ln w="28575">
            <a:noFill/>
            <a:prstDash val="sysDot"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45" y="3239921"/>
            <a:ext cx="1734669" cy="1692295"/>
          </a:xfrm>
          <a:prstGeom prst="rect">
            <a:avLst/>
          </a:prstGeom>
          <a:ln w="28575">
            <a:noFill/>
            <a:prstDash val="sysDot"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787" y="1379450"/>
            <a:ext cx="1663822" cy="1730381"/>
          </a:xfrm>
          <a:prstGeom prst="rect">
            <a:avLst/>
          </a:prstGeom>
          <a:ln w="28575">
            <a:noFill/>
            <a:prstDash val="sysDot"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911" y="1374587"/>
            <a:ext cx="1710741" cy="1769942"/>
          </a:xfrm>
          <a:prstGeom prst="rect">
            <a:avLst/>
          </a:prstGeom>
          <a:ln w="28575">
            <a:noFill/>
            <a:prstDash val="sysDot"/>
          </a:ln>
        </p:spPr>
      </p:pic>
      <p:sp>
        <p:nvSpPr>
          <p:cNvPr id="24" name="TextBox 23"/>
          <p:cNvSpPr txBox="1"/>
          <p:nvPr/>
        </p:nvSpPr>
        <p:spPr>
          <a:xfrm>
            <a:off x="5660999" y="115044"/>
            <a:ext cx="54864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>
            <a:defPPr>
              <a:defRPr lang="x-none"/>
            </a:defPPr>
            <a:lvl1pPr algn="ctr">
              <a:defRPr sz="2200" b="1" spc="300">
                <a:latin typeface="Comic Sans MS" panose="030F0702030302020204" pitchFamily="66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What’s he/she doing?</a:t>
            </a:r>
          </a:p>
        </p:txBody>
      </p:sp>
      <p:pic>
        <p:nvPicPr>
          <p:cNvPr id="33" name="Picture 3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57" y="183528"/>
            <a:ext cx="591208" cy="591208"/>
          </a:xfrm>
          <a:prstGeom prst="rect">
            <a:avLst/>
          </a:prstGeom>
        </p:spPr>
      </p:pic>
      <p:sp>
        <p:nvSpPr>
          <p:cNvPr id="35" name="Right Arrow 34"/>
          <p:cNvSpPr/>
          <p:nvPr/>
        </p:nvSpPr>
        <p:spPr>
          <a:xfrm>
            <a:off x="3128411" y="2351179"/>
            <a:ext cx="182880" cy="159026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3140305" y="4014496"/>
            <a:ext cx="182880" cy="159026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3154799" y="5995908"/>
            <a:ext cx="182880" cy="159026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ight Arrow 40"/>
          <p:cNvSpPr/>
          <p:nvPr/>
        </p:nvSpPr>
        <p:spPr>
          <a:xfrm rot="2203112" flipH="1">
            <a:off x="8752522" y="6577017"/>
            <a:ext cx="186607" cy="235434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ight Arrow 42"/>
          <p:cNvSpPr/>
          <p:nvPr/>
        </p:nvSpPr>
        <p:spPr>
          <a:xfrm rot="5400000">
            <a:off x="7707434" y="1194767"/>
            <a:ext cx="182880" cy="159026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ight Arrow 45"/>
          <p:cNvSpPr/>
          <p:nvPr/>
        </p:nvSpPr>
        <p:spPr>
          <a:xfrm rot="5400000">
            <a:off x="5861903" y="1172162"/>
            <a:ext cx="182880" cy="159026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ight Arrow 47"/>
          <p:cNvSpPr/>
          <p:nvPr/>
        </p:nvSpPr>
        <p:spPr>
          <a:xfrm rot="8037966">
            <a:off x="8712567" y="1182444"/>
            <a:ext cx="182880" cy="182880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ight Arrow 48"/>
          <p:cNvSpPr/>
          <p:nvPr/>
        </p:nvSpPr>
        <p:spPr>
          <a:xfrm rot="5400000">
            <a:off x="4016372" y="1203634"/>
            <a:ext cx="182880" cy="159026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313" y="1632452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864998" y="73519"/>
            <a:ext cx="47097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2683C6"/>
                  </a:solidFill>
                  <a:prstDash val="solid"/>
                </a:ln>
                <a:solidFill>
                  <a:srgbClr val="2683C6">
                    <a:lumMod val="40000"/>
                    <a:lumOff val="60000"/>
                  </a:srgbClr>
                </a:solidFill>
                <a:effectLst/>
                <a:uLnTx/>
                <a:uFillTx/>
                <a:latin typeface="Showcard Gothic" panose="04020904020102020604" pitchFamily="82" charset="0"/>
              </a:rPr>
              <a:t>Choose and say!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45" y="1403179"/>
            <a:ext cx="1734669" cy="1681039"/>
          </a:xfrm>
          <a:prstGeom prst="rect">
            <a:avLst/>
          </a:prstGeom>
        </p:spPr>
      </p:pic>
      <p:pic>
        <p:nvPicPr>
          <p:cNvPr id="32768" name="Picture 3276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207" y="3239922"/>
            <a:ext cx="1732445" cy="1692294"/>
          </a:xfrm>
          <a:prstGeom prst="rect">
            <a:avLst/>
          </a:prstGeom>
        </p:spPr>
      </p:pic>
      <p:pic>
        <p:nvPicPr>
          <p:cNvPr id="32769" name="Picture 3276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65" y="5067263"/>
            <a:ext cx="1747833" cy="1707004"/>
          </a:xfrm>
          <a:prstGeom prst="rect">
            <a:avLst/>
          </a:prstGeom>
        </p:spPr>
      </p:pic>
      <p:pic>
        <p:nvPicPr>
          <p:cNvPr id="32771" name="Picture 3277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460" y="5087921"/>
            <a:ext cx="1667401" cy="1707002"/>
          </a:xfrm>
          <a:prstGeom prst="rect">
            <a:avLst/>
          </a:prstGeom>
        </p:spPr>
      </p:pic>
      <p:pic>
        <p:nvPicPr>
          <p:cNvPr id="32772" name="Picture 3277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666" y="4960023"/>
            <a:ext cx="1656046" cy="183489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7990" y="1651237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667" y="1638920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192" y="3448011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869" y="3473580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546" y="3448011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458" y="5429423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135" y="5454992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8812" y="5455927"/>
            <a:ext cx="789409" cy="699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4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91" y="5584136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42" y="5584136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4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6" y="5603813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4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59" y="3704933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4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1" y="3705902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" y="3705902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4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21" y="1874559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4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1" y="1874559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4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0" y="1874559"/>
            <a:ext cx="73152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3815806" y="693951"/>
            <a:ext cx="5741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703124" y="631590"/>
            <a:ext cx="5100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526322" y="658348"/>
            <a:ext cx="5741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612009" y="1911512"/>
            <a:ext cx="5421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638055" y="3701347"/>
            <a:ext cx="5421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653960" y="5690700"/>
            <a:ext cx="5421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2769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33333E-6 L -0.37109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81481E-6 L -0.30117 0.022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5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1018 L 0.3013 -0.010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5 -0.00023 L 0.37968 -0.000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4539 -0.018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95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0.28007 -0.001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37058 -0.001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44805 0.0083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96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2931 0.0085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0.37084 0.0013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7 L 0.44896 0.0097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48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6 L -0.45495 0.0025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4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37109 0.0025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-0.30039 0.0268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26" y="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-0.45286 0.0074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43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37109 0.0025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22222E-6 L -0.30312 -0.0104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56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1 -0.00046 L -0.45065 0.0254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8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7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6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2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7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6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2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50 ideas de Imprimibles | disenos de unas, manualidades, imprimibles">
            <a:extLst>
              <a:ext uri="{FF2B5EF4-FFF2-40B4-BE49-F238E27FC236}">
                <a16:creationId xmlns:a16="http://schemas.microsoft.com/office/drawing/2014/main" id="{38F3B345-C4CD-43C3-BB57-7424F843D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Vector | Home icon pin deal. isolated on white">
            <a:hlinkClick r:id="rId4" action="ppaction://hlinksldjump"/>
            <a:extLst>
              <a:ext uri="{FF2B5EF4-FFF2-40B4-BE49-F238E27FC236}">
                <a16:creationId xmlns:a16="http://schemas.microsoft.com/office/drawing/2014/main" id="{8AA190AE-2092-458B-839B-ACFBABE8A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96" y="0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236" y="1553647"/>
            <a:ext cx="10127673" cy="46808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364221" y="4355846"/>
            <a:ext cx="30211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They’re in the park.</a:t>
            </a:r>
            <a:endParaRPr lang="en-US" sz="2800" b="0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10709" y="4728858"/>
            <a:ext cx="20817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She’s cycling.</a:t>
            </a:r>
            <a:endParaRPr lang="en-US" sz="2800" b="0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10709" y="5234029"/>
            <a:ext cx="26355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He’s flying a kite.</a:t>
            </a:r>
            <a:endParaRPr lang="en-US" sz="2800" b="0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10709" y="5702301"/>
            <a:ext cx="32118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He’s playing football.</a:t>
            </a:r>
            <a:endParaRPr lang="en-US" sz="2800" b="0" cap="none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1507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50 ideas de Imprimibles | disenos de unas, manualidades, imprimibles">
            <a:extLst>
              <a:ext uri="{FF2B5EF4-FFF2-40B4-BE49-F238E27FC236}">
                <a16:creationId xmlns:a16="http://schemas.microsoft.com/office/drawing/2014/main" id="{47B56085-8D97-4D32-91F9-15B31B823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Vector | Home icon pin deal. isolated on white">
            <a:hlinkClick r:id="rId3" action="ppaction://hlinksldjump"/>
            <a:extLst>
              <a:ext uri="{FF2B5EF4-FFF2-40B4-BE49-F238E27FC236}">
                <a16:creationId xmlns:a16="http://schemas.microsoft.com/office/drawing/2014/main" id="{E51C5B42-C4CA-4465-8EE9-C73BFEDFB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0821" y="68486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129" y="1508108"/>
            <a:ext cx="10392907" cy="467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311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50 ideas de Imprimibles | disenos de unas, manualidades, imprimibles">
            <a:extLst>
              <a:ext uri="{FF2B5EF4-FFF2-40B4-BE49-F238E27FC236}">
                <a16:creationId xmlns:a16="http://schemas.microsoft.com/office/drawing/2014/main" id="{17534C34-5B90-43AE-AC18-6FE4D66FD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ee Vector | Home icon pin deal. isolated on white">
            <a:hlinkClick r:id="rId3" action="ppaction://hlinksldjump"/>
            <a:extLst>
              <a:ext uri="{FF2B5EF4-FFF2-40B4-BE49-F238E27FC236}">
                <a16:creationId xmlns:a16="http://schemas.microsoft.com/office/drawing/2014/main" id="{414FD3C1-5ACE-4541-B344-E0B6FB2A1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050" y="49412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84" y="1528518"/>
            <a:ext cx="10086109" cy="478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18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t="65858" r="54800" b="13738"/>
          <a:stretch/>
        </p:blipFill>
        <p:spPr>
          <a:xfrm>
            <a:off x="9951891" y="5479176"/>
            <a:ext cx="2007371" cy="1078427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5" t="35555" r="55455" b="44040"/>
          <a:stretch/>
        </p:blipFill>
        <p:spPr>
          <a:xfrm>
            <a:off x="9947582" y="4247353"/>
            <a:ext cx="2011680" cy="1086522"/>
          </a:xfrm>
          <a:prstGeom prst="rect">
            <a:avLst/>
          </a:prstGeom>
        </p:spPr>
      </p:pic>
      <p:pic>
        <p:nvPicPr>
          <p:cNvPr id="5" name="Picture 4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5455" r="55018" b="74343"/>
          <a:stretch/>
        </p:blipFill>
        <p:spPr>
          <a:xfrm>
            <a:off x="7067793" y="4172033"/>
            <a:ext cx="2090896" cy="1112179"/>
          </a:xfrm>
          <a:prstGeom prst="rect">
            <a:avLst/>
          </a:prstGeom>
        </p:spPr>
      </p:pic>
      <p:pic>
        <p:nvPicPr>
          <p:cNvPr id="7" name="Picture 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5" t="5657" r="3309" b="74141"/>
          <a:stretch/>
        </p:blipFill>
        <p:spPr>
          <a:xfrm>
            <a:off x="4380104" y="4414794"/>
            <a:ext cx="2011680" cy="1064382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5" t="35555" r="2873" b="44445"/>
          <a:stretch/>
        </p:blipFill>
        <p:spPr>
          <a:xfrm>
            <a:off x="7147009" y="5514900"/>
            <a:ext cx="2011680" cy="1042703"/>
          </a:xfrm>
          <a:prstGeom prst="rect">
            <a:avLst/>
          </a:prstGeom>
        </p:spPr>
      </p:pic>
      <p:pic>
        <p:nvPicPr>
          <p:cNvPr id="9" name="Picture 8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40404" r="68764" b="45859"/>
          <a:stretch/>
        </p:blipFill>
        <p:spPr>
          <a:xfrm>
            <a:off x="4500532" y="5514900"/>
            <a:ext cx="2065468" cy="1097280"/>
          </a:xfrm>
          <a:prstGeom prst="rect">
            <a:avLst/>
          </a:prstGeom>
        </p:spPr>
      </p:pic>
      <p:pic>
        <p:nvPicPr>
          <p:cNvPr id="10" name="Picture 9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" t="68687" r="66364" b="19596"/>
          <a:stretch/>
        </p:blipFill>
        <p:spPr>
          <a:xfrm>
            <a:off x="2004458" y="4637757"/>
            <a:ext cx="1981200" cy="803564"/>
          </a:xfrm>
          <a:prstGeom prst="rect">
            <a:avLst/>
          </a:prstGeom>
        </p:spPr>
      </p:pic>
      <p:pic>
        <p:nvPicPr>
          <p:cNvPr id="17" name="Picture 16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7" t="4647" r="14230" b="73131"/>
          <a:stretch/>
        </p:blipFill>
        <p:spPr>
          <a:xfrm>
            <a:off x="1647931" y="5735393"/>
            <a:ext cx="2271593" cy="7736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2840982" cy="332260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04647" y="3295610"/>
            <a:ext cx="57206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lonna MT" panose="04020805060202030203" pitchFamily="82" charset="0"/>
              </a:rPr>
              <a:t>CANDY OR LIGHTENING</a:t>
            </a:r>
          </a:p>
        </p:txBody>
      </p:sp>
      <p:sp>
        <p:nvSpPr>
          <p:cNvPr id="22" name="Oval 0">
            <a:extLst>
              <a:ext uri="{FF2B5EF4-FFF2-40B4-BE49-F238E27FC236}">
                <a16:creationId xmlns:a16="http://schemas.microsoft.com/office/drawing/2014/main" id="{33E94F0A-81AD-2F47-9A54-F266F19CD411}"/>
              </a:ext>
            </a:extLst>
          </p:cNvPr>
          <p:cNvSpPr>
            <a:spLocks noChangeAspect="1"/>
          </p:cNvSpPr>
          <p:nvPr/>
        </p:nvSpPr>
        <p:spPr>
          <a:xfrm>
            <a:off x="10106191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23" name="Oval 1">
            <a:extLst>
              <a:ext uri="{FF2B5EF4-FFF2-40B4-BE49-F238E27FC236}">
                <a16:creationId xmlns:a16="http://schemas.microsoft.com/office/drawing/2014/main" id="{B9BD3902-54CC-F94C-8940-C1F8AE239860}"/>
              </a:ext>
            </a:extLst>
          </p:cNvPr>
          <p:cNvSpPr>
            <a:spLocks noChangeAspect="1"/>
          </p:cNvSpPr>
          <p:nvPr/>
        </p:nvSpPr>
        <p:spPr>
          <a:xfrm>
            <a:off x="10106191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24" name="Oval 2">
            <a:extLst>
              <a:ext uri="{FF2B5EF4-FFF2-40B4-BE49-F238E27FC236}">
                <a16:creationId xmlns:a16="http://schemas.microsoft.com/office/drawing/2014/main" id="{CC80126F-7810-4E43-8F06-D7870F671CE1}"/>
              </a:ext>
            </a:extLst>
          </p:cNvPr>
          <p:cNvSpPr>
            <a:spLocks noChangeAspect="1"/>
          </p:cNvSpPr>
          <p:nvPr/>
        </p:nvSpPr>
        <p:spPr>
          <a:xfrm>
            <a:off x="10106191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25" name="Oval 3">
            <a:extLst>
              <a:ext uri="{FF2B5EF4-FFF2-40B4-BE49-F238E27FC236}">
                <a16:creationId xmlns:a16="http://schemas.microsoft.com/office/drawing/2014/main" id="{53474B4E-56A0-094B-BEC9-9FAEF4B731C6}"/>
              </a:ext>
            </a:extLst>
          </p:cNvPr>
          <p:cNvSpPr>
            <a:spLocks noChangeAspect="1"/>
          </p:cNvSpPr>
          <p:nvPr/>
        </p:nvSpPr>
        <p:spPr>
          <a:xfrm>
            <a:off x="10106191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29832E2A-2101-3541-9B9F-BF4944D0CC2F}"/>
              </a:ext>
            </a:extLst>
          </p:cNvPr>
          <p:cNvSpPr>
            <a:spLocks noChangeAspect="1"/>
          </p:cNvSpPr>
          <p:nvPr/>
        </p:nvSpPr>
        <p:spPr>
          <a:xfrm>
            <a:off x="10106191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27" name="Oval 5">
            <a:extLst>
              <a:ext uri="{FF2B5EF4-FFF2-40B4-BE49-F238E27FC236}">
                <a16:creationId xmlns:a16="http://schemas.microsoft.com/office/drawing/2014/main" id="{A9A3E72A-6EC4-4548-913F-D1E643361CF8}"/>
              </a:ext>
            </a:extLst>
          </p:cNvPr>
          <p:cNvSpPr>
            <a:spLocks noChangeAspect="1"/>
          </p:cNvSpPr>
          <p:nvPr/>
        </p:nvSpPr>
        <p:spPr>
          <a:xfrm>
            <a:off x="10106191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5</a:t>
            </a:r>
          </a:p>
        </p:txBody>
      </p:sp>
      <p:sp>
        <p:nvSpPr>
          <p:cNvPr id="28" name="Oval 6">
            <a:extLst>
              <a:ext uri="{FF2B5EF4-FFF2-40B4-BE49-F238E27FC236}">
                <a16:creationId xmlns:a16="http://schemas.microsoft.com/office/drawing/2014/main" id="{649F0529-FA87-914F-ADC9-90472CE7FCF9}"/>
              </a:ext>
            </a:extLst>
          </p:cNvPr>
          <p:cNvSpPr>
            <a:spLocks noChangeAspect="1"/>
          </p:cNvSpPr>
          <p:nvPr/>
        </p:nvSpPr>
        <p:spPr>
          <a:xfrm>
            <a:off x="10106191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6</a:t>
            </a:r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id="{004E9484-1B7A-7F43-8986-3C6CEAB2810B}"/>
              </a:ext>
            </a:extLst>
          </p:cNvPr>
          <p:cNvSpPr>
            <a:spLocks noChangeAspect="1"/>
          </p:cNvSpPr>
          <p:nvPr/>
        </p:nvSpPr>
        <p:spPr>
          <a:xfrm>
            <a:off x="10106191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7</a:t>
            </a:r>
          </a:p>
        </p:txBody>
      </p:sp>
      <p:sp>
        <p:nvSpPr>
          <p:cNvPr id="30" name="Oval 8">
            <a:extLst>
              <a:ext uri="{FF2B5EF4-FFF2-40B4-BE49-F238E27FC236}">
                <a16:creationId xmlns:a16="http://schemas.microsoft.com/office/drawing/2014/main" id="{957D9729-7D55-7941-87B3-103CAE393E79}"/>
              </a:ext>
            </a:extLst>
          </p:cNvPr>
          <p:cNvSpPr>
            <a:spLocks noChangeAspect="1"/>
          </p:cNvSpPr>
          <p:nvPr/>
        </p:nvSpPr>
        <p:spPr>
          <a:xfrm>
            <a:off x="10106191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8</a:t>
            </a:r>
          </a:p>
        </p:txBody>
      </p:sp>
      <p:sp>
        <p:nvSpPr>
          <p:cNvPr id="31" name="Oval 9">
            <a:extLst>
              <a:ext uri="{FF2B5EF4-FFF2-40B4-BE49-F238E27FC236}">
                <a16:creationId xmlns:a16="http://schemas.microsoft.com/office/drawing/2014/main" id="{2C7F54A1-270C-4741-818C-25EBE925BA8E}"/>
              </a:ext>
            </a:extLst>
          </p:cNvPr>
          <p:cNvSpPr>
            <a:spLocks noChangeAspect="1"/>
          </p:cNvSpPr>
          <p:nvPr/>
        </p:nvSpPr>
        <p:spPr>
          <a:xfrm>
            <a:off x="10106191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32" name="Oval 0">
            <a:extLst>
              <a:ext uri="{FF2B5EF4-FFF2-40B4-BE49-F238E27FC236}">
                <a16:creationId xmlns:a16="http://schemas.microsoft.com/office/drawing/2014/main" id="{33E94F0A-81AD-2F47-9A54-F266F19CD411}"/>
              </a:ext>
            </a:extLst>
          </p:cNvPr>
          <p:cNvSpPr>
            <a:spLocks noChangeAspect="1"/>
          </p:cNvSpPr>
          <p:nvPr/>
        </p:nvSpPr>
        <p:spPr>
          <a:xfrm>
            <a:off x="9062054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33" name="Oval 1">
            <a:extLst>
              <a:ext uri="{FF2B5EF4-FFF2-40B4-BE49-F238E27FC236}">
                <a16:creationId xmlns:a16="http://schemas.microsoft.com/office/drawing/2014/main" id="{B9BD3902-54CC-F94C-8940-C1F8AE239860}"/>
              </a:ext>
            </a:extLst>
          </p:cNvPr>
          <p:cNvSpPr>
            <a:spLocks noChangeAspect="1"/>
          </p:cNvSpPr>
          <p:nvPr/>
        </p:nvSpPr>
        <p:spPr>
          <a:xfrm>
            <a:off x="9062054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CC80126F-7810-4E43-8F06-D7870F671CE1}"/>
              </a:ext>
            </a:extLst>
          </p:cNvPr>
          <p:cNvSpPr>
            <a:spLocks noChangeAspect="1"/>
          </p:cNvSpPr>
          <p:nvPr/>
        </p:nvSpPr>
        <p:spPr>
          <a:xfrm>
            <a:off x="9062054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35" name="Oval 3">
            <a:extLst>
              <a:ext uri="{FF2B5EF4-FFF2-40B4-BE49-F238E27FC236}">
                <a16:creationId xmlns:a16="http://schemas.microsoft.com/office/drawing/2014/main" id="{53474B4E-56A0-094B-BEC9-9FAEF4B731C6}"/>
              </a:ext>
            </a:extLst>
          </p:cNvPr>
          <p:cNvSpPr>
            <a:spLocks noChangeAspect="1"/>
          </p:cNvSpPr>
          <p:nvPr/>
        </p:nvSpPr>
        <p:spPr>
          <a:xfrm>
            <a:off x="9062054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36" name="Oval 4">
            <a:extLst>
              <a:ext uri="{FF2B5EF4-FFF2-40B4-BE49-F238E27FC236}">
                <a16:creationId xmlns:a16="http://schemas.microsoft.com/office/drawing/2014/main" id="{29832E2A-2101-3541-9B9F-BF4944D0CC2F}"/>
              </a:ext>
            </a:extLst>
          </p:cNvPr>
          <p:cNvSpPr>
            <a:spLocks noChangeAspect="1"/>
          </p:cNvSpPr>
          <p:nvPr/>
        </p:nvSpPr>
        <p:spPr>
          <a:xfrm>
            <a:off x="9062054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37" name="Oval 5">
            <a:extLst>
              <a:ext uri="{FF2B5EF4-FFF2-40B4-BE49-F238E27FC236}">
                <a16:creationId xmlns:a16="http://schemas.microsoft.com/office/drawing/2014/main" id="{A9A3E72A-6EC4-4548-913F-D1E643361CF8}"/>
              </a:ext>
            </a:extLst>
          </p:cNvPr>
          <p:cNvSpPr>
            <a:spLocks noChangeAspect="1"/>
          </p:cNvSpPr>
          <p:nvPr/>
        </p:nvSpPr>
        <p:spPr>
          <a:xfrm>
            <a:off x="9062054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5</a:t>
            </a:r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649F0529-FA87-914F-ADC9-90472CE7FCF9}"/>
              </a:ext>
            </a:extLst>
          </p:cNvPr>
          <p:cNvSpPr>
            <a:spLocks noChangeAspect="1"/>
          </p:cNvSpPr>
          <p:nvPr/>
        </p:nvSpPr>
        <p:spPr>
          <a:xfrm>
            <a:off x="9062054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6</a:t>
            </a:r>
          </a:p>
        </p:txBody>
      </p:sp>
      <p:sp>
        <p:nvSpPr>
          <p:cNvPr id="39" name="Oval 7">
            <a:extLst>
              <a:ext uri="{FF2B5EF4-FFF2-40B4-BE49-F238E27FC236}">
                <a16:creationId xmlns:a16="http://schemas.microsoft.com/office/drawing/2014/main" id="{004E9484-1B7A-7F43-8986-3C6CEAB2810B}"/>
              </a:ext>
            </a:extLst>
          </p:cNvPr>
          <p:cNvSpPr>
            <a:spLocks noChangeAspect="1"/>
          </p:cNvSpPr>
          <p:nvPr/>
        </p:nvSpPr>
        <p:spPr>
          <a:xfrm>
            <a:off x="9062054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7</a:t>
            </a:r>
          </a:p>
        </p:txBody>
      </p:sp>
      <p:sp>
        <p:nvSpPr>
          <p:cNvPr id="40" name="Oval 8">
            <a:extLst>
              <a:ext uri="{FF2B5EF4-FFF2-40B4-BE49-F238E27FC236}">
                <a16:creationId xmlns:a16="http://schemas.microsoft.com/office/drawing/2014/main" id="{957D9729-7D55-7941-87B3-103CAE393E79}"/>
              </a:ext>
            </a:extLst>
          </p:cNvPr>
          <p:cNvSpPr>
            <a:spLocks noChangeAspect="1"/>
          </p:cNvSpPr>
          <p:nvPr/>
        </p:nvSpPr>
        <p:spPr>
          <a:xfrm>
            <a:off x="9062054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8</a:t>
            </a:r>
          </a:p>
        </p:txBody>
      </p:sp>
      <p:sp>
        <p:nvSpPr>
          <p:cNvPr id="41" name="Oval 9">
            <a:extLst>
              <a:ext uri="{FF2B5EF4-FFF2-40B4-BE49-F238E27FC236}">
                <a16:creationId xmlns:a16="http://schemas.microsoft.com/office/drawing/2014/main" id="{2C7F54A1-270C-4741-818C-25EBE925BA8E}"/>
              </a:ext>
            </a:extLst>
          </p:cNvPr>
          <p:cNvSpPr>
            <a:spLocks noChangeAspect="1"/>
          </p:cNvSpPr>
          <p:nvPr/>
        </p:nvSpPr>
        <p:spPr>
          <a:xfrm>
            <a:off x="9062054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42" name="Oval 0">
            <a:extLst>
              <a:ext uri="{FF2B5EF4-FFF2-40B4-BE49-F238E27FC236}">
                <a16:creationId xmlns:a16="http://schemas.microsoft.com/office/drawing/2014/main" id="{33E94F0A-81AD-2F47-9A54-F266F19CD411}"/>
              </a:ext>
            </a:extLst>
          </p:cNvPr>
          <p:cNvSpPr>
            <a:spLocks noChangeAspect="1"/>
          </p:cNvSpPr>
          <p:nvPr/>
        </p:nvSpPr>
        <p:spPr>
          <a:xfrm>
            <a:off x="7955393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43" name="Oval 1">
            <a:extLst>
              <a:ext uri="{FF2B5EF4-FFF2-40B4-BE49-F238E27FC236}">
                <a16:creationId xmlns:a16="http://schemas.microsoft.com/office/drawing/2014/main" id="{B9BD3902-54CC-F94C-8940-C1F8AE239860}"/>
              </a:ext>
            </a:extLst>
          </p:cNvPr>
          <p:cNvSpPr>
            <a:spLocks noChangeAspect="1"/>
          </p:cNvSpPr>
          <p:nvPr/>
        </p:nvSpPr>
        <p:spPr>
          <a:xfrm>
            <a:off x="7955393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CC80126F-7810-4E43-8F06-D7870F671CE1}"/>
              </a:ext>
            </a:extLst>
          </p:cNvPr>
          <p:cNvSpPr>
            <a:spLocks noChangeAspect="1"/>
          </p:cNvSpPr>
          <p:nvPr/>
        </p:nvSpPr>
        <p:spPr>
          <a:xfrm>
            <a:off x="7955393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45" name="Oval 3">
            <a:extLst>
              <a:ext uri="{FF2B5EF4-FFF2-40B4-BE49-F238E27FC236}">
                <a16:creationId xmlns:a16="http://schemas.microsoft.com/office/drawing/2014/main" id="{53474B4E-56A0-094B-BEC9-9FAEF4B731C6}"/>
              </a:ext>
            </a:extLst>
          </p:cNvPr>
          <p:cNvSpPr>
            <a:spLocks noChangeAspect="1"/>
          </p:cNvSpPr>
          <p:nvPr/>
        </p:nvSpPr>
        <p:spPr>
          <a:xfrm>
            <a:off x="7955393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46" name="Oval 4">
            <a:extLst>
              <a:ext uri="{FF2B5EF4-FFF2-40B4-BE49-F238E27FC236}">
                <a16:creationId xmlns:a16="http://schemas.microsoft.com/office/drawing/2014/main" id="{29832E2A-2101-3541-9B9F-BF4944D0CC2F}"/>
              </a:ext>
            </a:extLst>
          </p:cNvPr>
          <p:cNvSpPr>
            <a:spLocks noChangeAspect="1"/>
          </p:cNvSpPr>
          <p:nvPr/>
        </p:nvSpPr>
        <p:spPr>
          <a:xfrm>
            <a:off x="7955393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47" name="Oval 5">
            <a:extLst>
              <a:ext uri="{FF2B5EF4-FFF2-40B4-BE49-F238E27FC236}">
                <a16:creationId xmlns:a16="http://schemas.microsoft.com/office/drawing/2014/main" id="{A9A3E72A-6EC4-4548-913F-D1E643361CF8}"/>
              </a:ext>
            </a:extLst>
          </p:cNvPr>
          <p:cNvSpPr>
            <a:spLocks noChangeAspect="1"/>
          </p:cNvSpPr>
          <p:nvPr/>
        </p:nvSpPr>
        <p:spPr>
          <a:xfrm>
            <a:off x="7955393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5</a:t>
            </a:r>
          </a:p>
        </p:txBody>
      </p:sp>
      <p:sp>
        <p:nvSpPr>
          <p:cNvPr id="48" name="Oval 6">
            <a:extLst>
              <a:ext uri="{FF2B5EF4-FFF2-40B4-BE49-F238E27FC236}">
                <a16:creationId xmlns:a16="http://schemas.microsoft.com/office/drawing/2014/main" id="{649F0529-FA87-914F-ADC9-90472CE7FCF9}"/>
              </a:ext>
            </a:extLst>
          </p:cNvPr>
          <p:cNvSpPr>
            <a:spLocks noChangeAspect="1"/>
          </p:cNvSpPr>
          <p:nvPr/>
        </p:nvSpPr>
        <p:spPr>
          <a:xfrm>
            <a:off x="7955393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6</a:t>
            </a:r>
          </a:p>
        </p:txBody>
      </p:sp>
      <p:sp>
        <p:nvSpPr>
          <p:cNvPr id="49" name="Oval 7">
            <a:extLst>
              <a:ext uri="{FF2B5EF4-FFF2-40B4-BE49-F238E27FC236}">
                <a16:creationId xmlns:a16="http://schemas.microsoft.com/office/drawing/2014/main" id="{004E9484-1B7A-7F43-8986-3C6CEAB2810B}"/>
              </a:ext>
            </a:extLst>
          </p:cNvPr>
          <p:cNvSpPr>
            <a:spLocks noChangeAspect="1"/>
          </p:cNvSpPr>
          <p:nvPr/>
        </p:nvSpPr>
        <p:spPr>
          <a:xfrm>
            <a:off x="7955393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7</a:t>
            </a:r>
          </a:p>
        </p:txBody>
      </p:sp>
      <p:sp>
        <p:nvSpPr>
          <p:cNvPr id="50" name="Oval 8">
            <a:extLst>
              <a:ext uri="{FF2B5EF4-FFF2-40B4-BE49-F238E27FC236}">
                <a16:creationId xmlns:a16="http://schemas.microsoft.com/office/drawing/2014/main" id="{957D9729-7D55-7941-87B3-103CAE393E79}"/>
              </a:ext>
            </a:extLst>
          </p:cNvPr>
          <p:cNvSpPr>
            <a:spLocks noChangeAspect="1"/>
          </p:cNvSpPr>
          <p:nvPr/>
        </p:nvSpPr>
        <p:spPr>
          <a:xfrm>
            <a:off x="7955393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8</a:t>
            </a:r>
          </a:p>
        </p:txBody>
      </p:sp>
      <p:sp>
        <p:nvSpPr>
          <p:cNvPr id="51" name="Oval 9">
            <a:extLst>
              <a:ext uri="{FF2B5EF4-FFF2-40B4-BE49-F238E27FC236}">
                <a16:creationId xmlns:a16="http://schemas.microsoft.com/office/drawing/2014/main" id="{2C7F54A1-270C-4741-818C-25EBE925BA8E}"/>
              </a:ext>
            </a:extLst>
          </p:cNvPr>
          <p:cNvSpPr>
            <a:spLocks noChangeAspect="1"/>
          </p:cNvSpPr>
          <p:nvPr/>
        </p:nvSpPr>
        <p:spPr>
          <a:xfrm>
            <a:off x="7955393" y="1328587"/>
            <a:ext cx="1003196" cy="100319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72" name="Oval 0">
            <a:extLst>
              <a:ext uri="{FF2B5EF4-FFF2-40B4-BE49-F238E27FC236}">
                <a16:creationId xmlns:a16="http://schemas.microsoft.com/office/drawing/2014/main" id="{33E94F0A-81AD-2F47-9A54-F266F19CD411}"/>
              </a:ext>
            </a:extLst>
          </p:cNvPr>
          <p:cNvSpPr>
            <a:spLocks noChangeAspect="1"/>
          </p:cNvSpPr>
          <p:nvPr/>
        </p:nvSpPr>
        <p:spPr>
          <a:xfrm>
            <a:off x="5742009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73" name="Oval 1">
            <a:extLst>
              <a:ext uri="{FF2B5EF4-FFF2-40B4-BE49-F238E27FC236}">
                <a16:creationId xmlns:a16="http://schemas.microsoft.com/office/drawing/2014/main" id="{B9BD3902-54CC-F94C-8940-C1F8AE239860}"/>
              </a:ext>
            </a:extLst>
          </p:cNvPr>
          <p:cNvSpPr>
            <a:spLocks noChangeAspect="1"/>
          </p:cNvSpPr>
          <p:nvPr/>
        </p:nvSpPr>
        <p:spPr>
          <a:xfrm>
            <a:off x="5742009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CC80126F-7810-4E43-8F06-D7870F671CE1}"/>
              </a:ext>
            </a:extLst>
          </p:cNvPr>
          <p:cNvSpPr>
            <a:spLocks noChangeAspect="1"/>
          </p:cNvSpPr>
          <p:nvPr/>
        </p:nvSpPr>
        <p:spPr>
          <a:xfrm>
            <a:off x="5742009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75" name="Oval 3">
            <a:extLst>
              <a:ext uri="{FF2B5EF4-FFF2-40B4-BE49-F238E27FC236}">
                <a16:creationId xmlns:a16="http://schemas.microsoft.com/office/drawing/2014/main" id="{53474B4E-56A0-094B-BEC9-9FAEF4B731C6}"/>
              </a:ext>
            </a:extLst>
          </p:cNvPr>
          <p:cNvSpPr>
            <a:spLocks noChangeAspect="1"/>
          </p:cNvSpPr>
          <p:nvPr/>
        </p:nvSpPr>
        <p:spPr>
          <a:xfrm>
            <a:off x="5742009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76" name="Oval 4">
            <a:extLst>
              <a:ext uri="{FF2B5EF4-FFF2-40B4-BE49-F238E27FC236}">
                <a16:creationId xmlns:a16="http://schemas.microsoft.com/office/drawing/2014/main" id="{29832E2A-2101-3541-9B9F-BF4944D0CC2F}"/>
              </a:ext>
            </a:extLst>
          </p:cNvPr>
          <p:cNvSpPr>
            <a:spLocks noChangeAspect="1"/>
          </p:cNvSpPr>
          <p:nvPr/>
        </p:nvSpPr>
        <p:spPr>
          <a:xfrm>
            <a:off x="5742009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77" name="Oval 5">
            <a:extLst>
              <a:ext uri="{FF2B5EF4-FFF2-40B4-BE49-F238E27FC236}">
                <a16:creationId xmlns:a16="http://schemas.microsoft.com/office/drawing/2014/main" id="{A9A3E72A-6EC4-4548-913F-D1E643361CF8}"/>
              </a:ext>
            </a:extLst>
          </p:cNvPr>
          <p:cNvSpPr>
            <a:spLocks noChangeAspect="1"/>
          </p:cNvSpPr>
          <p:nvPr/>
        </p:nvSpPr>
        <p:spPr>
          <a:xfrm>
            <a:off x="5742009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5</a:t>
            </a:r>
          </a:p>
        </p:txBody>
      </p:sp>
      <p:sp>
        <p:nvSpPr>
          <p:cNvPr id="78" name="Oval 6">
            <a:extLst>
              <a:ext uri="{FF2B5EF4-FFF2-40B4-BE49-F238E27FC236}">
                <a16:creationId xmlns:a16="http://schemas.microsoft.com/office/drawing/2014/main" id="{649F0529-FA87-914F-ADC9-90472CE7FCF9}"/>
              </a:ext>
            </a:extLst>
          </p:cNvPr>
          <p:cNvSpPr>
            <a:spLocks noChangeAspect="1"/>
          </p:cNvSpPr>
          <p:nvPr/>
        </p:nvSpPr>
        <p:spPr>
          <a:xfrm>
            <a:off x="5742009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6</a:t>
            </a:r>
          </a:p>
        </p:txBody>
      </p:sp>
      <p:sp>
        <p:nvSpPr>
          <p:cNvPr id="79" name="Oval 7">
            <a:extLst>
              <a:ext uri="{FF2B5EF4-FFF2-40B4-BE49-F238E27FC236}">
                <a16:creationId xmlns:a16="http://schemas.microsoft.com/office/drawing/2014/main" id="{004E9484-1B7A-7F43-8986-3C6CEAB2810B}"/>
              </a:ext>
            </a:extLst>
          </p:cNvPr>
          <p:cNvSpPr>
            <a:spLocks noChangeAspect="1"/>
          </p:cNvSpPr>
          <p:nvPr/>
        </p:nvSpPr>
        <p:spPr>
          <a:xfrm>
            <a:off x="5742009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7</a:t>
            </a:r>
          </a:p>
        </p:txBody>
      </p:sp>
      <p:sp>
        <p:nvSpPr>
          <p:cNvPr id="80" name="Oval 8">
            <a:extLst>
              <a:ext uri="{FF2B5EF4-FFF2-40B4-BE49-F238E27FC236}">
                <a16:creationId xmlns:a16="http://schemas.microsoft.com/office/drawing/2014/main" id="{957D9729-7D55-7941-87B3-103CAE393E79}"/>
              </a:ext>
            </a:extLst>
          </p:cNvPr>
          <p:cNvSpPr>
            <a:spLocks noChangeAspect="1"/>
          </p:cNvSpPr>
          <p:nvPr/>
        </p:nvSpPr>
        <p:spPr>
          <a:xfrm>
            <a:off x="5742009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8</a:t>
            </a:r>
          </a:p>
        </p:txBody>
      </p:sp>
      <p:sp>
        <p:nvSpPr>
          <p:cNvPr id="81" name="Oval 9">
            <a:extLst>
              <a:ext uri="{FF2B5EF4-FFF2-40B4-BE49-F238E27FC236}">
                <a16:creationId xmlns:a16="http://schemas.microsoft.com/office/drawing/2014/main" id="{2C7F54A1-270C-4741-818C-25EBE925BA8E}"/>
              </a:ext>
            </a:extLst>
          </p:cNvPr>
          <p:cNvSpPr>
            <a:spLocks noChangeAspect="1"/>
          </p:cNvSpPr>
          <p:nvPr/>
        </p:nvSpPr>
        <p:spPr>
          <a:xfrm>
            <a:off x="5742009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82" name="Oval 0">
            <a:extLst>
              <a:ext uri="{FF2B5EF4-FFF2-40B4-BE49-F238E27FC236}">
                <a16:creationId xmlns:a16="http://schemas.microsoft.com/office/drawing/2014/main" id="{33E94F0A-81AD-2F47-9A54-F266F19CD411}"/>
              </a:ext>
            </a:extLst>
          </p:cNvPr>
          <p:cNvSpPr>
            <a:spLocks noChangeAspect="1"/>
          </p:cNvSpPr>
          <p:nvPr/>
        </p:nvSpPr>
        <p:spPr>
          <a:xfrm>
            <a:off x="4697872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83" name="Oval 1">
            <a:extLst>
              <a:ext uri="{FF2B5EF4-FFF2-40B4-BE49-F238E27FC236}">
                <a16:creationId xmlns:a16="http://schemas.microsoft.com/office/drawing/2014/main" id="{B9BD3902-54CC-F94C-8940-C1F8AE239860}"/>
              </a:ext>
            </a:extLst>
          </p:cNvPr>
          <p:cNvSpPr>
            <a:spLocks noChangeAspect="1"/>
          </p:cNvSpPr>
          <p:nvPr/>
        </p:nvSpPr>
        <p:spPr>
          <a:xfrm>
            <a:off x="4697872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84" name="Oval 2">
            <a:extLst>
              <a:ext uri="{FF2B5EF4-FFF2-40B4-BE49-F238E27FC236}">
                <a16:creationId xmlns:a16="http://schemas.microsoft.com/office/drawing/2014/main" id="{CC80126F-7810-4E43-8F06-D7870F671CE1}"/>
              </a:ext>
            </a:extLst>
          </p:cNvPr>
          <p:cNvSpPr>
            <a:spLocks noChangeAspect="1"/>
          </p:cNvSpPr>
          <p:nvPr/>
        </p:nvSpPr>
        <p:spPr>
          <a:xfrm>
            <a:off x="4697872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85" name="Oval 3">
            <a:extLst>
              <a:ext uri="{FF2B5EF4-FFF2-40B4-BE49-F238E27FC236}">
                <a16:creationId xmlns:a16="http://schemas.microsoft.com/office/drawing/2014/main" id="{53474B4E-56A0-094B-BEC9-9FAEF4B731C6}"/>
              </a:ext>
            </a:extLst>
          </p:cNvPr>
          <p:cNvSpPr>
            <a:spLocks noChangeAspect="1"/>
          </p:cNvSpPr>
          <p:nvPr/>
        </p:nvSpPr>
        <p:spPr>
          <a:xfrm>
            <a:off x="4697872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86" name="Oval 4">
            <a:extLst>
              <a:ext uri="{FF2B5EF4-FFF2-40B4-BE49-F238E27FC236}">
                <a16:creationId xmlns:a16="http://schemas.microsoft.com/office/drawing/2014/main" id="{29832E2A-2101-3541-9B9F-BF4944D0CC2F}"/>
              </a:ext>
            </a:extLst>
          </p:cNvPr>
          <p:cNvSpPr>
            <a:spLocks noChangeAspect="1"/>
          </p:cNvSpPr>
          <p:nvPr/>
        </p:nvSpPr>
        <p:spPr>
          <a:xfrm>
            <a:off x="4697872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87" name="Oval 5">
            <a:extLst>
              <a:ext uri="{FF2B5EF4-FFF2-40B4-BE49-F238E27FC236}">
                <a16:creationId xmlns:a16="http://schemas.microsoft.com/office/drawing/2014/main" id="{A9A3E72A-6EC4-4548-913F-D1E643361CF8}"/>
              </a:ext>
            </a:extLst>
          </p:cNvPr>
          <p:cNvSpPr>
            <a:spLocks noChangeAspect="1"/>
          </p:cNvSpPr>
          <p:nvPr/>
        </p:nvSpPr>
        <p:spPr>
          <a:xfrm>
            <a:off x="4697872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5</a:t>
            </a:r>
          </a:p>
        </p:txBody>
      </p:sp>
      <p:sp>
        <p:nvSpPr>
          <p:cNvPr id="88" name="Oval 6">
            <a:extLst>
              <a:ext uri="{FF2B5EF4-FFF2-40B4-BE49-F238E27FC236}">
                <a16:creationId xmlns:a16="http://schemas.microsoft.com/office/drawing/2014/main" id="{649F0529-FA87-914F-ADC9-90472CE7FCF9}"/>
              </a:ext>
            </a:extLst>
          </p:cNvPr>
          <p:cNvSpPr>
            <a:spLocks noChangeAspect="1"/>
          </p:cNvSpPr>
          <p:nvPr/>
        </p:nvSpPr>
        <p:spPr>
          <a:xfrm>
            <a:off x="4697872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6</a:t>
            </a:r>
          </a:p>
        </p:txBody>
      </p:sp>
      <p:sp>
        <p:nvSpPr>
          <p:cNvPr id="89" name="Oval 7">
            <a:extLst>
              <a:ext uri="{FF2B5EF4-FFF2-40B4-BE49-F238E27FC236}">
                <a16:creationId xmlns:a16="http://schemas.microsoft.com/office/drawing/2014/main" id="{004E9484-1B7A-7F43-8986-3C6CEAB2810B}"/>
              </a:ext>
            </a:extLst>
          </p:cNvPr>
          <p:cNvSpPr>
            <a:spLocks noChangeAspect="1"/>
          </p:cNvSpPr>
          <p:nvPr/>
        </p:nvSpPr>
        <p:spPr>
          <a:xfrm>
            <a:off x="4697872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7</a:t>
            </a:r>
          </a:p>
        </p:txBody>
      </p:sp>
      <p:sp>
        <p:nvSpPr>
          <p:cNvPr id="90" name="Oval 8">
            <a:extLst>
              <a:ext uri="{FF2B5EF4-FFF2-40B4-BE49-F238E27FC236}">
                <a16:creationId xmlns:a16="http://schemas.microsoft.com/office/drawing/2014/main" id="{957D9729-7D55-7941-87B3-103CAE393E79}"/>
              </a:ext>
            </a:extLst>
          </p:cNvPr>
          <p:cNvSpPr>
            <a:spLocks noChangeAspect="1"/>
          </p:cNvSpPr>
          <p:nvPr/>
        </p:nvSpPr>
        <p:spPr>
          <a:xfrm>
            <a:off x="4697872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8</a:t>
            </a:r>
          </a:p>
        </p:txBody>
      </p:sp>
      <p:sp>
        <p:nvSpPr>
          <p:cNvPr id="91" name="Oval 9">
            <a:extLst>
              <a:ext uri="{FF2B5EF4-FFF2-40B4-BE49-F238E27FC236}">
                <a16:creationId xmlns:a16="http://schemas.microsoft.com/office/drawing/2014/main" id="{2C7F54A1-270C-4741-818C-25EBE925BA8E}"/>
              </a:ext>
            </a:extLst>
          </p:cNvPr>
          <p:cNvSpPr>
            <a:spLocks noChangeAspect="1"/>
          </p:cNvSpPr>
          <p:nvPr/>
        </p:nvSpPr>
        <p:spPr>
          <a:xfrm>
            <a:off x="4697872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92" name="Oval 0">
            <a:extLst>
              <a:ext uri="{FF2B5EF4-FFF2-40B4-BE49-F238E27FC236}">
                <a16:creationId xmlns:a16="http://schemas.microsoft.com/office/drawing/2014/main" id="{33E94F0A-81AD-2F47-9A54-F266F19CD411}"/>
              </a:ext>
            </a:extLst>
          </p:cNvPr>
          <p:cNvSpPr>
            <a:spLocks noChangeAspect="1"/>
          </p:cNvSpPr>
          <p:nvPr/>
        </p:nvSpPr>
        <p:spPr>
          <a:xfrm>
            <a:off x="3591211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0</a:t>
            </a:r>
          </a:p>
        </p:txBody>
      </p:sp>
      <p:sp>
        <p:nvSpPr>
          <p:cNvPr id="93" name="Oval 1">
            <a:extLst>
              <a:ext uri="{FF2B5EF4-FFF2-40B4-BE49-F238E27FC236}">
                <a16:creationId xmlns:a16="http://schemas.microsoft.com/office/drawing/2014/main" id="{B9BD3902-54CC-F94C-8940-C1F8AE239860}"/>
              </a:ext>
            </a:extLst>
          </p:cNvPr>
          <p:cNvSpPr>
            <a:spLocks noChangeAspect="1"/>
          </p:cNvSpPr>
          <p:nvPr/>
        </p:nvSpPr>
        <p:spPr>
          <a:xfrm>
            <a:off x="3591211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1</a:t>
            </a:r>
          </a:p>
        </p:txBody>
      </p:sp>
      <p:sp>
        <p:nvSpPr>
          <p:cNvPr id="94" name="Oval 2">
            <a:extLst>
              <a:ext uri="{FF2B5EF4-FFF2-40B4-BE49-F238E27FC236}">
                <a16:creationId xmlns:a16="http://schemas.microsoft.com/office/drawing/2014/main" id="{CC80126F-7810-4E43-8F06-D7870F671CE1}"/>
              </a:ext>
            </a:extLst>
          </p:cNvPr>
          <p:cNvSpPr>
            <a:spLocks noChangeAspect="1"/>
          </p:cNvSpPr>
          <p:nvPr/>
        </p:nvSpPr>
        <p:spPr>
          <a:xfrm>
            <a:off x="3591211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95" name="Oval 3">
            <a:extLst>
              <a:ext uri="{FF2B5EF4-FFF2-40B4-BE49-F238E27FC236}">
                <a16:creationId xmlns:a16="http://schemas.microsoft.com/office/drawing/2014/main" id="{53474B4E-56A0-094B-BEC9-9FAEF4B731C6}"/>
              </a:ext>
            </a:extLst>
          </p:cNvPr>
          <p:cNvSpPr>
            <a:spLocks noChangeAspect="1"/>
          </p:cNvSpPr>
          <p:nvPr/>
        </p:nvSpPr>
        <p:spPr>
          <a:xfrm>
            <a:off x="3591211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96" name="Oval 4">
            <a:extLst>
              <a:ext uri="{FF2B5EF4-FFF2-40B4-BE49-F238E27FC236}">
                <a16:creationId xmlns:a16="http://schemas.microsoft.com/office/drawing/2014/main" id="{29832E2A-2101-3541-9B9F-BF4944D0CC2F}"/>
              </a:ext>
            </a:extLst>
          </p:cNvPr>
          <p:cNvSpPr>
            <a:spLocks noChangeAspect="1"/>
          </p:cNvSpPr>
          <p:nvPr/>
        </p:nvSpPr>
        <p:spPr>
          <a:xfrm>
            <a:off x="3591211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97" name="Oval 5">
            <a:extLst>
              <a:ext uri="{FF2B5EF4-FFF2-40B4-BE49-F238E27FC236}">
                <a16:creationId xmlns:a16="http://schemas.microsoft.com/office/drawing/2014/main" id="{A9A3E72A-6EC4-4548-913F-D1E643361CF8}"/>
              </a:ext>
            </a:extLst>
          </p:cNvPr>
          <p:cNvSpPr>
            <a:spLocks noChangeAspect="1"/>
          </p:cNvSpPr>
          <p:nvPr/>
        </p:nvSpPr>
        <p:spPr>
          <a:xfrm>
            <a:off x="3591211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5</a:t>
            </a:r>
          </a:p>
        </p:txBody>
      </p:sp>
      <p:sp>
        <p:nvSpPr>
          <p:cNvPr id="98" name="Oval 6">
            <a:extLst>
              <a:ext uri="{FF2B5EF4-FFF2-40B4-BE49-F238E27FC236}">
                <a16:creationId xmlns:a16="http://schemas.microsoft.com/office/drawing/2014/main" id="{649F0529-FA87-914F-ADC9-90472CE7FCF9}"/>
              </a:ext>
            </a:extLst>
          </p:cNvPr>
          <p:cNvSpPr>
            <a:spLocks noChangeAspect="1"/>
          </p:cNvSpPr>
          <p:nvPr/>
        </p:nvSpPr>
        <p:spPr>
          <a:xfrm>
            <a:off x="3591211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6</a:t>
            </a:r>
          </a:p>
        </p:txBody>
      </p:sp>
      <p:sp>
        <p:nvSpPr>
          <p:cNvPr id="99" name="Oval 7">
            <a:extLst>
              <a:ext uri="{FF2B5EF4-FFF2-40B4-BE49-F238E27FC236}">
                <a16:creationId xmlns:a16="http://schemas.microsoft.com/office/drawing/2014/main" id="{004E9484-1B7A-7F43-8986-3C6CEAB2810B}"/>
              </a:ext>
            </a:extLst>
          </p:cNvPr>
          <p:cNvSpPr>
            <a:spLocks noChangeAspect="1"/>
          </p:cNvSpPr>
          <p:nvPr/>
        </p:nvSpPr>
        <p:spPr>
          <a:xfrm>
            <a:off x="3591211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7</a:t>
            </a:r>
          </a:p>
        </p:txBody>
      </p:sp>
      <p:sp>
        <p:nvSpPr>
          <p:cNvPr id="100" name="Oval 8">
            <a:extLst>
              <a:ext uri="{FF2B5EF4-FFF2-40B4-BE49-F238E27FC236}">
                <a16:creationId xmlns:a16="http://schemas.microsoft.com/office/drawing/2014/main" id="{957D9729-7D55-7941-87B3-103CAE393E79}"/>
              </a:ext>
            </a:extLst>
          </p:cNvPr>
          <p:cNvSpPr>
            <a:spLocks noChangeAspect="1"/>
          </p:cNvSpPr>
          <p:nvPr/>
        </p:nvSpPr>
        <p:spPr>
          <a:xfrm>
            <a:off x="3591211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8</a:t>
            </a:r>
          </a:p>
        </p:txBody>
      </p:sp>
      <p:sp>
        <p:nvSpPr>
          <p:cNvPr id="101" name="Oval 9">
            <a:extLst>
              <a:ext uri="{FF2B5EF4-FFF2-40B4-BE49-F238E27FC236}">
                <a16:creationId xmlns:a16="http://schemas.microsoft.com/office/drawing/2014/main" id="{2C7F54A1-270C-4741-818C-25EBE925BA8E}"/>
              </a:ext>
            </a:extLst>
          </p:cNvPr>
          <p:cNvSpPr>
            <a:spLocks noChangeAspect="1"/>
          </p:cNvSpPr>
          <p:nvPr/>
        </p:nvSpPr>
        <p:spPr>
          <a:xfrm>
            <a:off x="3591211" y="1365933"/>
            <a:ext cx="1003196" cy="10031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/>
                  </a:solidFill>
                </a:ln>
                <a:solidFill>
                  <a:srgbClr val="FF24C2"/>
                </a:solidFill>
                <a:effectLst>
                  <a:outerShdw blurRad="50800" dist="76200" dir="2700000" algn="tl" rotWithShape="0">
                    <a:schemeClr val="bg2">
                      <a:lumMod val="50000"/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9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828844" y="253567"/>
            <a:ext cx="2460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TEAM A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8315537" y="249889"/>
            <a:ext cx="24604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TEAM B</a:t>
            </a:r>
          </a:p>
        </p:txBody>
      </p:sp>
      <p:pic>
        <p:nvPicPr>
          <p:cNvPr id="104" name="Picture 2" descr="Free Vector | Home icon pin deal. isolated on white">
            <a:hlinkClick r:id="rId16" action="ppaction://hlinksldjump"/>
            <a:extLst>
              <a:ext uri="{FF2B5EF4-FFF2-40B4-BE49-F238E27FC236}">
                <a16:creationId xmlns:a16="http://schemas.microsoft.com/office/drawing/2014/main" id="{414FD3C1-5ACE-4541-B344-E0B6FB2A1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601" y="5408497"/>
            <a:ext cx="1310086" cy="13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592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5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3" fill="hold">
                      <p:stCondLst>
                        <p:cond delay="0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8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3" fill="hold">
                      <p:stCondLst>
                        <p:cond delay="0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9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3" fill="hold">
                      <p:stCondLst>
                        <p:cond delay="0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9" fill="hold">
                      <p:stCondLst>
                        <p:cond delay="0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>
                      <p:stCondLst>
                        <p:cond delay="0"/>
                      </p:stCondLst>
                      <p:childTnLst>
                        <p:par>
                          <p:cTn id="616" fill="hold">
                            <p:stCondLst>
                              <p:cond delay="0"/>
                            </p:stCondLst>
                            <p:childTnLst>
                              <p:par>
                                <p:cTn id="6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1" fill="hold">
                      <p:stCondLst>
                        <p:cond delay="0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7" fill="hold">
                      <p:stCondLst>
                        <p:cond delay="0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9" fill="hold">
                      <p:stCondLst>
                        <p:cond delay="0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5" fill="hold">
                      <p:stCondLst>
                        <p:cond delay="0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60000"/>
              <a:lumOff val="40000"/>
            </a:schemeClr>
          </a:fgClr>
          <a:bgClr>
            <a:schemeClr val="accent5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"/>
          <p:cNvSpPr/>
          <p:nvPr/>
        </p:nvSpPr>
        <p:spPr>
          <a:xfrm>
            <a:off x="1481716" y="2129847"/>
            <a:ext cx="158432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AM</a:t>
            </a:r>
          </a:p>
        </p:txBody>
      </p:sp>
      <p:sp>
        <p:nvSpPr>
          <p:cNvPr id="6" name="6"/>
          <p:cNvSpPr/>
          <p:nvPr/>
        </p:nvSpPr>
        <p:spPr>
          <a:xfrm>
            <a:off x="1481716" y="2993447"/>
            <a:ext cx="1584325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IS</a:t>
            </a:r>
          </a:p>
        </p:txBody>
      </p:sp>
      <p:sp>
        <p:nvSpPr>
          <p:cNvPr id="7" name="7"/>
          <p:cNvSpPr/>
          <p:nvPr/>
        </p:nvSpPr>
        <p:spPr>
          <a:xfrm>
            <a:off x="1481716" y="3785610"/>
            <a:ext cx="1584325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200" dirty="0">
                <a:latin typeface="Snap ITC" pitchFamily="82" charset="0"/>
              </a:rPr>
              <a:t>ARE</a:t>
            </a:r>
          </a:p>
        </p:txBody>
      </p:sp>
      <p:sp>
        <p:nvSpPr>
          <p:cNvPr id="8" name="8"/>
          <p:cNvSpPr/>
          <p:nvPr/>
        </p:nvSpPr>
        <p:spPr>
          <a:xfrm>
            <a:off x="8599200" y="2048595"/>
            <a:ext cx="2305050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b="1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READING</a:t>
            </a:r>
          </a:p>
        </p:txBody>
      </p:sp>
      <p:sp>
        <p:nvSpPr>
          <p:cNvPr id="9" name="12"/>
          <p:cNvSpPr/>
          <p:nvPr/>
        </p:nvSpPr>
        <p:spPr>
          <a:xfrm>
            <a:off x="8626909" y="3705150"/>
            <a:ext cx="2305050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PAINTING</a:t>
            </a:r>
          </a:p>
        </p:txBody>
      </p:sp>
      <p:sp>
        <p:nvSpPr>
          <p:cNvPr id="10" name="13"/>
          <p:cNvSpPr/>
          <p:nvPr/>
        </p:nvSpPr>
        <p:spPr>
          <a:xfrm>
            <a:off x="8635569" y="2876872"/>
            <a:ext cx="2305050" cy="576263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400" dirty="0">
                <a:latin typeface="Snap ITC" pitchFamily="82" charset="0"/>
              </a:rPr>
              <a:t>WRITING</a:t>
            </a:r>
          </a:p>
        </p:txBody>
      </p:sp>
      <p:sp>
        <p:nvSpPr>
          <p:cNvPr id="11" name="14"/>
          <p:cNvSpPr/>
          <p:nvPr/>
        </p:nvSpPr>
        <p:spPr>
          <a:xfrm>
            <a:off x="1972542" y="4938134"/>
            <a:ext cx="8496300" cy="17287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“I ____  __________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a bee.”</a:t>
            </a:r>
          </a:p>
        </p:txBody>
      </p:sp>
      <p:sp>
        <p:nvSpPr>
          <p:cNvPr id="12" name="15"/>
          <p:cNvSpPr/>
          <p:nvPr/>
        </p:nvSpPr>
        <p:spPr>
          <a:xfrm>
            <a:off x="4707805" y="5227059"/>
            <a:ext cx="1152525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 err="1">
                <a:latin typeface="Snap ITC" pitchFamily="82" charset="0"/>
              </a:rPr>
              <a:t>am</a:t>
            </a:r>
            <a:endParaRPr lang="pt-PT" sz="3600" dirty="0">
              <a:latin typeface="Snap ITC" pitchFamily="82" charset="0"/>
            </a:endParaRPr>
          </a:p>
        </p:txBody>
      </p:sp>
      <p:sp>
        <p:nvSpPr>
          <p:cNvPr id="13" name="16"/>
          <p:cNvSpPr/>
          <p:nvPr/>
        </p:nvSpPr>
        <p:spPr>
          <a:xfrm>
            <a:off x="5933355" y="5227059"/>
            <a:ext cx="2519362" cy="574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</a:rPr>
              <a:t>painting</a:t>
            </a:r>
          </a:p>
        </p:txBody>
      </p:sp>
      <p:sp>
        <p:nvSpPr>
          <p:cNvPr id="17" name="12"/>
          <p:cNvSpPr/>
          <p:nvPr/>
        </p:nvSpPr>
        <p:spPr>
          <a:xfrm>
            <a:off x="2382982" y="430358"/>
            <a:ext cx="7093527" cy="57626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latin typeface="Snap ITC" pitchFamily="82" charset="0"/>
                <a:ea typeface="Arial Unicode MS" pitchFamily="34" charset="-128"/>
                <a:cs typeface="Arial Unicode MS" pitchFamily="34" charset="-128"/>
              </a:rPr>
              <a:t>What are you doing?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38" y="1387982"/>
            <a:ext cx="3696216" cy="3048425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7" t="6465" r="40837" b="72929"/>
          <a:stretch/>
        </p:blipFill>
        <p:spPr>
          <a:xfrm>
            <a:off x="10644506" y="114444"/>
            <a:ext cx="1482437" cy="14131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6960" b="14193"/>
          <a:stretch/>
        </p:blipFill>
        <p:spPr>
          <a:xfrm>
            <a:off x="313719" y="2339279"/>
            <a:ext cx="1461816" cy="154048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321669" y="1878715"/>
            <a:ext cx="1307495" cy="2277376"/>
            <a:chOff x="10940619" y="3408576"/>
            <a:chExt cx="1011382" cy="17456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5" t="7676" r="75527" b="66869"/>
            <a:stretch/>
          </p:blipFill>
          <p:spPr>
            <a:xfrm>
              <a:off x="10940619" y="3408576"/>
              <a:ext cx="1011382" cy="174567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11002919" y="3578942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20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46258" y="1851763"/>
            <a:ext cx="1303294" cy="2304328"/>
            <a:chOff x="67676" y="2327564"/>
            <a:chExt cx="1303294" cy="230432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45" t="60808" r="11382" b="11111"/>
            <a:stretch/>
          </p:blipFill>
          <p:spPr>
            <a:xfrm>
              <a:off x="67676" y="2327564"/>
              <a:ext cx="1303294" cy="2304328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42277" y="2422452"/>
              <a:ext cx="88678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>
                  <a:ln w="0"/>
                  <a:solidFill>
                    <a:srgbClr val="0000C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30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7071" r="7018" b="15152"/>
          <a:stretch/>
        </p:blipFill>
        <p:spPr>
          <a:xfrm>
            <a:off x="10806071" y="1852063"/>
            <a:ext cx="1316358" cy="128628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0" r="13720"/>
          <a:stretch/>
        </p:blipFill>
        <p:spPr>
          <a:xfrm>
            <a:off x="467744" y="3313673"/>
            <a:ext cx="1377777" cy="15201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r="6960" b="14193"/>
          <a:stretch/>
        </p:blipFill>
        <p:spPr>
          <a:xfrm rot="977519">
            <a:off x="10752628" y="2576570"/>
            <a:ext cx="1266192" cy="133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54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47" dur="1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4.07407E-6 L -3.33333E-6 -0.07223 " pathEditMode="relative" rAng="0" ptsTypes="AA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7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2233</TotalTime>
  <Words>328</Words>
  <Application>Microsoft Office PowerPoint</Application>
  <PresentationFormat>Widescreen</PresentationFormat>
  <Paragraphs>202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Amasis MT Pro Black</vt:lpstr>
      <vt:lpstr>Arial</vt:lpstr>
      <vt:lpstr>Calibri</vt:lpstr>
      <vt:lpstr>Calibri Light</vt:lpstr>
      <vt:lpstr>Colonna MT</vt:lpstr>
      <vt:lpstr>Comic Sans MS</vt:lpstr>
      <vt:lpstr>Consolas</vt:lpstr>
      <vt:lpstr>Showcard Gothic</vt:lpstr>
      <vt:lpstr>Snap ITC</vt:lpstr>
      <vt:lpstr>Sport Day</vt:lpstr>
      <vt:lpstr>Tw Cen MT</vt:lpstr>
      <vt:lpstr>Tw Cen MT Condensed</vt:lpstr>
      <vt:lpstr>Wingdings 3</vt:lpstr>
      <vt:lpstr>Office Theme</vt:lpstr>
      <vt:lpstr>1_Integral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188</cp:revision>
  <dcterms:created xsi:type="dcterms:W3CDTF">2022-01-25T11:05:41Z</dcterms:created>
  <dcterms:modified xsi:type="dcterms:W3CDTF">2025-06-18T01:11:54Z</dcterms:modified>
</cp:coreProperties>
</file>