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0" r:id="rId2"/>
    <p:sldId id="285" r:id="rId3"/>
    <p:sldId id="484" r:id="rId4"/>
    <p:sldId id="486" r:id="rId5"/>
    <p:sldId id="492" r:id="rId6"/>
    <p:sldId id="491" r:id="rId7"/>
    <p:sldId id="490" r:id="rId8"/>
    <p:sldId id="493" r:id="rId9"/>
    <p:sldId id="494" r:id="rId10"/>
    <p:sldId id="495" r:id="rId11"/>
    <p:sldId id="496" r:id="rId12"/>
    <p:sldId id="497" r:id="rId13"/>
    <p:sldId id="500" r:id="rId14"/>
    <p:sldId id="498" r:id="rId15"/>
    <p:sldId id="499" r:id="rId16"/>
    <p:sldId id="503" r:id="rId17"/>
    <p:sldId id="501" r:id="rId18"/>
    <p:sldId id="502" r:id="rId19"/>
    <p:sldId id="504" r:id="rId20"/>
    <p:sldId id="505" r:id="rId21"/>
    <p:sldId id="474" r:id="rId22"/>
  </p:sldIdLst>
  <p:sldSz cx="18288000" cy="10287000"/>
  <p:notesSz cx="6858000" cy="9144000"/>
  <p:embeddedFontLst>
    <p:embeddedFont>
      <p:font typeface="Jokerman" pitchFamily="82" charset="0"/>
      <p:regular r:id="rId24"/>
    </p:embeddedFont>
    <p:embeddedFont>
      <p:font typeface=".VnBlack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Cooper"/>
      <p:regular r:id="rId30"/>
    </p:embeddedFont>
    <p:embeddedFont>
      <p:font typeface=".VnAristote"/>
      <p:regular r:id="rId31"/>
    </p:embeddedFont>
    <p:embeddedFont>
      <p:font typeface="Verdana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FCC2E"/>
    <a:srgbClr val="FF3BB4"/>
    <a:srgbClr val="FF5050"/>
    <a:srgbClr val="FF66C4"/>
    <a:srgbClr val="FFD03B"/>
    <a:srgbClr val="FFB685"/>
    <a:srgbClr val="A9DA74"/>
    <a:srgbClr val="FF2F2F"/>
    <a:srgbClr val="7ED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4" autoAdjust="0"/>
    <p:restoredTop sz="94622" autoAdjust="0"/>
  </p:normalViewPr>
  <p:slideViewPr>
    <p:cSldViewPr>
      <p:cViewPr varScale="1">
        <p:scale>
          <a:sx n="42" d="100"/>
          <a:sy n="42" d="100"/>
        </p:scale>
        <p:origin x="-15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Van Cot\Desktop\thao giang to\HELLO HOW ARE YOU (--cutter - VEED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7253"/>
  <ax:ocxPr ax:name="_cy" ax:value="24553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Van Cot\Desktop\thao giang to\Nathan Evans - Wellerman (Sea Shanty) (Lyrics)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45720"/>
  <ax:ocxPr ax:name="_cy" ax:value="2201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e1771e2f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e1771e2fe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28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4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3252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4F254AB-439E-A0A2-4DC2-FB9DD5F25C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0" Type="http://schemas.openxmlformats.org/officeDocument/2006/relationships/audio" Target="../media/audio13.wav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openxmlformats.org/officeDocument/2006/relationships/audio" Target="../media/audio1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ED627A-3F30-49C4-851E-205C45A72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14478000" cy="10287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8E0197-48F1-46AB-A68A-4103E9E747ED}"/>
              </a:ext>
            </a:extLst>
          </p:cNvPr>
          <p:cNvSpPr/>
          <p:nvPr/>
        </p:nvSpPr>
        <p:spPr>
          <a:xfrm>
            <a:off x="4360125" y="4450557"/>
            <a:ext cx="849142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okerman" panose="04090605060D06020702" pitchFamily="82" charset="0"/>
              </a:rPr>
              <a:t>TO </a:t>
            </a:r>
            <a:r>
              <a:rPr lang="en-US" sz="10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okerman" panose="04090605060D06020702" pitchFamily="82" charset="0"/>
              </a:rPr>
              <a:t>CLASS </a:t>
            </a:r>
            <a:r>
              <a:rPr lang="en-US" sz="108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okerman" panose="04090605060D06020702" pitchFamily="82" charset="0"/>
              </a:rPr>
              <a:t>3</a:t>
            </a:r>
            <a:endParaRPr lang="en-US" sz="10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tivi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5FDE2C89-EDB6-FA2D-AB89-FFB191C3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64D540CD-E8AC-56C4-15E2-F2C3ECE8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2209800" y="6025536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F62A1C25-BD94-6216-D03A-44612E8F58AE}"/>
              </a:ext>
            </a:extLst>
          </p:cNvPr>
          <p:cNvSpPr txBox="1"/>
          <p:nvPr/>
        </p:nvSpPr>
        <p:spPr>
          <a:xfrm>
            <a:off x="2209800" y="3961265"/>
            <a:ext cx="7620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2209800" y="1782913"/>
            <a:ext cx="86868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playing basketball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0186987" y="396277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Vẽ tranh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10186987" y="1784423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bóng rổ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73A649E8-990B-DB87-B1A0-2D6A9CD2A0F2}"/>
              </a:ext>
            </a:extLst>
          </p:cNvPr>
          <p:cNvSpPr/>
          <p:nvPr/>
        </p:nvSpPr>
        <p:spPr>
          <a:xfrm>
            <a:off x="10186987" y="6027046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Xem TV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xmlns="" id="{06DE6266-A9F6-6C1F-CB6F-8A0641CC222F}"/>
              </a:ext>
            </a:extLst>
          </p:cNvPr>
          <p:cNvSpPr txBox="1"/>
          <p:nvPr/>
        </p:nvSpPr>
        <p:spPr>
          <a:xfrm>
            <a:off x="2185987" y="8159367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xmlns="" id="{61A4F4C8-E40E-24B5-B1C9-25C4FEA78309}"/>
              </a:ext>
            </a:extLst>
          </p:cNvPr>
          <p:cNvSpPr/>
          <p:nvPr/>
        </p:nvSpPr>
        <p:spPr>
          <a:xfrm>
            <a:off x="10186987" y="816087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Nghe nhạc</a:t>
            </a:r>
          </a:p>
        </p:txBody>
      </p:sp>
    </p:spTree>
    <p:extLst>
      <p:ext uri="{BB962C8B-B14F-4D97-AF65-F5344CB8AC3E}">
        <p14:creationId xmlns:p14="http://schemas.microsoft.com/office/powerpoint/2010/main" val="40987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36" grpId="0"/>
      <p:bldP spid="37" grpId="0"/>
      <p:bldP spid="79" grpId="0"/>
      <p:bldP spid="79" grpId="1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97586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0" y="3771900"/>
            <a:ext cx="807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GAME: </a:t>
            </a:r>
            <a:r>
              <a:rPr lang="en-US" sz="10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TPR </a:t>
            </a:r>
            <a:endParaRPr lang="en-US" sz="10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34F56A-FFCC-42A7-9D16-CF4440CDDD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86" y="1557029"/>
            <a:ext cx="16160548" cy="7172941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7679054" y="7325621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xmlns="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16383000" y="7124700"/>
            <a:ext cx="822959" cy="822960"/>
          </a:xfrm>
          <a:prstGeom prst="ellipse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3FD70BF-1973-C4F8-8988-C0CA522A0E74}"/>
              </a:ext>
            </a:extLst>
          </p:cNvPr>
          <p:cNvSpPr txBox="1"/>
          <p:nvPr/>
        </p:nvSpPr>
        <p:spPr>
          <a:xfrm>
            <a:off x="1881187" y="2283739"/>
            <a:ext cx="1295401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13E57CD-7D5E-7928-4450-432D8ED1A2B1}"/>
              </a:ext>
            </a:extLst>
          </p:cNvPr>
          <p:cNvSpPr txBox="1"/>
          <p:nvPr/>
        </p:nvSpPr>
        <p:spPr>
          <a:xfrm>
            <a:off x="5562599" y="2713525"/>
            <a:ext cx="1295401" cy="40121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C9AD7D2-E1B4-D1C2-0A68-A7414D3BABB8}"/>
              </a:ext>
            </a:extLst>
          </p:cNvPr>
          <p:cNvSpPr txBox="1"/>
          <p:nvPr/>
        </p:nvSpPr>
        <p:spPr>
          <a:xfrm>
            <a:off x="12268200" y="1756558"/>
            <a:ext cx="1371600" cy="45327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80395048-E1F7-1D49-BB9B-BE91E60B8973}"/>
              </a:ext>
            </a:extLst>
          </p:cNvPr>
          <p:cNvSpPr txBox="1"/>
          <p:nvPr/>
        </p:nvSpPr>
        <p:spPr>
          <a:xfrm>
            <a:off x="12954000" y="2948940"/>
            <a:ext cx="3202579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E6BDC18-12DA-162D-C500-6BEE9F6A64E6}"/>
              </a:ext>
            </a:extLst>
          </p:cNvPr>
          <p:cNvSpPr txBox="1"/>
          <p:nvPr/>
        </p:nvSpPr>
        <p:spPr>
          <a:xfrm>
            <a:off x="2514599" y="7810500"/>
            <a:ext cx="2383833" cy="676163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68E7DAF7-01F3-CA57-F60B-882CC1216635}"/>
              </a:ext>
            </a:extLst>
          </p:cNvPr>
          <p:cNvSpPr txBox="1"/>
          <p:nvPr/>
        </p:nvSpPr>
        <p:spPr>
          <a:xfrm>
            <a:off x="7070885" y="2801513"/>
            <a:ext cx="1524950" cy="64008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093FC3D-147E-D26E-62F4-F737D53DB663}"/>
              </a:ext>
            </a:extLst>
          </p:cNvPr>
          <p:cNvSpPr txBox="1"/>
          <p:nvPr/>
        </p:nvSpPr>
        <p:spPr>
          <a:xfrm>
            <a:off x="13736139" y="1894387"/>
            <a:ext cx="1143000" cy="656422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643A4157-EC71-D032-7BA4-BAFB2FEC6759}"/>
              </a:ext>
            </a:extLst>
          </p:cNvPr>
          <p:cNvSpPr txBox="1"/>
          <p:nvPr/>
        </p:nvSpPr>
        <p:spPr>
          <a:xfrm>
            <a:off x="12372284" y="2251173"/>
            <a:ext cx="1143000" cy="36576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238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8" grpId="0" animBg="1"/>
      <p:bldP spid="5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34F56A-FFCC-42A7-9D16-CF4440CDDD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41" t="-71" r="1997" b="71"/>
          <a:stretch/>
        </p:blipFill>
        <p:spPr>
          <a:xfrm>
            <a:off x="3941508" y="1732267"/>
            <a:ext cx="9829800" cy="7449833"/>
          </a:xfrm>
          <a:prstGeom prst="roundRect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3FD70BF-1973-C4F8-8988-C0CA522A0E74}"/>
              </a:ext>
            </a:extLst>
          </p:cNvPr>
          <p:cNvSpPr txBox="1"/>
          <p:nvPr/>
        </p:nvSpPr>
        <p:spPr>
          <a:xfrm>
            <a:off x="1881187" y="2283739"/>
            <a:ext cx="1295401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13E57CD-7D5E-7928-4450-432D8ED1A2B1}"/>
              </a:ext>
            </a:extLst>
          </p:cNvPr>
          <p:cNvSpPr txBox="1"/>
          <p:nvPr/>
        </p:nvSpPr>
        <p:spPr>
          <a:xfrm>
            <a:off x="5562599" y="2713525"/>
            <a:ext cx="1295401" cy="40121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C9AD7D2-E1B4-D1C2-0A68-A7414D3BABB8}"/>
              </a:ext>
            </a:extLst>
          </p:cNvPr>
          <p:cNvSpPr txBox="1"/>
          <p:nvPr/>
        </p:nvSpPr>
        <p:spPr>
          <a:xfrm>
            <a:off x="12268200" y="1756558"/>
            <a:ext cx="1371600" cy="45327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E6BDC18-12DA-162D-C500-6BEE9F6A64E6}"/>
              </a:ext>
            </a:extLst>
          </p:cNvPr>
          <p:cNvSpPr txBox="1"/>
          <p:nvPr/>
        </p:nvSpPr>
        <p:spPr>
          <a:xfrm>
            <a:off x="2514599" y="7810500"/>
            <a:ext cx="2383833" cy="676163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68E7DAF7-01F3-CA57-F60B-882CC1216635}"/>
              </a:ext>
            </a:extLst>
          </p:cNvPr>
          <p:cNvSpPr txBox="1"/>
          <p:nvPr/>
        </p:nvSpPr>
        <p:spPr>
          <a:xfrm>
            <a:off x="7070885" y="2801513"/>
            <a:ext cx="1524950" cy="64008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093FC3D-147E-D26E-62F4-F737D53DB663}"/>
              </a:ext>
            </a:extLst>
          </p:cNvPr>
          <p:cNvSpPr txBox="1"/>
          <p:nvPr/>
        </p:nvSpPr>
        <p:spPr>
          <a:xfrm>
            <a:off x="13736139" y="1894387"/>
            <a:ext cx="1143000" cy="656422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643A4157-EC71-D032-7BA4-BAFB2FEC6759}"/>
              </a:ext>
            </a:extLst>
          </p:cNvPr>
          <p:cNvSpPr txBox="1"/>
          <p:nvPr/>
        </p:nvSpPr>
        <p:spPr>
          <a:xfrm>
            <a:off x="12372284" y="2251173"/>
            <a:ext cx="1143000" cy="36576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11" name="Rounded Rectangle 10"/>
          <p:cNvSpPr/>
          <p:nvPr/>
        </p:nvSpPr>
        <p:spPr>
          <a:xfrm>
            <a:off x="8302570" y="3288824"/>
            <a:ext cx="4651429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21791" y="1958893"/>
            <a:ext cx="3938578" cy="924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134F56A-FFCC-42A7-9D16-CF4440CDDD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091" t="2703" r="13799" b="84685"/>
          <a:stretch/>
        </p:blipFill>
        <p:spPr>
          <a:xfrm>
            <a:off x="7211346" y="1894387"/>
            <a:ext cx="4343400" cy="1066800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134F56A-FFCC-42A7-9D16-CF4440CDDD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838" t="20650" r="5660" b="70342"/>
          <a:stretch/>
        </p:blipFill>
        <p:spPr>
          <a:xfrm>
            <a:off x="8205459" y="3241988"/>
            <a:ext cx="5129541" cy="76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8" grpId="0" animBg="1"/>
      <p:bldP spid="5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073A8DF-C8FC-60C7-5545-5CE2C727567E}"/>
              </a:ext>
            </a:extLst>
          </p:cNvPr>
          <p:cNvSpPr txBox="1"/>
          <p:nvPr/>
        </p:nvSpPr>
        <p:spPr>
          <a:xfrm>
            <a:off x="4549822" y="3383295"/>
            <a:ext cx="6482681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What are you doing?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5029200" y="430404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đang làm gì vậy?)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đang làm gì: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8B85C21-7C51-6DC2-2C95-E20B72BE05A7}"/>
              </a:ext>
            </a:extLst>
          </p:cNvPr>
          <p:cNvSpPr txBox="1"/>
          <p:nvPr/>
        </p:nvSpPr>
        <p:spPr>
          <a:xfrm>
            <a:off x="4953000" y="6349061"/>
            <a:ext cx="466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đang __________.)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xmlns="" id="{32BCE86A-A469-7C5D-7FC3-65E388932C3E}"/>
              </a:ext>
            </a:extLst>
          </p:cNvPr>
          <p:cNvSpPr txBox="1"/>
          <p:nvPr/>
        </p:nvSpPr>
        <p:spPr>
          <a:xfrm>
            <a:off x="4651029" y="5390563"/>
            <a:ext cx="6381473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   I’m _________.</a:t>
            </a:r>
          </a:p>
        </p:txBody>
      </p:sp>
    </p:spTree>
    <p:extLst>
      <p:ext uri="{BB962C8B-B14F-4D97-AF65-F5344CB8AC3E}">
        <p14:creationId xmlns:p14="http://schemas.microsoft.com/office/powerpoint/2010/main" val="41175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45689780-3111-B46A-8F06-A8FFEC2C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8" y="1943100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xmlns="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 a picture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9525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xmlns="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xmlns="" id="{9F16AA35-90BF-2FBD-BE21-A8B0D8301858}"/>
              </a:ext>
            </a:extLst>
          </p:cNvPr>
          <p:cNvCxnSpPr>
            <a:cxnSpLocks/>
          </p:cNvCxnSpPr>
          <p:nvPr/>
        </p:nvCxnSpPr>
        <p:spPr>
          <a:xfrm flipH="1">
            <a:off x="3886200" y="3543300"/>
            <a:ext cx="4953000" cy="20865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xmlns="" id="{E6F75188-8284-462A-2D14-7ECE47583CF8}"/>
              </a:ext>
            </a:extLst>
          </p:cNvPr>
          <p:cNvCxnSpPr>
            <a:cxnSpLocks/>
          </p:cNvCxnSpPr>
          <p:nvPr/>
        </p:nvCxnSpPr>
        <p:spPr>
          <a:xfrm flipH="1">
            <a:off x="7162800" y="3543300"/>
            <a:ext cx="1676400" cy="20865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xmlns="" id="{3ACD810F-5C4C-F73D-B57C-695F0258EE98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839200" y="3543300"/>
            <a:ext cx="2170063" cy="2101225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5E076D7A-3910-56FA-9EAC-9660F363AE22}"/>
              </a:ext>
            </a:extLst>
          </p:cNvPr>
          <p:cNvCxnSpPr>
            <a:cxnSpLocks/>
          </p:cNvCxnSpPr>
          <p:nvPr/>
        </p:nvCxnSpPr>
        <p:spPr>
          <a:xfrm>
            <a:off x="8839200" y="3543300"/>
            <a:ext cx="4953000" cy="20865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xmlns="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437" y="1878316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xmlns="" id="{6D06EC0A-99FB-39DB-3AF9-0E2732BA1C09}"/>
              </a:ext>
            </a:extLst>
          </p:cNvPr>
          <p:cNvSpPr txBox="1"/>
          <p:nvPr/>
        </p:nvSpPr>
        <p:spPr>
          <a:xfrm>
            <a:off x="6024475" y="1815480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7F59BF81-2A8F-0021-B12B-9E8B257F5D6A}"/>
              </a:ext>
            </a:extLst>
          </p:cNvPr>
          <p:cNvSpPr txBox="1"/>
          <p:nvPr/>
        </p:nvSpPr>
        <p:spPr>
          <a:xfrm>
            <a:off x="5914644" y="2749631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1361997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xmlns="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xmlns="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dirty="0"/>
              <a:t>  Listen, point and say.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977376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/>
                </a:solidFill>
              </a:rPr>
              <a:t>GAME: PASS THE BALL</a:t>
            </a:r>
            <a:endParaRPr lang="en-US" sz="6000" b="1" dirty="0">
              <a:solidFill>
                <a:schemeClr val="tx2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5" name="WindowsMediaPlayer1" r:id="rId2" imgW="16459200" imgH="7924680"/>
        </mc:Choice>
        <mc:Fallback>
          <p:control name="WindowsMediaPlayer1" r:id="rId2" imgW="16459200" imgH="792468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1866900"/>
                  <a:ext cx="16459200" cy="792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918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xmlns="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7607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97586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8800" y="3771900"/>
            <a:ext cx="13106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PHYSICAL LINE UP</a:t>
            </a:r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9259C75-CC92-C1FC-027C-CCAC025603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CD8A3D50-D2C3-46C8-53DC-15613B114D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F26C6DAC-64D6-B916-7571-733793F72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" t="3541" r="1252" b="3327"/>
          <a:stretch/>
        </p:blipFill>
        <p:spPr>
          <a:xfrm rot="5400000" flipV="1">
            <a:off x="3989979" y="-4011022"/>
            <a:ext cx="10308043" cy="18288002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204270" y="3785389"/>
            <a:ext cx="17879460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800" b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F0000"/>
                  </a:outerShdw>
                </a:effectLst>
                <a:latin typeface=".VnCooper" panose="020B7200000000000000" pitchFamily="34" charset="0"/>
              </a:rPr>
              <a:t>Thank you!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6FD9ADE7-B562-41A5-6C54-DB126EC58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" y="-21043"/>
            <a:ext cx="3368563" cy="266013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7993C164-69A1-E46E-5323-B526EC1E0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28290" y="6885576"/>
            <a:ext cx="448898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85" name="WindowsMediaPlayer1" r:id="rId2" imgW="13411080" imgH="8839080"/>
        </mc:Choice>
        <mc:Fallback>
          <p:control name="WindowsMediaPlayer1" r:id="rId2" imgW="13411080" imgH="883908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7000" y="952500"/>
                  <a:ext cx="13411200" cy="883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777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85142" y="1333500"/>
            <a:ext cx="57177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A GAME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4327892"/>
            <a:ext cx="716894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GUESSING </a:t>
            </a:r>
            <a:endParaRPr lang="en-US" sz="10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43600" y="800100"/>
            <a:ext cx="57177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A GAME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Minh Họa Vector Của Trẻ Em Làm Nghệ Thuật Biểu Diễn Hình minh họa Sẵn có -  Tải xuống Hình ảnh Ngay bây giờ - iStoc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9" y="2375598"/>
            <a:ext cx="11734800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Swimming | Definition, History, Strokes, &amp; Facts | Britannic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64" y="2667344"/>
            <a:ext cx="9525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Track running: Why you should try i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49" y="2116702"/>
            <a:ext cx="10744200" cy="70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What is Cooking Therapy? | The Table by Harry &amp; Davi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56" y="2267471"/>
            <a:ext cx="10829767" cy="683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ancing Isn't Just For Girls | Boys Dance Class | Warsaw, I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7" y="1952096"/>
            <a:ext cx="11090504" cy="712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Kids Drawing: How to Encourage Creativity, Skills &amp; Confidenc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94" y="2115765"/>
            <a:ext cx="11070626" cy="706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ỊCH VÀ GIẢI THÍCH ĐÁP ÁN ĐỀ THI IELTS READING: How should reading be  taught?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21" y="2066592"/>
            <a:ext cx="11022797" cy="715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Take 5: Tips to sharpen your writing skills - Northeastern Global New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31" y="2385683"/>
            <a:ext cx="13243216" cy="7322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2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6"/>
          <p:cNvSpPr/>
          <p:nvPr/>
        </p:nvSpPr>
        <p:spPr>
          <a:xfrm rot="-5400000">
            <a:off x="10103623" y="3435889"/>
            <a:ext cx="2513069" cy="549910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4" name="Google Shape;1094;p46"/>
          <p:cNvSpPr/>
          <p:nvPr/>
        </p:nvSpPr>
        <p:spPr>
          <a:xfrm rot="517045">
            <a:off x="7454291" y="2687854"/>
            <a:ext cx="3379404" cy="376439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7" name="Google Shape;1097;p46"/>
          <p:cNvSpPr txBox="1"/>
          <p:nvPr/>
        </p:nvSpPr>
        <p:spPr>
          <a:xfrm>
            <a:off x="6144000" y="1643226"/>
            <a:ext cx="900456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8000" kern="0" dirty="0">
              <a:solidFill>
                <a:srgbClr val="FF496C"/>
              </a:solidFill>
              <a:latin typeface="UTM Aircona" panose="02040603050506020204" pitchFamily="18" charset="0"/>
              <a:ea typeface="Barriecito"/>
              <a:cs typeface="Barriecito"/>
              <a:sym typeface="Barriecito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353" y="-28353"/>
            <a:ext cx="4939074" cy="509709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2E400303-133A-42AC-9AE9-28F82A1CC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8" y="416933"/>
            <a:ext cx="1886390" cy="959742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305684" y="1090178"/>
            <a:ext cx="36886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5">
              <a:defRPr/>
            </a:pPr>
            <a:r>
              <a:rPr lang="en-US" sz="19200" b="1" dirty="0">
                <a:solidFill>
                  <a:prstClr val="black"/>
                </a:solidFill>
                <a:latin typeface="Sport Day" pitchFamily="2" charset="0"/>
                <a:cs typeface="Arial"/>
                <a:sym typeface="Arial"/>
              </a:rPr>
              <a:t>18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6933388" y="3224473"/>
            <a:ext cx="6929438" cy="107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755">
              <a:defRPr/>
            </a:pPr>
            <a:r>
              <a:rPr lang="en" sz="6401" b="1" dirty="0">
                <a:solidFill>
                  <a:srgbClr val="FF0000"/>
                </a:solidFill>
                <a:latin typeface="Verdana"/>
                <a:cs typeface="Arial"/>
                <a:sym typeface="Arial"/>
              </a:rPr>
              <a:t>Part 1,2,3</a:t>
            </a:r>
            <a:endParaRPr lang="en-US" sz="6401" b="1" dirty="0">
              <a:solidFill>
                <a:srgbClr val="FF0000"/>
              </a:solidFill>
              <a:latin typeface="Verdana"/>
              <a:cs typeface="Arial"/>
              <a:sym typeface="Arial"/>
            </a:endParaRPr>
          </a:p>
        </p:txBody>
      </p: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EAC2ED4-7185-48FB-9C46-8BD5B8BE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24" y="3896836"/>
            <a:ext cx="13198596" cy="63901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EC73235F-5968-91BB-30E0-DFCD9F094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975" y="243051"/>
            <a:ext cx="10844213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3500"/>
            <a:ext cx="16676173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tranh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75E62126-084E-ACA8-CF62-0C1C8200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9982200" y="4246529"/>
            <a:ext cx="740765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playing basketball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1575164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bóng rổ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182FBFA4-B4A5-A803-55EA-64F74E25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146</Words>
  <Application>Microsoft Office PowerPoint</Application>
  <PresentationFormat>Custom</PresentationFormat>
  <Paragraphs>63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Jokerman</vt:lpstr>
      <vt:lpstr>UTM Aircona</vt:lpstr>
      <vt:lpstr>Sport Day</vt:lpstr>
      <vt:lpstr>.VnBlack</vt:lpstr>
      <vt:lpstr>Times New Roman</vt:lpstr>
      <vt:lpstr>Barriecito</vt:lpstr>
      <vt:lpstr>Calibri</vt:lpstr>
      <vt:lpstr>.VnCooper</vt:lpstr>
      <vt:lpstr>.VnAristote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PC</cp:lastModifiedBy>
  <cp:revision>182</cp:revision>
  <dcterms:created xsi:type="dcterms:W3CDTF">2006-08-16T00:00:00Z</dcterms:created>
  <dcterms:modified xsi:type="dcterms:W3CDTF">2025-10-23T01:51:55Z</dcterms:modified>
  <dc:identifier>DAFA0mln9NQ</dc:identifier>
</cp:coreProperties>
</file>