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145DC-5C19-4532-B520-7A55A0268A3F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15817-38B0-4799-BA56-A1F9BC1C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8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F594-B968-4655-B85B-B6E0DA6023C6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3176-6CDD-4F86-B7B9-7D98E957D77D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0B8B-39FA-486B-846B-B7AA2705DA24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33AD-6EBC-4D97-AC85-970D483A6DE7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0AC3-80F5-43DB-A1F3-BB03EF0F84FD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E53E-A9AC-45AB-811C-39FAC221A105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FB87-B74F-487C-B213-F3DD5DE2DC4A}" type="datetime1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8514-21B3-49AA-9D5C-21E375BEBFD8}" type="datetime1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3E70-0A84-4BAC-9EF9-1DB3EB627AA7}" type="datetime1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D2FA-8DC7-482B-9969-6F2C0BAAFBC4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2B7B-4618-40E3-BF99-EDDDA8D47364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A50BA88-9BE0-4058-A96C-0FEF139207DD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76D3D34-00EB-4696-9C26-C3FEB776FF3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24" y="228600"/>
            <a:ext cx="4348376" cy="36546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3886200"/>
            <a:ext cx="784860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800" dirty="0" smtClean="0">
                <a:solidFill>
                  <a:srgbClr val="C00000"/>
                </a:solidFill>
                <a:latin typeface="Calibri"/>
              </a:rPr>
              <a:t>To </a:t>
            </a:r>
            <a:r>
              <a:rPr lang="en-US" sz="4800" dirty="0">
                <a:solidFill>
                  <a:srgbClr val="C00000"/>
                </a:solidFill>
                <a:latin typeface="Calibri"/>
              </a:rPr>
              <a:t>my class </a:t>
            </a:r>
            <a:r>
              <a:rPr lang="en-US" sz="4800" dirty="0" smtClean="0">
                <a:solidFill>
                  <a:srgbClr val="C00000"/>
                </a:solidFill>
                <a:latin typeface="Calibri"/>
              </a:rPr>
              <a:t>3</a:t>
            </a:r>
            <a:endParaRPr lang="en-US" sz="4800" dirty="0">
              <a:solidFill>
                <a:srgbClr val="C00000"/>
              </a:solidFill>
              <a:latin typeface="Calibri"/>
            </a:endParaRPr>
          </a:p>
          <a:p>
            <a:pPr lvl="0" algn="ctr">
              <a:spcBef>
                <a:spcPct val="20000"/>
              </a:spcBef>
            </a:pPr>
            <a:r>
              <a:rPr lang="en-US" sz="4800" dirty="0" err="1">
                <a:solidFill>
                  <a:srgbClr val="C00000"/>
                </a:solidFill>
                <a:latin typeface="Calibri"/>
              </a:rPr>
              <a:t>Thứ</a:t>
            </a:r>
            <a:r>
              <a:rPr lang="en-US" sz="48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vi-VN" sz="4800" dirty="0" smtClean="0">
                <a:solidFill>
                  <a:srgbClr val="C00000"/>
                </a:solidFill>
                <a:latin typeface="Calibri"/>
              </a:rPr>
              <a:t>..</a:t>
            </a:r>
            <a:r>
              <a:rPr lang="en-US" sz="48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Calibri"/>
              </a:rPr>
              <a:t>ngày</a:t>
            </a:r>
            <a:r>
              <a:rPr lang="en-US" sz="48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vi-VN" sz="4800" dirty="0" smtClean="0">
                <a:solidFill>
                  <a:srgbClr val="C00000"/>
                </a:solidFill>
                <a:latin typeface="Calibri"/>
              </a:rPr>
              <a:t>..</a:t>
            </a:r>
            <a:r>
              <a:rPr lang="en-US" sz="48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Calibri"/>
              </a:rPr>
              <a:t>tháng</a:t>
            </a:r>
            <a:r>
              <a:rPr lang="en-US" sz="48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vi-VN" sz="4800" dirty="0" smtClean="0">
                <a:solidFill>
                  <a:srgbClr val="C00000"/>
                </a:solidFill>
                <a:latin typeface="Calibri"/>
              </a:rPr>
              <a:t>..</a:t>
            </a:r>
            <a:r>
              <a:rPr lang="en-US" sz="48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Calibri"/>
              </a:rPr>
              <a:t>năm</a:t>
            </a:r>
            <a:r>
              <a:rPr lang="en-US" sz="48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vi-VN" sz="4800" dirty="0" smtClean="0">
                <a:solidFill>
                  <a:srgbClr val="C00000"/>
                </a:solidFill>
                <a:latin typeface="Calibri"/>
              </a:rPr>
              <a:t>..</a:t>
            </a:r>
            <a:endParaRPr lang="en-US" sz="48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Memory game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a game !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3733800"/>
            <a:ext cx="7162800" cy="1066800"/>
          </a:xfrm>
          <a:prstGeom prst="wedgeRoundRectCallout">
            <a:avLst>
              <a:gd name="adj1" fmla="val -21066"/>
              <a:gd name="adj2" fmla="val 2126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</a:rPr>
              <a:t>Nhìn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tranh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và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kể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tên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các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đồ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vật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bằng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Tiếng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Anh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3581400"/>
            <a:ext cx="3822192" cy="2667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343400" y="3657600"/>
            <a:ext cx="4299044" cy="2590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D:\2022-2023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" y="152400"/>
            <a:ext cx="4038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0375"/>
            <a:ext cx="38227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:\2022-2023\OldShipWindow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3028188" cy="232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2022-2023\5e911315b75f164e593bc2c315bbff2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08426"/>
            <a:ext cx="398142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2022-2023\pngtree-simple-cartoon-chair-png-element-image_126149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44" y="175146"/>
            <a:ext cx="4844956" cy="310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83462"/>
              </p:ext>
            </p:extLst>
          </p:nvPr>
        </p:nvGraphicFramePr>
        <p:xfrm>
          <a:off x="457200" y="1397000"/>
          <a:ext cx="8229600" cy="487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349500">
                <a:tc>
                  <a:txBody>
                    <a:bodyPr/>
                    <a:lstStyle/>
                    <a:p>
                      <a:r>
                        <a:rPr lang="en-US" sz="8000" dirty="0" smtClean="0"/>
                        <a:t>A bed</a:t>
                      </a:r>
                      <a:endParaRPr lang="en-US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/>
                        <a:t>A chair</a:t>
                      </a:r>
                      <a:endParaRPr lang="en-US" sz="8000" dirty="0"/>
                    </a:p>
                  </a:txBody>
                  <a:tcPr/>
                </a:tc>
              </a:tr>
              <a:tr h="2349500">
                <a:tc>
                  <a:txBody>
                    <a:bodyPr/>
                    <a:lstStyle/>
                    <a:p>
                      <a:r>
                        <a:rPr lang="en-US" sz="8000" dirty="0" smtClean="0"/>
                        <a:t>doors</a:t>
                      </a:r>
                      <a:endParaRPr lang="en-US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 smtClean="0"/>
                        <a:t>windows</a:t>
                      </a:r>
                    </a:p>
                    <a:p>
                      <a:endParaRPr lang="en-US" sz="8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dirty="0" smtClean="0"/>
              <a:t>New lesson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7620000" cy="14478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Unit 14: My bedroom</a:t>
            </a:r>
          </a:p>
          <a:p>
            <a:r>
              <a:rPr lang="en-US" sz="4800" dirty="0" smtClean="0">
                <a:solidFill>
                  <a:srgbClr val="C00000"/>
                </a:solidFill>
              </a:rPr>
              <a:t>Lesson 2 ( </a:t>
            </a:r>
            <a:r>
              <a:rPr lang="en-US" sz="4800" dirty="0" err="1" smtClean="0">
                <a:solidFill>
                  <a:srgbClr val="C00000"/>
                </a:solidFill>
              </a:rPr>
              <a:t>Tiết</a:t>
            </a:r>
            <a:r>
              <a:rPr lang="en-US" sz="4800" dirty="0" smtClean="0">
                <a:solidFill>
                  <a:srgbClr val="C00000"/>
                </a:solidFill>
              </a:rPr>
              <a:t> 5)</a:t>
            </a:r>
          </a:p>
          <a:p>
            <a:r>
              <a:rPr lang="en-US" sz="4800" dirty="0" smtClean="0">
                <a:solidFill>
                  <a:srgbClr val="C00000"/>
                </a:solidFill>
              </a:rPr>
              <a:t>1. look, listen and repeat.</a:t>
            </a:r>
          </a:p>
          <a:p>
            <a:r>
              <a:rPr lang="en-US" sz="4800" dirty="0" smtClean="0">
                <a:solidFill>
                  <a:srgbClr val="C00000"/>
                </a:solidFill>
              </a:rPr>
              <a:t>2. Listen, point and say.</a:t>
            </a:r>
          </a:p>
          <a:p>
            <a:r>
              <a:rPr lang="en-US" sz="4800" dirty="0" smtClean="0">
                <a:solidFill>
                  <a:srgbClr val="C00000"/>
                </a:solidFill>
              </a:rPr>
              <a:t>3. Let’s talk.</a:t>
            </a:r>
            <a:endParaRPr lang="en-US" sz="4800" dirty="0">
              <a:solidFill>
                <a:srgbClr val="C00000"/>
              </a:solidFill>
            </a:endParaRPr>
          </a:p>
          <a:p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Vocabulary:</a:t>
            </a:r>
          </a:p>
          <a:p>
            <a:pPr marL="0" indent="0">
              <a:buNone/>
            </a:pPr>
            <a:r>
              <a:rPr lang="en-US" sz="4400" dirty="0" smtClean="0"/>
              <a:t>Big</a:t>
            </a:r>
          </a:p>
          <a:p>
            <a:pPr marL="0" indent="0">
              <a:buNone/>
            </a:pPr>
            <a:r>
              <a:rPr lang="en-US" sz="4400" dirty="0" smtClean="0"/>
              <a:t>Small</a:t>
            </a:r>
          </a:p>
          <a:p>
            <a:pPr marL="0" indent="0">
              <a:buNone/>
            </a:pPr>
            <a:r>
              <a:rPr lang="en-US" sz="4400" dirty="0" smtClean="0"/>
              <a:t>New</a:t>
            </a:r>
          </a:p>
          <a:p>
            <a:pPr marL="0" indent="0">
              <a:buNone/>
            </a:pPr>
            <a:r>
              <a:rPr lang="en-US" sz="4400" dirty="0" smtClean="0"/>
              <a:t>Old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1. look, listen and repeat.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6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Structure:</a:t>
            </a:r>
          </a:p>
          <a:p>
            <a:pPr marL="0" indent="0" algn="ctr">
              <a:buNone/>
            </a:pPr>
            <a:r>
              <a:rPr lang="en-US" sz="4400" dirty="0" smtClean="0"/>
              <a:t>The…………is………………..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The…………..are…………….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2. Listen, point and say.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3. Let’s talk.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/>
          </a:p>
        </p:txBody>
      </p:sp>
      <p:pic>
        <p:nvPicPr>
          <p:cNvPr id="1026" name="Picture 2" descr="D:\2022-2023\phong-ngu-tre-em-mau-hong-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077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910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610"/>
            <a:ext cx="9144000" cy="637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3D34-00EB-4696-9C26-C3FEB776FF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</TotalTime>
  <Words>115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Waveform</vt:lpstr>
      <vt:lpstr>PowerPoint Presentation</vt:lpstr>
      <vt:lpstr>Play a game !</vt:lpstr>
      <vt:lpstr>PowerPoint Presentation</vt:lpstr>
      <vt:lpstr>PowerPoint Presentation</vt:lpstr>
      <vt:lpstr>New lesson</vt:lpstr>
      <vt:lpstr>1. look, listen and repeat.</vt:lpstr>
      <vt:lpstr>2. Listen, point and say.</vt:lpstr>
      <vt:lpstr>3. Let’s talk.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22</cp:revision>
  <dcterms:created xsi:type="dcterms:W3CDTF">2023-02-27T10:05:29Z</dcterms:created>
  <dcterms:modified xsi:type="dcterms:W3CDTF">2025-10-23T02:08:05Z</dcterms:modified>
</cp:coreProperties>
</file>