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65"/>
  </p:notesMasterIdLst>
  <p:sldIdLst>
    <p:sldId id="256" r:id="rId2"/>
    <p:sldId id="258" r:id="rId3"/>
    <p:sldId id="293" r:id="rId4"/>
    <p:sldId id="331" r:id="rId5"/>
    <p:sldId id="332" r:id="rId6"/>
    <p:sldId id="333" r:id="rId7"/>
    <p:sldId id="334" r:id="rId8"/>
    <p:sldId id="335" r:id="rId9"/>
    <p:sldId id="337" r:id="rId10"/>
    <p:sldId id="394" r:id="rId11"/>
    <p:sldId id="265" r:id="rId12"/>
    <p:sldId id="389" r:id="rId13"/>
    <p:sldId id="387" r:id="rId14"/>
    <p:sldId id="388" r:id="rId15"/>
    <p:sldId id="390" r:id="rId16"/>
    <p:sldId id="392" r:id="rId17"/>
    <p:sldId id="393" r:id="rId18"/>
    <p:sldId id="391" r:id="rId19"/>
    <p:sldId id="395" r:id="rId20"/>
    <p:sldId id="396" r:id="rId21"/>
    <p:sldId id="397" r:id="rId22"/>
    <p:sldId id="398" r:id="rId23"/>
    <p:sldId id="403" r:id="rId24"/>
    <p:sldId id="399" r:id="rId25"/>
    <p:sldId id="400" r:id="rId26"/>
    <p:sldId id="279" r:id="rId27"/>
    <p:sldId id="315" r:id="rId28"/>
    <p:sldId id="341" r:id="rId29"/>
    <p:sldId id="342" r:id="rId30"/>
    <p:sldId id="343" r:id="rId31"/>
    <p:sldId id="338" r:id="rId32"/>
    <p:sldId id="339" r:id="rId33"/>
    <p:sldId id="340" r:id="rId34"/>
    <p:sldId id="363" r:id="rId35"/>
    <p:sldId id="386" r:id="rId36"/>
    <p:sldId id="364" r:id="rId37"/>
    <p:sldId id="298" r:id="rId38"/>
    <p:sldId id="299" r:id="rId39"/>
    <p:sldId id="307" r:id="rId40"/>
    <p:sldId id="365" r:id="rId41"/>
    <p:sldId id="366" r:id="rId42"/>
    <p:sldId id="367" r:id="rId43"/>
    <p:sldId id="368" r:id="rId44"/>
    <p:sldId id="302" r:id="rId45"/>
    <p:sldId id="330" r:id="rId46"/>
    <p:sldId id="344" r:id="rId47"/>
    <p:sldId id="345" r:id="rId48"/>
    <p:sldId id="346" r:id="rId49"/>
    <p:sldId id="297" r:id="rId50"/>
    <p:sldId id="347" r:id="rId51"/>
    <p:sldId id="369" r:id="rId52"/>
    <p:sldId id="370" r:id="rId53"/>
    <p:sldId id="371" r:id="rId54"/>
    <p:sldId id="377" r:id="rId55"/>
    <p:sldId id="378" r:id="rId56"/>
    <p:sldId id="380" r:id="rId57"/>
    <p:sldId id="379" r:id="rId58"/>
    <p:sldId id="385" r:id="rId59"/>
    <p:sldId id="384" r:id="rId60"/>
    <p:sldId id="383" r:id="rId61"/>
    <p:sldId id="382" r:id="rId62"/>
    <p:sldId id="381" r:id="rId63"/>
    <p:sldId id="267" r:id="rId64"/>
  </p:sldIdLst>
  <p:sldSz cx="9144000" cy="5143500" type="screen16x9"/>
  <p:notesSz cx="6858000" cy="9144000"/>
  <p:embeddedFontLst>
    <p:embeddedFont>
      <p:font typeface="Raleway" charset="0"/>
      <p:regular r:id="rId66"/>
      <p:bold r:id="rId67"/>
      <p:italic r:id="rId68"/>
      <p:boldItalic r:id="rId69"/>
    </p:embeddedFont>
    <p:embeddedFont>
      <p:font typeface="Raleway SemiBold" charset="0"/>
      <p:regular r:id="rId70"/>
      <p:bold r:id="rId71"/>
      <p:italic r:id="rId72"/>
      <p:boldItalic r:id="rId73"/>
    </p:embeddedFont>
    <p:embeddedFont>
      <p:font typeface="Calibri" pitchFamily="34" charset="0"/>
      <p:regular r:id="rId74"/>
      <p:bold r:id="rId75"/>
      <p:italic r:id="rId76"/>
      <p:boldItalic r:id="rId77"/>
    </p:embeddedFont>
    <p:embeddedFont>
      <p:font typeface="Mali" charset="-34"/>
      <p:regular r:id="rId78"/>
      <p:bold r:id="rId79"/>
      <p:italic r:id="rId80"/>
      <p:boldItalic r:id="rId81"/>
    </p:embeddedFont>
    <p:embeddedFont>
      <p:font typeface="Raleway Medium" charset="0"/>
      <p:regular r:id="rId82"/>
      <p:bold r:id="rId83"/>
      <p:italic r:id="rId84"/>
      <p:boldItalic r:id="rId85"/>
    </p:embeddedFont>
    <p:embeddedFont>
      <p:font typeface="Bebas Neue" charset="0"/>
      <p:regular r:id="rId8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3663"/>
    <a:srgbClr val="84B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 autoAdjust="0"/>
    <p:restoredTop sz="94660"/>
  </p:normalViewPr>
  <p:slideViewPr>
    <p:cSldViewPr snapToGrid="0">
      <p:cViewPr>
        <p:scale>
          <a:sx n="82" d="100"/>
          <a:sy n="82" d="100"/>
        </p:scale>
        <p:origin x="-78" y="-24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3.fntdata"/><Relationship Id="rId76" Type="http://schemas.openxmlformats.org/officeDocument/2006/relationships/font" Target="fonts/font11.fntdata"/><Relationship Id="rId84" Type="http://schemas.openxmlformats.org/officeDocument/2006/relationships/font" Target="fonts/font19.fntdata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1.fntdata"/><Relationship Id="rId74" Type="http://schemas.openxmlformats.org/officeDocument/2006/relationships/font" Target="fonts/font9.fntdata"/><Relationship Id="rId79" Type="http://schemas.openxmlformats.org/officeDocument/2006/relationships/font" Target="fonts/font14.fntdata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17.fntdata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4.fntdata"/><Relationship Id="rId77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7.fntdata"/><Relationship Id="rId80" Type="http://schemas.openxmlformats.org/officeDocument/2006/relationships/font" Target="fonts/font15.fntdata"/><Relationship Id="rId85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83" Type="http://schemas.openxmlformats.org/officeDocument/2006/relationships/font" Target="fonts/font18.fntdata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openxmlformats.org/officeDocument/2006/relationships/font" Target="fonts/font13.fntdata"/><Relationship Id="rId81" Type="http://schemas.openxmlformats.org/officeDocument/2006/relationships/font" Target="fonts/font16.fntdata"/><Relationship Id="rId86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06082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2aaaafd102f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2aaaafd102f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2aaaafd102f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2aaaafd102f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2ac838bafbc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2ac838bafbc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8007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2ac838bafbc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2ac838bafbc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9757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2ac838bafbc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2ac838bafbc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75844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2ac838bafbc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2ac838bafbc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676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2ac838bafbc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2ac838bafbc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4313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2ac838bafbc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2ac838bafbc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915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2ac838bafbc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2ac838bafbc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25330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2652a688b8e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2652a688b8e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2652a688b8e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2652a688b8e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5736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aa9b3b996a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2aa9b3b996a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2652a688b8e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2652a688b8e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43082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2652a688b8e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2652a688b8e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84471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2652a688b8e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2652a688b8e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86265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2652a688b8e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2652a688b8e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68441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2652a688b8e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2652a688b8e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07772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2652a688b8e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2652a688b8e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60785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2074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g2aaaafd102f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6" name="Google Shape;946;g2aaaafd102f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3132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36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3562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39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196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2ac838bafbc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2ac838bafbc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27097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41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11604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42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95997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g2aaaafd102f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6" name="Google Shape;946;g2aaaafd102f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20220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2652a688b8e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2652a688b8e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13455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2652a688b8e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2652a688b8e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70173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2652a688b8e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2652a688b8e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1351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2652a688b8e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2652a688b8e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20085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2aaaafd102f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Google Shape;896;g2aaaafd102f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1344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743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2ac838bafbc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2ac838bafbc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044527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2 teams.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Invite each pupil from each team to go to the board and practice  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“Is she/ he a _____? – yes, she/ he is. No, she/ he is.”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pupils to practice speaking.</a:t>
            </a:r>
            <a:endParaRPr lang="en-US" b="0" dirty="0">
              <a:effectLst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for pupils.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0274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22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7233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1256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0485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5377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1654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7732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938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496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2ac838bafbc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2ac838bafbc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435173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7420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2aa9b3b996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2aa9b3b996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2ac838bafbc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2ac838bafbc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5089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2ac838bafbc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2ac838bafbc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8246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2ac838bafbc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2ac838bafbc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4126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2ac838bafbc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2ac838bafbc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0839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hyperlink" Target="http://bit.ly/2TtBDfr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://bit.ly/2TyoMsr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bit.ly/2Tynxth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2.pn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4249726" y="1923894"/>
            <a:ext cx="4015500" cy="159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4249726" y="1044300"/>
            <a:ext cx="40155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4249725" y="3674700"/>
            <a:ext cx="40155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3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4"/>
          <p:cNvSpPr txBox="1">
            <a:spLocks noGrp="1"/>
          </p:cNvSpPr>
          <p:nvPr>
            <p:ph type="title"/>
          </p:nvPr>
        </p:nvSpPr>
        <p:spPr>
          <a:xfrm>
            <a:off x="884850" y="1923894"/>
            <a:ext cx="4015500" cy="159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5" name="Google Shape;195;p14"/>
          <p:cNvSpPr txBox="1">
            <a:spLocks noGrp="1"/>
          </p:cNvSpPr>
          <p:nvPr>
            <p:ph type="title" idx="2" hasCustomPrompt="1"/>
          </p:nvPr>
        </p:nvSpPr>
        <p:spPr>
          <a:xfrm>
            <a:off x="884850" y="1044300"/>
            <a:ext cx="40155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6" name="Google Shape;196;p14"/>
          <p:cNvSpPr txBox="1">
            <a:spLocks noGrp="1"/>
          </p:cNvSpPr>
          <p:nvPr>
            <p:ph type="subTitle" idx="1"/>
          </p:nvPr>
        </p:nvSpPr>
        <p:spPr>
          <a:xfrm>
            <a:off x="1022205" y="3674706"/>
            <a:ext cx="37407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15"/>
          <p:cNvGrpSpPr/>
          <p:nvPr/>
        </p:nvGrpSpPr>
        <p:grpSpPr>
          <a:xfrm rot="10800000">
            <a:off x="439217" y="631854"/>
            <a:ext cx="8265552" cy="3879792"/>
            <a:chOff x="444425" y="238125"/>
            <a:chExt cx="4918800" cy="2308850"/>
          </a:xfrm>
        </p:grpSpPr>
        <p:sp>
          <p:nvSpPr>
            <p:cNvPr id="199" name="Google Shape;199;p15"/>
            <p:cNvSpPr/>
            <p:nvPr/>
          </p:nvSpPr>
          <p:spPr>
            <a:xfrm>
              <a:off x="473000" y="293850"/>
              <a:ext cx="4890225" cy="2253125"/>
            </a:xfrm>
            <a:custGeom>
              <a:avLst/>
              <a:gdLst/>
              <a:ahLst/>
              <a:cxnLst/>
              <a:rect l="l" t="t" r="r" b="b"/>
              <a:pathLst>
                <a:path w="195609" h="90125" extrusionOk="0">
                  <a:moveTo>
                    <a:pt x="86708" y="1"/>
                  </a:moveTo>
                  <a:cubicBezTo>
                    <a:pt x="83243" y="1"/>
                    <a:pt x="79784" y="749"/>
                    <a:pt x="76992" y="2236"/>
                  </a:cubicBezTo>
                  <a:cubicBezTo>
                    <a:pt x="72554" y="4601"/>
                    <a:pt x="70046" y="8817"/>
                    <a:pt x="70988" y="12759"/>
                  </a:cubicBezTo>
                  <a:cubicBezTo>
                    <a:pt x="70682" y="11948"/>
                    <a:pt x="68742" y="11140"/>
                    <a:pt x="67598" y="11027"/>
                  </a:cubicBezTo>
                  <a:cubicBezTo>
                    <a:pt x="67478" y="11016"/>
                    <a:pt x="67356" y="11010"/>
                    <a:pt x="67235" y="11010"/>
                  </a:cubicBezTo>
                  <a:cubicBezTo>
                    <a:pt x="66203" y="11010"/>
                    <a:pt x="65178" y="11418"/>
                    <a:pt x="64651" y="12064"/>
                  </a:cubicBezTo>
                  <a:cubicBezTo>
                    <a:pt x="66027" y="8903"/>
                    <a:pt x="62361" y="5371"/>
                    <a:pt x="58332" y="3811"/>
                  </a:cubicBezTo>
                  <a:cubicBezTo>
                    <a:pt x="56955" y="3277"/>
                    <a:pt x="55407" y="3023"/>
                    <a:pt x="53852" y="3023"/>
                  </a:cubicBezTo>
                  <a:cubicBezTo>
                    <a:pt x="50863" y="3023"/>
                    <a:pt x="47849" y="3963"/>
                    <a:pt x="45979" y="5668"/>
                  </a:cubicBezTo>
                  <a:cubicBezTo>
                    <a:pt x="43819" y="7637"/>
                    <a:pt x="41891" y="9854"/>
                    <a:pt x="42358" y="12349"/>
                  </a:cubicBezTo>
                  <a:cubicBezTo>
                    <a:pt x="40898" y="11404"/>
                    <a:pt x="38494" y="10668"/>
                    <a:pt x="36390" y="10668"/>
                  </a:cubicBezTo>
                  <a:cubicBezTo>
                    <a:pt x="35855" y="10668"/>
                    <a:pt x="35340" y="10716"/>
                    <a:pt x="34865" y="10819"/>
                  </a:cubicBezTo>
                  <a:cubicBezTo>
                    <a:pt x="33233" y="9270"/>
                    <a:pt x="30409" y="8530"/>
                    <a:pt x="27562" y="8530"/>
                  </a:cubicBezTo>
                  <a:cubicBezTo>
                    <a:pt x="25544" y="8530"/>
                    <a:pt x="23514" y="8902"/>
                    <a:pt x="21888" y="9622"/>
                  </a:cubicBezTo>
                  <a:cubicBezTo>
                    <a:pt x="17969" y="11357"/>
                    <a:pt x="15694" y="14571"/>
                    <a:pt x="14627" y="17816"/>
                  </a:cubicBezTo>
                  <a:cubicBezTo>
                    <a:pt x="14003" y="19723"/>
                    <a:pt x="13730" y="21719"/>
                    <a:pt x="14214" y="23648"/>
                  </a:cubicBezTo>
                  <a:cubicBezTo>
                    <a:pt x="14701" y="25576"/>
                    <a:pt x="16003" y="27436"/>
                    <a:pt x="18112" y="28660"/>
                  </a:cubicBezTo>
                  <a:cubicBezTo>
                    <a:pt x="16502" y="29780"/>
                    <a:pt x="15905" y="32320"/>
                    <a:pt x="17562" y="33404"/>
                  </a:cubicBezTo>
                  <a:cubicBezTo>
                    <a:pt x="16681" y="33273"/>
                    <a:pt x="15831" y="33211"/>
                    <a:pt x="15013" y="33211"/>
                  </a:cubicBezTo>
                  <a:cubicBezTo>
                    <a:pt x="5166" y="33211"/>
                    <a:pt x="1" y="42234"/>
                    <a:pt x="1641" y="48493"/>
                  </a:cubicBezTo>
                  <a:cubicBezTo>
                    <a:pt x="1927" y="49587"/>
                    <a:pt x="2363" y="50644"/>
                    <a:pt x="2922" y="51669"/>
                  </a:cubicBezTo>
                  <a:cubicBezTo>
                    <a:pt x="4226" y="54052"/>
                    <a:pt x="6205" y="56235"/>
                    <a:pt x="8543" y="58158"/>
                  </a:cubicBezTo>
                  <a:cubicBezTo>
                    <a:pt x="9288" y="58768"/>
                    <a:pt x="18121" y="64022"/>
                    <a:pt x="19419" y="64022"/>
                  </a:cubicBezTo>
                  <a:cubicBezTo>
                    <a:pt x="19487" y="64022"/>
                    <a:pt x="19534" y="64008"/>
                    <a:pt x="19559" y="63978"/>
                  </a:cubicBezTo>
                  <a:lnTo>
                    <a:pt x="19559" y="63978"/>
                  </a:lnTo>
                  <a:cubicBezTo>
                    <a:pt x="17711" y="66242"/>
                    <a:pt x="17078" y="68904"/>
                    <a:pt x="18570" y="71304"/>
                  </a:cubicBezTo>
                  <a:cubicBezTo>
                    <a:pt x="20248" y="74010"/>
                    <a:pt x="23920" y="75900"/>
                    <a:pt x="27883" y="76619"/>
                  </a:cubicBezTo>
                  <a:cubicBezTo>
                    <a:pt x="29764" y="76962"/>
                    <a:pt x="31586" y="77230"/>
                    <a:pt x="33371" y="77230"/>
                  </a:cubicBezTo>
                  <a:cubicBezTo>
                    <a:pt x="35717" y="77230"/>
                    <a:pt x="37999" y="76767"/>
                    <a:pt x="40266" y="75404"/>
                  </a:cubicBezTo>
                  <a:cubicBezTo>
                    <a:pt x="40397" y="77617"/>
                    <a:pt x="41748" y="79634"/>
                    <a:pt x="43519" y="80962"/>
                  </a:cubicBezTo>
                  <a:cubicBezTo>
                    <a:pt x="45391" y="82367"/>
                    <a:pt x="47165" y="82841"/>
                    <a:pt x="48968" y="82841"/>
                  </a:cubicBezTo>
                  <a:cubicBezTo>
                    <a:pt x="51280" y="82841"/>
                    <a:pt x="53639" y="82063"/>
                    <a:pt x="56318" y="81470"/>
                  </a:cubicBezTo>
                  <a:lnTo>
                    <a:pt x="56318" y="81470"/>
                  </a:lnTo>
                  <a:cubicBezTo>
                    <a:pt x="55673" y="84177"/>
                    <a:pt x="57990" y="86705"/>
                    <a:pt x="60427" y="88042"/>
                  </a:cubicBezTo>
                  <a:cubicBezTo>
                    <a:pt x="62967" y="89438"/>
                    <a:pt x="65859" y="90124"/>
                    <a:pt x="68754" y="90124"/>
                  </a:cubicBezTo>
                  <a:cubicBezTo>
                    <a:pt x="72440" y="90124"/>
                    <a:pt x="76132" y="89011"/>
                    <a:pt x="79111" y="86833"/>
                  </a:cubicBezTo>
                  <a:cubicBezTo>
                    <a:pt x="80147" y="86075"/>
                    <a:pt x="81125" y="85166"/>
                    <a:pt x="81645" y="83996"/>
                  </a:cubicBezTo>
                  <a:cubicBezTo>
                    <a:pt x="82732" y="81542"/>
                    <a:pt x="80468" y="77816"/>
                    <a:pt x="78846" y="76025"/>
                  </a:cubicBezTo>
                  <a:lnTo>
                    <a:pt x="78846" y="76025"/>
                  </a:lnTo>
                  <a:cubicBezTo>
                    <a:pt x="79172" y="76253"/>
                    <a:pt x="79492" y="76342"/>
                    <a:pt x="79817" y="76342"/>
                  </a:cubicBezTo>
                  <a:cubicBezTo>
                    <a:pt x="80627" y="76342"/>
                    <a:pt x="81464" y="75786"/>
                    <a:pt x="82480" y="75428"/>
                  </a:cubicBezTo>
                  <a:cubicBezTo>
                    <a:pt x="83903" y="74925"/>
                    <a:pt x="84809" y="73743"/>
                    <a:pt x="84651" y="72599"/>
                  </a:cubicBezTo>
                  <a:lnTo>
                    <a:pt x="84651" y="72599"/>
                  </a:lnTo>
                  <a:cubicBezTo>
                    <a:pt x="88047" y="74174"/>
                    <a:pt x="91957" y="75056"/>
                    <a:pt x="95935" y="75255"/>
                  </a:cubicBezTo>
                  <a:cubicBezTo>
                    <a:pt x="97295" y="75876"/>
                    <a:pt x="98805" y="76337"/>
                    <a:pt x="100358" y="76622"/>
                  </a:cubicBezTo>
                  <a:cubicBezTo>
                    <a:pt x="102238" y="76963"/>
                    <a:pt x="104058" y="77230"/>
                    <a:pt x="105842" y="77230"/>
                  </a:cubicBezTo>
                  <a:cubicBezTo>
                    <a:pt x="108189" y="77230"/>
                    <a:pt x="110472" y="76768"/>
                    <a:pt x="112741" y="75404"/>
                  </a:cubicBezTo>
                  <a:cubicBezTo>
                    <a:pt x="112869" y="77617"/>
                    <a:pt x="114221" y="79634"/>
                    <a:pt x="115994" y="80962"/>
                  </a:cubicBezTo>
                  <a:cubicBezTo>
                    <a:pt x="117867" y="82367"/>
                    <a:pt x="119640" y="82841"/>
                    <a:pt x="121442" y="82841"/>
                  </a:cubicBezTo>
                  <a:cubicBezTo>
                    <a:pt x="123753" y="82841"/>
                    <a:pt x="126111" y="82063"/>
                    <a:pt x="128790" y="81470"/>
                  </a:cubicBezTo>
                  <a:lnTo>
                    <a:pt x="128790" y="81470"/>
                  </a:lnTo>
                  <a:cubicBezTo>
                    <a:pt x="128145" y="84177"/>
                    <a:pt x="130463" y="86705"/>
                    <a:pt x="132902" y="88042"/>
                  </a:cubicBezTo>
                  <a:cubicBezTo>
                    <a:pt x="135442" y="89438"/>
                    <a:pt x="138334" y="90124"/>
                    <a:pt x="141229" y="90124"/>
                  </a:cubicBezTo>
                  <a:cubicBezTo>
                    <a:pt x="144915" y="90124"/>
                    <a:pt x="148607" y="89011"/>
                    <a:pt x="151586" y="86833"/>
                  </a:cubicBezTo>
                  <a:cubicBezTo>
                    <a:pt x="152620" y="86075"/>
                    <a:pt x="153600" y="85166"/>
                    <a:pt x="154120" y="83996"/>
                  </a:cubicBezTo>
                  <a:cubicBezTo>
                    <a:pt x="155204" y="81542"/>
                    <a:pt x="152943" y="77816"/>
                    <a:pt x="151318" y="76025"/>
                  </a:cubicBezTo>
                  <a:lnTo>
                    <a:pt x="151318" y="76025"/>
                  </a:lnTo>
                  <a:cubicBezTo>
                    <a:pt x="151644" y="76253"/>
                    <a:pt x="151965" y="76342"/>
                    <a:pt x="152290" y="76342"/>
                  </a:cubicBezTo>
                  <a:cubicBezTo>
                    <a:pt x="153100" y="76342"/>
                    <a:pt x="153938" y="75786"/>
                    <a:pt x="154952" y="75428"/>
                  </a:cubicBezTo>
                  <a:cubicBezTo>
                    <a:pt x="156375" y="74925"/>
                    <a:pt x="157284" y="73743"/>
                    <a:pt x="157123" y="72602"/>
                  </a:cubicBezTo>
                  <a:lnTo>
                    <a:pt x="157123" y="72602"/>
                  </a:lnTo>
                  <a:cubicBezTo>
                    <a:pt x="161010" y="74400"/>
                    <a:pt x="165572" y="75298"/>
                    <a:pt x="170132" y="75298"/>
                  </a:cubicBezTo>
                  <a:cubicBezTo>
                    <a:pt x="174834" y="75298"/>
                    <a:pt x="179534" y="74344"/>
                    <a:pt x="183493" y="72436"/>
                  </a:cubicBezTo>
                  <a:cubicBezTo>
                    <a:pt x="191292" y="68678"/>
                    <a:pt x="195608" y="61441"/>
                    <a:pt x="194049" y="54735"/>
                  </a:cubicBezTo>
                  <a:cubicBezTo>
                    <a:pt x="192489" y="48030"/>
                    <a:pt x="185139" y="42225"/>
                    <a:pt x="176072" y="40540"/>
                  </a:cubicBezTo>
                  <a:cubicBezTo>
                    <a:pt x="177079" y="39901"/>
                    <a:pt x="176749" y="38930"/>
                    <a:pt x="176375" y="37997"/>
                  </a:cubicBezTo>
                  <a:cubicBezTo>
                    <a:pt x="176001" y="37067"/>
                    <a:pt x="174836" y="36330"/>
                    <a:pt x="173517" y="36191"/>
                  </a:cubicBezTo>
                  <a:cubicBezTo>
                    <a:pt x="176134" y="33559"/>
                    <a:pt x="176654" y="29340"/>
                    <a:pt x="175891" y="26140"/>
                  </a:cubicBezTo>
                  <a:cubicBezTo>
                    <a:pt x="175469" y="24375"/>
                    <a:pt x="174459" y="22629"/>
                    <a:pt x="172632" y="21425"/>
                  </a:cubicBezTo>
                  <a:cubicBezTo>
                    <a:pt x="171327" y="20563"/>
                    <a:pt x="169563" y="20029"/>
                    <a:pt x="167822" y="20029"/>
                  </a:cubicBezTo>
                  <a:cubicBezTo>
                    <a:pt x="167127" y="20029"/>
                    <a:pt x="166437" y="20114"/>
                    <a:pt x="165781" y="20296"/>
                  </a:cubicBezTo>
                  <a:cubicBezTo>
                    <a:pt x="167210" y="19818"/>
                    <a:pt x="166211" y="17459"/>
                    <a:pt x="164768" y="16999"/>
                  </a:cubicBezTo>
                  <a:lnTo>
                    <a:pt x="164768" y="16999"/>
                  </a:lnTo>
                  <a:cubicBezTo>
                    <a:pt x="165044" y="17028"/>
                    <a:pt x="165320" y="17041"/>
                    <a:pt x="165594" y="17041"/>
                  </a:cubicBezTo>
                  <a:cubicBezTo>
                    <a:pt x="168792" y="17041"/>
                    <a:pt x="171774" y="15150"/>
                    <a:pt x="173306" y="13059"/>
                  </a:cubicBezTo>
                  <a:cubicBezTo>
                    <a:pt x="174967" y="10792"/>
                    <a:pt x="174759" y="7926"/>
                    <a:pt x="173110" y="5653"/>
                  </a:cubicBezTo>
                  <a:cubicBezTo>
                    <a:pt x="171458" y="3380"/>
                    <a:pt x="168493" y="1690"/>
                    <a:pt x="165180" y="784"/>
                  </a:cubicBezTo>
                  <a:cubicBezTo>
                    <a:pt x="163270" y="261"/>
                    <a:pt x="161225" y="1"/>
                    <a:pt x="159182" y="1"/>
                  </a:cubicBezTo>
                  <a:cubicBezTo>
                    <a:pt x="155718" y="1"/>
                    <a:pt x="152259" y="749"/>
                    <a:pt x="149467" y="2236"/>
                  </a:cubicBezTo>
                  <a:cubicBezTo>
                    <a:pt x="145029" y="4601"/>
                    <a:pt x="142521" y="8817"/>
                    <a:pt x="143463" y="12759"/>
                  </a:cubicBezTo>
                  <a:cubicBezTo>
                    <a:pt x="143154" y="11948"/>
                    <a:pt x="141217" y="11140"/>
                    <a:pt x="140070" y="11027"/>
                  </a:cubicBezTo>
                  <a:cubicBezTo>
                    <a:pt x="139950" y="11016"/>
                    <a:pt x="139828" y="11010"/>
                    <a:pt x="139707" y="11010"/>
                  </a:cubicBezTo>
                  <a:cubicBezTo>
                    <a:pt x="138676" y="11010"/>
                    <a:pt x="137652" y="11418"/>
                    <a:pt x="137123" y="12064"/>
                  </a:cubicBezTo>
                  <a:cubicBezTo>
                    <a:pt x="138499" y="8903"/>
                    <a:pt x="134833" y="5371"/>
                    <a:pt x="130807" y="3811"/>
                  </a:cubicBezTo>
                  <a:cubicBezTo>
                    <a:pt x="129429" y="3277"/>
                    <a:pt x="127880" y="3023"/>
                    <a:pt x="126325" y="3023"/>
                  </a:cubicBezTo>
                  <a:cubicBezTo>
                    <a:pt x="123335" y="3023"/>
                    <a:pt x="120322" y="3963"/>
                    <a:pt x="118451" y="5668"/>
                  </a:cubicBezTo>
                  <a:cubicBezTo>
                    <a:pt x="116291" y="7637"/>
                    <a:pt x="114363" y="9854"/>
                    <a:pt x="114833" y="12349"/>
                  </a:cubicBezTo>
                  <a:cubicBezTo>
                    <a:pt x="113373" y="11404"/>
                    <a:pt x="110969" y="10668"/>
                    <a:pt x="108865" y="10668"/>
                  </a:cubicBezTo>
                  <a:cubicBezTo>
                    <a:pt x="108330" y="10668"/>
                    <a:pt x="107815" y="10716"/>
                    <a:pt x="107340" y="10819"/>
                  </a:cubicBezTo>
                  <a:cubicBezTo>
                    <a:pt x="106066" y="9613"/>
                    <a:pt x="104072" y="8897"/>
                    <a:pt x="101906" y="8642"/>
                  </a:cubicBezTo>
                  <a:cubicBezTo>
                    <a:pt x="101740" y="7599"/>
                    <a:pt x="101306" y="6577"/>
                    <a:pt x="100635" y="5653"/>
                  </a:cubicBezTo>
                  <a:cubicBezTo>
                    <a:pt x="98986" y="3380"/>
                    <a:pt x="96018" y="1690"/>
                    <a:pt x="92708" y="784"/>
                  </a:cubicBezTo>
                  <a:cubicBezTo>
                    <a:pt x="90797" y="261"/>
                    <a:pt x="88752" y="1"/>
                    <a:pt x="86708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5"/>
            <p:cNvSpPr/>
            <p:nvPr/>
          </p:nvSpPr>
          <p:spPr>
            <a:xfrm>
              <a:off x="514550" y="805925"/>
              <a:ext cx="218150" cy="155975"/>
            </a:xfrm>
            <a:custGeom>
              <a:avLst/>
              <a:gdLst/>
              <a:ahLst/>
              <a:cxnLst/>
              <a:rect l="l" t="t" r="r" b="b"/>
              <a:pathLst>
                <a:path w="8726" h="6239" extrusionOk="0">
                  <a:moveTo>
                    <a:pt x="4699" y="0"/>
                  </a:moveTo>
                  <a:cubicBezTo>
                    <a:pt x="4224" y="0"/>
                    <a:pt x="3776" y="91"/>
                    <a:pt x="3408" y="274"/>
                  </a:cubicBezTo>
                  <a:cubicBezTo>
                    <a:pt x="1465" y="1236"/>
                    <a:pt x="0" y="4846"/>
                    <a:pt x="3922" y="6061"/>
                  </a:cubicBezTo>
                  <a:cubicBezTo>
                    <a:pt x="4317" y="6184"/>
                    <a:pt x="4709" y="6239"/>
                    <a:pt x="5087" y="6239"/>
                  </a:cubicBezTo>
                  <a:cubicBezTo>
                    <a:pt x="5750" y="6239"/>
                    <a:pt x="6370" y="6071"/>
                    <a:pt x="6893" y="5812"/>
                  </a:cubicBezTo>
                  <a:cubicBezTo>
                    <a:pt x="7716" y="5402"/>
                    <a:pt x="8363" y="4748"/>
                    <a:pt x="8544" y="3881"/>
                  </a:cubicBezTo>
                  <a:cubicBezTo>
                    <a:pt x="8726" y="3016"/>
                    <a:pt x="8390" y="1932"/>
                    <a:pt x="7552" y="1127"/>
                  </a:cubicBezTo>
                  <a:cubicBezTo>
                    <a:pt x="6780" y="384"/>
                    <a:pt x="5680" y="0"/>
                    <a:pt x="4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5"/>
            <p:cNvSpPr/>
            <p:nvPr/>
          </p:nvSpPr>
          <p:spPr>
            <a:xfrm>
              <a:off x="518925" y="1052075"/>
              <a:ext cx="117150" cy="83775"/>
            </a:xfrm>
            <a:custGeom>
              <a:avLst/>
              <a:gdLst/>
              <a:ahLst/>
              <a:cxnLst/>
              <a:rect l="l" t="t" r="r" b="b"/>
              <a:pathLst>
                <a:path w="4686" h="3351" extrusionOk="0">
                  <a:moveTo>
                    <a:pt x="2526" y="1"/>
                  </a:moveTo>
                  <a:cubicBezTo>
                    <a:pt x="2270" y="1"/>
                    <a:pt x="2029" y="49"/>
                    <a:pt x="1830" y="149"/>
                  </a:cubicBezTo>
                  <a:cubicBezTo>
                    <a:pt x="788" y="666"/>
                    <a:pt x="0" y="2603"/>
                    <a:pt x="2107" y="3256"/>
                  </a:cubicBezTo>
                  <a:cubicBezTo>
                    <a:pt x="2318" y="3322"/>
                    <a:pt x="2528" y="3351"/>
                    <a:pt x="2730" y="3351"/>
                  </a:cubicBezTo>
                  <a:cubicBezTo>
                    <a:pt x="3087" y="3351"/>
                    <a:pt x="3421" y="3260"/>
                    <a:pt x="3702" y="3120"/>
                  </a:cubicBezTo>
                  <a:cubicBezTo>
                    <a:pt x="4142" y="2900"/>
                    <a:pt x="4489" y="2549"/>
                    <a:pt x="4587" y="2086"/>
                  </a:cubicBezTo>
                  <a:cubicBezTo>
                    <a:pt x="4686" y="1619"/>
                    <a:pt x="4504" y="1037"/>
                    <a:pt x="4056" y="606"/>
                  </a:cubicBezTo>
                  <a:cubicBezTo>
                    <a:pt x="3642" y="207"/>
                    <a:pt x="3053" y="1"/>
                    <a:pt x="252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5"/>
            <p:cNvSpPr/>
            <p:nvPr/>
          </p:nvSpPr>
          <p:spPr>
            <a:xfrm>
              <a:off x="444425" y="1910800"/>
              <a:ext cx="335525" cy="256750"/>
            </a:xfrm>
            <a:custGeom>
              <a:avLst/>
              <a:gdLst/>
              <a:ahLst/>
              <a:cxnLst/>
              <a:rect l="l" t="t" r="r" b="b"/>
              <a:pathLst>
                <a:path w="13421" h="10270" extrusionOk="0">
                  <a:moveTo>
                    <a:pt x="7561" y="0"/>
                  </a:moveTo>
                  <a:cubicBezTo>
                    <a:pt x="4968" y="0"/>
                    <a:pt x="1845" y="664"/>
                    <a:pt x="651" y="3887"/>
                  </a:cubicBezTo>
                  <a:cubicBezTo>
                    <a:pt x="1" y="5634"/>
                    <a:pt x="559" y="7321"/>
                    <a:pt x="1474" y="8394"/>
                  </a:cubicBezTo>
                  <a:cubicBezTo>
                    <a:pt x="2487" y="9583"/>
                    <a:pt x="3944" y="10269"/>
                    <a:pt x="5573" y="10269"/>
                  </a:cubicBezTo>
                  <a:cubicBezTo>
                    <a:pt x="5702" y="10269"/>
                    <a:pt x="5832" y="10265"/>
                    <a:pt x="5963" y="10256"/>
                  </a:cubicBezTo>
                  <a:cubicBezTo>
                    <a:pt x="7749" y="10141"/>
                    <a:pt x="9698" y="9193"/>
                    <a:pt x="11254" y="7621"/>
                  </a:cubicBezTo>
                  <a:cubicBezTo>
                    <a:pt x="12357" y="6504"/>
                    <a:pt x="13298" y="4959"/>
                    <a:pt x="13349" y="3498"/>
                  </a:cubicBezTo>
                  <a:cubicBezTo>
                    <a:pt x="13420" y="1471"/>
                    <a:pt x="11795" y="387"/>
                    <a:pt x="10117" y="179"/>
                  </a:cubicBezTo>
                  <a:cubicBezTo>
                    <a:pt x="9424" y="93"/>
                    <a:pt x="8530" y="0"/>
                    <a:pt x="75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206975" y="262550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4343" y="0"/>
                  </a:moveTo>
                  <a:cubicBezTo>
                    <a:pt x="4324" y="0"/>
                    <a:pt x="4306" y="0"/>
                    <a:pt x="4288" y="0"/>
                  </a:cubicBezTo>
                  <a:cubicBezTo>
                    <a:pt x="3379" y="6"/>
                    <a:pt x="2452" y="116"/>
                    <a:pt x="1662" y="443"/>
                  </a:cubicBezTo>
                  <a:cubicBezTo>
                    <a:pt x="874" y="770"/>
                    <a:pt x="241" y="1337"/>
                    <a:pt x="132" y="1994"/>
                  </a:cubicBezTo>
                  <a:cubicBezTo>
                    <a:pt x="1" y="2775"/>
                    <a:pt x="607" y="3521"/>
                    <a:pt x="1275" y="4145"/>
                  </a:cubicBezTo>
                  <a:lnTo>
                    <a:pt x="1278" y="4145"/>
                  </a:lnTo>
                  <a:cubicBezTo>
                    <a:pt x="2718" y="5485"/>
                    <a:pt x="5917" y="7701"/>
                    <a:pt x="8756" y="7701"/>
                  </a:cubicBezTo>
                  <a:cubicBezTo>
                    <a:pt x="9667" y="7701"/>
                    <a:pt x="10541" y="7472"/>
                    <a:pt x="11308" y="6914"/>
                  </a:cubicBezTo>
                  <a:cubicBezTo>
                    <a:pt x="12357" y="6150"/>
                    <a:pt x="12672" y="4950"/>
                    <a:pt x="12303" y="3904"/>
                  </a:cubicBezTo>
                  <a:cubicBezTo>
                    <a:pt x="11935" y="2858"/>
                    <a:pt x="10955" y="1967"/>
                    <a:pt x="9769" y="1317"/>
                  </a:cubicBezTo>
                  <a:cubicBezTo>
                    <a:pt x="8218" y="469"/>
                    <a:pt x="6282" y="0"/>
                    <a:pt x="4343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579175" y="241450"/>
              <a:ext cx="163850" cy="131875"/>
            </a:xfrm>
            <a:custGeom>
              <a:avLst/>
              <a:gdLst/>
              <a:ahLst/>
              <a:cxnLst/>
              <a:rect l="l" t="t" r="r" b="b"/>
              <a:pathLst>
                <a:path w="6554" h="5275" extrusionOk="0">
                  <a:moveTo>
                    <a:pt x="3346" y="0"/>
                  </a:moveTo>
                  <a:cubicBezTo>
                    <a:pt x="3012" y="0"/>
                    <a:pt x="2680" y="40"/>
                    <a:pt x="2365" y="125"/>
                  </a:cubicBezTo>
                  <a:cubicBezTo>
                    <a:pt x="1093" y="470"/>
                    <a:pt x="86" y="2060"/>
                    <a:pt x="39" y="3385"/>
                  </a:cubicBezTo>
                  <a:cubicBezTo>
                    <a:pt x="0" y="4407"/>
                    <a:pt x="535" y="5265"/>
                    <a:pt x="1958" y="5274"/>
                  </a:cubicBezTo>
                  <a:cubicBezTo>
                    <a:pt x="1965" y="5274"/>
                    <a:pt x="1972" y="5274"/>
                    <a:pt x="1979" y="5274"/>
                  </a:cubicBezTo>
                  <a:cubicBezTo>
                    <a:pt x="2829" y="5274"/>
                    <a:pt x="3603" y="4917"/>
                    <a:pt x="4275" y="4534"/>
                  </a:cubicBezTo>
                  <a:cubicBezTo>
                    <a:pt x="5440" y="3866"/>
                    <a:pt x="6554" y="2936"/>
                    <a:pt x="6441" y="1860"/>
                  </a:cubicBezTo>
                  <a:cubicBezTo>
                    <a:pt x="6327" y="782"/>
                    <a:pt x="4823" y="0"/>
                    <a:pt x="3346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5"/>
            <p:cNvSpPr/>
            <p:nvPr/>
          </p:nvSpPr>
          <p:spPr>
            <a:xfrm>
              <a:off x="2097150" y="238125"/>
              <a:ext cx="191575" cy="171200"/>
            </a:xfrm>
            <a:custGeom>
              <a:avLst/>
              <a:gdLst/>
              <a:ahLst/>
              <a:cxnLst/>
              <a:rect l="l" t="t" r="r" b="b"/>
              <a:pathLst>
                <a:path w="7663" h="6848" extrusionOk="0">
                  <a:moveTo>
                    <a:pt x="4583" y="1"/>
                  </a:moveTo>
                  <a:cubicBezTo>
                    <a:pt x="3590" y="1"/>
                    <a:pt x="2557" y="299"/>
                    <a:pt x="1866" y="826"/>
                  </a:cubicBezTo>
                  <a:cubicBezTo>
                    <a:pt x="591" y="1797"/>
                    <a:pt x="303" y="3271"/>
                    <a:pt x="568" y="4599"/>
                  </a:cubicBezTo>
                  <a:cubicBezTo>
                    <a:pt x="793" y="5734"/>
                    <a:pt x="0" y="5954"/>
                    <a:pt x="1432" y="6435"/>
                  </a:cubicBezTo>
                  <a:cubicBezTo>
                    <a:pt x="1716" y="6719"/>
                    <a:pt x="2193" y="6847"/>
                    <a:pt x="2684" y="6847"/>
                  </a:cubicBezTo>
                  <a:cubicBezTo>
                    <a:pt x="2989" y="6847"/>
                    <a:pt x="3299" y="6798"/>
                    <a:pt x="3571" y="6705"/>
                  </a:cubicBezTo>
                  <a:cubicBezTo>
                    <a:pt x="4281" y="6465"/>
                    <a:pt x="4798" y="6001"/>
                    <a:pt x="5288" y="5556"/>
                  </a:cubicBezTo>
                  <a:cubicBezTo>
                    <a:pt x="6067" y="4846"/>
                    <a:pt x="6860" y="4118"/>
                    <a:pt x="7261" y="3256"/>
                  </a:cubicBezTo>
                  <a:cubicBezTo>
                    <a:pt x="7662" y="2395"/>
                    <a:pt x="7600" y="1364"/>
                    <a:pt x="6783" y="677"/>
                  </a:cubicBezTo>
                  <a:cubicBezTo>
                    <a:pt x="6230" y="213"/>
                    <a:pt x="5420" y="1"/>
                    <a:pt x="4583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5"/>
            <p:cNvSpPr/>
            <p:nvPr/>
          </p:nvSpPr>
          <p:spPr>
            <a:xfrm>
              <a:off x="4957375" y="1073675"/>
              <a:ext cx="345900" cy="225550"/>
            </a:xfrm>
            <a:custGeom>
              <a:avLst/>
              <a:gdLst/>
              <a:ahLst/>
              <a:cxnLst/>
              <a:rect l="l" t="t" r="r" b="b"/>
              <a:pathLst>
                <a:path w="13836" h="9022" extrusionOk="0">
                  <a:moveTo>
                    <a:pt x="6364" y="0"/>
                  </a:moveTo>
                  <a:cubicBezTo>
                    <a:pt x="5529" y="0"/>
                    <a:pt x="4743" y="160"/>
                    <a:pt x="4091" y="482"/>
                  </a:cubicBezTo>
                  <a:cubicBezTo>
                    <a:pt x="0" y="2502"/>
                    <a:pt x="1617" y="8931"/>
                    <a:pt x="7811" y="9020"/>
                  </a:cubicBezTo>
                  <a:cubicBezTo>
                    <a:pt x="7873" y="9021"/>
                    <a:pt x="7935" y="9022"/>
                    <a:pt x="7998" y="9022"/>
                  </a:cubicBezTo>
                  <a:cubicBezTo>
                    <a:pt x="10112" y="9022"/>
                    <a:pt x="12231" y="8524"/>
                    <a:pt x="13004" y="6994"/>
                  </a:cubicBezTo>
                  <a:cubicBezTo>
                    <a:pt x="13836" y="5357"/>
                    <a:pt x="12713" y="2823"/>
                    <a:pt x="10651" y="1376"/>
                  </a:cubicBezTo>
                  <a:cubicBezTo>
                    <a:pt x="9352" y="463"/>
                    <a:pt x="7786" y="0"/>
                    <a:pt x="63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5"/>
            <p:cNvSpPr/>
            <p:nvPr/>
          </p:nvSpPr>
          <p:spPr>
            <a:xfrm>
              <a:off x="4972225" y="850775"/>
              <a:ext cx="218175" cy="155950"/>
            </a:xfrm>
            <a:custGeom>
              <a:avLst/>
              <a:gdLst/>
              <a:ahLst/>
              <a:cxnLst/>
              <a:rect l="l" t="t" r="r" b="b"/>
              <a:pathLst>
                <a:path w="8727" h="6238" extrusionOk="0">
                  <a:moveTo>
                    <a:pt x="4699" y="1"/>
                  </a:moveTo>
                  <a:cubicBezTo>
                    <a:pt x="4223" y="1"/>
                    <a:pt x="3775" y="91"/>
                    <a:pt x="3405" y="274"/>
                  </a:cubicBezTo>
                  <a:cubicBezTo>
                    <a:pt x="1465" y="1237"/>
                    <a:pt x="1" y="4847"/>
                    <a:pt x="3922" y="6062"/>
                  </a:cubicBezTo>
                  <a:cubicBezTo>
                    <a:pt x="4318" y="6184"/>
                    <a:pt x="4710" y="6238"/>
                    <a:pt x="5088" y="6238"/>
                  </a:cubicBezTo>
                  <a:cubicBezTo>
                    <a:pt x="5751" y="6238"/>
                    <a:pt x="6370" y="6071"/>
                    <a:pt x="6890" y="5812"/>
                  </a:cubicBezTo>
                  <a:cubicBezTo>
                    <a:pt x="7716" y="5402"/>
                    <a:pt x="8361" y="4749"/>
                    <a:pt x="8545" y="3881"/>
                  </a:cubicBezTo>
                  <a:cubicBezTo>
                    <a:pt x="8726" y="3016"/>
                    <a:pt x="8390" y="1932"/>
                    <a:pt x="7553" y="1127"/>
                  </a:cubicBezTo>
                  <a:cubicBezTo>
                    <a:pt x="6780" y="385"/>
                    <a:pt x="5681" y="1"/>
                    <a:pt x="46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5"/>
            <p:cNvSpPr/>
            <p:nvPr/>
          </p:nvSpPr>
          <p:spPr>
            <a:xfrm>
              <a:off x="3018850" y="262550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4340" y="0"/>
                  </a:moveTo>
                  <a:cubicBezTo>
                    <a:pt x="4322" y="0"/>
                    <a:pt x="4303" y="0"/>
                    <a:pt x="4285" y="0"/>
                  </a:cubicBezTo>
                  <a:cubicBezTo>
                    <a:pt x="3379" y="6"/>
                    <a:pt x="2449" y="116"/>
                    <a:pt x="1662" y="443"/>
                  </a:cubicBezTo>
                  <a:cubicBezTo>
                    <a:pt x="874" y="770"/>
                    <a:pt x="242" y="1337"/>
                    <a:pt x="132" y="1994"/>
                  </a:cubicBezTo>
                  <a:cubicBezTo>
                    <a:pt x="1" y="2775"/>
                    <a:pt x="607" y="3521"/>
                    <a:pt x="1275" y="4145"/>
                  </a:cubicBezTo>
                  <a:cubicBezTo>
                    <a:pt x="2717" y="5485"/>
                    <a:pt x="5917" y="7701"/>
                    <a:pt x="8756" y="7701"/>
                  </a:cubicBezTo>
                  <a:cubicBezTo>
                    <a:pt x="9668" y="7701"/>
                    <a:pt x="10542" y="7472"/>
                    <a:pt x="11308" y="6914"/>
                  </a:cubicBezTo>
                  <a:cubicBezTo>
                    <a:pt x="12357" y="6150"/>
                    <a:pt x="12672" y="4950"/>
                    <a:pt x="12303" y="3904"/>
                  </a:cubicBezTo>
                  <a:cubicBezTo>
                    <a:pt x="11932" y="2858"/>
                    <a:pt x="10955" y="1967"/>
                    <a:pt x="9766" y="1317"/>
                  </a:cubicBezTo>
                  <a:cubicBezTo>
                    <a:pt x="8215" y="469"/>
                    <a:pt x="6282" y="0"/>
                    <a:pt x="4340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5"/>
            <p:cNvSpPr/>
            <p:nvPr/>
          </p:nvSpPr>
          <p:spPr>
            <a:xfrm>
              <a:off x="3391050" y="241450"/>
              <a:ext cx="163850" cy="131875"/>
            </a:xfrm>
            <a:custGeom>
              <a:avLst/>
              <a:gdLst/>
              <a:ahLst/>
              <a:cxnLst/>
              <a:rect l="l" t="t" r="r" b="b"/>
              <a:pathLst>
                <a:path w="6554" h="5275" extrusionOk="0">
                  <a:moveTo>
                    <a:pt x="3344" y="0"/>
                  </a:moveTo>
                  <a:cubicBezTo>
                    <a:pt x="3010" y="0"/>
                    <a:pt x="2677" y="40"/>
                    <a:pt x="2362" y="125"/>
                  </a:cubicBezTo>
                  <a:cubicBezTo>
                    <a:pt x="1090" y="470"/>
                    <a:pt x="83" y="2060"/>
                    <a:pt x="36" y="3385"/>
                  </a:cubicBezTo>
                  <a:cubicBezTo>
                    <a:pt x="0" y="4407"/>
                    <a:pt x="535" y="5265"/>
                    <a:pt x="1955" y="5274"/>
                  </a:cubicBezTo>
                  <a:cubicBezTo>
                    <a:pt x="1962" y="5274"/>
                    <a:pt x="1969" y="5274"/>
                    <a:pt x="1976" y="5274"/>
                  </a:cubicBezTo>
                  <a:cubicBezTo>
                    <a:pt x="2829" y="5274"/>
                    <a:pt x="3600" y="4917"/>
                    <a:pt x="4272" y="4534"/>
                  </a:cubicBezTo>
                  <a:cubicBezTo>
                    <a:pt x="5440" y="3866"/>
                    <a:pt x="6554" y="2936"/>
                    <a:pt x="6438" y="1860"/>
                  </a:cubicBezTo>
                  <a:cubicBezTo>
                    <a:pt x="6324" y="782"/>
                    <a:pt x="4823" y="0"/>
                    <a:pt x="334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5"/>
            <p:cNvSpPr/>
            <p:nvPr/>
          </p:nvSpPr>
          <p:spPr>
            <a:xfrm>
              <a:off x="3909025" y="238125"/>
              <a:ext cx="191500" cy="171200"/>
            </a:xfrm>
            <a:custGeom>
              <a:avLst/>
              <a:gdLst/>
              <a:ahLst/>
              <a:cxnLst/>
              <a:rect l="l" t="t" r="r" b="b"/>
              <a:pathLst>
                <a:path w="7660" h="6848" extrusionOk="0">
                  <a:moveTo>
                    <a:pt x="4582" y="1"/>
                  </a:moveTo>
                  <a:cubicBezTo>
                    <a:pt x="3589" y="1"/>
                    <a:pt x="2556" y="299"/>
                    <a:pt x="1863" y="826"/>
                  </a:cubicBezTo>
                  <a:cubicBezTo>
                    <a:pt x="588" y="1797"/>
                    <a:pt x="300" y="3271"/>
                    <a:pt x="565" y="4599"/>
                  </a:cubicBezTo>
                  <a:cubicBezTo>
                    <a:pt x="790" y="5734"/>
                    <a:pt x="0" y="5954"/>
                    <a:pt x="1429" y="6435"/>
                  </a:cubicBezTo>
                  <a:cubicBezTo>
                    <a:pt x="1713" y="6719"/>
                    <a:pt x="2190" y="6847"/>
                    <a:pt x="2681" y="6847"/>
                  </a:cubicBezTo>
                  <a:cubicBezTo>
                    <a:pt x="2986" y="6847"/>
                    <a:pt x="3296" y="6798"/>
                    <a:pt x="3568" y="6705"/>
                  </a:cubicBezTo>
                  <a:cubicBezTo>
                    <a:pt x="4281" y="6465"/>
                    <a:pt x="4795" y="6001"/>
                    <a:pt x="5285" y="5556"/>
                  </a:cubicBezTo>
                  <a:cubicBezTo>
                    <a:pt x="6064" y="4846"/>
                    <a:pt x="6857" y="4118"/>
                    <a:pt x="7258" y="3256"/>
                  </a:cubicBezTo>
                  <a:cubicBezTo>
                    <a:pt x="7659" y="2395"/>
                    <a:pt x="7597" y="1364"/>
                    <a:pt x="6780" y="677"/>
                  </a:cubicBezTo>
                  <a:cubicBezTo>
                    <a:pt x="6228" y="213"/>
                    <a:pt x="5420" y="1"/>
                    <a:pt x="4582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" name="Google Shape;211;p15"/>
          <p:cNvSpPr txBox="1">
            <a:spLocks noGrp="1"/>
          </p:cNvSpPr>
          <p:nvPr>
            <p:ph type="title"/>
          </p:nvPr>
        </p:nvSpPr>
        <p:spPr>
          <a:xfrm>
            <a:off x="1114800" y="3118150"/>
            <a:ext cx="6914400" cy="53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12" name="Google Shape;212;p15"/>
          <p:cNvSpPr txBox="1">
            <a:spLocks noGrp="1"/>
          </p:cNvSpPr>
          <p:nvPr>
            <p:ph type="subTitle" idx="1"/>
          </p:nvPr>
        </p:nvSpPr>
        <p:spPr>
          <a:xfrm>
            <a:off x="1114800" y="1493475"/>
            <a:ext cx="6914400" cy="154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pic>
        <p:nvPicPr>
          <p:cNvPr id="213" name="Google Shape;213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65318" flipH="1">
            <a:off x="7671500" y="3734970"/>
            <a:ext cx="1105063" cy="788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99999">
            <a:off x="7182239" y="4279510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9600" y="3282424"/>
            <a:ext cx="1908399" cy="199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8234748" y="3000624"/>
            <a:ext cx="635726" cy="90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226">
            <a:off x="7283877" y="4725746"/>
            <a:ext cx="776725" cy="694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99999">
            <a:off x="-636011" y="4120710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300240">
            <a:off x="608824" y="4140186"/>
            <a:ext cx="1113676" cy="1052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500313">
            <a:off x="1254505" y="4426269"/>
            <a:ext cx="924913" cy="827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3246497">
            <a:off x="-187823" y="3400138"/>
            <a:ext cx="606705" cy="54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512685">
            <a:off x="13622" y="3684028"/>
            <a:ext cx="1105072" cy="1147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937113">
            <a:off x="424659" y="3704449"/>
            <a:ext cx="750956" cy="26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6"/>
          <p:cNvSpPr txBox="1">
            <a:spLocks noGrp="1"/>
          </p:cNvSpPr>
          <p:nvPr>
            <p:ph type="subTitle" idx="1"/>
          </p:nvPr>
        </p:nvSpPr>
        <p:spPr>
          <a:xfrm>
            <a:off x="2351700" y="2925450"/>
            <a:ext cx="4440600" cy="60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6"/>
          <p:cNvSpPr txBox="1">
            <a:spLocks noGrp="1"/>
          </p:cNvSpPr>
          <p:nvPr>
            <p:ph type="title"/>
          </p:nvPr>
        </p:nvSpPr>
        <p:spPr>
          <a:xfrm>
            <a:off x="2127900" y="1213950"/>
            <a:ext cx="4888200" cy="17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pic>
        <p:nvPicPr>
          <p:cNvPr id="227" name="Google Shape;227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462360">
            <a:off x="7303859" y="159938"/>
            <a:ext cx="428531" cy="38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299922">
            <a:off x="8628030" y="-185476"/>
            <a:ext cx="654489" cy="618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25175" y="1403549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110465">
            <a:off x="8056675" y="-145623"/>
            <a:ext cx="774950" cy="692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935792" y="169183"/>
            <a:ext cx="1706885" cy="1706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00000">
            <a:off x="7526138" y="84275"/>
            <a:ext cx="786652" cy="90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904549">
            <a:off x="8379694" y="2746916"/>
            <a:ext cx="327023" cy="309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99999">
            <a:off x="-767249" y="3765373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1240" y="3458125"/>
            <a:ext cx="1227725" cy="115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6245084">
            <a:off x="-218994" y="3007479"/>
            <a:ext cx="887341" cy="98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904533">
            <a:off x="766598" y="4579243"/>
            <a:ext cx="870881" cy="823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399814" flipH="1">
            <a:off x="1373176" y="4645970"/>
            <a:ext cx="708974" cy="63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300007" flipH="1">
            <a:off x="324177" y="2139275"/>
            <a:ext cx="441150" cy="416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_1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oogle Shape;261;p18"/>
          <p:cNvGrpSpPr/>
          <p:nvPr/>
        </p:nvGrpSpPr>
        <p:grpSpPr>
          <a:xfrm>
            <a:off x="-813309" y="-1292430"/>
            <a:ext cx="10904502" cy="8103400"/>
            <a:chOff x="309900" y="238100"/>
            <a:chExt cx="7048350" cy="5237800"/>
          </a:xfrm>
        </p:grpSpPr>
        <p:sp>
          <p:nvSpPr>
            <p:cNvPr id="262" name="Google Shape;262;p18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8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8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8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8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8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8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8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8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1" name="Google Shape;271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800012">
            <a:off x="261795" y="707351"/>
            <a:ext cx="906611" cy="81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6650" y="49374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15090" y="-340140"/>
            <a:ext cx="638998" cy="908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20559" y="875681"/>
            <a:ext cx="1249950" cy="107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7896792" y="4127047"/>
            <a:ext cx="2083579" cy="158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105542">
            <a:off x="8259541" y="3563180"/>
            <a:ext cx="532775" cy="503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12815">
            <a:off x="8444034" y="3700963"/>
            <a:ext cx="989100" cy="884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899995" flipH="1">
            <a:off x="8000986" y="3949673"/>
            <a:ext cx="786633" cy="90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301252">
            <a:off x="1527039" y="426228"/>
            <a:ext cx="429775" cy="38434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8"/>
          <p:cNvSpPr txBox="1">
            <a:spLocks noGrp="1"/>
          </p:cNvSpPr>
          <p:nvPr>
            <p:ph type="title"/>
          </p:nvPr>
        </p:nvSpPr>
        <p:spPr>
          <a:xfrm>
            <a:off x="4439148" y="1754488"/>
            <a:ext cx="2721600" cy="682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281" name="Google Shape;281;p18"/>
          <p:cNvSpPr txBox="1">
            <a:spLocks noGrp="1"/>
          </p:cNvSpPr>
          <p:nvPr>
            <p:ph type="subTitle" idx="1"/>
          </p:nvPr>
        </p:nvSpPr>
        <p:spPr>
          <a:xfrm>
            <a:off x="4439148" y="2360913"/>
            <a:ext cx="2721600" cy="102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_1_1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oogle Shape;283;p19"/>
          <p:cNvGrpSpPr/>
          <p:nvPr/>
        </p:nvGrpSpPr>
        <p:grpSpPr>
          <a:xfrm>
            <a:off x="-1019058" y="-1664282"/>
            <a:ext cx="11182207" cy="8309770"/>
            <a:chOff x="309900" y="238100"/>
            <a:chExt cx="7048350" cy="5237800"/>
          </a:xfrm>
        </p:grpSpPr>
        <p:sp>
          <p:nvSpPr>
            <p:cNvPr id="284" name="Google Shape;284;p19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9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9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9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9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9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9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3" name="Google Shape;29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65318" flipH="1">
            <a:off x="7671500" y="3734970"/>
            <a:ext cx="1105063" cy="788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139203">
            <a:off x="864777" y="3719661"/>
            <a:ext cx="795344" cy="75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700204">
            <a:off x="373235" y="2929663"/>
            <a:ext cx="975006" cy="87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99999">
            <a:off x="7182239" y="4279510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9600" y="3282424"/>
            <a:ext cx="1908399" cy="199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8234748" y="3000624"/>
            <a:ext cx="635726" cy="90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200054">
            <a:off x="8536860" y="2356572"/>
            <a:ext cx="373248" cy="3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226">
            <a:off x="7283877" y="4725746"/>
            <a:ext cx="776725" cy="694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-316322" y="3240162"/>
            <a:ext cx="1440672" cy="2139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300239">
            <a:off x="479467" y="2464400"/>
            <a:ext cx="410273" cy="366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563768">
            <a:off x="649084" y="4165226"/>
            <a:ext cx="1469333" cy="1226849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19"/>
          <p:cNvSpPr txBox="1">
            <a:spLocks noGrp="1"/>
          </p:cNvSpPr>
          <p:nvPr>
            <p:ph type="title"/>
          </p:nvPr>
        </p:nvSpPr>
        <p:spPr>
          <a:xfrm>
            <a:off x="1924230" y="1497300"/>
            <a:ext cx="2721600" cy="119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305" name="Google Shape;305;p19"/>
          <p:cNvSpPr txBox="1">
            <a:spLocks noGrp="1"/>
          </p:cNvSpPr>
          <p:nvPr>
            <p:ph type="subTitle" idx="1"/>
          </p:nvPr>
        </p:nvSpPr>
        <p:spPr>
          <a:xfrm>
            <a:off x="1924230" y="2618100"/>
            <a:ext cx="2721600" cy="102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oogle Shape;307;p20"/>
          <p:cNvGrpSpPr/>
          <p:nvPr/>
        </p:nvGrpSpPr>
        <p:grpSpPr>
          <a:xfrm rot="10800000">
            <a:off x="-1466753" y="-1637575"/>
            <a:ext cx="11829951" cy="8791124"/>
            <a:chOff x="309900" y="238100"/>
            <a:chExt cx="7048350" cy="5237800"/>
          </a:xfrm>
        </p:grpSpPr>
        <p:sp>
          <p:nvSpPr>
            <p:cNvPr id="308" name="Google Shape;308;p20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0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0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0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0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0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0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0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0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7" name="Google Shape;31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73242">
            <a:off x="154496" y="647406"/>
            <a:ext cx="1121205" cy="1002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6650" y="49374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15090" y="-340140"/>
            <a:ext cx="638998" cy="908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20559" y="875681"/>
            <a:ext cx="1249950" cy="107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6139203" flipH="1">
            <a:off x="8022505" y="3782495"/>
            <a:ext cx="795344" cy="75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700204" flipH="1">
            <a:off x="8334385" y="2992497"/>
            <a:ext cx="975006" cy="87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58277" y="3302997"/>
            <a:ext cx="1440672" cy="2139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563768" flipH="1">
            <a:off x="7564210" y="4228060"/>
            <a:ext cx="1469333" cy="1226849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20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1"/>
          </p:nvPr>
        </p:nvSpPr>
        <p:spPr>
          <a:xfrm>
            <a:off x="1793075" y="3819075"/>
            <a:ext cx="2507700" cy="60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0"/>
          <p:cNvSpPr txBox="1">
            <a:spLocks noGrp="1"/>
          </p:cNvSpPr>
          <p:nvPr>
            <p:ph type="subTitle" idx="2"/>
          </p:nvPr>
        </p:nvSpPr>
        <p:spPr>
          <a:xfrm>
            <a:off x="1793075" y="3361875"/>
            <a:ext cx="25077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8" name="Google Shape;328;p20"/>
          <p:cNvSpPr txBox="1">
            <a:spLocks noGrp="1"/>
          </p:cNvSpPr>
          <p:nvPr>
            <p:ph type="subTitle" idx="3"/>
          </p:nvPr>
        </p:nvSpPr>
        <p:spPr>
          <a:xfrm>
            <a:off x="4843225" y="3819075"/>
            <a:ext cx="2507700" cy="60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20"/>
          <p:cNvSpPr txBox="1">
            <a:spLocks noGrp="1"/>
          </p:cNvSpPr>
          <p:nvPr>
            <p:ph type="subTitle" idx="4"/>
          </p:nvPr>
        </p:nvSpPr>
        <p:spPr>
          <a:xfrm>
            <a:off x="4843225" y="3361875"/>
            <a:ext cx="25077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21"/>
          <p:cNvGrpSpPr/>
          <p:nvPr/>
        </p:nvGrpSpPr>
        <p:grpSpPr>
          <a:xfrm>
            <a:off x="-1019058" y="-1664282"/>
            <a:ext cx="11182207" cy="8309770"/>
            <a:chOff x="309900" y="238100"/>
            <a:chExt cx="7048350" cy="5237800"/>
          </a:xfrm>
        </p:grpSpPr>
        <p:sp>
          <p:nvSpPr>
            <p:cNvPr id="332" name="Google Shape;332;p21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1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1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1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1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1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1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1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1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1" name="Google Shape;341;p2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342" name="Google Shape;342;p21"/>
          <p:cNvSpPr txBox="1">
            <a:spLocks noGrp="1"/>
          </p:cNvSpPr>
          <p:nvPr>
            <p:ph type="subTitle" idx="1"/>
          </p:nvPr>
        </p:nvSpPr>
        <p:spPr>
          <a:xfrm>
            <a:off x="1962040" y="1965374"/>
            <a:ext cx="2274000" cy="80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21"/>
          <p:cNvSpPr txBox="1">
            <a:spLocks noGrp="1"/>
          </p:cNvSpPr>
          <p:nvPr>
            <p:ph type="subTitle" idx="2"/>
          </p:nvPr>
        </p:nvSpPr>
        <p:spPr>
          <a:xfrm>
            <a:off x="1962040" y="1508175"/>
            <a:ext cx="22740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44" name="Google Shape;344;p21"/>
          <p:cNvSpPr txBox="1">
            <a:spLocks noGrp="1"/>
          </p:cNvSpPr>
          <p:nvPr>
            <p:ph type="subTitle" idx="3"/>
          </p:nvPr>
        </p:nvSpPr>
        <p:spPr>
          <a:xfrm>
            <a:off x="3435000" y="3532900"/>
            <a:ext cx="2274000" cy="80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21"/>
          <p:cNvSpPr txBox="1">
            <a:spLocks noGrp="1"/>
          </p:cNvSpPr>
          <p:nvPr>
            <p:ph type="subTitle" idx="4"/>
          </p:nvPr>
        </p:nvSpPr>
        <p:spPr>
          <a:xfrm>
            <a:off x="3435000" y="3075701"/>
            <a:ext cx="22740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46" name="Google Shape;346;p21"/>
          <p:cNvSpPr txBox="1">
            <a:spLocks noGrp="1"/>
          </p:cNvSpPr>
          <p:nvPr>
            <p:ph type="subTitle" idx="5"/>
          </p:nvPr>
        </p:nvSpPr>
        <p:spPr>
          <a:xfrm>
            <a:off x="4907960" y="1965374"/>
            <a:ext cx="2274000" cy="80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21"/>
          <p:cNvSpPr txBox="1">
            <a:spLocks noGrp="1"/>
          </p:cNvSpPr>
          <p:nvPr>
            <p:ph type="subTitle" idx="6"/>
          </p:nvPr>
        </p:nvSpPr>
        <p:spPr>
          <a:xfrm>
            <a:off x="4907960" y="1508175"/>
            <a:ext cx="22740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348" name="Google Shape;348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65318" flipH="1">
            <a:off x="7671500" y="3734970"/>
            <a:ext cx="1105063" cy="788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139203">
            <a:off x="864777" y="3719661"/>
            <a:ext cx="795344" cy="75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700204">
            <a:off x="373235" y="2929663"/>
            <a:ext cx="975006" cy="87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99999">
            <a:off x="7182239" y="4279510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9600" y="3282424"/>
            <a:ext cx="1908399" cy="199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8234748" y="3000624"/>
            <a:ext cx="635726" cy="90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200054">
            <a:off x="8536860" y="2356572"/>
            <a:ext cx="373248" cy="3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226">
            <a:off x="7283877" y="4725746"/>
            <a:ext cx="776725" cy="694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-316322" y="3240162"/>
            <a:ext cx="1440672" cy="2139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300239">
            <a:off x="479467" y="2464400"/>
            <a:ext cx="410273" cy="366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563768">
            <a:off x="649084" y="4165226"/>
            <a:ext cx="1469333" cy="122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22"/>
          <p:cNvGrpSpPr/>
          <p:nvPr/>
        </p:nvGrpSpPr>
        <p:grpSpPr>
          <a:xfrm rot="10800000">
            <a:off x="-1466753" y="-1637575"/>
            <a:ext cx="11829951" cy="8791124"/>
            <a:chOff x="309900" y="238100"/>
            <a:chExt cx="7048350" cy="5237800"/>
          </a:xfrm>
        </p:grpSpPr>
        <p:sp>
          <p:nvSpPr>
            <p:cNvPr id="361" name="Google Shape;361;p22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2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2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2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2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2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2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2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2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0" name="Google Shape;370;p22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371" name="Google Shape;371;p22"/>
          <p:cNvSpPr txBox="1">
            <a:spLocks noGrp="1"/>
          </p:cNvSpPr>
          <p:nvPr>
            <p:ph type="subTitle" idx="1"/>
          </p:nvPr>
        </p:nvSpPr>
        <p:spPr>
          <a:xfrm>
            <a:off x="2183138" y="2092374"/>
            <a:ext cx="21846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22"/>
          <p:cNvSpPr txBox="1">
            <a:spLocks noGrp="1"/>
          </p:cNvSpPr>
          <p:nvPr>
            <p:ph type="subTitle" idx="2"/>
          </p:nvPr>
        </p:nvSpPr>
        <p:spPr>
          <a:xfrm>
            <a:off x="2183138" y="1635177"/>
            <a:ext cx="21846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3" name="Google Shape;373;p22"/>
          <p:cNvSpPr txBox="1">
            <a:spLocks noGrp="1"/>
          </p:cNvSpPr>
          <p:nvPr>
            <p:ph type="subTitle" idx="3"/>
          </p:nvPr>
        </p:nvSpPr>
        <p:spPr>
          <a:xfrm>
            <a:off x="4776263" y="2092374"/>
            <a:ext cx="21846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22"/>
          <p:cNvSpPr txBox="1">
            <a:spLocks noGrp="1"/>
          </p:cNvSpPr>
          <p:nvPr>
            <p:ph type="subTitle" idx="4"/>
          </p:nvPr>
        </p:nvSpPr>
        <p:spPr>
          <a:xfrm>
            <a:off x="4776263" y="1635177"/>
            <a:ext cx="21846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5" name="Google Shape;375;p22"/>
          <p:cNvSpPr txBox="1">
            <a:spLocks noGrp="1"/>
          </p:cNvSpPr>
          <p:nvPr>
            <p:ph type="subTitle" idx="5"/>
          </p:nvPr>
        </p:nvSpPr>
        <p:spPr>
          <a:xfrm>
            <a:off x="2183138" y="3528374"/>
            <a:ext cx="21846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22"/>
          <p:cNvSpPr txBox="1">
            <a:spLocks noGrp="1"/>
          </p:cNvSpPr>
          <p:nvPr>
            <p:ph type="subTitle" idx="6"/>
          </p:nvPr>
        </p:nvSpPr>
        <p:spPr>
          <a:xfrm>
            <a:off x="2183138" y="3071177"/>
            <a:ext cx="21846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7" name="Google Shape;377;p22"/>
          <p:cNvSpPr txBox="1">
            <a:spLocks noGrp="1"/>
          </p:cNvSpPr>
          <p:nvPr>
            <p:ph type="subTitle" idx="7"/>
          </p:nvPr>
        </p:nvSpPr>
        <p:spPr>
          <a:xfrm>
            <a:off x="4776263" y="3528374"/>
            <a:ext cx="21846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22"/>
          <p:cNvSpPr txBox="1">
            <a:spLocks noGrp="1"/>
          </p:cNvSpPr>
          <p:nvPr>
            <p:ph type="subTitle" idx="8"/>
          </p:nvPr>
        </p:nvSpPr>
        <p:spPr>
          <a:xfrm>
            <a:off x="4776263" y="3071177"/>
            <a:ext cx="21846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379" name="Google Shape;37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73242">
            <a:off x="154496" y="647406"/>
            <a:ext cx="1121205" cy="1002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6650" y="49374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15090" y="-340140"/>
            <a:ext cx="638998" cy="908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20559" y="875681"/>
            <a:ext cx="1249950" cy="107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6139203" flipH="1">
            <a:off x="8022505" y="3782495"/>
            <a:ext cx="795344" cy="75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700204" flipH="1">
            <a:off x="8334385" y="2992497"/>
            <a:ext cx="975006" cy="87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58277" y="3302997"/>
            <a:ext cx="1440672" cy="2139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300239" flipH="1">
            <a:off x="8792887" y="2527234"/>
            <a:ext cx="410273" cy="366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563768" flipH="1">
            <a:off x="7564210" y="4228060"/>
            <a:ext cx="1469333" cy="122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23"/>
          <p:cNvGrpSpPr/>
          <p:nvPr/>
        </p:nvGrpSpPr>
        <p:grpSpPr>
          <a:xfrm>
            <a:off x="-887987" y="-1821616"/>
            <a:ext cx="11610747" cy="8628228"/>
            <a:chOff x="309900" y="238100"/>
            <a:chExt cx="7048350" cy="5237800"/>
          </a:xfrm>
        </p:grpSpPr>
        <p:sp>
          <p:nvSpPr>
            <p:cNvPr id="390" name="Google Shape;390;p23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3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3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3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3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3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3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3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3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9" name="Google Shape;399;p23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400" name="Google Shape;400;p23"/>
          <p:cNvSpPr txBox="1">
            <a:spLocks noGrp="1"/>
          </p:cNvSpPr>
          <p:nvPr>
            <p:ph type="subTitle" idx="1"/>
          </p:nvPr>
        </p:nvSpPr>
        <p:spPr>
          <a:xfrm>
            <a:off x="1356593" y="2092373"/>
            <a:ext cx="202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3"/>
          <p:cNvSpPr txBox="1">
            <a:spLocks noGrp="1"/>
          </p:cNvSpPr>
          <p:nvPr>
            <p:ph type="subTitle" idx="2"/>
          </p:nvPr>
        </p:nvSpPr>
        <p:spPr>
          <a:xfrm>
            <a:off x="1356593" y="1635175"/>
            <a:ext cx="202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2" name="Google Shape;402;p23"/>
          <p:cNvSpPr txBox="1">
            <a:spLocks noGrp="1"/>
          </p:cNvSpPr>
          <p:nvPr>
            <p:ph type="subTitle" idx="3"/>
          </p:nvPr>
        </p:nvSpPr>
        <p:spPr>
          <a:xfrm>
            <a:off x="1356593" y="3528375"/>
            <a:ext cx="202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23"/>
          <p:cNvSpPr txBox="1">
            <a:spLocks noGrp="1"/>
          </p:cNvSpPr>
          <p:nvPr>
            <p:ph type="subTitle" idx="4"/>
          </p:nvPr>
        </p:nvSpPr>
        <p:spPr>
          <a:xfrm>
            <a:off x="1356593" y="3071177"/>
            <a:ext cx="202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4" name="Google Shape;404;p23"/>
          <p:cNvSpPr txBox="1">
            <a:spLocks noGrp="1"/>
          </p:cNvSpPr>
          <p:nvPr>
            <p:ph type="subTitle" idx="5"/>
          </p:nvPr>
        </p:nvSpPr>
        <p:spPr>
          <a:xfrm>
            <a:off x="3559787" y="2092373"/>
            <a:ext cx="202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23"/>
          <p:cNvSpPr txBox="1">
            <a:spLocks noGrp="1"/>
          </p:cNvSpPr>
          <p:nvPr>
            <p:ph type="subTitle" idx="6"/>
          </p:nvPr>
        </p:nvSpPr>
        <p:spPr>
          <a:xfrm>
            <a:off x="3559787" y="1635175"/>
            <a:ext cx="202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6" name="Google Shape;406;p23"/>
          <p:cNvSpPr txBox="1">
            <a:spLocks noGrp="1"/>
          </p:cNvSpPr>
          <p:nvPr>
            <p:ph type="subTitle" idx="7"/>
          </p:nvPr>
        </p:nvSpPr>
        <p:spPr>
          <a:xfrm>
            <a:off x="3559787" y="3528375"/>
            <a:ext cx="202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23"/>
          <p:cNvSpPr txBox="1">
            <a:spLocks noGrp="1"/>
          </p:cNvSpPr>
          <p:nvPr>
            <p:ph type="subTitle" idx="8"/>
          </p:nvPr>
        </p:nvSpPr>
        <p:spPr>
          <a:xfrm>
            <a:off x="3559787" y="3071177"/>
            <a:ext cx="202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8" name="Google Shape;408;p23"/>
          <p:cNvSpPr txBox="1">
            <a:spLocks noGrp="1"/>
          </p:cNvSpPr>
          <p:nvPr>
            <p:ph type="subTitle" idx="9"/>
          </p:nvPr>
        </p:nvSpPr>
        <p:spPr>
          <a:xfrm>
            <a:off x="5763007" y="2092373"/>
            <a:ext cx="202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23"/>
          <p:cNvSpPr txBox="1">
            <a:spLocks noGrp="1"/>
          </p:cNvSpPr>
          <p:nvPr>
            <p:ph type="subTitle" idx="13"/>
          </p:nvPr>
        </p:nvSpPr>
        <p:spPr>
          <a:xfrm>
            <a:off x="5763007" y="1635175"/>
            <a:ext cx="202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0" name="Google Shape;410;p23"/>
          <p:cNvSpPr txBox="1">
            <a:spLocks noGrp="1"/>
          </p:cNvSpPr>
          <p:nvPr>
            <p:ph type="subTitle" idx="14"/>
          </p:nvPr>
        </p:nvSpPr>
        <p:spPr>
          <a:xfrm>
            <a:off x="5763007" y="3528375"/>
            <a:ext cx="202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23"/>
          <p:cNvSpPr txBox="1">
            <a:spLocks noGrp="1"/>
          </p:cNvSpPr>
          <p:nvPr>
            <p:ph type="subTitle" idx="15"/>
          </p:nvPr>
        </p:nvSpPr>
        <p:spPr>
          <a:xfrm>
            <a:off x="5763007" y="3071177"/>
            <a:ext cx="202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4"/>
          <p:cNvGrpSpPr/>
          <p:nvPr/>
        </p:nvGrpSpPr>
        <p:grpSpPr>
          <a:xfrm>
            <a:off x="-805166" y="-1350243"/>
            <a:ext cx="11148375" cy="8284628"/>
            <a:chOff x="309900" y="238100"/>
            <a:chExt cx="7048350" cy="5237800"/>
          </a:xfrm>
        </p:grpSpPr>
        <p:sp>
          <p:nvSpPr>
            <p:cNvPr id="25" name="Google Shape;25;p4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4"/>
          <p:cNvSpPr txBox="1">
            <a:spLocks noGrp="1"/>
          </p:cNvSpPr>
          <p:nvPr>
            <p:ph type="body" idx="1"/>
          </p:nvPr>
        </p:nvSpPr>
        <p:spPr>
          <a:xfrm>
            <a:off x="826100" y="3267750"/>
            <a:ext cx="3744600" cy="8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823700" y="1051950"/>
            <a:ext cx="3749400" cy="2215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pic>
        <p:nvPicPr>
          <p:cNvPr id="36" name="Google Shape;3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909110" y="103997"/>
            <a:ext cx="2083579" cy="158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105542">
            <a:off x="8012109" y="60331"/>
            <a:ext cx="532775" cy="503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12815">
            <a:off x="8196601" y="198114"/>
            <a:ext cx="989100" cy="884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99995" flipH="1">
            <a:off x="7753554" y="446824"/>
            <a:ext cx="786633" cy="90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700232">
            <a:off x="-193462" y="3495870"/>
            <a:ext cx="776727" cy="694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100098">
            <a:off x="165850" y="4052697"/>
            <a:ext cx="427954" cy="404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749802" y="3721000"/>
            <a:ext cx="1142626" cy="1696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00117">
            <a:off x="648742" y="4642546"/>
            <a:ext cx="521688" cy="493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12685">
            <a:off x="-96490" y="4487828"/>
            <a:ext cx="1105072" cy="1147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4"/>
          <p:cNvSpPr txBox="1">
            <a:spLocks noGrp="1"/>
          </p:cNvSpPr>
          <p:nvPr>
            <p:ph type="title" hasCustomPrompt="1"/>
          </p:nvPr>
        </p:nvSpPr>
        <p:spPr>
          <a:xfrm>
            <a:off x="715100" y="1041788"/>
            <a:ext cx="4184700" cy="85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14" name="Google Shape;414;p24"/>
          <p:cNvSpPr txBox="1">
            <a:spLocks noGrp="1"/>
          </p:cNvSpPr>
          <p:nvPr>
            <p:ph type="subTitle" idx="1"/>
          </p:nvPr>
        </p:nvSpPr>
        <p:spPr>
          <a:xfrm>
            <a:off x="715100" y="1748888"/>
            <a:ext cx="4184700" cy="396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 idx="2" hasCustomPrompt="1"/>
          </p:nvPr>
        </p:nvSpPr>
        <p:spPr>
          <a:xfrm>
            <a:off x="4244200" y="3021250"/>
            <a:ext cx="4184700" cy="85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3"/>
          </p:nvPr>
        </p:nvSpPr>
        <p:spPr>
          <a:xfrm>
            <a:off x="4244200" y="3728350"/>
            <a:ext cx="4184700" cy="396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17" name="Google Shape;417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799999">
            <a:off x="8194495" y="-265812"/>
            <a:ext cx="906612" cy="81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99992">
            <a:off x="7676538" y="357149"/>
            <a:ext cx="1249926" cy="1043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18201" y="41575"/>
            <a:ext cx="1012152" cy="150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7178" y="4127039"/>
            <a:ext cx="2083579" cy="158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6105542" flipH="1">
            <a:off x="410877" y="3563173"/>
            <a:ext cx="532775" cy="503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12815" flipH="1">
            <a:off x="-229940" y="3700956"/>
            <a:ext cx="989100" cy="884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99995">
            <a:off x="415573" y="3949666"/>
            <a:ext cx="786633" cy="90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BLANK_1_1_1_1_1_1_3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5" name="Google Shape;425;p25"/>
          <p:cNvGrpSpPr/>
          <p:nvPr/>
        </p:nvGrpSpPr>
        <p:grpSpPr>
          <a:xfrm rot="10800000">
            <a:off x="-1390302" y="-1746571"/>
            <a:ext cx="11420442" cy="8486807"/>
            <a:chOff x="309900" y="238100"/>
            <a:chExt cx="7048350" cy="5237800"/>
          </a:xfrm>
        </p:grpSpPr>
        <p:sp>
          <p:nvSpPr>
            <p:cNvPr id="426" name="Google Shape;426;p25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5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5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5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5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5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5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5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5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5" name="Google Shape;435;p25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436" name="Google Shape;436;p25"/>
          <p:cNvSpPr txBox="1">
            <a:spLocks noGrp="1"/>
          </p:cNvSpPr>
          <p:nvPr>
            <p:ph type="title" idx="2" hasCustomPrompt="1"/>
          </p:nvPr>
        </p:nvSpPr>
        <p:spPr>
          <a:xfrm>
            <a:off x="1153946" y="2997200"/>
            <a:ext cx="2177100" cy="636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37" name="Google Shape;437;p25"/>
          <p:cNvSpPr txBox="1">
            <a:spLocks noGrp="1"/>
          </p:cNvSpPr>
          <p:nvPr>
            <p:ph type="subTitle" idx="1"/>
          </p:nvPr>
        </p:nvSpPr>
        <p:spPr>
          <a:xfrm>
            <a:off x="1153946" y="4015100"/>
            <a:ext cx="21771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25"/>
          <p:cNvSpPr txBox="1">
            <a:spLocks noGrp="1"/>
          </p:cNvSpPr>
          <p:nvPr>
            <p:ph type="subTitle" idx="3"/>
          </p:nvPr>
        </p:nvSpPr>
        <p:spPr>
          <a:xfrm>
            <a:off x="1153946" y="3557902"/>
            <a:ext cx="21771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9" name="Google Shape;439;p25"/>
          <p:cNvSpPr txBox="1">
            <a:spLocks noGrp="1"/>
          </p:cNvSpPr>
          <p:nvPr>
            <p:ph type="title" idx="4" hasCustomPrompt="1"/>
          </p:nvPr>
        </p:nvSpPr>
        <p:spPr>
          <a:xfrm>
            <a:off x="3483462" y="2997200"/>
            <a:ext cx="2177100" cy="636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0" name="Google Shape;440;p25"/>
          <p:cNvSpPr txBox="1">
            <a:spLocks noGrp="1"/>
          </p:cNvSpPr>
          <p:nvPr>
            <p:ph type="subTitle" idx="5"/>
          </p:nvPr>
        </p:nvSpPr>
        <p:spPr>
          <a:xfrm>
            <a:off x="3483462" y="4015100"/>
            <a:ext cx="21771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25"/>
          <p:cNvSpPr txBox="1">
            <a:spLocks noGrp="1"/>
          </p:cNvSpPr>
          <p:nvPr>
            <p:ph type="subTitle" idx="6"/>
          </p:nvPr>
        </p:nvSpPr>
        <p:spPr>
          <a:xfrm>
            <a:off x="3483462" y="3557902"/>
            <a:ext cx="21771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42" name="Google Shape;442;p25"/>
          <p:cNvSpPr txBox="1">
            <a:spLocks noGrp="1"/>
          </p:cNvSpPr>
          <p:nvPr>
            <p:ph type="title" idx="7" hasCustomPrompt="1"/>
          </p:nvPr>
        </p:nvSpPr>
        <p:spPr>
          <a:xfrm>
            <a:off x="5812954" y="2997200"/>
            <a:ext cx="2177100" cy="636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3" name="Google Shape;443;p25"/>
          <p:cNvSpPr txBox="1">
            <a:spLocks noGrp="1"/>
          </p:cNvSpPr>
          <p:nvPr>
            <p:ph type="subTitle" idx="8"/>
          </p:nvPr>
        </p:nvSpPr>
        <p:spPr>
          <a:xfrm>
            <a:off x="5812954" y="4015100"/>
            <a:ext cx="21771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25"/>
          <p:cNvSpPr txBox="1">
            <a:spLocks noGrp="1"/>
          </p:cNvSpPr>
          <p:nvPr>
            <p:ph type="subTitle" idx="9"/>
          </p:nvPr>
        </p:nvSpPr>
        <p:spPr>
          <a:xfrm>
            <a:off x="5812954" y="3557902"/>
            <a:ext cx="21771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oogle Shape;446;p26"/>
          <p:cNvGrpSpPr/>
          <p:nvPr/>
        </p:nvGrpSpPr>
        <p:grpSpPr>
          <a:xfrm>
            <a:off x="-1384561" y="-1996459"/>
            <a:ext cx="11913121" cy="8852930"/>
            <a:chOff x="309900" y="238100"/>
            <a:chExt cx="7048350" cy="5237800"/>
          </a:xfrm>
        </p:grpSpPr>
        <p:sp>
          <p:nvSpPr>
            <p:cNvPr id="447" name="Google Shape;447;p26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6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6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6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6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6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6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6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6" name="Google Shape;456;p26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pic>
        <p:nvPicPr>
          <p:cNvPr id="457" name="Google Shape;457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600019">
            <a:off x="8502959" y="907538"/>
            <a:ext cx="316680" cy="283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200054">
            <a:off x="7937119" y="406823"/>
            <a:ext cx="560461" cy="52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299954" flipH="1">
            <a:off x="326776" y="441029"/>
            <a:ext cx="515825" cy="461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299791" flipH="1">
            <a:off x="862261" y="917979"/>
            <a:ext cx="277525" cy="2623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7"/>
          <p:cNvSpPr txBox="1">
            <a:spLocks noGrp="1"/>
          </p:cNvSpPr>
          <p:nvPr>
            <p:ph type="ctrTitle"/>
          </p:nvPr>
        </p:nvSpPr>
        <p:spPr>
          <a:xfrm>
            <a:off x="4469733" y="874450"/>
            <a:ext cx="3032700" cy="10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63" name="Google Shape;463;p27"/>
          <p:cNvSpPr txBox="1">
            <a:spLocks noGrp="1"/>
          </p:cNvSpPr>
          <p:nvPr>
            <p:ph type="subTitle" idx="1"/>
          </p:nvPr>
        </p:nvSpPr>
        <p:spPr>
          <a:xfrm>
            <a:off x="4469733" y="1752850"/>
            <a:ext cx="3032700" cy="12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464" name="Google Shape;464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139203" flipH="1">
            <a:off x="8022505" y="3782495"/>
            <a:ext cx="795344" cy="75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204" flipH="1">
            <a:off x="8334385" y="2992497"/>
            <a:ext cx="975006" cy="87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58277" y="3302997"/>
            <a:ext cx="1440672" cy="2139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563768" flipH="1">
            <a:off x="7564210" y="4228060"/>
            <a:ext cx="1469333" cy="1226849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27"/>
          <p:cNvSpPr txBox="1"/>
          <p:nvPr/>
        </p:nvSpPr>
        <p:spPr>
          <a:xfrm>
            <a:off x="4469733" y="3724100"/>
            <a:ext cx="3032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rPr>
              <a:t>CREDITS:</a:t>
            </a:r>
            <a:r>
              <a:rPr lang="en" sz="100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 This presentation template was created by </a:t>
            </a:r>
            <a:r>
              <a:rPr lang="en" sz="1000" b="1">
                <a:solidFill>
                  <a:schemeClr val="accent6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, including icons by </a:t>
            </a:r>
            <a:r>
              <a:rPr lang="en" sz="1000" b="1">
                <a:solidFill>
                  <a:schemeClr val="accent6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 and infographics &amp; images by </a:t>
            </a:r>
            <a:r>
              <a:rPr lang="en" sz="1000" b="1">
                <a:solidFill>
                  <a:schemeClr val="accent6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000" b="1">
              <a:solidFill>
                <a:schemeClr val="accent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70;p28"/>
          <p:cNvGrpSpPr/>
          <p:nvPr/>
        </p:nvGrpSpPr>
        <p:grpSpPr>
          <a:xfrm>
            <a:off x="335589" y="-576430"/>
            <a:ext cx="8472822" cy="6296359"/>
            <a:chOff x="309900" y="238100"/>
            <a:chExt cx="7048350" cy="5237800"/>
          </a:xfrm>
        </p:grpSpPr>
        <p:sp>
          <p:nvSpPr>
            <p:cNvPr id="471" name="Google Shape;471;p28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8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" name="Google Shape;481;p29"/>
          <p:cNvGrpSpPr/>
          <p:nvPr/>
        </p:nvGrpSpPr>
        <p:grpSpPr>
          <a:xfrm>
            <a:off x="-4331943" y="1369342"/>
            <a:ext cx="8945061" cy="6647292"/>
            <a:chOff x="309900" y="238100"/>
            <a:chExt cx="7048350" cy="5237800"/>
          </a:xfrm>
        </p:grpSpPr>
        <p:sp>
          <p:nvSpPr>
            <p:cNvPr id="482" name="Google Shape;482;p29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9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9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9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9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9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9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9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9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1" name="Google Shape;491;p29"/>
          <p:cNvSpPr/>
          <p:nvPr/>
        </p:nvSpPr>
        <p:spPr>
          <a:xfrm>
            <a:off x="4613120" y="-2873142"/>
            <a:ext cx="8862823" cy="6486751"/>
          </a:xfrm>
          <a:custGeom>
            <a:avLst/>
            <a:gdLst/>
            <a:ahLst/>
            <a:cxnLst/>
            <a:rect l="l" t="t" r="r" b="b"/>
            <a:pathLst>
              <a:path w="279342" h="204452" extrusionOk="0">
                <a:moveTo>
                  <a:pt x="196699" y="0"/>
                </a:moveTo>
                <a:cubicBezTo>
                  <a:pt x="188842" y="0"/>
                  <a:pt x="180997" y="1696"/>
                  <a:pt x="174665" y="5070"/>
                </a:cubicBezTo>
                <a:cubicBezTo>
                  <a:pt x="164598" y="10436"/>
                  <a:pt x="158908" y="20001"/>
                  <a:pt x="161043" y="28943"/>
                </a:cubicBezTo>
                <a:cubicBezTo>
                  <a:pt x="160346" y="27106"/>
                  <a:pt x="155949" y="25269"/>
                  <a:pt x="153350" y="25016"/>
                </a:cubicBezTo>
                <a:cubicBezTo>
                  <a:pt x="153075" y="24989"/>
                  <a:pt x="152799" y="24976"/>
                  <a:pt x="152522" y="24976"/>
                </a:cubicBezTo>
                <a:cubicBezTo>
                  <a:pt x="150184" y="24976"/>
                  <a:pt x="147860" y="25903"/>
                  <a:pt x="146661" y="27369"/>
                </a:cubicBezTo>
                <a:cubicBezTo>
                  <a:pt x="149786" y="20196"/>
                  <a:pt x="141467" y="12184"/>
                  <a:pt x="132333" y="8646"/>
                </a:cubicBezTo>
                <a:cubicBezTo>
                  <a:pt x="129206" y="7435"/>
                  <a:pt x="125693" y="6858"/>
                  <a:pt x="122164" y="6858"/>
                </a:cubicBezTo>
                <a:cubicBezTo>
                  <a:pt x="115383" y="6858"/>
                  <a:pt x="108548" y="8990"/>
                  <a:pt x="104302" y="12858"/>
                </a:cubicBezTo>
                <a:cubicBezTo>
                  <a:pt x="99403" y="17326"/>
                  <a:pt x="95032" y="22352"/>
                  <a:pt x="96092" y="28013"/>
                </a:cubicBezTo>
                <a:cubicBezTo>
                  <a:pt x="92782" y="25870"/>
                  <a:pt x="87330" y="24203"/>
                  <a:pt x="82557" y="24203"/>
                </a:cubicBezTo>
                <a:cubicBezTo>
                  <a:pt x="81343" y="24203"/>
                  <a:pt x="80174" y="24311"/>
                  <a:pt x="79094" y="24546"/>
                </a:cubicBezTo>
                <a:cubicBezTo>
                  <a:pt x="75387" y="21032"/>
                  <a:pt x="68979" y="19351"/>
                  <a:pt x="62520" y="19351"/>
                </a:cubicBezTo>
                <a:cubicBezTo>
                  <a:pt x="57943" y="19351"/>
                  <a:pt x="53339" y="20195"/>
                  <a:pt x="49652" y="21829"/>
                </a:cubicBezTo>
                <a:cubicBezTo>
                  <a:pt x="40760" y="25766"/>
                  <a:pt x="35601" y="33057"/>
                  <a:pt x="33185" y="40416"/>
                </a:cubicBezTo>
                <a:cubicBezTo>
                  <a:pt x="31765" y="44742"/>
                  <a:pt x="31142" y="49269"/>
                  <a:pt x="32249" y="53643"/>
                </a:cubicBezTo>
                <a:cubicBezTo>
                  <a:pt x="33353" y="58020"/>
                  <a:pt x="36304" y="62240"/>
                  <a:pt x="41088" y="65015"/>
                </a:cubicBezTo>
                <a:cubicBezTo>
                  <a:pt x="37435" y="67558"/>
                  <a:pt x="36079" y="73320"/>
                  <a:pt x="39844" y="75777"/>
                </a:cubicBezTo>
                <a:cubicBezTo>
                  <a:pt x="37844" y="75479"/>
                  <a:pt x="35915" y="75337"/>
                  <a:pt x="34059" y="75337"/>
                </a:cubicBezTo>
                <a:cubicBezTo>
                  <a:pt x="11716" y="75337"/>
                  <a:pt x="0" y="95809"/>
                  <a:pt x="3722" y="110012"/>
                </a:cubicBezTo>
                <a:cubicBezTo>
                  <a:pt x="4369" y="112487"/>
                  <a:pt x="5358" y="114894"/>
                  <a:pt x="6628" y="117215"/>
                </a:cubicBezTo>
                <a:cubicBezTo>
                  <a:pt x="9584" y="122619"/>
                  <a:pt x="14073" y="127574"/>
                  <a:pt x="19379" y="131933"/>
                </a:cubicBezTo>
                <a:cubicBezTo>
                  <a:pt x="21069" y="133319"/>
                  <a:pt x="41101" y="145237"/>
                  <a:pt x="44051" y="145237"/>
                </a:cubicBezTo>
                <a:cubicBezTo>
                  <a:pt x="44205" y="145237"/>
                  <a:pt x="44313" y="145205"/>
                  <a:pt x="44368" y="145136"/>
                </a:cubicBezTo>
                <a:lnTo>
                  <a:pt x="44368" y="145136"/>
                </a:lnTo>
                <a:cubicBezTo>
                  <a:pt x="40178" y="150275"/>
                  <a:pt x="38743" y="156311"/>
                  <a:pt x="42121" y="161756"/>
                </a:cubicBezTo>
                <a:cubicBezTo>
                  <a:pt x="45934" y="167896"/>
                  <a:pt x="54264" y="172184"/>
                  <a:pt x="63257" y="173817"/>
                </a:cubicBezTo>
                <a:cubicBezTo>
                  <a:pt x="67520" y="174593"/>
                  <a:pt x="71651" y="175199"/>
                  <a:pt x="75698" y="175199"/>
                </a:cubicBezTo>
                <a:cubicBezTo>
                  <a:pt x="81021" y="175199"/>
                  <a:pt x="86200" y="174150"/>
                  <a:pt x="91347" y="171059"/>
                </a:cubicBezTo>
                <a:cubicBezTo>
                  <a:pt x="91642" y="176079"/>
                  <a:pt x="94704" y="180653"/>
                  <a:pt x="98729" y="183672"/>
                </a:cubicBezTo>
                <a:cubicBezTo>
                  <a:pt x="102975" y="186857"/>
                  <a:pt x="106996" y="187931"/>
                  <a:pt x="111085" y="187931"/>
                </a:cubicBezTo>
                <a:cubicBezTo>
                  <a:pt x="116328" y="187931"/>
                  <a:pt x="121682" y="186166"/>
                  <a:pt x="127761" y="184823"/>
                </a:cubicBezTo>
                <a:lnTo>
                  <a:pt x="127761" y="184823"/>
                </a:lnTo>
                <a:cubicBezTo>
                  <a:pt x="126299" y="190960"/>
                  <a:pt x="131553" y="196695"/>
                  <a:pt x="137084" y="199731"/>
                </a:cubicBezTo>
                <a:cubicBezTo>
                  <a:pt x="142847" y="202895"/>
                  <a:pt x="149407" y="204451"/>
                  <a:pt x="155975" y="204451"/>
                </a:cubicBezTo>
                <a:cubicBezTo>
                  <a:pt x="164338" y="204451"/>
                  <a:pt x="172713" y="201928"/>
                  <a:pt x="179470" y="196987"/>
                </a:cubicBezTo>
                <a:cubicBezTo>
                  <a:pt x="181821" y="195268"/>
                  <a:pt x="184039" y="193207"/>
                  <a:pt x="185217" y="190546"/>
                </a:cubicBezTo>
                <a:cubicBezTo>
                  <a:pt x="187683" y="184986"/>
                  <a:pt x="182550" y="176531"/>
                  <a:pt x="178865" y="172467"/>
                </a:cubicBezTo>
                <a:lnTo>
                  <a:pt x="178865" y="172467"/>
                </a:lnTo>
                <a:cubicBezTo>
                  <a:pt x="179605" y="172985"/>
                  <a:pt x="180333" y="173188"/>
                  <a:pt x="181071" y="173188"/>
                </a:cubicBezTo>
                <a:cubicBezTo>
                  <a:pt x="182909" y="173188"/>
                  <a:pt x="184809" y="171925"/>
                  <a:pt x="187110" y="171112"/>
                </a:cubicBezTo>
                <a:cubicBezTo>
                  <a:pt x="190338" y="169972"/>
                  <a:pt x="192396" y="167294"/>
                  <a:pt x="192036" y="164698"/>
                </a:cubicBezTo>
                <a:lnTo>
                  <a:pt x="192036" y="164698"/>
                </a:lnTo>
                <a:cubicBezTo>
                  <a:pt x="200855" y="168780"/>
                  <a:pt x="211206" y="170820"/>
                  <a:pt x="221554" y="170820"/>
                </a:cubicBezTo>
                <a:cubicBezTo>
                  <a:pt x="232217" y="170820"/>
                  <a:pt x="242878" y="168654"/>
                  <a:pt x="251857" y="164326"/>
                </a:cubicBezTo>
                <a:cubicBezTo>
                  <a:pt x="269552" y="155800"/>
                  <a:pt x="279341" y="139381"/>
                  <a:pt x="275803" y="124169"/>
                </a:cubicBezTo>
                <a:cubicBezTo>
                  <a:pt x="272263" y="108958"/>
                  <a:pt x="255589" y="95790"/>
                  <a:pt x="235021" y="91963"/>
                </a:cubicBezTo>
                <a:cubicBezTo>
                  <a:pt x="237304" y="90519"/>
                  <a:pt x="236557" y="88313"/>
                  <a:pt x="235706" y="86201"/>
                </a:cubicBezTo>
                <a:cubicBezTo>
                  <a:pt x="234856" y="84090"/>
                  <a:pt x="232219" y="82421"/>
                  <a:pt x="229227" y="82096"/>
                </a:cubicBezTo>
                <a:cubicBezTo>
                  <a:pt x="235166" y="76125"/>
                  <a:pt x="236344" y="66557"/>
                  <a:pt x="234611" y="59295"/>
                </a:cubicBezTo>
                <a:cubicBezTo>
                  <a:pt x="233654" y="55291"/>
                  <a:pt x="231359" y="51334"/>
                  <a:pt x="227219" y="48599"/>
                </a:cubicBezTo>
                <a:cubicBezTo>
                  <a:pt x="224260" y="46647"/>
                  <a:pt x="220258" y="45434"/>
                  <a:pt x="216310" y="45434"/>
                </a:cubicBezTo>
                <a:cubicBezTo>
                  <a:pt x="214734" y="45434"/>
                  <a:pt x="213166" y="45627"/>
                  <a:pt x="211677" y="46045"/>
                </a:cubicBezTo>
                <a:cubicBezTo>
                  <a:pt x="214916" y="44958"/>
                  <a:pt x="212648" y="39604"/>
                  <a:pt x="209379" y="38561"/>
                </a:cubicBezTo>
                <a:lnTo>
                  <a:pt x="209379" y="38561"/>
                </a:lnTo>
                <a:cubicBezTo>
                  <a:pt x="210006" y="38627"/>
                  <a:pt x="210632" y="38659"/>
                  <a:pt x="211253" y="38659"/>
                </a:cubicBezTo>
                <a:cubicBezTo>
                  <a:pt x="218505" y="38659"/>
                  <a:pt x="225272" y="34366"/>
                  <a:pt x="228746" y="29625"/>
                </a:cubicBezTo>
                <a:cubicBezTo>
                  <a:pt x="232517" y="24481"/>
                  <a:pt x="232044" y="17978"/>
                  <a:pt x="228300" y="12822"/>
                </a:cubicBezTo>
                <a:cubicBezTo>
                  <a:pt x="224555" y="7666"/>
                  <a:pt x="217825" y="3833"/>
                  <a:pt x="210318" y="1777"/>
                </a:cubicBezTo>
                <a:cubicBezTo>
                  <a:pt x="205980" y="591"/>
                  <a:pt x="201338" y="0"/>
                  <a:pt x="196699" y="0"/>
                </a:cubicBezTo>
                <a:close/>
              </a:path>
            </a:pathLst>
          </a:custGeom>
          <a:solidFill>
            <a:srgbClr val="FFFFFF">
              <a:alpha val="58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title"/>
          </p:nvPr>
        </p:nvSpPr>
        <p:spPr>
          <a:xfrm>
            <a:off x="1957462" y="1834023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1"/>
          </p:nvPr>
        </p:nvSpPr>
        <p:spPr>
          <a:xfrm>
            <a:off x="1957462" y="2268148"/>
            <a:ext cx="2495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2"/>
          </p:nvPr>
        </p:nvSpPr>
        <p:spPr>
          <a:xfrm>
            <a:off x="5648363" y="1834023"/>
            <a:ext cx="24951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3"/>
          </p:nvPr>
        </p:nvSpPr>
        <p:spPr>
          <a:xfrm>
            <a:off x="5648363" y="2268148"/>
            <a:ext cx="2477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4"/>
          </p:nvPr>
        </p:nvSpPr>
        <p:spPr>
          <a:xfrm>
            <a:off x="1957462" y="3275476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5"/>
          </p:nvPr>
        </p:nvSpPr>
        <p:spPr>
          <a:xfrm>
            <a:off x="1957462" y="3709600"/>
            <a:ext cx="2495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6"/>
          </p:nvPr>
        </p:nvSpPr>
        <p:spPr>
          <a:xfrm>
            <a:off x="5648363" y="3275476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7"/>
          </p:nvPr>
        </p:nvSpPr>
        <p:spPr>
          <a:xfrm>
            <a:off x="5648363" y="3709600"/>
            <a:ext cx="2477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8"/>
          </p:nvPr>
        </p:nvSpPr>
        <p:spPr>
          <a:xfrm>
            <a:off x="1371425" y="445025"/>
            <a:ext cx="64011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9" hasCustomPrompt="1"/>
          </p:nvPr>
        </p:nvSpPr>
        <p:spPr>
          <a:xfrm>
            <a:off x="1000525" y="2022886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13" hasCustomPrompt="1"/>
          </p:nvPr>
        </p:nvSpPr>
        <p:spPr>
          <a:xfrm>
            <a:off x="1000525" y="3757074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14" hasCustomPrompt="1"/>
          </p:nvPr>
        </p:nvSpPr>
        <p:spPr>
          <a:xfrm>
            <a:off x="4767496" y="2022886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15" hasCustomPrompt="1"/>
          </p:nvPr>
        </p:nvSpPr>
        <p:spPr>
          <a:xfrm>
            <a:off x="4767496" y="3754935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/>
          <p:nvPr/>
        </p:nvSpPr>
        <p:spPr>
          <a:xfrm>
            <a:off x="-1488325" y="-119600"/>
            <a:ext cx="2924162" cy="1877609"/>
          </a:xfrm>
          <a:custGeom>
            <a:avLst/>
            <a:gdLst/>
            <a:ahLst/>
            <a:cxnLst/>
            <a:rect l="l" t="t" r="r" b="b"/>
            <a:pathLst>
              <a:path w="46502" h="29859" extrusionOk="0">
                <a:moveTo>
                  <a:pt x="20073" y="0"/>
                </a:moveTo>
                <a:cubicBezTo>
                  <a:pt x="19106" y="0"/>
                  <a:pt x="18120" y="211"/>
                  <a:pt x="17193" y="492"/>
                </a:cubicBezTo>
                <a:cubicBezTo>
                  <a:pt x="14111" y="1389"/>
                  <a:pt x="11243" y="2984"/>
                  <a:pt x="8670" y="4914"/>
                </a:cubicBezTo>
                <a:cubicBezTo>
                  <a:pt x="5561" y="7232"/>
                  <a:pt x="2788" y="10167"/>
                  <a:pt x="1394" y="13785"/>
                </a:cubicBezTo>
                <a:cubicBezTo>
                  <a:pt x="0" y="17403"/>
                  <a:pt x="201" y="21799"/>
                  <a:pt x="2586" y="24854"/>
                </a:cubicBezTo>
                <a:cubicBezTo>
                  <a:pt x="4128" y="26838"/>
                  <a:pt x="6419" y="28124"/>
                  <a:pt x="8831" y="28834"/>
                </a:cubicBezTo>
                <a:cubicBezTo>
                  <a:pt x="11243" y="29531"/>
                  <a:pt x="13776" y="29705"/>
                  <a:pt x="16269" y="29799"/>
                </a:cubicBezTo>
                <a:cubicBezTo>
                  <a:pt x="17326" y="29837"/>
                  <a:pt x="18385" y="29859"/>
                  <a:pt x="19444" y="29859"/>
                </a:cubicBezTo>
                <a:cubicBezTo>
                  <a:pt x="22560" y="29859"/>
                  <a:pt x="25675" y="29669"/>
                  <a:pt x="28745" y="29129"/>
                </a:cubicBezTo>
                <a:cubicBezTo>
                  <a:pt x="30795" y="28767"/>
                  <a:pt x="32819" y="28245"/>
                  <a:pt x="34762" y="27521"/>
                </a:cubicBezTo>
                <a:cubicBezTo>
                  <a:pt x="36223" y="26985"/>
                  <a:pt x="37858" y="26771"/>
                  <a:pt x="39238" y="26060"/>
                </a:cubicBezTo>
                <a:cubicBezTo>
                  <a:pt x="41114" y="25029"/>
                  <a:pt x="43017" y="23715"/>
                  <a:pt x="44330" y="21973"/>
                </a:cubicBezTo>
                <a:cubicBezTo>
                  <a:pt x="45992" y="19762"/>
                  <a:pt x="46501" y="16465"/>
                  <a:pt x="44759" y="14321"/>
                </a:cubicBezTo>
                <a:cubicBezTo>
                  <a:pt x="43503" y="12767"/>
                  <a:pt x="41383" y="12202"/>
                  <a:pt x="39368" y="12202"/>
                </a:cubicBezTo>
                <a:cubicBezTo>
                  <a:pt x="39297" y="12202"/>
                  <a:pt x="39227" y="12203"/>
                  <a:pt x="39157" y="12204"/>
                </a:cubicBezTo>
                <a:cubicBezTo>
                  <a:pt x="37456" y="12258"/>
                  <a:pt x="35807" y="12646"/>
                  <a:pt x="34132" y="12901"/>
                </a:cubicBezTo>
                <a:cubicBezTo>
                  <a:pt x="34103" y="12905"/>
                  <a:pt x="34074" y="12907"/>
                  <a:pt x="34045" y="12907"/>
                </a:cubicBezTo>
                <a:cubicBezTo>
                  <a:pt x="33635" y="12907"/>
                  <a:pt x="33355" y="12473"/>
                  <a:pt x="33542" y="12097"/>
                </a:cubicBezTo>
                <a:cubicBezTo>
                  <a:pt x="33864" y="11494"/>
                  <a:pt x="34092" y="10877"/>
                  <a:pt x="34146" y="10207"/>
                </a:cubicBezTo>
                <a:cubicBezTo>
                  <a:pt x="34239" y="8411"/>
                  <a:pt x="32765" y="6803"/>
                  <a:pt x="31050" y="6281"/>
                </a:cubicBezTo>
                <a:cubicBezTo>
                  <a:pt x="30453" y="6094"/>
                  <a:pt x="29837" y="6015"/>
                  <a:pt x="29216" y="6015"/>
                </a:cubicBezTo>
                <a:cubicBezTo>
                  <a:pt x="28052" y="6015"/>
                  <a:pt x="26871" y="6294"/>
                  <a:pt x="25770" y="6669"/>
                </a:cubicBezTo>
                <a:cubicBezTo>
                  <a:pt x="24899" y="6964"/>
                  <a:pt x="24055" y="7326"/>
                  <a:pt x="23210" y="7661"/>
                </a:cubicBezTo>
                <a:cubicBezTo>
                  <a:pt x="23136" y="7689"/>
                  <a:pt x="23064" y="7702"/>
                  <a:pt x="22995" y="7702"/>
                </a:cubicBezTo>
                <a:cubicBezTo>
                  <a:pt x="22545" y="7702"/>
                  <a:pt x="22255" y="7147"/>
                  <a:pt x="22581" y="6763"/>
                </a:cubicBezTo>
                <a:cubicBezTo>
                  <a:pt x="22849" y="6468"/>
                  <a:pt x="23103" y="6160"/>
                  <a:pt x="23344" y="5852"/>
                </a:cubicBezTo>
                <a:cubicBezTo>
                  <a:pt x="23840" y="5182"/>
                  <a:pt x="24282" y="4405"/>
                  <a:pt x="24349" y="3587"/>
                </a:cubicBezTo>
                <a:cubicBezTo>
                  <a:pt x="24443" y="2059"/>
                  <a:pt x="23170" y="693"/>
                  <a:pt x="21710" y="237"/>
                </a:cubicBezTo>
                <a:cubicBezTo>
                  <a:pt x="21180" y="70"/>
                  <a:pt x="20630" y="0"/>
                  <a:pt x="200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3"/>
          <p:cNvSpPr/>
          <p:nvPr/>
        </p:nvSpPr>
        <p:spPr>
          <a:xfrm>
            <a:off x="8125783" y="2992655"/>
            <a:ext cx="2425992" cy="2732375"/>
          </a:xfrm>
          <a:custGeom>
            <a:avLst/>
            <a:gdLst/>
            <a:ahLst/>
            <a:cxnLst/>
            <a:rect l="l" t="t" r="r" b="b"/>
            <a:pathLst>
              <a:path w="23319" h="26264" extrusionOk="0">
                <a:moveTo>
                  <a:pt x="13401" y="507"/>
                </a:moveTo>
                <a:cubicBezTo>
                  <a:pt x="14527" y="587"/>
                  <a:pt x="15653" y="949"/>
                  <a:pt x="16832" y="1646"/>
                </a:cubicBezTo>
                <a:cubicBezTo>
                  <a:pt x="20316" y="3643"/>
                  <a:pt x="22487" y="7180"/>
                  <a:pt x="22648" y="11134"/>
                </a:cubicBezTo>
                <a:cubicBezTo>
                  <a:pt x="22822" y="15114"/>
                  <a:pt x="20960" y="19281"/>
                  <a:pt x="17663" y="22283"/>
                </a:cubicBezTo>
                <a:cubicBezTo>
                  <a:pt x="14734" y="24950"/>
                  <a:pt x="12190" y="25763"/>
                  <a:pt x="10173" y="25763"/>
                </a:cubicBezTo>
                <a:cubicBezTo>
                  <a:pt x="9200" y="25763"/>
                  <a:pt x="8350" y="25574"/>
                  <a:pt x="7639" y="25312"/>
                </a:cubicBezTo>
                <a:cubicBezTo>
                  <a:pt x="4316" y="24092"/>
                  <a:pt x="1783" y="20394"/>
                  <a:pt x="1207" y="15878"/>
                </a:cubicBezTo>
                <a:cubicBezTo>
                  <a:pt x="523" y="10544"/>
                  <a:pt x="2721" y="5586"/>
                  <a:pt x="7036" y="2584"/>
                </a:cubicBezTo>
                <a:cubicBezTo>
                  <a:pt x="9006" y="1230"/>
                  <a:pt x="11056" y="507"/>
                  <a:pt x="12892" y="507"/>
                </a:cubicBezTo>
                <a:cubicBezTo>
                  <a:pt x="12999" y="507"/>
                  <a:pt x="13119" y="513"/>
                  <a:pt x="13234" y="513"/>
                </a:cubicBezTo>
                <a:cubicBezTo>
                  <a:pt x="13291" y="513"/>
                  <a:pt x="13348" y="511"/>
                  <a:pt x="13401" y="507"/>
                </a:cubicBezTo>
                <a:close/>
                <a:moveTo>
                  <a:pt x="12859" y="0"/>
                </a:moveTo>
                <a:cubicBezTo>
                  <a:pt x="10930" y="0"/>
                  <a:pt x="8798" y="770"/>
                  <a:pt x="6755" y="2168"/>
                </a:cubicBezTo>
                <a:cubicBezTo>
                  <a:pt x="2265" y="5264"/>
                  <a:pt x="1" y="10410"/>
                  <a:pt x="711" y="15931"/>
                </a:cubicBezTo>
                <a:cubicBezTo>
                  <a:pt x="1300" y="20622"/>
                  <a:pt x="3940" y="24494"/>
                  <a:pt x="7451" y="25781"/>
                </a:cubicBezTo>
                <a:cubicBezTo>
                  <a:pt x="8215" y="26062"/>
                  <a:pt x="9127" y="26263"/>
                  <a:pt x="10172" y="26263"/>
                </a:cubicBezTo>
                <a:cubicBezTo>
                  <a:pt x="12303" y="26263"/>
                  <a:pt x="14969" y="25432"/>
                  <a:pt x="17998" y="22645"/>
                </a:cubicBezTo>
                <a:cubicBezTo>
                  <a:pt x="21402" y="19549"/>
                  <a:pt x="23318" y="15248"/>
                  <a:pt x="23157" y="11120"/>
                </a:cubicBezTo>
                <a:cubicBezTo>
                  <a:pt x="22983" y="7006"/>
                  <a:pt x="20732" y="3308"/>
                  <a:pt x="17087" y="1230"/>
                </a:cubicBezTo>
                <a:cubicBezTo>
                  <a:pt x="15827" y="507"/>
                  <a:pt x="14621" y="118"/>
                  <a:pt x="13442" y="24"/>
                </a:cubicBezTo>
                <a:cubicBezTo>
                  <a:pt x="13250" y="8"/>
                  <a:pt x="13055" y="0"/>
                  <a:pt x="128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62956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05847" y="1415225"/>
            <a:ext cx="4410300" cy="16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511297" y="3201250"/>
            <a:ext cx="4199400" cy="3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499934">
            <a:off x="-339472" y="2686519"/>
            <a:ext cx="646722" cy="578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46073" y="3004200"/>
            <a:ext cx="1227725" cy="115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9999">
            <a:off x="-392036" y="4215423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200036">
            <a:off x="464558" y="2343952"/>
            <a:ext cx="370408" cy="35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799982">
            <a:off x="1184081" y="4591259"/>
            <a:ext cx="729388" cy="652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617032">
            <a:off x="591928" y="4524411"/>
            <a:ext cx="716066" cy="168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00011">
            <a:off x="-751393" y="3634233"/>
            <a:ext cx="1706884" cy="1706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000079">
            <a:off x="473946" y="3631543"/>
            <a:ext cx="482332" cy="4313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6118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 rot="10800000">
            <a:off x="-1000421" y="-1784922"/>
            <a:ext cx="11144851" cy="8282009"/>
            <a:chOff x="309900" y="238100"/>
            <a:chExt cx="7048350" cy="5237800"/>
          </a:xfrm>
        </p:grpSpPr>
        <p:sp>
          <p:nvSpPr>
            <p:cNvPr id="47" name="Google Shape;47;p5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56;p5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1"/>
          </p:nvPr>
        </p:nvSpPr>
        <p:spPr>
          <a:xfrm>
            <a:off x="1502811" y="2546575"/>
            <a:ext cx="2863200" cy="102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ubTitle" idx="2"/>
          </p:nvPr>
        </p:nvSpPr>
        <p:spPr>
          <a:xfrm>
            <a:off x="1502811" y="2089375"/>
            <a:ext cx="28632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subTitle" idx="3"/>
          </p:nvPr>
        </p:nvSpPr>
        <p:spPr>
          <a:xfrm>
            <a:off x="4777985" y="2546575"/>
            <a:ext cx="2863200" cy="102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subTitle" idx="4"/>
          </p:nvPr>
        </p:nvSpPr>
        <p:spPr>
          <a:xfrm>
            <a:off x="4777989" y="2089375"/>
            <a:ext cx="28632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61" name="Google Shape;61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909110" y="103997"/>
            <a:ext cx="2083579" cy="158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105542">
            <a:off x="8012109" y="60331"/>
            <a:ext cx="532775" cy="503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99999">
            <a:off x="-636011" y="4120710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300240">
            <a:off x="608824" y="4140186"/>
            <a:ext cx="1113676" cy="1052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500313">
            <a:off x="1254505" y="4426269"/>
            <a:ext cx="924913" cy="827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246497">
            <a:off x="-187823" y="3400138"/>
            <a:ext cx="606705" cy="54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12685">
            <a:off x="13622" y="3684028"/>
            <a:ext cx="1105072" cy="1147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37113">
            <a:off x="424659" y="3704449"/>
            <a:ext cx="750956" cy="26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12815">
            <a:off x="8196601" y="198114"/>
            <a:ext cx="989100" cy="884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99995" flipH="1">
            <a:off x="7753554" y="446824"/>
            <a:ext cx="786633" cy="90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6"/>
          <p:cNvGrpSpPr/>
          <p:nvPr/>
        </p:nvGrpSpPr>
        <p:grpSpPr>
          <a:xfrm rot="10800000">
            <a:off x="-1466753" y="-1637575"/>
            <a:ext cx="11829951" cy="8791124"/>
            <a:chOff x="309900" y="238100"/>
            <a:chExt cx="7048350" cy="5237800"/>
          </a:xfrm>
        </p:grpSpPr>
        <p:sp>
          <p:nvSpPr>
            <p:cNvPr id="73" name="Google Shape;73;p6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6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pic>
        <p:nvPicPr>
          <p:cNvPr id="83" name="Google Shape;83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300126">
            <a:off x="8006253" y="-362347"/>
            <a:ext cx="911217" cy="814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232">
            <a:off x="-193462" y="3495870"/>
            <a:ext cx="776727" cy="694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100098">
            <a:off x="165850" y="4052697"/>
            <a:ext cx="427954" cy="404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749802" y="3721000"/>
            <a:ext cx="1142626" cy="1696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00117">
            <a:off x="648742" y="4642546"/>
            <a:ext cx="521688" cy="493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12685">
            <a:off x="-96490" y="4487828"/>
            <a:ext cx="1105072" cy="1147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8115372" y="-310478"/>
            <a:ext cx="2083579" cy="158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8505206" y="535012"/>
            <a:ext cx="1227722" cy="1150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7"/>
          <p:cNvGrpSpPr/>
          <p:nvPr/>
        </p:nvGrpSpPr>
        <p:grpSpPr>
          <a:xfrm rot="10800000">
            <a:off x="-1432923" y="-1680863"/>
            <a:ext cx="11110314" cy="8256344"/>
            <a:chOff x="309900" y="238100"/>
            <a:chExt cx="7048350" cy="5237800"/>
          </a:xfrm>
        </p:grpSpPr>
        <p:sp>
          <p:nvSpPr>
            <p:cNvPr id="93" name="Google Shape;93;p7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7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7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7"/>
          <p:cNvSpPr txBox="1">
            <a:spLocks noGrp="1"/>
          </p:cNvSpPr>
          <p:nvPr>
            <p:ph type="body" idx="1"/>
          </p:nvPr>
        </p:nvSpPr>
        <p:spPr>
          <a:xfrm>
            <a:off x="715100" y="2017325"/>
            <a:ext cx="3907200" cy="22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7"/>
          <p:cNvSpPr txBox="1">
            <a:spLocks noGrp="1"/>
          </p:cNvSpPr>
          <p:nvPr>
            <p:ph type="title"/>
          </p:nvPr>
        </p:nvSpPr>
        <p:spPr>
          <a:xfrm>
            <a:off x="715100" y="841975"/>
            <a:ext cx="3907200" cy="117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 txBox="1">
            <a:spLocks noGrp="1"/>
          </p:cNvSpPr>
          <p:nvPr>
            <p:ph type="title"/>
          </p:nvPr>
        </p:nvSpPr>
        <p:spPr>
          <a:xfrm>
            <a:off x="1388100" y="1327950"/>
            <a:ext cx="6367800" cy="2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106" name="Google Shape;10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499934">
            <a:off x="-339472" y="2686519"/>
            <a:ext cx="646722" cy="578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46073" y="3004200"/>
            <a:ext cx="1227725" cy="115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9999">
            <a:off x="-392036" y="4215423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200036">
            <a:off x="571233" y="2302327"/>
            <a:ext cx="370408" cy="35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799982">
            <a:off x="1184081" y="4591259"/>
            <a:ext cx="729388" cy="652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617032">
            <a:off x="591928" y="4524411"/>
            <a:ext cx="716066" cy="168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00011">
            <a:off x="-751393" y="3634233"/>
            <a:ext cx="1706884" cy="1706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000079">
            <a:off x="473946" y="3631543"/>
            <a:ext cx="482332" cy="431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799999">
            <a:off x="8194495" y="-265812"/>
            <a:ext cx="906612" cy="81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899992">
            <a:off x="7676538" y="357149"/>
            <a:ext cx="1249926" cy="1043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618201" y="41575"/>
            <a:ext cx="1012152" cy="150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299865" flipH="1">
            <a:off x="8046276" y="2021536"/>
            <a:ext cx="510450" cy="482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9"/>
          <p:cNvGrpSpPr/>
          <p:nvPr/>
        </p:nvGrpSpPr>
        <p:grpSpPr>
          <a:xfrm>
            <a:off x="-78851" y="-884411"/>
            <a:ext cx="9301707" cy="6912325"/>
            <a:chOff x="309900" y="238100"/>
            <a:chExt cx="7048350" cy="5237800"/>
          </a:xfrm>
        </p:grpSpPr>
        <p:sp>
          <p:nvSpPr>
            <p:cNvPr id="120" name="Google Shape;120;p9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9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9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9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9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9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9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9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" name="Google Shape;129;p9"/>
          <p:cNvSpPr txBox="1">
            <a:spLocks noGrp="1"/>
          </p:cNvSpPr>
          <p:nvPr>
            <p:ph type="title"/>
          </p:nvPr>
        </p:nvSpPr>
        <p:spPr>
          <a:xfrm>
            <a:off x="2134200" y="1593000"/>
            <a:ext cx="4875600" cy="7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subTitle" idx="1"/>
          </p:nvPr>
        </p:nvSpPr>
        <p:spPr>
          <a:xfrm>
            <a:off x="2134200" y="2376900"/>
            <a:ext cx="4875600" cy="11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1" name="Google Shape;13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800012">
            <a:off x="261795" y="707351"/>
            <a:ext cx="906611" cy="81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6650" y="49374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15090" y="-340140"/>
            <a:ext cx="638998" cy="908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20559" y="875681"/>
            <a:ext cx="1249950" cy="107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300216">
            <a:off x="1432453" y="625522"/>
            <a:ext cx="374940" cy="335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499934" flipH="1">
            <a:off x="8663896" y="2792325"/>
            <a:ext cx="646722" cy="578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8089494" y="3110005"/>
            <a:ext cx="1227725" cy="115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99999" flipH="1">
            <a:off x="7279585" y="4321229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7200036" flipH="1">
            <a:off x="8136180" y="2449757"/>
            <a:ext cx="370408" cy="35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799982" flipH="1">
            <a:off x="7057677" y="4697064"/>
            <a:ext cx="729388" cy="652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617032" flipH="1">
            <a:off x="7663151" y="4630216"/>
            <a:ext cx="716066" cy="168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900011" flipH="1">
            <a:off x="8015655" y="3740039"/>
            <a:ext cx="1706884" cy="1706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000079" flipH="1">
            <a:off x="8014869" y="3737348"/>
            <a:ext cx="482332" cy="431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"/>
          <p:cNvSpPr txBox="1">
            <a:spLocks noGrp="1"/>
          </p:cNvSpPr>
          <p:nvPr>
            <p:ph type="title"/>
          </p:nvPr>
        </p:nvSpPr>
        <p:spPr>
          <a:xfrm>
            <a:off x="2040300" y="1056632"/>
            <a:ext cx="5063400" cy="12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1"/>
          <p:cNvSpPr txBox="1">
            <a:spLocks noGrp="1"/>
          </p:cNvSpPr>
          <p:nvPr>
            <p:ph type="title" hasCustomPrompt="1"/>
          </p:nvPr>
        </p:nvSpPr>
        <p:spPr>
          <a:xfrm>
            <a:off x="1627800" y="1272000"/>
            <a:ext cx="5888400" cy="170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48" name="Google Shape;148;p11"/>
          <p:cNvSpPr txBox="1">
            <a:spLocks noGrp="1"/>
          </p:cNvSpPr>
          <p:nvPr>
            <p:ph type="subTitle" idx="1"/>
          </p:nvPr>
        </p:nvSpPr>
        <p:spPr>
          <a:xfrm>
            <a:off x="2091775" y="2983200"/>
            <a:ext cx="49605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49" name="Google Shape;149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99999" flipH="1">
            <a:off x="7814952" y="3826339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02336" y="3519091"/>
            <a:ext cx="1227725" cy="115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245084" flipH="1">
            <a:off x="8462953" y="3068444"/>
            <a:ext cx="887341" cy="98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904533" flipH="1">
            <a:off x="7493822" y="4640209"/>
            <a:ext cx="870881" cy="823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399814">
            <a:off x="7049150" y="4706936"/>
            <a:ext cx="708974" cy="63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300007">
            <a:off x="8396473" y="2314541"/>
            <a:ext cx="441150" cy="41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139203">
            <a:off x="788577" y="3719661"/>
            <a:ext cx="795344" cy="75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700204">
            <a:off x="297035" y="2929663"/>
            <a:ext cx="975006" cy="87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-392522" y="3240162"/>
            <a:ext cx="1440672" cy="2139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6300239">
            <a:off x="349942" y="2283550"/>
            <a:ext cx="410273" cy="366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563768">
            <a:off x="572884" y="4165226"/>
            <a:ext cx="1469333" cy="122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 flip="none" rotWithShape="1">
          <a:gsLst>
            <a:gs pos="0">
              <a:schemeClr val="accent3"/>
            </a:gs>
            <a:gs pos="100000">
              <a:schemeClr val="dk2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●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○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■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●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○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■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●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○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■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61" r:id="rId12"/>
    <p:sldLayoutId id="2147483662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80" r:id="rId26"/>
    <p:sldLayoutId id="2147483681" r:id="rId2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0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0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9.mp3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9.mp3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4.mp3"/><Relationship Id="rId7" Type="http://schemas.openxmlformats.org/officeDocument/2006/relationships/image" Target="../media/image3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4.mp3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slide" Target="slide3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5" Type="http://schemas.openxmlformats.org/officeDocument/2006/relationships/slide" Target="slide36.x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slide" Target="slide36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36.xml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47.png"/><Relationship Id="rId4" Type="http://schemas.openxmlformats.org/officeDocument/2006/relationships/slide" Target="slide36.xml"/><Relationship Id="rId9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image" Target="../media/image48.pn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3.xml"/><Relationship Id="rId3" Type="http://schemas.microsoft.com/office/2007/relationships/media" Target="../media/media18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audio" Target="../media/media19.mp3"/><Relationship Id="rId5" Type="http://schemas.microsoft.com/office/2007/relationships/media" Target="../media/media19.mp3"/><Relationship Id="rId10" Type="http://schemas.openxmlformats.org/officeDocument/2006/relationships/image" Target="../media/image20.png"/><Relationship Id="rId4" Type="http://schemas.openxmlformats.org/officeDocument/2006/relationships/audio" Target="../media/media18.mp3"/><Relationship Id="rId9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4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5.xml"/><Relationship Id="rId3" Type="http://schemas.microsoft.com/office/2007/relationships/media" Target="../media/media22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audio" Target="../media/media23.mp3"/><Relationship Id="rId5" Type="http://schemas.microsoft.com/office/2007/relationships/media" Target="../media/media23.mp3"/><Relationship Id="rId10" Type="http://schemas.openxmlformats.org/officeDocument/2006/relationships/image" Target="../media/image20.png"/><Relationship Id="rId4" Type="http://schemas.openxmlformats.org/officeDocument/2006/relationships/audio" Target="../media/media22.mp3"/><Relationship Id="rId9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6.xml"/><Relationship Id="rId3" Type="http://schemas.microsoft.com/office/2007/relationships/media" Target="../media/media23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audio" Target="../media/media24.mp3"/><Relationship Id="rId5" Type="http://schemas.microsoft.com/office/2007/relationships/media" Target="../media/media24.mp3"/><Relationship Id="rId10" Type="http://schemas.openxmlformats.org/officeDocument/2006/relationships/image" Target="../media/image20.png"/><Relationship Id="rId4" Type="http://schemas.openxmlformats.org/officeDocument/2006/relationships/audio" Target="../media/media23.mp3"/><Relationship Id="rId9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slide" Target="slide60.xml"/><Relationship Id="rId3" Type="http://schemas.openxmlformats.org/officeDocument/2006/relationships/slideLayout" Target="../slideLayouts/slideLayout1.xml"/><Relationship Id="rId7" Type="http://schemas.openxmlformats.org/officeDocument/2006/relationships/slide" Target="slide54.xml"/><Relationship Id="rId12" Type="http://schemas.openxmlformats.org/officeDocument/2006/relationships/slide" Target="slide59.xml"/><Relationship Id="rId17" Type="http://schemas.openxmlformats.org/officeDocument/2006/relationships/slide" Target="slide31.xml"/><Relationship Id="rId2" Type="http://schemas.openxmlformats.org/officeDocument/2006/relationships/audio" Target="../media/media25.mp3"/><Relationship Id="rId16" Type="http://schemas.openxmlformats.org/officeDocument/2006/relationships/image" Target="../media/image20.png"/><Relationship Id="rId1" Type="http://schemas.microsoft.com/office/2007/relationships/media" Target="../media/media25.mp3"/><Relationship Id="rId6" Type="http://schemas.openxmlformats.org/officeDocument/2006/relationships/slide" Target="slide53.xml"/><Relationship Id="rId11" Type="http://schemas.openxmlformats.org/officeDocument/2006/relationships/slide" Target="slide58.xml"/><Relationship Id="rId5" Type="http://schemas.openxmlformats.org/officeDocument/2006/relationships/image" Target="../media/image50.png"/><Relationship Id="rId15" Type="http://schemas.openxmlformats.org/officeDocument/2006/relationships/slide" Target="slide62.xml"/><Relationship Id="rId10" Type="http://schemas.openxmlformats.org/officeDocument/2006/relationships/slide" Target="slide57.xml"/><Relationship Id="rId4" Type="http://schemas.openxmlformats.org/officeDocument/2006/relationships/notesSlide" Target="../notesSlides/notesSlide40.xml"/><Relationship Id="rId9" Type="http://schemas.openxmlformats.org/officeDocument/2006/relationships/slide" Target="slide56.xml"/><Relationship Id="rId14" Type="http://schemas.openxmlformats.org/officeDocument/2006/relationships/slide" Target="slide6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52.xml"/><Relationship Id="rId5" Type="http://schemas.openxmlformats.org/officeDocument/2006/relationships/image" Target="../media/image50.png"/><Relationship Id="rId4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2.xml"/><Relationship Id="rId5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2.xml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2.xml"/><Relationship Id="rId5" Type="http://schemas.openxmlformats.org/officeDocument/2006/relationships/image" Target="../media/image50.png"/><Relationship Id="rId4" Type="http://schemas.openxmlformats.org/officeDocument/2006/relationships/image" Target="../media/image4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2.xml"/><Relationship Id="rId5" Type="http://schemas.openxmlformats.org/officeDocument/2006/relationships/image" Target="../media/image50.png"/><Relationship Id="rId4" Type="http://schemas.openxmlformats.org/officeDocument/2006/relationships/image" Target="../media/image5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2.xml"/><Relationship Id="rId5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2.xml"/><Relationship Id="rId5" Type="http://schemas.openxmlformats.org/officeDocument/2006/relationships/image" Target="../media/image50.png"/><Relationship Id="rId4" Type="http://schemas.openxmlformats.org/officeDocument/2006/relationships/image" Target="../media/image5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2.xml"/><Relationship Id="rId5" Type="http://schemas.openxmlformats.org/officeDocument/2006/relationships/image" Target="../media/image50.png"/><Relationship Id="rId4" Type="http://schemas.openxmlformats.org/officeDocument/2006/relationships/image" Target="../media/image5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slide" Target="slide52.xml"/><Relationship Id="rId4" Type="http://schemas.openxmlformats.org/officeDocument/2006/relationships/image" Target="../media/image5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2.xml"/><Relationship Id="rId5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0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0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oogle Shape;502;p33"/>
          <p:cNvGrpSpPr/>
          <p:nvPr/>
        </p:nvGrpSpPr>
        <p:grpSpPr>
          <a:xfrm>
            <a:off x="1923230" y="603123"/>
            <a:ext cx="5297540" cy="3937254"/>
            <a:chOff x="309900" y="238100"/>
            <a:chExt cx="7048350" cy="5237800"/>
          </a:xfrm>
        </p:grpSpPr>
        <p:sp>
          <p:nvSpPr>
            <p:cNvPr id="503" name="Google Shape;503;p33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3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3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3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3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3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3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3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3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2" name="Google Shape;512;p33"/>
          <p:cNvSpPr txBox="1">
            <a:spLocks noGrp="1"/>
          </p:cNvSpPr>
          <p:nvPr>
            <p:ph type="title"/>
          </p:nvPr>
        </p:nvSpPr>
        <p:spPr>
          <a:xfrm>
            <a:off x="1388100" y="2216025"/>
            <a:ext cx="6367800" cy="13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Jobs</a:t>
            </a:r>
            <a:endParaRPr dirty="0"/>
          </a:p>
        </p:txBody>
      </p:sp>
      <p:pic>
        <p:nvPicPr>
          <p:cNvPr id="513" name="Google Shape;51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425" y="346675"/>
            <a:ext cx="1509268" cy="115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7150" y="3413699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00066" flipH="1">
            <a:off x="7539795" y="4317943"/>
            <a:ext cx="806461" cy="189413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33"/>
          <p:cNvSpPr/>
          <p:nvPr/>
        </p:nvSpPr>
        <p:spPr>
          <a:xfrm>
            <a:off x="3055500" y="1497050"/>
            <a:ext cx="3033000" cy="6042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Lesson 4</a:t>
            </a:r>
            <a:endParaRPr sz="2400" b="1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FF54A487-5639-7B31-C06E-95BD28A6DD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4964907F-5845-22D5-6C82-0D71D75B2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0B6DCDD-0C9B-3FB1-EF2E-757FB87A9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153" y="309989"/>
            <a:ext cx="5137955" cy="355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45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Google Shape;611;p42"/>
          <p:cNvGrpSpPr/>
          <p:nvPr/>
        </p:nvGrpSpPr>
        <p:grpSpPr>
          <a:xfrm>
            <a:off x="1964110" y="633764"/>
            <a:ext cx="5215779" cy="3875972"/>
            <a:chOff x="309900" y="238100"/>
            <a:chExt cx="7048350" cy="5237800"/>
          </a:xfrm>
        </p:grpSpPr>
        <p:sp>
          <p:nvSpPr>
            <p:cNvPr id="612" name="Google Shape;612;p42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2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2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2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2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1" name="Google Shape;621;p42"/>
          <p:cNvSpPr/>
          <p:nvPr/>
        </p:nvSpPr>
        <p:spPr>
          <a:xfrm>
            <a:off x="2960000" y="2925450"/>
            <a:ext cx="3033000" cy="6042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622" name="Google Shape;622;p42"/>
          <p:cNvSpPr txBox="1">
            <a:spLocks noGrp="1"/>
          </p:cNvSpPr>
          <p:nvPr>
            <p:ph type="subTitle" idx="1"/>
          </p:nvPr>
        </p:nvSpPr>
        <p:spPr>
          <a:xfrm>
            <a:off x="3053800" y="2925450"/>
            <a:ext cx="2720100" cy="60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Let’s write </a:t>
            </a:r>
            <a:endParaRPr sz="3200"/>
          </a:p>
        </p:txBody>
      </p:sp>
      <p:sp>
        <p:nvSpPr>
          <p:cNvPr id="623" name="Google Shape;623;p42"/>
          <p:cNvSpPr txBox="1">
            <a:spLocks noGrp="1"/>
          </p:cNvSpPr>
          <p:nvPr>
            <p:ph type="title"/>
          </p:nvPr>
        </p:nvSpPr>
        <p:spPr>
          <a:xfrm>
            <a:off x="1560800" y="1560400"/>
            <a:ext cx="5831400" cy="114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Check-up</a:t>
            </a:r>
            <a:endParaRPr sz="7200"/>
          </a:p>
        </p:txBody>
      </p:sp>
      <p:pic>
        <p:nvPicPr>
          <p:cNvPr id="624" name="Google Shape;62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19879">
            <a:off x="7818538" y="1871425"/>
            <a:ext cx="580878" cy="51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265">
            <a:off x="1132843" y="2906503"/>
            <a:ext cx="327587" cy="292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70"/>
          <p:cNvSpPr txBox="1">
            <a:spLocks noGrp="1"/>
          </p:cNvSpPr>
          <p:nvPr>
            <p:ph type="title"/>
          </p:nvPr>
        </p:nvSpPr>
        <p:spPr>
          <a:xfrm>
            <a:off x="2256825" y="3806698"/>
            <a:ext cx="4015500" cy="110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dirty="0" err="1">
                <a:latin typeface="Raleway Medium"/>
                <a:ea typeface="Raleway Medium"/>
                <a:cs typeface="Raleway Medium"/>
                <a:sym typeface="Raleway Medium"/>
              </a:rPr>
              <a:t>Tài</a:t>
            </a:r>
            <a:r>
              <a:rPr lang="en-US" sz="3500" b="0" dirty="0"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3500" b="0" dirty="0" err="1">
                <a:latin typeface="Raleway Medium"/>
                <a:ea typeface="Raleway Medium"/>
                <a:cs typeface="Raleway Medium"/>
                <a:sym typeface="Raleway Medium"/>
              </a:rPr>
              <a:t>xế</a:t>
            </a:r>
            <a:endParaRPr sz="3500" b="0" dirty="0"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871" name="Google Shape;871;p70"/>
          <p:cNvSpPr txBox="1">
            <a:spLocks noGrp="1"/>
          </p:cNvSpPr>
          <p:nvPr>
            <p:ph type="title" idx="2"/>
          </p:nvPr>
        </p:nvSpPr>
        <p:spPr>
          <a:xfrm>
            <a:off x="2060900" y="3451475"/>
            <a:ext cx="47508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0" dirty="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driver (N)</a:t>
            </a:r>
            <a:endParaRPr sz="5000" b="0" dirty="0">
              <a:solidFill>
                <a:schemeClr val="accent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3076" name="Picture 4" descr="Premium Vector | Vector illustration of a driver with a car in 2023 | Car  cartoon, Cartoon people, Vector illustration">
            <a:extLst>
              <a:ext uri="{FF2B5EF4-FFF2-40B4-BE49-F238E27FC236}">
                <a16:creationId xmlns:a16="http://schemas.microsoft.com/office/drawing/2014/main" xmlns="" id="{E1400F43-35AA-22D1-2716-7B5EB5D5A6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4" b="13371"/>
          <a:stretch/>
        </p:blipFill>
        <p:spPr bwMode="auto">
          <a:xfrm>
            <a:off x="2160720" y="276804"/>
            <a:ext cx="4551160" cy="317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river__gb_2">
            <a:hlinkClick r:id="" action="ppaction://media"/>
            <a:extLst>
              <a:ext uri="{FF2B5EF4-FFF2-40B4-BE49-F238E27FC236}">
                <a16:creationId xmlns:a16="http://schemas.microsoft.com/office/drawing/2014/main" xmlns="" id="{F477FB32-F88F-5FB4-E2DA-904B509042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10763" y="276804"/>
            <a:ext cx="951345" cy="95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3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70" grpId="0"/>
      <p:bldP spid="87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70"/>
          <p:cNvSpPr txBox="1">
            <a:spLocks noGrp="1"/>
          </p:cNvSpPr>
          <p:nvPr>
            <p:ph type="title"/>
          </p:nvPr>
        </p:nvSpPr>
        <p:spPr>
          <a:xfrm>
            <a:off x="2256825" y="3806698"/>
            <a:ext cx="4015500" cy="110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500" b="0" dirty="0">
                <a:latin typeface="Raleway Medium"/>
                <a:ea typeface="Raleway Medium"/>
                <a:cs typeface="Raleway Medium"/>
                <a:sym typeface="Raleway Medium"/>
              </a:rPr>
              <a:t>Đ</a:t>
            </a:r>
            <a:r>
              <a:rPr lang="en" sz="3500" b="0" dirty="0">
                <a:latin typeface="Raleway Medium"/>
                <a:ea typeface="Raleway Medium"/>
                <a:cs typeface="Raleway Medium"/>
                <a:sym typeface="Raleway Medium"/>
              </a:rPr>
              <a:t>ầu bếp</a:t>
            </a:r>
            <a:endParaRPr sz="3500" b="0" dirty="0"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871" name="Google Shape;871;p70"/>
          <p:cNvSpPr txBox="1">
            <a:spLocks noGrp="1"/>
          </p:cNvSpPr>
          <p:nvPr>
            <p:ph type="title" idx="2"/>
          </p:nvPr>
        </p:nvSpPr>
        <p:spPr>
          <a:xfrm>
            <a:off x="2060900" y="3451475"/>
            <a:ext cx="47508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0" dirty="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cook (N)</a:t>
            </a:r>
            <a:endParaRPr sz="5000" b="0" dirty="0">
              <a:solidFill>
                <a:schemeClr val="accent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1028" name="Picture 4" descr="Free Chef Vector Illustration (AI)">
            <a:extLst>
              <a:ext uri="{FF2B5EF4-FFF2-40B4-BE49-F238E27FC236}">
                <a16:creationId xmlns:a16="http://schemas.microsoft.com/office/drawing/2014/main" xmlns="" id="{74082AA5-2A80-02E9-6537-CC673280B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825" y="173890"/>
            <a:ext cx="4148573" cy="327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ook__us_1">
            <a:hlinkClick r:id="" action="ppaction://media"/>
            <a:extLst>
              <a:ext uri="{FF2B5EF4-FFF2-40B4-BE49-F238E27FC236}">
                <a16:creationId xmlns:a16="http://schemas.microsoft.com/office/drawing/2014/main" xmlns="" id="{DC3167F3-424B-D926-3AC4-97BB32237F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02699" y="173890"/>
            <a:ext cx="773761" cy="77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8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70" grpId="0"/>
      <p:bldP spid="87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70"/>
          <p:cNvSpPr txBox="1">
            <a:spLocks noGrp="1"/>
          </p:cNvSpPr>
          <p:nvPr>
            <p:ph type="title"/>
          </p:nvPr>
        </p:nvSpPr>
        <p:spPr>
          <a:xfrm>
            <a:off x="2256825" y="3806698"/>
            <a:ext cx="4015500" cy="110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dirty="0" err="1">
                <a:latin typeface="Raleway Medium"/>
                <a:ea typeface="Raleway Medium"/>
                <a:cs typeface="Raleway Medium"/>
                <a:sym typeface="Raleway Medium"/>
              </a:rPr>
              <a:t>Bác</a:t>
            </a:r>
            <a:r>
              <a:rPr lang="en-US" sz="3500" b="0" dirty="0"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3500" b="0" dirty="0" err="1">
                <a:latin typeface="Raleway Medium"/>
                <a:ea typeface="Raleway Medium"/>
                <a:cs typeface="Raleway Medium"/>
                <a:sym typeface="Raleway Medium"/>
              </a:rPr>
              <a:t>sĩ</a:t>
            </a:r>
            <a:endParaRPr sz="3500" b="0" dirty="0"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871" name="Google Shape;871;p70"/>
          <p:cNvSpPr txBox="1">
            <a:spLocks noGrp="1"/>
          </p:cNvSpPr>
          <p:nvPr>
            <p:ph type="title" idx="2"/>
          </p:nvPr>
        </p:nvSpPr>
        <p:spPr>
          <a:xfrm>
            <a:off x="2060900" y="3451475"/>
            <a:ext cx="47508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0" dirty="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doctor (N)</a:t>
            </a:r>
            <a:endParaRPr sz="5000" b="0" dirty="0">
              <a:solidFill>
                <a:schemeClr val="accent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2050" name="Picture 2" descr="Premium Vector | Doctor in mask with stethoscope. coronavirus control  concept.">
            <a:extLst>
              <a:ext uri="{FF2B5EF4-FFF2-40B4-BE49-F238E27FC236}">
                <a16:creationId xmlns:a16="http://schemas.microsoft.com/office/drawing/2014/main" xmlns="" id="{464E903D-7DDC-B04C-FDA4-F53AC3CD9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5" b="9331"/>
          <a:stretch/>
        </p:blipFill>
        <p:spPr bwMode="auto">
          <a:xfrm>
            <a:off x="2605414" y="294468"/>
            <a:ext cx="3806698" cy="315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octor">
            <a:hlinkClick r:id="" action="ppaction://media"/>
            <a:extLst>
              <a:ext uri="{FF2B5EF4-FFF2-40B4-BE49-F238E27FC236}">
                <a16:creationId xmlns:a16="http://schemas.microsoft.com/office/drawing/2014/main" xmlns="" id="{42167C05-AF53-DCD8-0ED3-601C77F718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60887" y="272646"/>
            <a:ext cx="849571" cy="84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2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70" grpId="0"/>
      <p:bldP spid="87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70"/>
          <p:cNvSpPr txBox="1">
            <a:spLocks noGrp="1"/>
          </p:cNvSpPr>
          <p:nvPr>
            <p:ph type="title"/>
          </p:nvPr>
        </p:nvSpPr>
        <p:spPr>
          <a:xfrm>
            <a:off x="2256825" y="3806698"/>
            <a:ext cx="4015500" cy="110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dirty="0" err="1">
                <a:latin typeface="Raleway Medium"/>
                <a:ea typeface="Raleway Medium"/>
                <a:cs typeface="Raleway Medium"/>
                <a:sym typeface="Raleway Medium"/>
              </a:rPr>
              <a:t>Nông</a:t>
            </a:r>
            <a:r>
              <a:rPr lang="en-US" sz="3500" b="0" dirty="0"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3500" b="0" dirty="0" err="1">
                <a:latin typeface="Raleway Medium"/>
                <a:ea typeface="Raleway Medium"/>
                <a:cs typeface="Raleway Medium"/>
                <a:sym typeface="Raleway Medium"/>
              </a:rPr>
              <a:t>dân</a:t>
            </a:r>
            <a:endParaRPr sz="3500" b="0" dirty="0"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871" name="Google Shape;871;p70"/>
          <p:cNvSpPr txBox="1">
            <a:spLocks noGrp="1"/>
          </p:cNvSpPr>
          <p:nvPr>
            <p:ph type="title" idx="2"/>
          </p:nvPr>
        </p:nvSpPr>
        <p:spPr>
          <a:xfrm>
            <a:off x="2060900" y="3451475"/>
            <a:ext cx="47508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0" dirty="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farmer (N)</a:t>
            </a:r>
            <a:endParaRPr sz="5000" b="0" dirty="0">
              <a:solidFill>
                <a:schemeClr val="accent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4098" name="Picture 2" descr="Farmer Illustration designs, themes, templates and downloadable graphic  elements on Dribbble">
            <a:extLst>
              <a:ext uri="{FF2B5EF4-FFF2-40B4-BE49-F238E27FC236}">
                <a16:creationId xmlns:a16="http://schemas.microsoft.com/office/drawing/2014/main" xmlns="" id="{CAEEFBA2-44E3-BA03-1EC3-8A3164B8FA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" t="8851" r="10077" b="6870"/>
          <a:stretch/>
        </p:blipFill>
        <p:spPr bwMode="auto">
          <a:xfrm>
            <a:off x="2359617" y="228602"/>
            <a:ext cx="4424766" cy="324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farmer__gb_1 (1)">
            <a:hlinkClick r:id="" action="ppaction://media"/>
            <a:extLst>
              <a:ext uri="{FF2B5EF4-FFF2-40B4-BE49-F238E27FC236}">
                <a16:creationId xmlns:a16="http://schemas.microsoft.com/office/drawing/2014/main" xmlns="" id="{92FF7B02-7579-0B00-7836-6370618588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02451" y="348557"/>
            <a:ext cx="843280" cy="84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9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70" grpId="0"/>
      <p:bldP spid="87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70"/>
          <p:cNvSpPr txBox="1">
            <a:spLocks noGrp="1"/>
          </p:cNvSpPr>
          <p:nvPr>
            <p:ph type="title"/>
          </p:nvPr>
        </p:nvSpPr>
        <p:spPr>
          <a:xfrm>
            <a:off x="2256825" y="3806698"/>
            <a:ext cx="4015500" cy="110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dirty="0">
                <a:latin typeface="Raleway Medium"/>
                <a:ea typeface="Raleway Medium"/>
                <a:cs typeface="Raleway Medium"/>
                <a:sym typeface="Raleway Medium"/>
              </a:rPr>
              <a:t>Y </a:t>
            </a:r>
            <a:r>
              <a:rPr lang="en-US" sz="3500" b="0" dirty="0" err="1">
                <a:latin typeface="Raleway Medium"/>
                <a:ea typeface="Raleway Medium"/>
                <a:cs typeface="Raleway Medium"/>
                <a:sym typeface="Raleway Medium"/>
              </a:rPr>
              <a:t>tá</a:t>
            </a:r>
            <a:endParaRPr sz="3500" b="0" dirty="0"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871" name="Google Shape;871;p70"/>
          <p:cNvSpPr txBox="1">
            <a:spLocks noGrp="1"/>
          </p:cNvSpPr>
          <p:nvPr>
            <p:ph type="title" idx="2"/>
          </p:nvPr>
        </p:nvSpPr>
        <p:spPr>
          <a:xfrm>
            <a:off x="2060900" y="3451475"/>
            <a:ext cx="47508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000" b="0" dirty="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N</a:t>
            </a:r>
            <a:r>
              <a:rPr lang="en" sz="5000" b="0" dirty="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urse (N)</a:t>
            </a:r>
            <a:endParaRPr sz="5000" b="0" dirty="0">
              <a:solidFill>
                <a:schemeClr val="accent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67B26ED-D9FC-09DB-58C9-2627F85A5C9F}"/>
              </a:ext>
            </a:extLst>
          </p:cNvPr>
          <p:cNvGrpSpPr/>
          <p:nvPr/>
        </p:nvGrpSpPr>
        <p:grpSpPr>
          <a:xfrm>
            <a:off x="2541632" y="228602"/>
            <a:ext cx="3789336" cy="3103534"/>
            <a:chOff x="2000250" y="228602"/>
            <a:chExt cx="5144469" cy="4686296"/>
          </a:xfrm>
        </p:grpSpPr>
        <p:pic>
          <p:nvPicPr>
            <p:cNvPr id="6146" name="Picture 2" descr="Vector Illustration Of Nurse Isolated On White Background Jobs And  Occupations Concept Cartoon Characters Education And School Kids Coloring  Page Printable Activity Worksheet Flashcard High-Res Vector Graphic - Getty  Images">
              <a:extLst>
                <a:ext uri="{FF2B5EF4-FFF2-40B4-BE49-F238E27FC236}">
                  <a16:creationId xmlns:a16="http://schemas.microsoft.com/office/drawing/2014/main" xmlns="" id="{67D98E05-9D14-EDCD-B80D-4D1B8EAE66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5" b="4445"/>
            <a:stretch/>
          </p:blipFill>
          <p:spPr bwMode="auto">
            <a:xfrm>
              <a:off x="2000250" y="228602"/>
              <a:ext cx="5143500" cy="4686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AA56428F-05C7-D6CA-9E14-2866D12E9FE6}"/>
                </a:ext>
              </a:extLst>
            </p:cNvPr>
            <p:cNvSpPr/>
            <p:nvPr/>
          </p:nvSpPr>
          <p:spPr>
            <a:xfrm>
              <a:off x="5044698" y="3169403"/>
              <a:ext cx="2100021" cy="4959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" name="nurse__gb_1">
            <a:hlinkClick r:id="" action="ppaction://media"/>
            <a:extLst>
              <a:ext uri="{FF2B5EF4-FFF2-40B4-BE49-F238E27FC236}">
                <a16:creationId xmlns:a16="http://schemas.microsoft.com/office/drawing/2014/main" xmlns="" id="{63877026-7A2C-185D-BFBF-C1ED705169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35702" y="228860"/>
            <a:ext cx="793404" cy="79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8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70" grpId="0"/>
      <p:bldP spid="87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70"/>
          <p:cNvSpPr txBox="1">
            <a:spLocks noGrp="1"/>
          </p:cNvSpPr>
          <p:nvPr>
            <p:ph type="title"/>
          </p:nvPr>
        </p:nvSpPr>
        <p:spPr>
          <a:xfrm>
            <a:off x="2256825" y="3806698"/>
            <a:ext cx="4015500" cy="110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dirty="0" err="1">
                <a:latin typeface="Raleway Medium"/>
                <a:ea typeface="Raleway Medium"/>
                <a:cs typeface="Raleway Medium"/>
                <a:sym typeface="Raleway Medium"/>
              </a:rPr>
              <a:t>Giáo</a:t>
            </a:r>
            <a:r>
              <a:rPr lang="en-US" sz="3500" b="0" dirty="0"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3500" b="0" dirty="0" err="1">
                <a:latin typeface="Raleway Medium"/>
                <a:ea typeface="Raleway Medium"/>
                <a:cs typeface="Raleway Medium"/>
                <a:sym typeface="Raleway Medium"/>
              </a:rPr>
              <a:t>viên</a:t>
            </a:r>
            <a:endParaRPr sz="3500" b="0" dirty="0"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871" name="Google Shape;871;p70"/>
          <p:cNvSpPr txBox="1">
            <a:spLocks noGrp="1"/>
          </p:cNvSpPr>
          <p:nvPr>
            <p:ph type="title" idx="2"/>
          </p:nvPr>
        </p:nvSpPr>
        <p:spPr>
          <a:xfrm>
            <a:off x="2060900" y="3451475"/>
            <a:ext cx="47508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0" dirty="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teacher</a:t>
            </a:r>
            <a:r>
              <a:rPr lang="en" sz="5000" b="0" dirty="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 (N)</a:t>
            </a:r>
            <a:endParaRPr sz="5000" b="0" dirty="0">
              <a:solidFill>
                <a:schemeClr val="accent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7174" name="Picture 6" descr="Free Male Teacher Vector Illustration (AI)">
            <a:extLst>
              <a:ext uri="{FF2B5EF4-FFF2-40B4-BE49-F238E27FC236}">
                <a16:creationId xmlns:a16="http://schemas.microsoft.com/office/drawing/2014/main" xmlns="" id="{56DB9B73-8DB1-F1C2-B798-F76A9CE7F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523" y="149414"/>
            <a:ext cx="4179553" cy="330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eacher__us_1">
            <a:hlinkClick r:id="" action="ppaction://media"/>
            <a:extLst>
              <a:ext uri="{FF2B5EF4-FFF2-40B4-BE49-F238E27FC236}">
                <a16:creationId xmlns:a16="http://schemas.microsoft.com/office/drawing/2014/main" xmlns="" id="{51A632B6-6EA8-519E-7D6B-5FB6E33577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60393" y="223866"/>
            <a:ext cx="909782" cy="9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3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70" grpId="0"/>
      <p:bldP spid="87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70"/>
          <p:cNvSpPr txBox="1">
            <a:spLocks noGrp="1"/>
          </p:cNvSpPr>
          <p:nvPr>
            <p:ph type="title"/>
          </p:nvPr>
        </p:nvSpPr>
        <p:spPr>
          <a:xfrm>
            <a:off x="2256825" y="3806698"/>
            <a:ext cx="4015500" cy="110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dirty="0">
                <a:latin typeface="Raleway Medium"/>
                <a:ea typeface="Raleway Medium"/>
                <a:cs typeface="Raleway Medium"/>
                <a:sym typeface="Raleway Medium"/>
              </a:rPr>
              <a:t>Ca </a:t>
            </a:r>
            <a:r>
              <a:rPr lang="en-US" sz="3500" b="0" dirty="0" err="1">
                <a:latin typeface="Raleway Medium"/>
                <a:ea typeface="Raleway Medium"/>
                <a:cs typeface="Raleway Medium"/>
                <a:sym typeface="Raleway Medium"/>
              </a:rPr>
              <a:t>sĩ</a:t>
            </a:r>
            <a:endParaRPr sz="3500" b="0" dirty="0"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871" name="Google Shape;871;p70"/>
          <p:cNvSpPr txBox="1">
            <a:spLocks noGrp="1"/>
          </p:cNvSpPr>
          <p:nvPr>
            <p:ph type="title" idx="2"/>
          </p:nvPr>
        </p:nvSpPr>
        <p:spPr>
          <a:xfrm>
            <a:off x="2060900" y="3451475"/>
            <a:ext cx="47508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0" dirty="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singer (N)</a:t>
            </a:r>
            <a:endParaRPr sz="5000" b="0" dirty="0">
              <a:solidFill>
                <a:schemeClr val="accent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5124" name="Picture 4" descr="7,371 Baby Singing Cartoon Royalty-Free Images, Stock Photos &amp; Pictures |  Shutterstock">
            <a:extLst>
              <a:ext uri="{FF2B5EF4-FFF2-40B4-BE49-F238E27FC236}">
                <a16:creationId xmlns:a16="http://schemas.microsoft.com/office/drawing/2014/main" xmlns="" id="{8C6E4F76-FDF3-EC97-54AE-1597539732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8"/>
          <a:stretch/>
        </p:blipFill>
        <p:spPr bwMode="auto">
          <a:xfrm>
            <a:off x="2521500" y="162732"/>
            <a:ext cx="3486150" cy="332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inger__us_1">
            <a:hlinkClick r:id="" action="ppaction://media"/>
            <a:extLst>
              <a:ext uri="{FF2B5EF4-FFF2-40B4-BE49-F238E27FC236}">
                <a16:creationId xmlns:a16="http://schemas.microsoft.com/office/drawing/2014/main" xmlns="" id="{BED847F8-40EC-FF80-42CF-643BD8F797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5826" y="265430"/>
            <a:ext cx="881726" cy="88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6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70" grpId="0"/>
      <p:bldP spid="87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Office chair – Artofit">
            <a:extLst>
              <a:ext uri="{FF2B5EF4-FFF2-40B4-BE49-F238E27FC236}">
                <a16:creationId xmlns:a16="http://schemas.microsoft.com/office/drawing/2014/main" xmlns="" id="{D7E6E305-E780-C492-4051-A4B1D8973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489" y="228602"/>
            <a:ext cx="4021022" cy="321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870;p70">
            <a:extLst>
              <a:ext uri="{FF2B5EF4-FFF2-40B4-BE49-F238E27FC236}">
                <a16:creationId xmlns:a16="http://schemas.microsoft.com/office/drawing/2014/main" xmlns="" id="{B07DC17C-FC4B-59DD-6321-402A7C6D33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02377" y="4139738"/>
            <a:ext cx="3869947" cy="7751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500" b="0" dirty="0">
                <a:latin typeface="Raleway Medium"/>
                <a:ea typeface="Raleway Medium"/>
                <a:cs typeface="Raleway Medium"/>
                <a:sym typeface="Raleway Medium"/>
              </a:rPr>
              <a:t>C</a:t>
            </a:r>
            <a:r>
              <a:rPr lang="en" sz="3500" b="0" dirty="0">
                <a:latin typeface="Raleway Medium"/>
                <a:ea typeface="Raleway Medium"/>
                <a:cs typeface="Raleway Medium"/>
                <a:sym typeface="Raleway Medium"/>
              </a:rPr>
              <a:t>ái ghế</a:t>
            </a:r>
            <a:endParaRPr sz="3500" b="0" dirty="0"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6" name="Google Shape;871;p70">
            <a:extLst>
              <a:ext uri="{FF2B5EF4-FFF2-40B4-BE49-F238E27FC236}">
                <a16:creationId xmlns:a16="http://schemas.microsoft.com/office/drawing/2014/main" xmlns="" id="{4FD576E1-016B-A9A7-E9D2-86DB3936DCC7}"/>
              </a:ext>
            </a:extLst>
          </p:cNvPr>
          <p:cNvSpPr txBox="1">
            <a:spLocks/>
          </p:cNvSpPr>
          <p:nvPr/>
        </p:nvSpPr>
        <p:spPr>
          <a:xfrm>
            <a:off x="2060900" y="3451475"/>
            <a:ext cx="47508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500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Chair</a:t>
            </a:r>
            <a:endParaRPr lang="vi-VN" sz="5000" dirty="0">
              <a:solidFill>
                <a:schemeClr val="accent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82492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999860">
            <a:off x="461255" y="1338967"/>
            <a:ext cx="773901" cy="692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799867">
            <a:off x="1288080" y="1782067"/>
            <a:ext cx="529818" cy="47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517922">
            <a:off x="996185" y="3245637"/>
            <a:ext cx="458992" cy="43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99965">
            <a:off x="745752" y="2659980"/>
            <a:ext cx="799678" cy="71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928290">
            <a:off x="2445996" y="2600824"/>
            <a:ext cx="713001" cy="63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100000">
            <a:off x="2129294" y="2030539"/>
            <a:ext cx="799856" cy="756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799960">
            <a:off x="2315628" y="1444974"/>
            <a:ext cx="799680" cy="7151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6" name="Google Shape;546;p35"/>
          <p:cNvGrpSpPr/>
          <p:nvPr/>
        </p:nvGrpSpPr>
        <p:grpSpPr>
          <a:xfrm>
            <a:off x="4074602" y="939364"/>
            <a:ext cx="4365748" cy="3244293"/>
            <a:chOff x="309900" y="238100"/>
            <a:chExt cx="7048350" cy="5237800"/>
          </a:xfrm>
        </p:grpSpPr>
        <p:sp>
          <p:nvSpPr>
            <p:cNvPr id="547" name="Google Shape;547;p35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5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5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5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5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5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5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5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5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6" name="Google Shape;556;p35"/>
          <p:cNvSpPr/>
          <p:nvPr/>
        </p:nvSpPr>
        <p:spPr>
          <a:xfrm>
            <a:off x="4249726" y="3647250"/>
            <a:ext cx="4015500" cy="447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Let’s learn something new!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57" name="Google Shape;557;p35"/>
          <p:cNvSpPr txBox="1">
            <a:spLocks noGrp="1"/>
          </p:cNvSpPr>
          <p:nvPr>
            <p:ph type="title"/>
          </p:nvPr>
        </p:nvSpPr>
        <p:spPr>
          <a:xfrm>
            <a:off x="3899475" y="1923900"/>
            <a:ext cx="4365900" cy="114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VOCABULARY</a:t>
            </a:r>
            <a:endParaRPr/>
          </a:p>
        </p:txBody>
      </p:sp>
      <p:sp>
        <p:nvSpPr>
          <p:cNvPr id="558" name="Google Shape;558;p35"/>
          <p:cNvSpPr txBox="1">
            <a:spLocks noGrp="1"/>
          </p:cNvSpPr>
          <p:nvPr>
            <p:ph type="title" idx="2"/>
          </p:nvPr>
        </p:nvSpPr>
        <p:spPr>
          <a:xfrm>
            <a:off x="4249726" y="1044300"/>
            <a:ext cx="40155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pic>
        <p:nvPicPr>
          <p:cNvPr id="559" name="Google Shape;559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99983">
            <a:off x="2088794" y="3055164"/>
            <a:ext cx="1508595" cy="1149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5">
            <a:off x="1655196" y="2846115"/>
            <a:ext cx="1105072" cy="1147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1">
            <a:off x="1081838" y="2694252"/>
            <a:ext cx="1412416" cy="1219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04194" y="3048076"/>
            <a:ext cx="687367" cy="245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00054">
            <a:off x="3299984" y="2359084"/>
            <a:ext cx="373248" cy="3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300229">
            <a:off x="1299113" y="780088"/>
            <a:ext cx="393716" cy="352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B58FC5F0-19E9-F9D8-8EA6-43CDBD5606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79606C66-7336-8200-FAE4-FAF8D051E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Table Vector Art, Icons, and Graphics for Free Download">
            <a:extLst>
              <a:ext uri="{FF2B5EF4-FFF2-40B4-BE49-F238E27FC236}">
                <a16:creationId xmlns:a16="http://schemas.microsoft.com/office/drawing/2014/main" xmlns="" id="{67191384-D7E9-D4F1-1C65-FAB359944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1" b="9656"/>
          <a:stretch/>
        </p:blipFill>
        <p:spPr bwMode="auto">
          <a:xfrm>
            <a:off x="2366010" y="162100"/>
            <a:ext cx="4284172" cy="338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870;p70">
            <a:extLst>
              <a:ext uri="{FF2B5EF4-FFF2-40B4-BE49-F238E27FC236}">
                <a16:creationId xmlns:a16="http://schemas.microsoft.com/office/drawing/2014/main" xmlns="" id="{F1DF066C-6BC7-7CDA-0B23-2D157C1E25B6}"/>
              </a:ext>
            </a:extLst>
          </p:cNvPr>
          <p:cNvSpPr txBox="1">
            <a:spLocks/>
          </p:cNvSpPr>
          <p:nvPr/>
        </p:nvSpPr>
        <p:spPr>
          <a:xfrm>
            <a:off x="2256825" y="3806698"/>
            <a:ext cx="4015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r>
              <a:rPr lang="vi-VN" sz="3500" b="0">
                <a:latin typeface="Raleway Medium"/>
                <a:ea typeface="Raleway Medium"/>
                <a:cs typeface="Raleway Medium"/>
                <a:sym typeface="Raleway Medium"/>
              </a:rPr>
              <a:t>Cái bàn</a:t>
            </a:r>
            <a:endParaRPr lang="vi-VN" sz="3500" b="0" dirty="0"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6" name="Google Shape;871;p70">
            <a:extLst>
              <a:ext uri="{FF2B5EF4-FFF2-40B4-BE49-F238E27FC236}">
                <a16:creationId xmlns:a16="http://schemas.microsoft.com/office/drawing/2014/main" xmlns="" id="{56C23B9B-D806-AAC9-F921-8F6D17CDF0EF}"/>
              </a:ext>
            </a:extLst>
          </p:cNvPr>
          <p:cNvSpPr txBox="1">
            <a:spLocks/>
          </p:cNvSpPr>
          <p:nvPr/>
        </p:nvSpPr>
        <p:spPr>
          <a:xfrm>
            <a:off x="2060900" y="3451475"/>
            <a:ext cx="47508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500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table</a:t>
            </a:r>
            <a:endParaRPr lang="vi-VN" sz="5000" dirty="0">
              <a:solidFill>
                <a:schemeClr val="accent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54467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Table Lamp Lamp Light Royalty-Free Stock Illustration Image -  Pixabay">
            <a:extLst>
              <a:ext uri="{FF2B5EF4-FFF2-40B4-BE49-F238E27FC236}">
                <a16:creationId xmlns:a16="http://schemas.microsoft.com/office/drawing/2014/main" xmlns="" id="{BE40AEE2-2174-71C2-B201-99C18BA77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669" y="267601"/>
            <a:ext cx="3183874" cy="318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870;p70">
            <a:extLst>
              <a:ext uri="{FF2B5EF4-FFF2-40B4-BE49-F238E27FC236}">
                <a16:creationId xmlns:a16="http://schemas.microsoft.com/office/drawing/2014/main" xmlns="" id="{9D96A667-21F0-0DDE-E287-27303CD34DC9}"/>
              </a:ext>
            </a:extLst>
          </p:cNvPr>
          <p:cNvSpPr txBox="1">
            <a:spLocks/>
          </p:cNvSpPr>
          <p:nvPr/>
        </p:nvSpPr>
        <p:spPr>
          <a:xfrm>
            <a:off x="2660073" y="3806698"/>
            <a:ext cx="3612252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r>
              <a:rPr lang="vi-VN" sz="3500" b="0">
                <a:latin typeface="Raleway Medium"/>
                <a:ea typeface="Raleway Medium"/>
                <a:cs typeface="Raleway Medium"/>
                <a:sym typeface="Raleway Medium"/>
              </a:rPr>
              <a:t>Cái đèn</a:t>
            </a:r>
            <a:endParaRPr lang="vi-VN" sz="3500" b="0" dirty="0"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6" name="Google Shape;871;p70">
            <a:extLst>
              <a:ext uri="{FF2B5EF4-FFF2-40B4-BE49-F238E27FC236}">
                <a16:creationId xmlns:a16="http://schemas.microsoft.com/office/drawing/2014/main" xmlns="" id="{AF14629D-10C0-1AC7-3BF3-ECA34BF114A5}"/>
              </a:ext>
            </a:extLst>
          </p:cNvPr>
          <p:cNvSpPr txBox="1">
            <a:spLocks/>
          </p:cNvSpPr>
          <p:nvPr/>
        </p:nvSpPr>
        <p:spPr>
          <a:xfrm>
            <a:off x="2060900" y="3451475"/>
            <a:ext cx="47508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500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lamp</a:t>
            </a:r>
            <a:endParaRPr lang="vi-VN" sz="5000" dirty="0">
              <a:solidFill>
                <a:schemeClr val="accent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25449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ving Room Interior Comfortable Sofa Bookcase Chair And House Plants  Vector Flat Style Cartoon Illustration Stock Illustration - Download Image  Now - iStock">
            <a:extLst>
              <a:ext uri="{FF2B5EF4-FFF2-40B4-BE49-F238E27FC236}">
                <a16:creationId xmlns:a16="http://schemas.microsoft.com/office/drawing/2014/main" xmlns="" id="{9C77FA54-995F-19CD-79C4-D2ED526C0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08200"/>
            <a:ext cx="582930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870;p70">
            <a:extLst>
              <a:ext uri="{FF2B5EF4-FFF2-40B4-BE49-F238E27FC236}">
                <a16:creationId xmlns:a16="http://schemas.microsoft.com/office/drawing/2014/main" xmlns="" id="{25445715-A625-10E6-1F95-EAB8FF9DDC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56083" y="3806698"/>
            <a:ext cx="4015500" cy="110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0" dirty="0">
                <a:latin typeface="Raleway Medium"/>
                <a:ea typeface="Raleway Medium"/>
                <a:cs typeface="Raleway Medium"/>
                <a:sym typeface="Raleway Medium"/>
              </a:rPr>
              <a:t>Phòng khách</a:t>
            </a:r>
            <a:endParaRPr sz="3500" b="0" dirty="0"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6" name="Google Shape;871;p70">
            <a:extLst>
              <a:ext uri="{FF2B5EF4-FFF2-40B4-BE49-F238E27FC236}">
                <a16:creationId xmlns:a16="http://schemas.microsoft.com/office/drawing/2014/main" xmlns="" id="{34EBCB21-D80C-EA0D-5315-551F55369DD2}"/>
              </a:ext>
            </a:extLst>
          </p:cNvPr>
          <p:cNvSpPr txBox="1">
            <a:spLocks/>
          </p:cNvSpPr>
          <p:nvPr/>
        </p:nvSpPr>
        <p:spPr>
          <a:xfrm>
            <a:off x="2360158" y="3451475"/>
            <a:ext cx="47508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500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Living room</a:t>
            </a:r>
            <a:endParaRPr lang="vi-VN" sz="5000" dirty="0">
              <a:solidFill>
                <a:schemeClr val="accent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03590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EDA801A-54F9-F250-ECD9-D8AC09C2E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edroom Hygge Home Interior Room Design Apartment With Window Cozy Bed And  Pillows Stock Illustration - Download Image Now - iStock">
            <a:extLst>
              <a:ext uri="{FF2B5EF4-FFF2-40B4-BE49-F238E27FC236}">
                <a16:creationId xmlns:a16="http://schemas.microsoft.com/office/drawing/2014/main" xmlns="" id="{B72C915A-BB50-C6C8-D36B-4AAFE4CB9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165" y="284326"/>
            <a:ext cx="4797760" cy="316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870;p70">
            <a:extLst>
              <a:ext uri="{FF2B5EF4-FFF2-40B4-BE49-F238E27FC236}">
                <a16:creationId xmlns:a16="http://schemas.microsoft.com/office/drawing/2014/main" xmlns="" id="{43A39AA1-11B8-8C23-FECF-338A7E4125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56825" y="3806698"/>
            <a:ext cx="4015500" cy="110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0" dirty="0">
                <a:latin typeface="Raleway Medium"/>
                <a:ea typeface="Raleway Medium"/>
                <a:cs typeface="Raleway Medium"/>
                <a:sym typeface="Raleway Medium"/>
              </a:rPr>
              <a:t>Phòng ngủ</a:t>
            </a:r>
            <a:endParaRPr sz="3500" b="0" dirty="0"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4" name="Google Shape;871;p70">
            <a:extLst>
              <a:ext uri="{FF2B5EF4-FFF2-40B4-BE49-F238E27FC236}">
                <a16:creationId xmlns:a16="http://schemas.microsoft.com/office/drawing/2014/main" xmlns="" id="{C317C8ED-10D6-35EB-3B20-D793B0102EF1}"/>
              </a:ext>
            </a:extLst>
          </p:cNvPr>
          <p:cNvSpPr txBox="1">
            <a:spLocks/>
          </p:cNvSpPr>
          <p:nvPr/>
        </p:nvSpPr>
        <p:spPr>
          <a:xfrm>
            <a:off x="2060900" y="3451475"/>
            <a:ext cx="47508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500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bedroom</a:t>
            </a:r>
            <a:endParaRPr lang="vi-VN" sz="5000" dirty="0">
              <a:solidFill>
                <a:schemeClr val="accent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78876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612D8D7-8BC5-205B-4CA0-9547C946F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&quot;Kitchen illustration&quot;">
            <a:extLst>
              <a:ext uri="{FF2B5EF4-FFF2-40B4-BE49-F238E27FC236}">
                <a16:creationId xmlns:a16="http://schemas.microsoft.com/office/drawing/2014/main" xmlns="" id="{4305192F-CB81-23A8-E687-5C5422399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824" y="125081"/>
            <a:ext cx="4725965" cy="334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870;p70">
            <a:extLst>
              <a:ext uri="{FF2B5EF4-FFF2-40B4-BE49-F238E27FC236}">
                <a16:creationId xmlns:a16="http://schemas.microsoft.com/office/drawing/2014/main" xmlns="" id="{98432528-1892-87B8-7207-8547DA6A60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56825" y="3806698"/>
            <a:ext cx="4015500" cy="110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0" dirty="0">
                <a:latin typeface="Raleway Medium"/>
                <a:ea typeface="Raleway Medium"/>
                <a:cs typeface="Raleway Medium"/>
                <a:sym typeface="Raleway Medium"/>
              </a:rPr>
              <a:t>Phòng bếp</a:t>
            </a:r>
            <a:endParaRPr sz="3500" b="0" dirty="0"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4" name="Google Shape;871;p70">
            <a:extLst>
              <a:ext uri="{FF2B5EF4-FFF2-40B4-BE49-F238E27FC236}">
                <a16:creationId xmlns:a16="http://schemas.microsoft.com/office/drawing/2014/main" xmlns="" id="{553FC23D-2FBA-9AD3-6F10-1A2241DB2988}"/>
              </a:ext>
            </a:extLst>
          </p:cNvPr>
          <p:cNvSpPr txBox="1">
            <a:spLocks/>
          </p:cNvSpPr>
          <p:nvPr/>
        </p:nvSpPr>
        <p:spPr>
          <a:xfrm>
            <a:off x="2060900" y="3451475"/>
            <a:ext cx="47508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500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kitchen</a:t>
            </a:r>
            <a:endParaRPr lang="vi-VN" sz="5000" dirty="0">
              <a:solidFill>
                <a:schemeClr val="accent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27334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9BF3F70-16C6-D547-8818-C14942093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rtoon Bathroom Images - Free Download on Freepik">
            <a:extLst>
              <a:ext uri="{FF2B5EF4-FFF2-40B4-BE49-F238E27FC236}">
                <a16:creationId xmlns:a16="http://schemas.microsoft.com/office/drawing/2014/main" xmlns="" id="{8D96723D-D898-966B-3D91-DA968ECF6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458" y="101792"/>
            <a:ext cx="59626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870;p70">
            <a:extLst>
              <a:ext uri="{FF2B5EF4-FFF2-40B4-BE49-F238E27FC236}">
                <a16:creationId xmlns:a16="http://schemas.microsoft.com/office/drawing/2014/main" xmlns="" id="{0CC4A9A7-799C-82CC-6A2A-3602542383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56825" y="3806698"/>
            <a:ext cx="4015500" cy="110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0" dirty="0">
                <a:latin typeface="Raleway Medium"/>
                <a:ea typeface="Raleway Medium"/>
                <a:cs typeface="Raleway Medium"/>
                <a:sym typeface="Raleway Medium"/>
              </a:rPr>
              <a:t>Phòng tắm</a:t>
            </a:r>
            <a:endParaRPr sz="3500" b="0" dirty="0"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4" name="Google Shape;871;p70">
            <a:extLst>
              <a:ext uri="{FF2B5EF4-FFF2-40B4-BE49-F238E27FC236}">
                <a16:creationId xmlns:a16="http://schemas.microsoft.com/office/drawing/2014/main" xmlns="" id="{30B0688F-52E5-9FC7-C0F0-733823C34189}"/>
              </a:ext>
            </a:extLst>
          </p:cNvPr>
          <p:cNvSpPr txBox="1">
            <a:spLocks/>
          </p:cNvSpPr>
          <p:nvPr/>
        </p:nvSpPr>
        <p:spPr>
          <a:xfrm>
            <a:off x="2060900" y="3451475"/>
            <a:ext cx="47508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500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bathroom</a:t>
            </a:r>
            <a:endParaRPr lang="vi-VN" sz="5000" dirty="0">
              <a:solidFill>
                <a:schemeClr val="accent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47512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Google Shape;73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999860">
            <a:off x="461255" y="1338967"/>
            <a:ext cx="773901" cy="692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799867">
            <a:off x="1288080" y="1782067"/>
            <a:ext cx="529818" cy="47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517922">
            <a:off x="996185" y="3245637"/>
            <a:ext cx="458992" cy="43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99965">
            <a:off x="745752" y="2659980"/>
            <a:ext cx="799678" cy="71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928290">
            <a:off x="2445996" y="2600824"/>
            <a:ext cx="713001" cy="63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100000">
            <a:off x="2129294" y="2030539"/>
            <a:ext cx="799856" cy="756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799960">
            <a:off x="2315628" y="1444974"/>
            <a:ext cx="799680" cy="7151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0" name="Google Shape;740;p56"/>
          <p:cNvGrpSpPr/>
          <p:nvPr/>
        </p:nvGrpSpPr>
        <p:grpSpPr>
          <a:xfrm>
            <a:off x="4074602" y="939364"/>
            <a:ext cx="4365748" cy="3244293"/>
            <a:chOff x="309900" y="238100"/>
            <a:chExt cx="7048350" cy="5237800"/>
          </a:xfrm>
        </p:grpSpPr>
        <p:sp>
          <p:nvSpPr>
            <p:cNvPr id="741" name="Google Shape;741;p56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56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56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56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56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56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56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56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56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0" name="Google Shape;750;p56"/>
          <p:cNvSpPr/>
          <p:nvPr/>
        </p:nvSpPr>
        <p:spPr>
          <a:xfrm>
            <a:off x="4249726" y="3647250"/>
            <a:ext cx="4015500" cy="447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Let’s learn something new!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51" name="Google Shape;751;p56"/>
          <p:cNvSpPr txBox="1">
            <a:spLocks noGrp="1"/>
          </p:cNvSpPr>
          <p:nvPr>
            <p:ph type="title"/>
          </p:nvPr>
        </p:nvSpPr>
        <p:spPr>
          <a:xfrm>
            <a:off x="3899475" y="1923900"/>
            <a:ext cx="4365900" cy="114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Grammar</a:t>
            </a:r>
            <a:endParaRPr dirty="0"/>
          </a:p>
        </p:txBody>
      </p:sp>
      <p:sp>
        <p:nvSpPr>
          <p:cNvPr id="752" name="Google Shape;752;p56"/>
          <p:cNvSpPr txBox="1">
            <a:spLocks noGrp="1"/>
          </p:cNvSpPr>
          <p:nvPr>
            <p:ph type="title" idx="2"/>
          </p:nvPr>
        </p:nvSpPr>
        <p:spPr>
          <a:xfrm>
            <a:off x="4249726" y="1044300"/>
            <a:ext cx="40155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pic>
        <p:nvPicPr>
          <p:cNvPr id="753" name="Google Shape;753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99983">
            <a:off x="2088794" y="3055164"/>
            <a:ext cx="1508595" cy="1149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5">
            <a:off x="1655196" y="2846115"/>
            <a:ext cx="1105072" cy="1147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1">
            <a:off x="1081838" y="2694252"/>
            <a:ext cx="1412416" cy="1219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5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04194" y="3048076"/>
            <a:ext cx="687367" cy="245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00054">
            <a:off x="3299984" y="2359084"/>
            <a:ext cx="373248" cy="3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300229">
            <a:off x="1299113" y="780088"/>
            <a:ext cx="393716" cy="352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60"/>
          <p:cNvSpPr/>
          <p:nvPr/>
        </p:nvSpPr>
        <p:spPr>
          <a:xfrm>
            <a:off x="583625" y="290325"/>
            <a:ext cx="8051400" cy="42417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791" name="Google Shape;791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287">
            <a:off x="7193010" y="450075"/>
            <a:ext cx="428530" cy="383252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60"/>
          <p:cNvSpPr txBox="1">
            <a:spLocks noGrp="1"/>
          </p:cNvSpPr>
          <p:nvPr>
            <p:ph type="title" idx="4294967295"/>
          </p:nvPr>
        </p:nvSpPr>
        <p:spPr>
          <a:xfrm>
            <a:off x="1811390" y="1334535"/>
            <a:ext cx="7714996" cy="9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0" dirty="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What’s his job?</a:t>
            </a:r>
            <a:endParaRPr sz="4000" b="0" dirty="0">
              <a:solidFill>
                <a:schemeClr val="accent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93" name="Google Shape;793;p60"/>
          <p:cNvSpPr txBox="1">
            <a:spLocks noGrp="1"/>
          </p:cNvSpPr>
          <p:nvPr>
            <p:ph type="title" idx="4294967295"/>
          </p:nvPr>
        </p:nvSpPr>
        <p:spPr>
          <a:xfrm>
            <a:off x="1811390" y="2749388"/>
            <a:ext cx="7584991" cy="9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5461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Raleway SemiBold"/>
              <a:buChar char="-"/>
            </a:pPr>
            <a:r>
              <a:rPr lang="en" sz="4000" b="0" dirty="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He’s a doctor.</a:t>
            </a:r>
            <a:endParaRPr sz="4000" b="0" dirty="0">
              <a:solidFill>
                <a:schemeClr val="accent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2" name="Whats_his_job_703">
            <a:hlinkClick r:id="" action="ppaction://media"/>
            <a:extLst>
              <a:ext uri="{FF2B5EF4-FFF2-40B4-BE49-F238E27FC236}">
                <a16:creationId xmlns:a16="http://schemas.microsoft.com/office/drawing/2014/main" xmlns="" id="{A6E3C65F-351D-BD3D-DB89-1786F0FA30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73156" y="1491456"/>
            <a:ext cx="660400" cy="660400"/>
          </a:xfrm>
          <a:prstGeom prst="rect">
            <a:avLst/>
          </a:prstGeom>
        </p:spPr>
      </p:pic>
      <p:pic>
        <p:nvPicPr>
          <p:cNvPr id="3" name="He’s a doctor">
            <a:hlinkClick r:id="" action="ppaction://media"/>
            <a:extLst>
              <a:ext uri="{FF2B5EF4-FFF2-40B4-BE49-F238E27FC236}">
                <a16:creationId xmlns:a16="http://schemas.microsoft.com/office/drawing/2014/main" xmlns="" id="{6576A20C-207D-9345-FD92-F2B8C7D1810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4349" y="2908645"/>
            <a:ext cx="685338" cy="68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7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2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60"/>
          <p:cNvSpPr/>
          <p:nvPr/>
        </p:nvSpPr>
        <p:spPr>
          <a:xfrm>
            <a:off x="583625" y="290325"/>
            <a:ext cx="8051400" cy="42417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791" name="Google Shape;791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287">
            <a:off x="7193010" y="450075"/>
            <a:ext cx="428530" cy="383252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60"/>
          <p:cNvSpPr txBox="1">
            <a:spLocks noGrp="1"/>
          </p:cNvSpPr>
          <p:nvPr>
            <p:ph type="title" idx="4294967295"/>
          </p:nvPr>
        </p:nvSpPr>
        <p:spPr>
          <a:xfrm>
            <a:off x="1782356" y="1757703"/>
            <a:ext cx="7584991" cy="9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5461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Raleway SemiBold"/>
              <a:buChar char="-"/>
            </a:pPr>
            <a:r>
              <a:rPr lang="en" sz="4000" b="0" dirty="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He’s a driver.</a:t>
            </a:r>
            <a:endParaRPr sz="4000" b="0" dirty="0">
              <a:solidFill>
                <a:schemeClr val="accent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2" name="He’s, a driver">
            <a:hlinkClick r:id="" action="ppaction://media"/>
            <a:extLst>
              <a:ext uri="{FF2B5EF4-FFF2-40B4-BE49-F238E27FC236}">
                <a16:creationId xmlns:a16="http://schemas.microsoft.com/office/drawing/2014/main" xmlns="" id="{47261CFE-67E6-69FE-B94F-EC2D20ACCB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06654" y="1822570"/>
            <a:ext cx="610524" cy="61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2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60"/>
          <p:cNvSpPr/>
          <p:nvPr/>
        </p:nvSpPr>
        <p:spPr>
          <a:xfrm>
            <a:off x="583625" y="290325"/>
            <a:ext cx="8051400" cy="42417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791" name="Google Shape;791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287">
            <a:off x="7193010" y="450075"/>
            <a:ext cx="428530" cy="383252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60"/>
          <p:cNvSpPr txBox="1">
            <a:spLocks noGrp="1"/>
          </p:cNvSpPr>
          <p:nvPr>
            <p:ph type="title" idx="4294967295"/>
          </p:nvPr>
        </p:nvSpPr>
        <p:spPr>
          <a:xfrm>
            <a:off x="1782356" y="1757703"/>
            <a:ext cx="7584991" cy="9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5461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Raleway SemiBold"/>
              <a:buChar char="-"/>
            </a:pPr>
            <a:r>
              <a:rPr lang="en" sz="4000" b="0" dirty="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He’s a singer.</a:t>
            </a:r>
            <a:endParaRPr sz="4000" b="0" dirty="0">
              <a:solidFill>
                <a:schemeClr val="accent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3" name="He’s, a singer (2)">
            <a:hlinkClick r:id="" action="ppaction://media"/>
            <a:extLst>
              <a:ext uri="{FF2B5EF4-FFF2-40B4-BE49-F238E27FC236}">
                <a16:creationId xmlns:a16="http://schemas.microsoft.com/office/drawing/2014/main" xmlns="" id="{783A76CB-9FD9-908D-1B96-BC2F7B60A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81963" y="1707227"/>
            <a:ext cx="635461" cy="63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5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70"/>
          <p:cNvSpPr txBox="1">
            <a:spLocks noGrp="1"/>
          </p:cNvSpPr>
          <p:nvPr>
            <p:ph type="title"/>
          </p:nvPr>
        </p:nvSpPr>
        <p:spPr>
          <a:xfrm>
            <a:off x="2256825" y="3806698"/>
            <a:ext cx="4015500" cy="110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500" b="0" dirty="0">
                <a:latin typeface="Raleway Medium"/>
                <a:ea typeface="Raleway Medium"/>
                <a:cs typeface="Raleway Medium"/>
                <a:sym typeface="Raleway Medium"/>
              </a:rPr>
              <a:t>Đ</a:t>
            </a:r>
            <a:r>
              <a:rPr lang="en" sz="3500" b="0" dirty="0">
                <a:latin typeface="Raleway Medium"/>
                <a:ea typeface="Raleway Medium"/>
                <a:cs typeface="Raleway Medium"/>
                <a:sym typeface="Raleway Medium"/>
              </a:rPr>
              <a:t>ầu bếp</a:t>
            </a:r>
            <a:endParaRPr sz="3500" b="0" dirty="0"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871" name="Google Shape;871;p70"/>
          <p:cNvSpPr txBox="1">
            <a:spLocks noGrp="1"/>
          </p:cNvSpPr>
          <p:nvPr>
            <p:ph type="title" idx="2"/>
          </p:nvPr>
        </p:nvSpPr>
        <p:spPr>
          <a:xfrm>
            <a:off x="2060900" y="3451475"/>
            <a:ext cx="47508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0" dirty="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cook (N)</a:t>
            </a:r>
            <a:endParaRPr sz="5000" b="0" dirty="0">
              <a:solidFill>
                <a:schemeClr val="accent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1028" name="Picture 4" descr="Free Chef Vector Illustration (AI)">
            <a:extLst>
              <a:ext uri="{FF2B5EF4-FFF2-40B4-BE49-F238E27FC236}">
                <a16:creationId xmlns:a16="http://schemas.microsoft.com/office/drawing/2014/main" xmlns="" id="{74082AA5-2A80-02E9-6537-CC673280B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825" y="173890"/>
            <a:ext cx="4148573" cy="327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ook__us_1">
            <a:hlinkClick r:id="" action="ppaction://media"/>
            <a:extLst>
              <a:ext uri="{FF2B5EF4-FFF2-40B4-BE49-F238E27FC236}">
                <a16:creationId xmlns:a16="http://schemas.microsoft.com/office/drawing/2014/main" xmlns="" id="{DC3167F3-424B-D926-3AC4-97BB32237F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02699" y="173890"/>
            <a:ext cx="773761" cy="77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39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60"/>
          <p:cNvSpPr/>
          <p:nvPr/>
        </p:nvSpPr>
        <p:spPr>
          <a:xfrm>
            <a:off x="583625" y="290325"/>
            <a:ext cx="8051400" cy="42417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791" name="Google Shape;791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287">
            <a:off x="7193010" y="450075"/>
            <a:ext cx="428530" cy="383252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60"/>
          <p:cNvSpPr txBox="1">
            <a:spLocks noGrp="1"/>
          </p:cNvSpPr>
          <p:nvPr>
            <p:ph type="title" idx="4294967295"/>
          </p:nvPr>
        </p:nvSpPr>
        <p:spPr>
          <a:xfrm>
            <a:off x="1782356" y="1757703"/>
            <a:ext cx="7584991" cy="9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5461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Raleway SemiBold"/>
              <a:buChar char="-"/>
            </a:pPr>
            <a:r>
              <a:rPr lang="en" sz="4000" b="0" dirty="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He’s a famer.</a:t>
            </a:r>
            <a:endParaRPr sz="4000" b="0" dirty="0">
              <a:solidFill>
                <a:schemeClr val="accent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2" name="He’s a farmer">
            <a:hlinkClick r:id="" action="ppaction://media"/>
            <a:extLst>
              <a:ext uri="{FF2B5EF4-FFF2-40B4-BE49-F238E27FC236}">
                <a16:creationId xmlns:a16="http://schemas.microsoft.com/office/drawing/2014/main" xmlns="" id="{8608CC7D-3835-F9E2-3494-B430D44B8D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23527" y="2004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2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60"/>
          <p:cNvSpPr/>
          <p:nvPr/>
        </p:nvSpPr>
        <p:spPr>
          <a:xfrm>
            <a:off x="583625" y="290325"/>
            <a:ext cx="8051400" cy="42417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791" name="Google Shape;791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287">
            <a:off x="7193010" y="450075"/>
            <a:ext cx="428530" cy="383252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60"/>
          <p:cNvSpPr txBox="1">
            <a:spLocks noGrp="1"/>
          </p:cNvSpPr>
          <p:nvPr>
            <p:ph type="title" idx="4294967295"/>
          </p:nvPr>
        </p:nvSpPr>
        <p:spPr>
          <a:xfrm>
            <a:off x="1927767" y="1228803"/>
            <a:ext cx="7714996" cy="9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0" dirty="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What’s her job?</a:t>
            </a:r>
            <a:endParaRPr sz="4000" b="0" dirty="0">
              <a:solidFill>
                <a:schemeClr val="accent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93" name="Google Shape;793;p60"/>
          <p:cNvSpPr txBox="1">
            <a:spLocks noGrp="1"/>
          </p:cNvSpPr>
          <p:nvPr>
            <p:ph type="title" idx="4294967295"/>
          </p:nvPr>
        </p:nvSpPr>
        <p:spPr>
          <a:xfrm>
            <a:off x="1732480" y="2720804"/>
            <a:ext cx="7584991" cy="9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5461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Raleway SemiBold"/>
              <a:buChar char="-"/>
            </a:pPr>
            <a:r>
              <a:rPr lang="en" sz="4000" b="0" dirty="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She’s a singer.</a:t>
            </a:r>
            <a:endParaRPr sz="4000" b="0" dirty="0">
              <a:solidFill>
                <a:schemeClr val="accent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2" name="Whats_her_job_169">
            <a:hlinkClick r:id="" action="ppaction://media"/>
            <a:extLst>
              <a:ext uri="{FF2B5EF4-FFF2-40B4-BE49-F238E27FC236}">
                <a16:creationId xmlns:a16="http://schemas.microsoft.com/office/drawing/2014/main" xmlns="" id="{14CB0F0E-EDF4-DCC4-6087-872D79560E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4349" y="1417662"/>
            <a:ext cx="406400" cy="406400"/>
          </a:xfrm>
          <a:prstGeom prst="rect">
            <a:avLst/>
          </a:prstGeom>
        </p:spPr>
      </p:pic>
      <p:pic>
        <p:nvPicPr>
          <p:cNvPr id="4" name="She's a singer">
            <a:hlinkClick r:id="" action="ppaction://media"/>
            <a:extLst>
              <a:ext uri="{FF2B5EF4-FFF2-40B4-BE49-F238E27FC236}">
                <a16:creationId xmlns:a16="http://schemas.microsoft.com/office/drawing/2014/main" xmlns="" id="{0615B5B8-52E5-035F-06A3-6AAFA236B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61148" y="2902627"/>
            <a:ext cx="489527" cy="48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0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60"/>
          <p:cNvSpPr/>
          <p:nvPr/>
        </p:nvSpPr>
        <p:spPr>
          <a:xfrm>
            <a:off x="583625" y="290325"/>
            <a:ext cx="8051400" cy="42417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791" name="Google Shape;791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287">
            <a:off x="7193010" y="450075"/>
            <a:ext cx="428530" cy="383252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60"/>
          <p:cNvSpPr txBox="1">
            <a:spLocks noGrp="1"/>
          </p:cNvSpPr>
          <p:nvPr>
            <p:ph type="title" idx="4294967295"/>
          </p:nvPr>
        </p:nvSpPr>
        <p:spPr>
          <a:xfrm>
            <a:off x="1782356" y="1757703"/>
            <a:ext cx="7584991" cy="9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5461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Raleway SemiBold"/>
              <a:buChar char="-"/>
            </a:pPr>
            <a:r>
              <a:rPr lang="en" sz="4000" b="0" dirty="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She’s a cook.</a:t>
            </a:r>
            <a:endParaRPr sz="4000" b="0" dirty="0">
              <a:solidFill>
                <a:schemeClr val="accent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3" name="She’s a cook">
            <a:hlinkClick r:id="" action="ppaction://media"/>
            <a:extLst>
              <a:ext uri="{FF2B5EF4-FFF2-40B4-BE49-F238E27FC236}">
                <a16:creationId xmlns:a16="http://schemas.microsoft.com/office/drawing/2014/main" xmlns="" id="{58FEAB45-6AAC-628A-D676-3D1AD7FA86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23527" y="1720642"/>
            <a:ext cx="677025" cy="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5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60"/>
          <p:cNvSpPr/>
          <p:nvPr/>
        </p:nvSpPr>
        <p:spPr>
          <a:xfrm>
            <a:off x="583625" y="290325"/>
            <a:ext cx="8051400" cy="42417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791" name="Google Shape;791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287">
            <a:off x="7193010" y="450075"/>
            <a:ext cx="428530" cy="383252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60"/>
          <p:cNvSpPr txBox="1">
            <a:spLocks noGrp="1"/>
          </p:cNvSpPr>
          <p:nvPr>
            <p:ph type="title" idx="4294967295"/>
          </p:nvPr>
        </p:nvSpPr>
        <p:spPr>
          <a:xfrm>
            <a:off x="1782356" y="1757703"/>
            <a:ext cx="7584991" cy="9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5461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Raleway SemiBold"/>
              <a:buChar char="-"/>
            </a:pPr>
            <a:r>
              <a:rPr lang="en" sz="4000" b="0" dirty="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She’s a nurse.</a:t>
            </a:r>
            <a:endParaRPr sz="4000" b="0" dirty="0">
              <a:solidFill>
                <a:schemeClr val="accent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2" name="She’s, a nurse">
            <a:hlinkClick r:id="" action="ppaction://media"/>
            <a:extLst>
              <a:ext uri="{FF2B5EF4-FFF2-40B4-BE49-F238E27FC236}">
                <a16:creationId xmlns:a16="http://schemas.microsoft.com/office/drawing/2014/main" xmlns="" id="{00738F13-DB11-0325-BDCB-43E0A6D904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14226" y="1757703"/>
            <a:ext cx="561548" cy="56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A76A1B75-758C-48A7-AD51-21859916FA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31" t="1934" r="4131"/>
          <a:stretch/>
        </p:blipFill>
        <p:spPr>
          <a:xfrm>
            <a:off x="0" y="600655"/>
            <a:ext cx="9144000" cy="3906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763363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8" name="Google Shape;948;p79"/>
          <p:cNvGrpSpPr/>
          <p:nvPr/>
        </p:nvGrpSpPr>
        <p:grpSpPr>
          <a:xfrm>
            <a:off x="1964110" y="633764"/>
            <a:ext cx="5215779" cy="3875972"/>
            <a:chOff x="309900" y="238100"/>
            <a:chExt cx="7048350" cy="5237800"/>
          </a:xfrm>
        </p:grpSpPr>
        <p:sp>
          <p:nvSpPr>
            <p:cNvPr id="949" name="Google Shape;949;p79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79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79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79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79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79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79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79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79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8" name="Google Shape;958;p79"/>
          <p:cNvSpPr/>
          <p:nvPr/>
        </p:nvSpPr>
        <p:spPr>
          <a:xfrm>
            <a:off x="2960000" y="2925450"/>
            <a:ext cx="3033000" cy="6042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dk1"/>
                </a:solidFill>
              </a:rPr>
              <a:t>   LOOK AND SAY</a:t>
            </a:r>
            <a:endParaRPr sz="2200" b="1" dirty="0">
              <a:solidFill>
                <a:schemeClr val="dk1"/>
              </a:solidFill>
            </a:endParaRPr>
          </a:p>
        </p:txBody>
      </p:sp>
      <p:sp>
        <p:nvSpPr>
          <p:cNvPr id="959" name="Google Shape;959;p79"/>
          <p:cNvSpPr txBox="1">
            <a:spLocks noGrp="1"/>
          </p:cNvSpPr>
          <p:nvPr>
            <p:ph type="title"/>
          </p:nvPr>
        </p:nvSpPr>
        <p:spPr>
          <a:xfrm>
            <a:off x="1560800" y="1560400"/>
            <a:ext cx="5831400" cy="114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Game</a:t>
            </a:r>
            <a:endParaRPr sz="7200" dirty="0"/>
          </a:p>
        </p:txBody>
      </p:sp>
      <p:pic>
        <p:nvPicPr>
          <p:cNvPr id="960" name="Google Shape;960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19879">
            <a:off x="7818538" y="1871425"/>
            <a:ext cx="580878" cy="51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265">
            <a:off x="1132843" y="2906503"/>
            <a:ext cx="327587" cy="2929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976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hite background">
            <a:extLst>
              <a:ext uri="{FF2B5EF4-FFF2-40B4-BE49-F238E27FC236}">
                <a16:creationId xmlns:a16="http://schemas.microsoft.com/office/drawing/2014/main" xmlns="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srgbClr val="C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435349" y="1303324"/>
            <a:ext cx="4139952" cy="2392798"/>
            <a:chOff x="5881134" y="1697262"/>
            <a:chExt cx="3129745" cy="1748975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1134" y="1697262"/>
              <a:ext cx="3129745" cy="1748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5151" y="2236463"/>
              <a:ext cx="1485573" cy="670571"/>
            </a:xfrm>
            <a:prstGeom prst="rect">
              <a:avLst/>
            </a:prstGeom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14" y="2512014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srgbClr val="C00000"/>
              </a:solidFill>
            </a:endParaRPr>
          </a:p>
        </p:txBody>
      </p:sp>
      <p:sp>
        <p:nvSpPr>
          <p:cNvPr id="4" name="Left Arrow 3">
            <a:hlinkClick r:id="rId8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C00000"/>
              </a:solidFill>
            </a:endParaRPr>
          </a:p>
        </p:txBody>
      </p:sp>
      <p:sp>
        <p:nvSpPr>
          <p:cNvPr id="10" name="Topic 1 (Text)">
            <a:extLst>
              <a:ext uri="{FF2B5EF4-FFF2-40B4-BE49-F238E27FC236}">
                <a16:creationId xmlns:a16="http://schemas.microsoft.com/office/drawing/2014/main" xmlns="" id="{2F6E4C3C-0B83-4660-9475-787559E83381}"/>
              </a:ext>
            </a:extLst>
          </p:cNvPr>
          <p:cNvSpPr txBox="1"/>
          <p:nvPr/>
        </p:nvSpPr>
        <p:spPr>
          <a:xfrm>
            <a:off x="155575" y="476318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her job?</a:t>
            </a:r>
          </a:p>
        </p:txBody>
      </p:sp>
      <p:sp>
        <p:nvSpPr>
          <p:cNvPr id="14" name="Topic 1 (Text)">
            <a:extLst>
              <a:ext uri="{FF2B5EF4-FFF2-40B4-BE49-F238E27FC236}">
                <a16:creationId xmlns:a16="http://schemas.microsoft.com/office/drawing/2014/main" xmlns="" id="{49FF5A6E-5158-4033-8ED0-2874F44F2CBD}"/>
              </a:ext>
            </a:extLst>
          </p:cNvPr>
          <p:cNvSpPr txBox="1"/>
          <p:nvPr/>
        </p:nvSpPr>
        <p:spPr>
          <a:xfrm>
            <a:off x="233655" y="3864617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a doctor.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7009" y="1060693"/>
            <a:ext cx="2656463" cy="2839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736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-3.61111E-6 0.22871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19753E-6 L -5.55556E-7 0.22871 " pathEditMode="relative" rAng="0" ptsTypes="AA">
                                      <p:cBhvr>
                                        <p:cTn id="16" dur="15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/>
      <p:bldP spid="14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hite background">
            <a:extLst>
              <a:ext uri="{FF2B5EF4-FFF2-40B4-BE49-F238E27FC236}">
                <a16:creationId xmlns:a16="http://schemas.microsoft.com/office/drawing/2014/main" xmlns="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50651" y="373661"/>
            <a:ext cx="4139952" cy="2392798"/>
            <a:chOff x="4650651" y="373661"/>
            <a:chExt cx="4139952" cy="2392798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651" y="373661"/>
              <a:ext cx="4139952" cy="2392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5865" y="1230082"/>
              <a:ext cx="1757012" cy="751354"/>
            </a:xfrm>
            <a:prstGeom prst="rect">
              <a:avLst/>
            </a:prstGeom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12" name="Left Arrow 11">
            <a:hlinkClick r:id="rId7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opic 1 (Text)">
            <a:extLst>
              <a:ext uri="{FF2B5EF4-FFF2-40B4-BE49-F238E27FC236}">
                <a16:creationId xmlns:a16="http://schemas.microsoft.com/office/drawing/2014/main" xmlns="" id="{16FD54E1-FE5F-4836-83F0-C4257D5305A5}"/>
              </a:ext>
            </a:extLst>
          </p:cNvPr>
          <p:cNvSpPr txBox="1"/>
          <p:nvPr/>
        </p:nvSpPr>
        <p:spPr>
          <a:xfrm>
            <a:off x="60159" y="339502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his job?</a:t>
            </a:r>
          </a:p>
        </p:txBody>
      </p:sp>
      <p:sp>
        <p:nvSpPr>
          <p:cNvPr id="14" name="Topic 1 (Text)">
            <a:extLst>
              <a:ext uri="{FF2B5EF4-FFF2-40B4-BE49-F238E27FC236}">
                <a16:creationId xmlns:a16="http://schemas.microsoft.com/office/drawing/2014/main" xmlns="" id="{F7530322-C476-410F-BF1A-02FB5E2C8CC5}"/>
              </a:ext>
            </a:extLst>
          </p:cNvPr>
          <p:cNvSpPr txBox="1"/>
          <p:nvPr/>
        </p:nvSpPr>
        <p:spPr>
          <a:xfrm>
            <a:off x="155575" y="4141876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driver.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912" y="1386993"/>
            <a:ext cx="3485982" cy="24153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3312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9.87654E-7 L 3.05556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5679E-6 L -3.61111E-6 0.2287 " pathEditMode="relative" rAng="0" ptsTypes="AA">
                                      <p:cBhvr>
                                        <p:cTn id="16" dur="15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/>
      <p:bldP spid="14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hite background">
            <a:extLst>
              <a:ext uri="{FF2B5EF4-FFF2-40B4-BE49-F238E27FC236}">
                <a16:creationId xmlns:a16="http://schemas.microsoft.com/office/drawing/2014/main" xmlns="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373661"/>
            <a:ext cx="4139952" cy="239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Left Arrow 13">
            <a:hlinkClick r:id="rId5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opic 1 (Text)">
            <a:extLst>
              <a:ext uri="{FF2B5EF4-FFF2-40B4-BE49-F238E27FC236}">
                <a16:creationId xmlns:a16="http://schemas.microsoft.com/office/drawing/2014/main" xmlns="" id="{67C26FDE-B397-47C6-B4AF-05FD55CB58BF}"/>
              </a:ext>
            </a:extLst>
          </p:cNvPr>
          <p:cNvSpPr txBox="1"/>
          <p:nvPr/>
        </p:nvSpPr>
        <p:spPr>
          <a:xfrm>
            <a:off x="214684" y="3852172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a teacher.</a:t>
            </a:r>
          </a:p>
        </p:txBody>
      </p:sp>
      <p:sp>
        <p:nvSpPr>
          <p:cNvPr id="17" name="Topic 1 (Text)">
            <a:extLst>
              <a:ext uri="{FF2B5EF4-FFF2-40B4-BE49-F238E27FC236}">
                <a16:creationId xmlns:a16="http://schemas.microsoft.com/office/drawing/2014/main" xmlns="" id="{23DAB262-66B7-47DF-91AB-C1AA3A97267C}"/>
              </a:ext>
            </a:extLst>
          </p:cNvPr>
          <p:cNvSpPr txBox="1"/>
          <p:nvPr/>
        </p:nvSpPr>
        <p:spPr>
          <a:xfrm>
            <a:off x="155575" y="476318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her job?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348" y="1094281"/>
            <a:ext cx="3571956" cy="2685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Hand Drawn Illustration Vector Hd Images, Hand Drawn Colorful Candies  Illustration, Candy Clipart, Three Candies, Sugar PNG Image For Free  Download">
            <a:extLst>
              <a:ext uri="{FF2B5EF4-FFF2-40B4-BE49-F238E27FC236}">
                <a16:creationId xmlns:a16="http://schemas.microsoft.com/office/drawing/2014/main" xmlns="" id="{D24C11EE-8634-827A-CE4F-8995D85CC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417" r="98167">
                        <a14:foregroundMark x1="84917" y1="37917" x2="84667" y2="29667"/>
                        <a14:foregroundMark x1="84667" y1="29667" x2="77333" y2="28500"/>
                        <a14:foregroundMark x1="77333" y1="28500" x2="77833" y2="35583"/>
                        <a14:foregroundMark x1="77833" y1="35583" x2="84917" y2="37750"/>
                        <a14:foregroundMark x1="26667" y1="31833" x2="33333" y2="24500"/>
                        <a14:foregroundMark x1="33333" y1="24500" x2="24833" y2="22083"/>
                        <a14:foregroundMark x1="24833" y1="22083" x2="20583" y2="26833"/>
                        <a14:foregroundMark x1="20583" y1="26833" x2="26667" y2="31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947" y="671619"/>
            <a:ext cx="2239303" cy="2239303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01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-3.61111E-6 0.22871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93827E-6 L 2.77778E-6 0.2287 " pathEditMode="relative" rAng="0" ptsTypes="AA">
                                      <p:cBhvr>
                                        <p:cTn id="16" dur="15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hite background">
            <a:extLst>
              <a:ext uri="{FF2B5EF4-FFF2-40B4-BE49-F238E27FC236}">
                <a16:creationId xmlns:a16="http://schemas.microsoft.com/office/drawing/2014/main" xmlns="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373661"/>
            <a:ext cx="4139952" cy="239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14" name="Left Arrow 13">
            <a:hlinkClick r:id="rId7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opic 1 (Text)">
            <a:extLst>
              <a:ext uri="{FF2B5EF4-FFF2-40B4-BE49-F238E27FC236}">
                <a16:creationId xmlns:a16="http://schemas.microsoft.com/office/drawing/2014/main" xmlns="" id="{01E5C57C-C2A0-469E-83DC-C5D5F44E2D9D}"/>
              </a:ext>
            </a:extLst>
          </p:cNvPr>
          <p:cNvSpPr txBox="1"/>
          <p:nvPr/>
        </p:nvSpPr>
        <p:spPr>
          <a:xfrm>
            <a:off x="262242" y="373661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his job?</a:t>
            </a:r>
          </a:p>
        </p:txBody>
      </p:sp>
      <p:sp>
        <p:nvSpPr>
          <p:cNvPr id="16" name="Topic 1 (Text)">
            <a:extLst>
              <a:ext uri="{FF2B5EF4-FFF2-40B4-BE49-F238E27FC236}">
                <a16:creationId xmlns:a16="http://schemas.microsoft.com/office/drawing/2014/main" xmlns="" id="{ECE1B77C-AF6C-4729-86E4-9229A8312FF2}"/>
              </a:ext>
            </a:extLst>
          </p:cNvPr>
          <p:cNvSpPr txBox="1"/>
          <p:nvPr/>
        </p:nvSpPr>
        <p:spPr>
          <a:xfrm>
            <a:off x="262242" y="4141876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worker.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6541" y="1039393"/>
            <a:ext cx="2281115" cy="30020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B3B244-52CD-8E53-F68A-C9055A41EE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865" y="1230082"/>
            <a:ext cx="1757012" cy="75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6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93827E-7 L 4.44444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45679E-6 L 4.44444E-6 0.2287 " pathEditMode="relative" rAng="0" ptsTypes="AA">
                                      <p:cBhvr>
                                        <p:cTn id="16" dur="15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70"/>
          <p:cNvSpPr txBox="1">
            <a:spLocks noGrp="1"/>
          </p:cNvSpPr>
          <p:nvPr>
            <p:ph type="title"/>
          </p:nvPr>
        </p:nvSpPr>
        <p:spPr>
          <a:xfrm>
            <a:off x="2256825" y="3806698"/>
            <a:ext cx="4015500" cy="110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dirty="0" err="1">
                <a:latin typeface="Raleway Medium"/>
                <a:ea typeface="Raleway Medium"/>
                <a:cs typeface="Raleway Medium"/>
                <a:sym typeface="Raleway Medium"/>
              </a:rPr>
              <a:t>Bác</a:t>
            </a:r>
            <a:r>
              <a:rPr lang="en-US" sz="3500" b="0" dirty="0"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3500" b="0" dirty="0" err="1">
                <a:latin typeface="Raleway Medium"/>
                <a:ea typeface="Raleway Medium"/>
                <a:cs typeface="Raleway Medium"/>
                <a:sym typeface="Raleway Medium"/>
              </a:rPr>
              <a:t>sĩ</a:t>
            </a:r>
            <a:endParaRPr sz="3500" b="0" dirty="0"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871" name="Google Shape;871;p70"/>
          <p:cNvSpPr txBox="1">
            <a:spLocks noGrp="1"/>
          </p:cNvSpPr>
          <p:nvPr>
            <p:ph type="title" idx="2"/>
          </p:nvPr>
        </p:nvSpPr>
        <p:spPr>
          <a:xfrm>
            <a:off x="2060900" y="3451475"/>
            <a:ext cx="47508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0" dirty="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doctor (N)</a:t>
            </a:r>
            <a:endParaRPr sz="5000" b="0" dirty="0">
              <a:solidFill>
                <a:schemeClr val="accent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2050" name="Picture 2" descr="Premium Vector | Doctor in mask with stethoscope. coronavirus control  concept.">
            <a:extLst>
              <a:ext uri="{FF2B5EF4-FFF2-40B4-BE49-F238E27FC236}">
                <a16:creationId xmlns:a16="http://schemas.microsoft.com/office/drawing/2014/main" xmlns="" id="{464E903D-7DDC-B04C-FDA4-F53AC3CD9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5" b="9331"/>
          <a:stretch/>
        </p:blipFill>
        <p:spPr bwMode="auto">
          <a:xfrm>
            <a:off x="2605414" y="294468"/>
            <a:ext cx="3806698" cy="315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octor">
            <a:hlinkClick r:id="" action="ppaction://media"/>
            <a:extLst>
              <a:ext uri="{FF2B5EF4-FFF2-40B4-BE49-F238E27FC236}">
                <a16:creationId xmlns:a16="http://schemas.microsoft.com/office/drawing/2014/main" xmlns="" id="{42167C05-AF53-DCD8-0ED3-601C77F718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60887" y="272646"/>
            <a:ext cx="849571" cy="84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3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7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hite background">
            <a:extLst>
              <a:ext uri="{FF2B5EF4-FFF2-40B4-BE49-F238E27FC236}">
                <a16:creationId xmlns:a16="http://schemas.microsoft.com/office/drawing/2014/main" xmlns="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14" name="Left Arrow 13">
            <a:hlinkClick r:id="rId3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opic 1 (Text)">
            <a:extLst>
              <a:ext uri="{FF2B5EF4-FFF2-40B4-BE49-F238E27FC236}">
                <a16:creationId xmlns:a16="http://schemas.microsoft.com/office/drawing/2014/main" xmlns="" id="{67C26FDE-B397-47C6-B4AF-05FD55CB58BF}"/>
              </a:ext>
            </a:extLst>
          </p:cNvPr>
          <p:cNvSpPr txBox="1"/>
          <p:nvPr/>
        </p:nvSpPr>
        <p:spPr>
          <a:xfrm>
            <a:off x="239925" y="5041819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teacher.</a:t>
            </a:r>
          </a:p>
        </p:txBody>
      </p:sp>
      <p:sp>
        <p:nvSpPr>
          <p:cNvPr id="17" name="Topic 1 (Text)">
            <a:extLst>
              <a:ext uri="{FF2B5EF4-FFF2-40B4-BE49-F238E27FC236}">
                <a16:creationId xmlns:a16="http://schemas.microsoft.com/office/drawing/2014/main" xmlns="" id="{23DAB262-66B7-47DF-91AB-C1AA3A97267C}"/>
              </a:ext>
            </a:extLst>
          </p:cNvPr>
          <p:cNvSpPr txBox="1"/>
          <p:nvPr/>
        </p:nvSpPr>
        <p:spPr>
          <a:xfrm>
            <a:off x="155575" y="476318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his job?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AACAB31-41D9-4B57-AD08-D3042AB999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0375" y="1338913"/>
            <a:ext cx="3568688" cy="2379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BDDA6D87-8A35-4916-9CCB-A10E6A4B0A72}"/>
              </a:ext>
            </a:extLst>
          </p:cNvPr>
          <p:cNvGrpSpPr/>
          <p:nvPr/>
        </p:nvGrpSpPr>
        <p:grpSpPr>
          <a:xfrm>
            <a:off x="4650651" y="373661"/>
            <a:ext cx="4139952" cy="2392798"/>
            <a:chOff x="4650651" y="373661"/>
            <a:chExt cx="4139952" cy="2392798"/>
          </a:xfrm>
        </p:grpSpPr>
        <p:pic>
          <p:nvPicPr>
            <p:cNvPr id="19" name="Picture 5">
              <a:extLst>
                <a:ext uri="{FF2B5EF4-FFF2-40B4-BE49-F238E27FC236}">
                  <a16:creationId xmlns:a16="http://schemas.microsoft.com/office/drawing/2014/main" xmlns="" id="{E0DB70C1-D9AB-45BE-BDC5-42E493C254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651" y="373661"/>
              <a:ext cx="4139952" cy="2392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553137C9-FB90-469B-9BFD-F65A6FBD6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5865" y="1230082"/>
              <a:ext cx="1757012" cy="751354"/>
            </a:xfrm>
            <a:prstGeom prst="rect">
              <a:avLst/>
            </a:prstGeom>
          </p:spPr>
        </p:pic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037F866E-ECE4-4F1D-9DB5-45898B85C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876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-3.61111E-6 0.22871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45679E-6 L 0.00035 -0.2182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7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hite background">
            <a:extLst>
              <a:ext uri="{FF2B5EF4-FFF2-40B4-BE49-F238E27FC236}">
                <a16:creationId xmlns:a16="http://schemas.microsoft.com/office/drawing/2014/main" xmlns="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435349" y="1303324"/>
            <a:ext cx="4139952" cy="2392798"/>
            <a:chOff x="5881134" y="1697262"/>
            <a:chExt cx="3129745" cy="1748975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1134" y="1697262"/>
              <a:ext cx="3129745" cy="1748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5151" y="2236463"/>
              <a:ext cx="1485573" cy="670571"/>
            </a:xfrm>
            <a:prstGeom prst="rect">
              <a:avLst/>
            </a:prstGeom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14" y="2512014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Left Arrow 3">
            <a:hlinkClick r:id="rId8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opic 1 (Text)">
            <a:extLst>
              <a:ext uri="{FF2B5EF4-FFF2-40B4-BE49-F238E27FC236}">
                <a16:creationId xmlns:a16="http://schemas.microsoft.com/office/drawing/2014/main" xmlns="" id="{2F6E4C3C-0B83-4660-9475-787559E83381}"/>
              </a:ext>
            </a:extLst>
          </p:cNvPr>
          <p:cNvSpPr txBox="1"/>
          <p:nvPr/>
        </p:nvSpPr>
        <p:spPr>
          <a:xfrm>
            <a:off x="155575" y="476318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her job?</a:t>
            </a:r>
          </a:p>
        </p:txBody>
      </p:sp>
      <p:sp>
        <p:nvSpPr>
          <p:cNvPr id="14" name="Topic 1 (Text)">
            <a:extLst>
              <a:ext uri="{FF2B5EF4-FFF2-40B4-BE49-F238E27FC236}">
                <a16:creationId xmlns:a16="http://schemas.microsoft.com/office/drawing/2014/main" xmlns="" id="{49FF5A6E-5158-4033-8ED0-2874F44F2CBD}"/>
              </a:ext>
            </a:extLst>
          </p:cNvPr>
          <p:cNvSpPr txBox="1"/>
          <p:nvPr/>
        </p:nvSpPr>
        <p:spPr>
          <a:xfrm>
            <a:off x="171773" y="4062757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a doctor.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0181D101-90D4-44BD-81AB-14825069CB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768" y="1321838"/>
            <a:ext cx="3685635" cy="24570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9391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-3.61111E-6 0.22871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hite background">
            <a:extLst>
              <a:ext uri="{FF2B5EF4-FFF2-40B4-BE49-F238E27FC236}">
                <a16:creationId xmlns:a16="http://schemas.microsoft.com/office/drawing/2014/main" xmlns="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14" name="Left Arrow 13">
            <a:hlinkClick r:id="rId4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opic 1 (Text)">
            <a:extLst>
              <a:ext uri="{FF2B5EF4-FFF2-40B4-BE49-F238E27FC236}">
                <a16:creationId xmlns:a16="http://schemas.microsoft.com/office/drawing/2014/main" xmlns="" id="{01E5C57C-C2A0-469E-83DC-C5D5F44E2D9D}"/>
              </a:ext>
            </a:extLst>
          </p:cNvPr>
          <p:cNvSpPr txBox="1"/>
          <p:nvPr/>
        </p:nvSpPr>
        <p:spPr>
          <a:xfrm>
            <a:off x="210959" y="354117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his job?</a:t>
            </a:r>
          </a:p>
        </p:txBody>
      </p:sp>
      <p:sp>
        <p:nvSpPr>
          <p:cNvPr id="16" name="Topic 1 (Text)">
            <a:extLst>
              <a:ext uri="{FF2B5EF4-FFF2-40B4-BE49-F238E27FC236}">
                <a16:creationId xmlns:a16="http://schemas.microsoft.com/office/drawing/2014/main" xmlns="" id="{ECE1B77C-AF6C-4729-86E4-9229A8312FF2}"/>
              </a:ext>
            </a:extLst>
          </p:cNvPr>
          <p:cNvSpPr txBox="1"/>
          <p:nvPr/>
        </p:nvSpPr>
        <p:spPr>
          <a:xfrm>
            <a:off x="239925" y="4131214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driver.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FC3BE99-B880-4B92-AC32-B874855FE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975" y="1288750"/>
            <a:ext cx="3840981" cy="2565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8297231-8203-4360-BF49-87BCCA2D1359}"/>
              </a:ext>
            </a:extLst>
          </p:cNvPr>
          <p:cNvGrpSpPr/>
          <p:nvPr/>
        </p:nvGrpSpPr>
        <p:grpSpPr>
          <a:xfrm>
            <a:off x="5302766" y="934478"/>
            <a:ext cx="4139952" cy="2392798"/>
            <a:chOff x="5881134" y="1697262"/>
            <a:chExt cx="3129745" cy="1748975"/>
          </a:xfrm>
        </p:grpSpPr>
        <p:pic>
          <p:nvPicPr>
            <p:cNvPr id="18" name="Picture 5">
              <a:extLst>
                <a:ext uri="{FF2B5EF4-FFF2-40B4-BE49-F238E27FC236}">
                  <a16:creationId xmlns:a16="http://schemas.microsoft.com/office/drawing/2014/main" xmlns="" id="{2AF2EB55-DDEC-43FD-B19A-C61CC54071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1134" y="1697262"/>
              <a:ext cx="3129745" cy="1748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EE86254-65A5-43EA-A40C-771E0B146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5151" y="2236463"/>
              <a:ext cx="1485573" cy="670571"/>
            </a:xfrm>
            <a:prstGeom prst="rect">
              <a:avLst/>
            </a:prstGeom>
          </p:spPr>
        </p:pic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4E1B6333-8462-4EED-A0B3-C8A2F5902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131" y="2143168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87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20988E-6 L 0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hite background">
            <a:extLst>
              <a:ext uri="{FF2B5EF4-FFF2-40B4-BE49-F238E27FC236}">
                <a16:creationId xmlns:a16="http://schemas.microsoft.com/office/drawing/2014/main" xmlns="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A05F31E-02B2-4E52-94E6-46D2BCB35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98" y="1237900"/>
            <a:ext cx="3685635" cy="24570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Group 1"/>
          <p:cNvGrpSpPr/>
          <p:nvPr/>
        </p:nvGrpSpPr>
        <p:grpSpPr>
          <a:xfrm>
            <a:off x="4650651" y="373661"/>
            <a:ext cx="4139952" cy="2392798"/>
            <a:chOff x="4650651" y="373661"/>
            <a:chExt cx="4139952" cy="2392798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651" y="373661"/>
              <a:ext cx="4139952" cy="2392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5865" y="1230082"/>
              <a:ext cx="1757012" cy="751354"/>
            </a:xfrm>
            <a:prstGeom prst="rect">
              <a:avLst/>
            </a:prstGeom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12" name="Left Arrow 11">
            <a:hlinkClick r:id="rId8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opic 1 (Text)">
            <a:extLst>
              <a:ext uri="{FF2B5EF4-FFF2-40B4-BE49-F238E27FC236}">
                <a16:creationId xmlns:a16="http://schemas.microsoft.com/office/drawing/2014/main" xmlns="" id="{16FD54E1-FE5F-4836-83F0-C4257D5305A5}"/>
              </a:ext>
            </a:extLst>
          </p:cNvPr>
          <p:cNvSpPr txBox="1"/>
          <p:nvPr/>
        </p:nvSpPr>
        <p:spPr>
          <a:xfrm>
            <a:off x="155575" y="339502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his job?</a:t>
            </a:r>
          </a:p>
        </p:txBody>
      </p:sp>
      <p:sp>
        <p:nvSpPr>
          <p:cNvPr id="14" name="Topic 1 (Text)">
            <a:extLst>
              <a:ext uri="{FF2B5EF4-FFF2-40B4-BE49-F238E27FC236}">
                <a16:creationId xmlns:a16="http://schemas.microsoft.com/office/drawing/2014/main" xmlns="" id="{F7530322-C476-410F-BF1A-02FB5E2C8CC5}"/>
              </a:ext>
            </a:extLst>
          </p:cNvPr>
          <p:cNvSpPr txBox="1"/>
          <p:nvPr/>
        </p:nvSpPr>
        <p:spPr>
          <a:xfrm>
            <a:off x="209709" y="4141876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worker.</a:t>
            </a:r>
          </a:p>
        </p:txBody>
      </p:sp>
    </p:spTree>
    <p:extLst>
      <p:ext uri="{BB962C8B-B14F-4D97-AF65-F5344CB8AC3E}">
        <p14:creationId xmlns:p14="http://schemas.microsoft.com/office/powerpoint/2010/main" val="348711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9.87654E-7 L -3.61111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8" name="Google Shape;948;p79"/>
          <p:cNvGrpSpPr/>
          <p:nvPr/>
        </p:nvGrpSpPr>
        <p:grpSpPr>
          <a:xfrm>
            <a:off x="1964110" y="633764"/>
            <a:ext cx="5215779" cy="3875972"/>
            <a:chOff x="309900" y="238100"/>
            <a:chExt cx="7048350" cy="5237800"/>
          </a:xfrm>
        </p:grpSpPr>
        <p:sp>
          <p:nvSpPr>
            <p:cNvPr id="949" name="Google Shape;949;p79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79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79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79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79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79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79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79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79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8" name="Google Shape;958;p79"/>
          <p:cNvSpPr/>
          <p:nvPr/>
        </p:nvSpPr>
        <p:spPr>
          <a:xfrm>
            <a:off x="2960000" y="2925450"/>
            <a:ext cx="3033000" cy="6042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1"/>
                </a:solidFill>
              </a:rPr>
              <a:t>LISTEN AND WRITE</a:t>
            </a:r>
            <a:endParaRPr sz="2200" b="1">
              <a:solidFill>
                <a:schemeClr val="dk1"/>
              </a:solidFill>
            </a:endParaRPr>
          </a:p>
        </p:txBody>
      </p:sp>
      <p:sp>
        <p:nvSpPr>
          <p:cNvPr id="959" name="Google Shape;959;p79"/>
          <p:cNvSpPr txBox="1">
            <a:spLocks noGrp="1"/>
          </p:cNvSpPr>
          <p:nvPr>
            <p:ph type="title"/>
          </p:nvPr>
        </p:nvSpPr>
        <p:spPr>
          <a:xfrm>
            <a:off x="1560800" y="1560400"/>
            <a:ext cx="5831400" cy="114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Check-up</a:t>
            </a:r>
            <a:endParaRPr sz="7200"/>
          </a:p>
        </p:txBody>
      </p:sp>
      <p:pic>
        <p:nvPicPr>
          <p:cNvPr id="960" name="Google Shape;960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19879">
            <a:off x="7818538" y="1871425"/>
            <a:ext cx="580878" cy="51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265">
            <a:off x="1132843" y="2906503"/>
            <a:ext cx="327587" cy="2929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906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60"/>
          <p:cNvSpPr/>
          <p:nvPr/>
        </p:nvSpPr>
        <p:spPr>
          <a:xfrm>
            <a:off x="583625" y="290325"/>
            <a:ext cx="8051400" cy="42417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791" name="Google Shape;791;p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5400287">
            <a:off x="7193010" y="450075"/>
            <a:ext cx="428530" cy="383252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60"/>
          <p:cNvSpPr txBox="1">
            <a:spLocks noGrp="1"/>
          </p:cNvSpPr>
          <p:nvPr>
            <p:ph type="title" idx="4294967295"/>
          </p:nvPr>
        </p:nvSpPr>
        <p:spPr>
          <a:xfrm>
            <a:off x="1479850" y="1015239"/>
            <a:ext cx="5735781" cy="9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</a:pPr>
            <a:r>
              <a:rPr lang="en" sz="4000" b="0" dirty="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Is  she a teacher?</a:t>
            </a:r>
            <a:endParaRPr sz="4000" b="0" dirty="0">
              <a:solidFill>
                <a:schemeClr val="accent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" name="Google Shape;793;p60">
            <a:extLst>
              <a:ext uri="{FF2B5EF4-FFF2-40B4-BE49-F238E27FC236}">
                <a16:creationId xmlns:a16="http://schemas.microsoft.com/office/drawing/2014/main" xmlns="" id="{382D2A64-FC3B-2F53-5088-6033CDDF9400}"/>
              </a:ext>
            </a:extLst>
          </p:cNvPr>
          <p:cNvSpPr txBox="1">
            <a:spLocks/>
          </p:cNvSpPr>
          <p:nvPr/>
        </p:nvSpPr>
        <p:spPr>
          <a:xfrm>
            <a:off x="1671494" y="2212345"/>
            <a:ext cx="3922971" cy="9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pPr algn="l">
              <a:buClr>
                <a:schemeClr val="accent6"/>
              </a:buClr>
              <a:buSzPts val="5000"/>
            </a:pPr>
            <a:r>
              <a:rPr lang="en-US" sz="4000" b="0" dirty="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(+) Yes, she is.</a:t>
            </a:r>
            <a:endParaRPr lang="vi-VN" sz="4000" b="0" dirty="0">
              <a:solidFill>
                <a:schemeClr val="accent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4" name="Google Shape;793;p60">
            <a:extLst>
              <a:ext uri="{FF2B5EF4-FFF2-40B4-BE49-F238E27FC236}">
                <a16:creationId xmlns:a16="http://schemas.microsoft.com/office/drawing/2014/main" xmlns="" id="{61D9C320-C855-E794-7706-9E3FEA8C5CF3}"/>
              </a:ext>
            </a:extLst>
          </p:cNvPr>
          <p:cNvSpPr txBox="1">
            <a:spLocks/>
          </p:cNvSpPr>
          <p:nvPr/>
        </p:nvSpPr>
        <p:spPr>
          <a:xfrm>
            <a:off x="1671494" y="3003450"/>
            <a:ext cx="4987001" cy="9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pPr algn="l">
              <a:buClr>
                <a:schemeClr val="accent6"/>
              </a:buClr>
              <a:buSzPts val="5000"/>
            </a:pPr>
            <a:r>
              <a:rPr lang="en-US" sz="4000" b="0" dirty="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(-) No, she isn’t.</a:t>
            </a:r>
            <a:endParaRPr lang="vi-VN" sz="4000" b="0" dirty="0">
              <a:solidFill>
                <a:schemeClr val="accent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2" name="Is_she_a_teacher_547">
            <a:hlinkClick r:id="" action="ppaction://media"/>
            <a:extLst>
              <a:ext uri="{FF2B5EF4-FFF2-40B4-BE49-F238E27FC236}">
                <a16:creationId xmlns:a16="http://schemas.microsoft.com/office/drawing/2014/main" xmlns="" id="{B9858016-2D50-C298-16AD-35E9B86588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1469" y="1203750"/>
            <a:ext cx="527396" cy="527396"/>
          </a:xfrm>
          <a:prstGeom prst="rect">
            <a:avLst/>
          </a:prstGeom>
        </p:spPr>
      </p:pic>
      <p:pic>
        <p:nvPicPr>
          <p:cNvPr id="5" name="Yes_she_is_246">
            <a:hlinkClick r:id="" action="ppaction://media"/>
            <a:extLst>
              <a:ext uri="{FF2B5EF4-FFF2-40B4-BE49-F238E27FC236}">
                <a16:creationId xmlns:a16="http://schemas.microsoft.com/office/drawing/2014/main" xmlns="" id="{BA9A2D10-6E4A-F2D1-9ECA-5F90F6B9778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20080" y="2391190"/>
            <a:ext cx="522778" cy="522778"/>
          </a:xfrm>
          <a:prstGeom prst="rect">
            <a:avLst/>
          </a:prstGeom>
        </p:spPr>
      </p:pic>
      <p:pic>
        <p:nvPicPr>
          <p:cNvPr id="6" name="No_she_isnt_934">
            <a:hlinkClick r:id="" action="ppaction://media"/>
            <a:extLst>
              <a:ext uri="{FF2B5EF4-FFF2-40B4-BE49-F238E27FC236}">
                <a16:creationId xmlns:a16="http://schemas.microsoft.com/office/drawing/2014/main" xmlns="" id="{2855F645-40C1-3AB4-4949-90894089A47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1395" y="3323484"/>
            <a:ext cx="492057" cy="49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2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60"/>
          <p:cNvSpPr/>
          <p:nvPr/>
        </p:nvSpPr>
        <p:spPr>
          <a:xfrm>
            <a:off x="583625" y="290325"/>
            <a:ext cx="8051400" cy="42417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791" name="Google Shape;791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287">
            <a:off x="7193010" y="450075"/>
            <a:ext cx="428530" cy="383252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60"/>
          <p:cNvSpPr txBox="1">
            <a:spLocks noGrp="1"/>
          </p:cNvSpPr>
          <p:nvPr>
            <p:ph type="title" idx="4294967295"/>
          </p:nvPr>
        </p:nvSpPr>
        <p:spPr>
          <a:xfrm>
            <a:off x="1479850" y="1015239"/>
            <a:ext cx="5735781" cy="9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</a:pPr>
            <a:r>
              <a:rPr lang="en" sz="4000" b="0" dirty="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Is she a famer?</a:t>
            </a:r>
            <a:endParaRPr sz="4000" b="0" dirty="0">
              <a:solidFill>
                <a:schemeClr val="accent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" name="Google Shape;793;p60">
            <a:extLst>
              <a:ext uri="{FF2B5EF4-FFF2-40B4-BE49-F238E27FC236}">
                <a16:creationId xmlns:a16="http://schemas.microsoft.com/office/drawing/2014/main" xmlns="" id="{382D2A64-FC3B-2F53-5088-6033CDDF9400}"/>
              </a:ext>
            </a:extLst>
          </p:cNvPr>
          <p:cNvSpPr txBox="1">
            <a:spLocks/>
          </p:cNvSpPr>
          <p:nvPr/>
        </p:nvSpPr>
        <p:spPr>
          <a:xfrm>
            <a:off x="1671494" y="2212345"/>
            <a:ext cx="3922971" cy="9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pPr algn="l">
              <a:buClr>
                <a:schemeClr val="accent6"/>
              </a:buClr>
              <a:buSzPts val="5000"/>
            </a:pPr>
            <a:r>
              <a:rPr lang="en-US" sz="4000" b="0" dirty="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(+) Yes, she is.</a:t>
            </a:r>
            <a:endParaRPr lang="vi-VN" sz="4000" b="0" dirty="0">
              <a:solidFill>
                <a:schemeClr val="accent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4" name="Google Shape;793;p60">
            <a:extLst>
              <a:ext uri="{FF2B5EF4-FFF2-40B4-BE49-F238E27FC236}">
                <a16:creationId xmlns:a16="http://schemas.microsoft.com/office/drawing/2014/main" xmlns="" id="{61D9C320-C855-E794-7706-9E3FEA8C5CF3}"/>
              </a:ext>
            </a:extLst>
          </p:cNvPr>
          <p:cNvSpPr txBox="1">
            <a:spLocks/>
          </p:cNvSpPr>
          <p:nvPr/>
        </p:nvSpPr>
        <p:spPr>
          <a:xfrm>
            <a:off x="1671494" y="3003450"/>
            <a:ext cx="4987001" cy="9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pPr algn="l">
              <a:buClr>
                <a:schemeClr val="accent6"/>
              </a:buClr>
              <a:buSzPts val="5000"/>
            </a:pPr>
            <a:r>
              <a:rPr lang="en-US" sz="4000" b="0" dirty="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(-) No, she isn’t.</a:t>
            </a:r>
            <a:endParaRPr lang="vi-VN" sz="4000" b="0" dirty="0">
              <a:solidFill>
                <a:schemeClr val="accent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2" name="Is_she_a_farmer_195">
            <a:hlinkClick r:id="" action="ppaction://media"/>
            <a:extLst>
              <a:ext uri="{FF2B5EF4-FFF2-40B4-BE49-F238E27FC236}">
                <a16:creationId xmlns:a16="http://schemas.microsoft.com/office/drawing/2014/main" xmlns="" id="{C9A2B521-144C-23C7-72B3-A80AC96F20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23280" y="12037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4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60"/>
          <p:cNvSpPr/>
          <p:nvPr/>
        </p:nvSpPr>
        <p:spPr>
          <a:xfrm>
            <a:off x="583625" y="290325"/>
            <a:ext cx="8051400" cy="42417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791" name="Google Shape;791;p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5400287">
            <a:off x="7193010" y="450075"/>
            <a:ext cx="428530" cy="383252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60"/>
          <p:cNvSpPr txBox="1">
            <a:spLocks noGrp="1"/>
          </p:cNvSpPr>
          <p:nvPr>
            <p:ph type="title" idx="4294967295"/>
          </p:nvPr>
        </p:nvSpPr>
        <p:spPr>
          <a:xfrm>
            <a:off x="1479850" y="1015239"/>
            <a:ext cx="5735781" cy="9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</a:pPr>
            <a:r>
              <a:rPr lang="en" sz="4000" b="0" dirty="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Is he a doctor?</a:t>
            </a:r>
            <a:endParaRPr sz="4000" b="0" dirty="0">
              <a:solidFill>
                <a:schemeClr val="accent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" name="Google Shape;793;p60">
            <a:extLst>
              <a:ext uri="{FF2B5EF4-FFF2-40B4-BE49-F238E27FC236}">
                <a16:creationId xmlns:a16="http://schemas.microsoft.com/office/drawing/2014/main" xmlns="" id="{382D2A64-FC3B-2F53-5088-6033CDDF9400}"/>
              </a:ext>
            </a:extLst>
          </p:cNvPr>
          <p:cNvSpPr txBox="1">
            <a:spLocks/>
          </p:cNvSpPr>
          <p:nvPr/>
        </p:nvSpPr>
        <p:spPr>
          <a:xfrm>
            <a:off x="1671494" y="2212345"/>
            <a:ext cx="3922971" cy="9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pPr algn="l">
              <a:buClr>
                <a:schemeClr val="accent6"/>
              </a:buClr>
              <a:buSzPts val="5000"/>
            </a:pPr>
            <a:r>
              <a:rPr lang="en-US" sz="4000" b="0" dirty="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(+) Yes, he is.</a:t>
            </a:r>
            <a:endParaRPr lang="vi-VN" sz="4000" b="0" dirty="0">
              <a:solidFill>
                <a:schemeClr val="accent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4" name="Google Shape;793;p60">
            <a:extLst>
              <a:ext uri="{FF2B5EF4-FFF2-40B4-BE49-F238E27FC236}">
                <a16:creationId xmlns:a16="http://schemas.microsoft.com/office/drawing/2014/main" xmlns="" id="{61D9C320-C855-E794-7706-9E3FEA8C5CF3}"/>
              </a:ext>
            </a:extLst>
          </p:cNvPr>
          <p:cNvSpPr txBox="1">
            <a:spLocks/>
          </p:cNvSpPr>
          <p:nvPr/>
        </p:nvSpPr>
        <p:spPr>
          <a:xfrm>
            <a:off x="1671494" y="3003450"/>
            <a:ext cx="4987001" cy="9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pPr algn="l">
              <a:buClr>
                <a:schemeClr val="accent6"/>
              </a:buClr>
              <a:buSzPts val="5000"/>
            </a:pPr>
            <a:r>
              <a:rPr lang="en-US" sz="4000" b="0" dirty="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(-) No, he isn’t.</a:t>
            </a:r>
            <a:endParaRPr lang="vi-VN" sz="4000" b="0" dirty="0">
              <a:solidFill>
                <a:schemeClr val="accent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2" name="Is_he_a_doctor_442">
            <a:hlinkClick r:id="" action="ppaction://media"/>
            <a:extLst>
              <a:ext uri="{FF2B5EF4-FFF2-40B4-BE49-F238E27FC236}">
                <a16:creationId xmlns:a16="http://schemas.microsoft.com/office/drawing/2014/main" xmlns="" id="{DFA94BC2-2A1F-2124-4A5B-19727555FD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2211" y="1203750"/>
            <a:ext cx="406400" cy="406400"/>
          </a:xfrm>
          <a:prstGeom prst="rect">
            <a:avLst/>
          </a:prstGeom>
        </p:spPr>
      </p:pic>
      <p:pic>
        <p:nvPicPr>
          <p:cNvPr id="5" name="yes_he_is_832">
            <a:hlinkClick r:id="" action="ppaction://media"/>
            <a:extLst>
              <a:ext uri="{FF2B5EF4-FFF2-40B4-BE49-F238E27FC236}">
                <a16:creationId xmlns:a16="http://schemas.microsoft.com/office/drawing/2014/main" xmlns="" id="{F93C3E23-19A4-4669-DA1A-27D824E3EB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2211" y="2430918"/>
            <a:ext cx="406400" cy="406400"/>
          </a:xfrm>
          <a:prstGeom prst="rect">
            <a:avLst/>
          </a:prstGeom>
        </p:spPr>
      </p:pic>
      <p:pic>
        <p:nvPicPr>
          <p:cNvPr id="6" name="No_he_isnt_696">
            <a:hlinkClick r:id="" action="ppaction://media"/>
            <a:extLst>
              <a:ext uri="{FF2B5EF4-FFF2-40B4-BE49-F238E27FC236}">
                <a16:creationId xmlns:a16="http://schemas.microsoft.com/office/drawing/2014/main" xmlns="" id="{8CB606E1-1ED2-9B1E-3C36-FD2BFF82F34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90524" y="331669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7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60"/>
          <p:cNvSpPr/>
          <p:nvPr/>
        </p:nvSpPr>
        <p:spPr>
          <a:xfrm>
            <a:off x="583625" y="290325"/>
            <a:ext cx="8051400" cy="42417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791" name="Google Shape;791;p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5400287">
            <a:off x="7193010" y="450075"/>
            <a:ext cx="428530" cy="383252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60"/>
          <p:cNvSpPr txBox="1">
            <a:spLocks noGrp="1"/>
          </p:cNvSpPr>
          <p:nvPr>
            <p:ph type="title" idx="4294967295"/>
          </p:nvPr>
        </p:nvSpPr>
        <p:spPr>
          <a:xfrm>
            <a:off x="1479850" y="1015239"/>
            <a:ext cx="5735781" cy="9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</a:pPr>
            <a:r>
              <a:rPr lang="en" sz="4000" b="0" dirty="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Is he a driver?</a:t>
            </a:r>
            <a:endParaRPr sz="4000" b="0" dirty="0">
              <a:solidFill>
                <a:schemeClr val="accent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" name="Google Shape;793;p60">
            <a:extLst>
              <a:ext uri="{FF2B5EF4-FFF2-40B4-BE49-F238E27FC236}">
                <a16:creationId xmlns:a16="http://schemas.microsoft.com/office/drawing/2014/main" xmlns="" id="{382D2A64-FC3B-2F53-5088-6033CDDF9400}"/>
              </a:ext>
            </a:extLst>
          </p:cNvPr>
          <p:cNvSpPr txBox="1">
            <a:spLocks/>
          </p:cNvSpPr>
          <p:nvPr/>
        </p:nvSpPr>
        <p:spPr>
          <a:xfrm>
            <a:off x="1671494" y="2212345"/>
            <a:ext cx="3922971" cy="9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pPr algn="l">
              <a:buClr>
                <a:schemeClr val="accent6"/>
              </a:buClr>
              <a:buSzPts val="5000"/>
            </a:pPr>
            <a:r>
              <a:rPr lang="en-US" sz="4000" b="0" dirty="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(+) Yes, he is.</a:t>
            </a:r>
            <a:endParaRPr lang="vi-VN" sz="4000" b="0" dirty="0">
              <a:solidFill>
                <a:schemeClr val="accent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4" name="Google Shape;793;p60">
            <a:extLst>
              <a:ext uri="{FF2B5EF4-FFF2-40B4-BE49-F238E27FC236}">
                <a16:creationId xmlns:a16="http://schemas.microsoft.com/office/drawing/2014/main" xmlns="" id="{61D9C320-C855-E794-7706-9E3FEA8C5CF3}"/>
              </a:ext>
            </a:extLst>
          </p:cNvPr>
          <p:cNvSpPr txBox="1">
            <a:spLocks/>
          </p:cNvSpPr>
          <p:nvPr/>
        </p:nvSpPr>
        <p:spPr>
          <a:xfrm>
            <a:off x="1671494" y="3003450"/>
            <a:ext cx="4987001" cy="9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pPr algn="l">
              <a:buClr>
                <a:schemeClr val="accent6"/>
              </a:buClr>
              <a:buSzPts val="5000"/>
            </a:pPr>
            <a:r>
              <a:rPr lang="en-US" sz="4000" b="0" dirty="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(-) No, he isn’t.</a:t>
            </a:r>
            <a:endParaRPr lang="vi-VN" sz="4000" b="0" dirty="0">
              <a:solidFill>
                <a:schemeClr val="accent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2" name="yes_he_is_832">
            <a:hlinkClick r:id="" action="ppaction://media"/>
            <a:extLst>
              <a:ext uri="{FF2B5EF4-FFF2-40B4-BE49-F238E27FC236}">
                <a16:creationId xmlns:a16="http://schemas.microsoft.com/office/drawing/2014/main" xmlns="" id="{34DB3F23-DFE6-5E96-A7DF-1174BBF64A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2211" y="2430918"/>
            <a:ext cx="406400" cy="406400"/>
          </a:xfrm>
          <a:prstGeom prst="rect">
            <a:avLst/>
          </a:prstGeom>
        </p:spPr>
      </p:pic>
      <p:pic>
        <p:nvPicPr>
          <p:cNvPr id="5" name="No_he_isnt_696">
            <a:hlinkClick r:id="" action="ppaction://media"/>
            <a:extLst>
              <a:ext uri="{FF2B5EF4-FFF2-40B4-BE49-F238E27FC236}">
                <a16:creationId xmlns:a16="http://schemas.microsoft.com/office/drawing/2014/main" xmlns="" id="{4B766179-E593-A78A-F660-6CFF55BD80E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90524" y="3316697"/>
            <a:ext cx="406400" cy="406400"/>
          </a:xfrm>
          <a:prstGeom prst="rect">
            <a:avLst/>
          </a:prstGeom>
        </p:spPr>
      </p:pic>
      <p:pic>
        <p:nvPicPr>
          <p:cNvPr id="6" name="Is he a driver">
            <a:hlinkClick r:id="" action="ppaction://media"/>
            <a:extLst>
              <a:ext uri="{FF2B5EF4-FFF2-40B4-BE49-F238E27FC236}">
                <a16:creationId xmlns:a16="http://schemas.microsoft.com/office/drawing/2014/main" xmlns="" id="{91EB0B5A-EEF1-29F9-E2E4-357EE3C1F86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71440" y="12037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1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4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8" name="Google Shape;898;p74"/>
          <p:cNvGrpSpPr/>
          <p:nvPr/>
        </p:nvGrpSpPr>
        <p:grpSpPr>
          <a:xfrm>
            <a:off x="1964110" y="633764"/>
            <a:ext cx="5215779" cy="3875972"/>
            <a:chOff x="309900" y="238100"/>
            <a:chExt cx="7048350" cy="5237800"/>
          </a:xfrm>
        </p:grpSpPr>
        <p:sp>
          <p:nvSpPr>
            <p:cNvPr id="899" name="Google Shape;899;p74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74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74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74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74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74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74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74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74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8" name="Google Shape;908;p74"/>
          <p:cNvSpPr/>
          <p:nvPr/>
        </p:nvSpPr>
        <p:spPr>
          <a:xfrm>
            <a:off x="2960000" y="2925450"/>
            <a:ext cx="3033000" cy="6042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909" name="Google Shape;909;p74"/>
          <p:cNvSpPr txBox="1">
            <a:spLocks noGrp="1"/>
          </p:cNvSpPr>
          <p:nvPr>
            <p:ph type="subTitle" idx="1"/>
          </p:nvPr>
        </p:nvSpPr>
        <p:spPr>
          <a:xfrm>
            <a:off x="3053800" y="2925450"/>
            <a:ext cx="2720100" cy="60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Let’s play</a:t>
            </a:r>
            <a:endParaRPr sz="3200"/>
          </a:p>
        </p:txBody>
      </p:sp>
      <p:sp>
        <p:nvSpPr>
          <p:cNvPr id="910" name="Google Shape;910;p74"/>
          <p:cNvSpPr txBox="1">
            <a:spLocks noGrp="1"/>
          </p:cNvSpPr>
          <p:nvPr>
            <p:ph type="title"/>
          </p:nvPr>
        </p:nvSpPr>
        <p:spPr>
          <a:xfrm>
            <a:off x="1560800" y="1560400"/>
            <a:ext cx="5831400" cy="114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Check-up</a:t>
            </a:r>
            <a:endParaRPr sz="7200"/>
          </a:p>
        </p:txBody>
      </p:sp>
      <p:pic>
        <p:nvPicPr>
          <p:cNvPr id="911" name="Google Shape;911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19879">
            <a:off x="7818538" y="1871425"/>
            <a:ext cx="580878" cy="51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265">
            <a:off x="1132843" y="2906503"/>
            <a:ext cx="327587" cy="292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70"/>
          <p:cNvSpPr txBox="1">
            <a:spLocks noGrp="1"/>
          </p:cNvSpPr>
          <p:nvPr>
            <p:ph type="title"/>
          </p:nvPr>
        </p:nvSpPr>
        <p:spPr>
          <a:xfrm>
            <a:off x="2256825" y="3806698"/>
            <a:ext cx="4015500" cy="110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dirty="0" err="1">
                <a:latin typeface="Raleway Medium"/>
                <a:ea typeface="Raleway Medium"/>
                <a:cs typeface="Raleway Medium"/>
                <a:sym typeface="Raleway Medium"/>
              </a:rPr>
              <a:t>Tài</a:t>
            </a:r>
            <a:r>
              <a:rPr lang="en-US" sz="3500" b="0" dirty="0"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3500" b="0" dirty="0" err="1">
                <a:latin typeface="Raleway Medium"/>
                <a:ea typeface="Raleway Medium"/>
                <a:cs typeface="Raleway Medium"/>
                <a:sym typeface="Raleway Medium"/>
              </a:rPr>
              <a:t>xế</a:t>
            </a:r>
            <a:endParaRPr sz="3500" b="0" dirty="0"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871" name="Google Shape;871;p70"/>
          <p:cNvSpPr txBox="1">
            <a:spLocks noGrp="1"/>
          </p:cNvSpPr>
          <p:nvPr>
            <p:ph type="title" idx="2"/>
          </p:nvPr>
        </p:nvSpPr>
        <p:spPr>
          <a:xfrm>
            <a:off x="2060900" y="3451475"/>
            <a:ext cx="47508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0" dirty="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driver (N)</a:t>
            </a:r>
            <a:endParaRPr sz="5000" b="0" dirty="0">
              <a:solidFill>
                <a:schemeClr val="accent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3076" name="Picture 4" descr="Premium Vector | Vector illustration of a driver with a car in 2023 | Car  cartoon, Cartoon people, Vector illustration">
            <a:extLst>
              <a:ext uri="{FF2B5EF4-FFF2-40B4-BE49-F238E27FC236}">
                <a16:creationId xmlns:a16="http://schemas.microsoft.com/office/drawing/2014/main" xmlns="" id="{E1400F43-35AA-22D1-2716-7B5EB5D5A6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4" b="13371"/>
          <a:stretch/>
        </p:blipFill>
        <p:spPr bwMode="auto">
          <a:xfrm>
            <a:off x="2160720" y="276804"/>
            <a:ext cx="4551160" cy="317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river__gb_2">
            <a:hlinkClick r:id="" action="ppaction://media"/>
            <a:extLst>
              <a:ext uri="{FF2B5EF4-FFF2-40B4-BE49-F238E27FC236}">
                <a16:creationId xmlns:a16="http://schemas.microsoft.com/office/drawing/2014/main" xmlns="" id="{F477FB32-F88F-5FB4-E2DA-904B509042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10763" y="276804"/>
            <a:ext cx="951345" cy="95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8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7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011" y="166103"/>
            <a:ext cx="7205521" cy="484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275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011" y="166103"/>
            <a:ext cx="7205521" cy="4843194"/>
          </a:xfrm>
          <a:prstGeom prst="rect">
            <a:avLst/>
          </a:prstGeom>
        </p:spPr>
      </p:pic>
      <p:sp>
        <p:nvSpPr>
          <p:cNvPr id="7" name="Subtitle 6">
            <a:extLst>
              <a:ext uri="{FF2B5EF4-FFF2-40B4-BE49-F238E27FC236}">
                <a16:creationId xmlns:a16="http://schemas.microsoft.com/office/drawing/2014/main" xmlns="" id="{CDF7D100-B058-4E8C-BAE4-D0C3E32830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0405" y="3041367"/>
            <a:ext cx="1111736" cy="484800"/>
          </a:xfrm>
        </p:spPr>
        <p:txBody>
          <a:bodyPr/>
          <a:lstStyle/>
          <a:p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 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xmlns="" id="{F89DDADE-6614-49D0-9E81-ADB428EFC958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2809035" y="3052251"/>
            <a:ext cx="1487793" cy="484800"/>
          </a:xfrm>
        </p:spPr>
        <p:txBody>
          <a:bodyPr/>
          <a:lstStyle/>
          <a:p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is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xmlns="" id="{D45F7357-8813-462C-8CE7-09FA064914D3}"/>
              </a:ext>
            </a:extLst>
          </p:cNvPr>
          <p:cNvSpPr>
            <a:spLocks noGrp="1"/>
          </p:cNvSpPr>
          <p:nvPr>
            <p:ph type="subTitle" idx="7"/>
          </p:nvPr>
        </p:nvSpPr>
        <p:spPr>
          <a:xfrm>
            <a:off x="3876121" y="1848920"/>
            <a:ext cx="1388826" cy="484800"/>
          </a:xfrm>
        </p:spPr>
        <p:txBody>
          <a:bodyPr/>
          <a:lstStyle/>
          <a:p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singer</a:t>
            </a:r>
          </a:p>
        </p:txBody>
      </p:sp>
      <p:sp>
        <p:nvSpPr>
          <p:cNvPr id="23" name="Subtitle 12">
            <a:extLst>
              <a:ext uri="{FF2B5EF4-FFF2-40B4-BE49-F238E27FC236}">
                <a16:creationId xmlns:a16="http://schemas.microsoft.com/office/drawing/2014/main" xmlns="" id="{594CDC92-8B5C-4DF6-A25A-5024F45A098C}"/>
              </a:ext>
            </a:extLst>
          </p:cNvPr>
          <p:cNvSpPr txBox="1">
            <a:spLocks/>
          </p:cNvSpPr>
          <p:nvPr/>
        </p:nvSpPr>
        <p:spPr>
          <a:xfrm>
            <a:off x="1921612" y="1864564"/>
            <a:ext cx="2139452" cy="453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isn’t</a:t>
            </a:r>
          </a:p>
        </p:txBody>
      </p:sp>
      <p:sp>
        <p:nvSpPr>
          <p:cNvPr id="14" name="Subtitle 10">
            <a:extLst>
              <a:ext uri="{FF2B5EF4-FFF2-40B4-BE49-F238E27FC236}">
                <a16:creationId xmlns:a16="http://schemas.microsoft.com/office/drawing/2014/main" xmlns="" id="{F89DDADE-6614-49D0-9E81-ADB428EFC958}"/>
              </a:ext>
            </a:extLst>
          </p:cNvPr>
          <p:cNvSpPr txBox="1">
            <a:spLocks/>
          </p:cNvSpPr>
          <p:nvPr/>
        </p:nvSpPr>
        <p:spPr>
          <a:xfrm>
            <a:off x="2065138" y="667357"/>
            <a:ext cx="1487793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21612" y="4330576"/>
            <a:ext cx="88742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58352" y="4330576"/>
            <a:ext cx="110365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farmer</a:t>
            </a:r>
          </a:p>
        </p:txBody>
      </p:sp>
    </p:spTree>
    <p:extLst>
      <p:ext uri="{BB962C8B-B14F-4D97-AF65-F5344CB8AC3E}">
        <p14:creationId xmlns:p14="http://schemas.microsoft.com/office/powerpoint/2010/main" val="50927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xmlns="" id="{985FFBE3-5869-4EE9-B45A-CF31B6B85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149" y="359234"/>
            <a:ext cx="5149577" cy="961869"/>
          </a:xfrm>
        </p:spPr>
        <p:txBody>
          <a:bodyPr/>
          <a:lstStyle/>
          <a:p>
            <a:pPr algn="l"/>
            <a:r>
              <a:rPr lang="en-US" sz="5500" dirty="0"/>
              <a:t>Game time!!!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xmlns="" id="{A1697C7B-E36C-3D41-B1B4-F3AB17D37756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20" name="Subtitle 19">
            <a:extLst>
              <a:ext uri="{FF2B5EF4-FFF2-40B4-BE49-F238E27FC236}">
                <a16:creationId xmlns:a16="http://schemas.microsoft.com/office/drawing/2014/main" xmlns="" id="{84CC6656-6550-2122-169C-88EFFAD41D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EE0EB69-16A3-4A86-9D00-662639272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0244" y="3262943"/>
            <a:ext cx="3234596" cy="1987237"/>
          </a:xfrm>
          <a:prstGeom prst="rect">
            <a:avLst/>
          </a:prstGeom>
        </p:spPr>
      </p:pic>
      <p:sp>
        <p:nvSpPr>
          <p:cNvPr id="2" name="Flowchart: Alternate Process 1">
            <a:hlinkClick r:id="rId6" action="ppaction://hlinksldjump"/>
            <a:extLst>
              <a:ext uri="{FF2B5EF4-FFF2-40B4-BE49-F238E27FC236}">
                <a16:creationId xmlns:a16="http://schemas.microsoft.com/office/drawing/2014/main" xmlns="" id="{93147353-F8D2-4307-A4FD-1C243083B6AC}"/>
              </a:ext>
            </a:extLst>
          </p:cNvPr>
          <p:cNvSpPr/>
          <p:nvPr/>
        </p:nvSpPr>
        <p:spPr>
          <a:xfrm>
            <a:off x="452034" y="2635901"/>
            <a:ext cx="850232" cy="78289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Flowchart: Alternate Process 6">
            <a:hlinkClick r:id="rId7" action="ppaction://hlinksldjump"/>
            <a:extLst>
              <a:ext uri="{FF2B5EF4-FFF2-40B4-BE49-F238E27FC236}">
                <a16:creationId xmlns:a16="http://schemas.microsoft.com/office/drawing/2014/main" xmlns="" id="{323936AE-23EB-4593-9F6C-3CDEF4DAFA15}"/>
              </a:ext>
            </a:extLst>
          </p:cNvPr>
          <p:cNvSpPr/>
          <p:nvPr/>
        </p:nvSpPr>
        <p:spPr>
          <a:xfrm>
            <a:off x="1486750" y="2635901"/>
            <a:ext cx="850232" cy="78289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" name="Flowchart: Alternate Process 7">
            <a:hlinkClick r:id="rId8" action="ppaction://hlinksldjump"/>
            <a:extLst>
              <a:ext uri="{FF2B5EF4-FFF2-40B4-BE49-F238E27FC236}">
                <a16:creationId xmlns:a16="http://schemas.microsoft.com/office/drawing/2014/main" xmlns="" id="{EE9F0EC9-1483-444C-B794-EAB1C631C4DE}"/>
              </a:ext>
            </a:extLst>
          </p:cNvPr>
          <p:cNvSpPr/>
          <p:nvPr/>
        </p:nvSpPr>
        <p:spPr>
          <a:xfrm>
            <a:off x="2521466" y="2635901"/>
            <a:ext cx="850232" cy="78289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" name="Flowchart: Alternate Process 8">
            <a:hlinkClick r:id="rId9" action="ppaction://hlinksldjump"/>
            <a:extLst>
              <a:ext uri="{FF2B5EF4-FFF2-40B4-BE49-F238E27FC236}">
                <a16:creationId xmlns:a16="http://schemas.microsoft.com/office/drawing/2014/main" xmlns="" id="{F86D0E57-98C7-4747-8306-A5C9736A639D}"/>
              </a:ext>
            </a:extLst>
          </p:cNvPr>
          <p:cNvSpPr/>
          <p:nvPr/>
        </p:nvSpPr>
        <p:spPr>
          <a:xfrm>
            <a:off x="3553297" y="2635901"/>
            <a:ext cx="850232" cy="78289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0" name="Flowchart: Alternate Process 9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0D8B98A-AA00-4678-AF24-EC24A048A53C}"/>
              </a:ext>
            </a:extLst>
          </p:cNvPr>
          <p:cNvSpPr/>
          <p:nvPr/>
        </p:nvSpPr>
        <p:spPr>
          <a:xfrm>
            <a:off x="4585128" y="2635901"/>
            <a:ext cx="850232" cy="78289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" name="Flowchart: Alternate Process 1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0DF8A095-52E8-4C5D-9A84-7E60BDB683ED}"/>
              </a:ext>
            </a:extLst>
          </p:cNvPr>
          <p:cNvSpPr/>
          <p:nvPr/>
        </p:nvSpPr>
        <p:spPr>
          <a:xfrm>
            <a:off x="452034" y="3598628"/>
            <a:ext cx="850232" cy="78289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3" name="Flowchart: Alternate Process 12">
            <a:hlinkClick r:id="rId12" action="ppaction://hlinksldjump"/>
            <a:extLst>
              <a:ext uri="{FF2B5EF4-FFF2-40B4-BE49-F238E27FC236}">
                <a16:creationId xmlns:a16="http://schemas.microsoft.com/office/drawing/2014/main" xmlns="" id="{BDBF4946-B319-463E-A1E2-60077A896DB3}"/>
              </a:ext>
            </a:extLst>
          </p:cNvPr>
          <p:cNvSpPr/>
          <p:nvPr/>
        </p:nvSpPr>
        <p:spPr>
          <a:xfrm>
            <a:off x="1486750" y="3598628"/>
            <a:ext cx="850232" cy="78289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4" name="Flowchart: Alternate Process 1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A7B92D62-2984-4A74-A1E2-2D684F30C293}"/>
              </a:ext>
            </a:extLst>
          </p:cNvPr>
          <p:cNvSpPr/>
          <p:nvPr/>
        </p:nvSpPr>
        <p:spPr>
          <a:xfrm>
            <a:off x="2521466" y="3598628"/>
            <a:ext cx="850232" cy="78289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7" name="Flowchart: Alternate Process 16">
            <a:hlinkClick r:id="rId14" action="ppaction://hlinksldjump"/>
            <a:extLst>
              <a:ext uri="{FF2B5EF4-FFF2-40B4-BE49-F238E27FC236}">
                <a16:creationId xmlns:a16="http://schemas.microsoft.com/office/drawing/2014/main" xmlns="" id="{4943A3F3-CE2F-4B7E-841A-7DFABD1E09FE}"/>
              </a:ext>
            </a:extLst>
          </p:cNvPr>
          <p:cNvSpPr/>
          <p:nvPr/>
        </p:nvSpPr>
        <p:spPr>
          <a:xfrm>
            <a:off x="3553297" y="3598628"/>
            <a:ext cx="850232" cy="78289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Flowchart: Alternate Process 18">
            <a:hlinkClick r:id="rId15" action="ppaction://hlinksldjump"/>
            <a:extLst>
              <a:ext uri="{FF2B5EF4-FFF2-40B4-BE49-F238E27FC236}">
                <a16:creationId xmlns:a16="http://schemas.microsoft.com/office/drawing/2014/main" xmlns="" id="{0FB5AD9F-3BA3-4A94-BD98-7D4647C7538B}"/>
              </a:ext>
            </a:extLst>
          </p:cNvPr>
          <p:cNvSpPr/>
          <p:nvPr/>
        </p:nvSpPr>
        <p:spPr>
          <a:xfrm>
            <a:off x="4585128" y="3598628"/>
            <a:ext cx="850232" cy="78289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95AEA79-863D-47D8-A53B-5C557A69973D}"/>
              </a:ext>
            </a:extLst>
          </p:cNvPr>
          <p:cNvSpPr/>
          <p:nvPr/>
        </p:nvSpPr>
        <p:spPr>
          <a:xfrm>
            <a:off x="1456066" y="1580369"/>
            <a:ext cx="35541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Choose a number!</a:t>
            </a:r>
          </a:p>
        </p:txBody>
      </p:sp>
      <p:pic>
        <p:nvPicPr>
          <p:cNvPr id="4" name="Skip to My Lou - Karaoke - Skipping Song - Action Song - Nursery Rhyme - KiddieOK">
            <a:hlinkClick r:id="" action="ppaction://media"/>
            <a:extLst>
              <a:ext uri="{FF2B5EF4-FFF2-40B4-BE49-F238E27FC236}">
                <a16:creationId xmlns:a16="http://schemas.microsoft.com/office/drawing/2014/main" xmlns="" id="{8FF987A7-72C2-4BA2-990C-5DDEF14373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885280" y="925229"/>
            <a:ext cx="609600" cy="609600"/>
          </a:xfrm>
          <a:prstGeom prst="rect">
            <a:avLst/>
          </a:prstGeom>
        </p:spPr>
      </p:pic>
      <p:sp>
        <p:nvSpPr>
          <p:cNvPr id="6" name="Arrow: Right 5">
            <a:hlinkClick r:id="rId17" action="ppaction://hlinksldjump"/>
            <a:extLst>
              <a:ext uri="{FF2B5EF4-FFF2-40B4-BE49-F238E27FC236}">
                <a16:creationId xmlns:a16="http://schemas.microsoft.com/office/drawing/2014/main" xmlns="" id="{207EB01D-1758-4637-B5A3-CF2DE7D88D8F}"/>
              </a:ext>
            </a:extLst>
          </p:cNvPr>
          <p:cNvSpPr/>
          <p:nvPr/>
        </p:nvSpPr>
        <p:spPr>
          <a:xfrm>
            <a:off x="8170538" y="4326066"/>
            <a:ext cx="914400" cy="7828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Next activity</a:t>
            </a:r>
          </a:p>
        </p:txBody>
      </p:sp>
    </p:spTree>
    <p:extLst>
      <p:ext uri="{BB962C8B-B14F-4D97-AF65-F5344CB8AC3E}">
        <p14:creationId xmlns:p14="http://schemas.microsoft.com/office/powerpoint/2010/main" val="243577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 numSld="11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2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7" grpId="0" animBg="1"/>
      <p:bldP spid="1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8">
            <a:extLst>
              <a:ext uri="{FF2B5EF4-FFF2-40B4-BE49-F238E27FC236}">
                <a16:creationId xmlns:a16="http://schemas.microsoft.com/office/drawing/2014/main" xmlns="" id="{96748F10-3EAB-4B31-8680-A3A7AB19A74C}"/>
              </a:ext>
            </a:extLst>
          </p:cNvPr>
          <p:cNvSpPr txBox="1">
            <a:spLocks/>
          </p:cNvSpPr>
          <p:nvPr/>
        </p:nvSpPr>
        <p:spPr>
          <a:xfrm>
            <a:off x="318683" y="1909687"/>
            <a:ext cx="4572638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600" dirty="0">
                <a:solidFill>
                  <a:srgbClr val="C00000"/>
                </a:solidFill>
                <a:latin typeface="Raleway SemiBold" pitchFamily="2" charset="0"/>
                <a:cs typeface="Mali" panose="020B0604020202020204" charset="-34"/>
              </a:rPr>
              <a:t>- Is she a farmer?</a:t>
            </a:r>
          </a:p>
        </p:txBody>
      </p:sp>
      <p:sp>
        <p:nvSpPr>
          <p:cNvPr id="26" name="Subtitle 8">
            <a:extLst>
              <a:ext uri="{FF2B5EF4-FFF2-40B4-BE49-F238E27FC236}">
                <a16:creationId xmlns:a16="http://schemas.microsoft.com/office/drawing/2014/main" xmlns="" id="{4D3644C0-1D85-4FDF-B930-9B3C225CC5B7}"/>
              </a:ext>
            </a:extLst>
          </p:cNvPr>
          <p:cNvSpPr txBox="1">
            <a:spLocks/>
          </p:cNvSpPr>
          <p:nvPr/>
        </p:nvSpPr>
        <p:spPr>
          <a:xfrm>
            <a:off x="318683" y="2557894"/>
            <a:ext cx="36909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600" dirty="0">
                <a:solidFill>
                  <a:srgbClr val="C00000"/>
                </a:solidFill>
                <a:latin typeface="Raleway SemiBold" pitchFamily="2" charset="0"/>
                <a:cs typeface="Mali" panose="020B0604020202020204" charset="-34"/>
              </a:rPr>
              <a:t>- No, she isn’t.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DDDCB32-6456-45BB-B8CC-02EAD5BD8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321" y="254712"/>
            <a:ext cx="4572638" cy="3048425"/>
          </a:xfrm>
          <a:prstGeom prst="rect">
            <a:avLst/>
          </a:prstGeom>
        </p:spPr>
      </p:pic>
      <p:sp>
        <p:nvSpPr>
          <p:cNvPr id="15" name="Star: 5 Points 14">
            <a:extLst>
              <a:ext uri="{FF2B5EF4-FFF2-40B4-BE49-F238E27FC236}">
                <a16:creationId xmlns:a16="http://schemas.microsoft.com/office/drawing/2014/main" xmlns="" id="{798B1644-F876-4008-A53B-444C3BA496CA}"/>
              </a:ext>
            </a:extLst>
          </p:cNvPr>
          <p:cNvSpPr/>
          <p:nvPr/>
        </p:nvSpPr>
        <p:spPr>
          <a:xfrm>
            <a:off x="5203371" y="3303137"/>
            <a:ext cx="2529500" cy="175531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Raleway SemiBold" pitchFamily="2" charset="0"/>
                <a:cs typeface="Mali" panose="020B0604020202020204" charset="-34"/>
              </a:rPr>
              <a:t>+10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71D5872-56F7-4456-9C9C-09CF262373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1" y="3690902"/>
            <a:ext cx="2529500" cy="1554046"/>
          </a:xfrm>
          <a:prstGeom prst="rect">
            <a:avLst/>
          </a:prstGeom>
        </p:spPr>
      </p:pic>
      <p:sp>
        <p:nvSpPr>
          <p:cNvPr id="2" name="Action Button: Go Home 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F5F73972-E43A-453B-B66F-3763E93AE443}"/>
              </a:ext>
            </a:extLst>
          </p:cNvPr>
          <p:cNvSpPr/>
          <p:nvPr/>
        </p:nvSpPr>
        <p:spPr>
          <a:xfrm>
            <a:off x="160421" y="4475747"/>
            <a:ext cx="818147" cy="66775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Raleway SemiBold" pitchFamily="2" charset="0"/>
              <a:cs typeface="Mali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8013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8">
            <a:extLst>
              <a:ext uri="{FF2B5EF4-FFF2-40B4-BE49-F238E27FC236}">
                <a16:creationId xmlns:a16="http://schemas.microsoft.com/office/drawing/2014/main" xmlns="" id="{96748F10-3EAB-4B31-8680-A3A7AB19A74C}"/>
              </a:ext>
            </a:extLst>
          </p:cNvPr>
          <p:cNvSpPr txBox="1">
            <a:spLocks/>
          </p:cNvSpPr>
          <p:nvPr/>
        </p:nvSpPr>
        <p:spPr>
          <a:xfrm>
            <a:off x="63708" y="1699535"/>
            <a:ext cx="4370145" cy="88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600" dirty="0">
                <a:solidFill>
                  <a:srgbClr val="C00000"/>
                </a:solidFill>
                <a:latin typeface="Raleway SemiBold" pitchFamily="2" charset="0"/>
              </a:rPr>
              <a:t>- Is he a farmer?</a:t>
            </a:r>
          </a:p>
        </p:txBody>
      </p:sp>
      <p:sp>
        <p:nvSpPr>
          <p:cNvPr id="26" name="Subtitle 8">
            <a:extLst>
              <a:ext uri="{FF2B5EF4-FFF2-40B4-BE49-F238E27FC236}">
                <a16:creationId xmlns:a16="http://schemas.microsoft.com/office/drawing/2014/main" xmlns="" id="{4D3644C0-1D85-4FDF-B930-9B3C225CC5B7}"/>
              </a:ext>
            </a:extLst>
          </p:cNvPr>
          <p:cNvSpPr txBox="1">
            <a:spLocks/>
          </p:cNvSpPr>
          <p:nvPr/>
        </p:nvSpPr>
        <p:spPr>
          <a:xfrm>
            <a:off x="160421" y="2580158"/>
            <a:ext cx="3209243" cy="88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600" dirty="0">
                <a:solidFill>
                  <a:srgbClr val="C00000"/>
                </a:solidFill>
                <a:latin typeface="Raleway SemiBold" pitchFamily="2" charset="0"/>
              </a:rPr>
              <a:t>- Yes, he is.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252443C-5528-4278-BEBD-CA1E8CC59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2066" y="85047"/>
            <a:ext cx="4848225" cy="3228975"/>
          </a:xfrm>
          <a:prstGeom prst="rect">
            <a:avLst/>
          </a:prstGeom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xmlns="" id="{AC9D2C0F-AF27-47E6-A631-E6828E73EDBE}"/>
              </a:ext>
            </a:extLst>
          </p:cNvPr>
          <p:cNvSpPr/>
          <p:nvPr/>
        </p:nvSpPr>
        <p:spPr>
          <a:xfrm>
            <a:off x="5203371" y="3460782"/>
            <a:ext cx="2242458" cy="15976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Raleway SemiBold" pitchFamily="2" charset="0"/>
                <a:cs typeface="Calibri" panose="020F0502020204030204" pitchFamily="34" charset="0"/>
              </a:rPr>
              <a:t>+5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DD4AAF9-BF92-43A5-A08B-EB7338D3B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1" y="3690902"/>
            <a:ext cx="2529500" cy="1554046"/>
          </a:xfrm>
          <a:prstGeom prst="rect">
            <a:avLst/>
          </a:prstGeom>
        </p:spPr>
      </p:pic>
      <p:sp>
        <p:nvSpPr>
          <p:cNvPr id="8" name="Action Button: Go Home 7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E3D0C826-DA36-4DE9-A4AB-BCE6F35A342B}"/>
              </a:ext>
            </a:extLst>
          </p:cNvPr>
          <p:cNvSpPr/>
          <p:nvPr/>
        </p:nvSpPr>
        <p:spPr>
          <a:xfrm>
            <a:off x="160421" y="4475747"/>
            <a:ext cx="818147" cy="66775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Raleway SemiBold" pitchFamily="2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33272494-A315-DE64-D9FC-7BD993D3BA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>
              <a:solidFill>
                <a:srgbClr val="C00000"/>
              </a:solidFill>
              <a:latin typeface="Raleway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12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8">
            <a:extLst>
              <a:ext uri="{FF2B5EF4-FFF2-40B4-BE49-F238E27FC236}">
                <a16:creationId xmlns:a16="http://schemas.microsoft.com/office/drawing/2014/main" xmlns="" id="{96748F10-3EAB-4B31-8680-A3A7AB19A74C}"/>
              </a:ext>
            </a:extLst>
          </p:cNvPr>
          <p:cNvSpPr txBox="1">
            <a:spLocks/>
          </p:cNvSpPr>
          <p:nvPr/>
        </p:nvSpPr>
        <p:spPr>
          <a:xfrm>
            <a:off x="63709" y="1699535"/>
            <a:ext cx="4096982" cy="88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600" dirty="0">
                <a:solidFill>
                  <a:srgbClr val="C00000"/>
                </a:solidFill>
                <a:latin typeface="Raleway SemiBold" pitchFamily="2" charset="0"/>
              </a:rPr>
              <a:t>- Is he a cook?</a:t>
            </a:r>
          </a:p>
        </p:txBody>
      </p:sp>
      <p:sp>
        <p:nvSpPr>
          <p:cNvPr id="26" name="Subtitle 8">
            <a:extLst>
              <a:ext uri="{FF2B5EF4-FFF2-40B4-BE49-F238E27FC236}">
                <a16:creationId xmlns:a16="http://schemas.microsoft.com/office/drawing/2014/main" xmlns="" id="{4D3644C0-1D85-4FDF-B930-9B3C225CC5B7}"/>
              </a:ext>
            </a:extLst>
          </p:cNvPr>
          <p:cNvSpPr txBox="1">
            <a:spLocks/>
          </p:cNvSpPr>
          <p:nvPr/>
        </p:nvSpPr>
        <p:spPr>
          <a:xfrm>
            <a:off x="224644" y="2580158"/>
            <a:ext cx="3715985" cy="119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600" dirty="0">
                <a:solidFill>
                  <a:srgbClr val="C00000"/>
                </a:solidFill>
                <a:latin typeface="Raleway SemiBold" pitchFamily="2" charset="0"/>
              </a:rPr>
              <a:t>- No, he isn’t.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252443C-5528-4278-BEBD-CA1E8CC59B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34447" y="85047"/>
            <a:ext cx="4843463" cy="3228975"/>
          </a:xfrm>
          <a:prstGeom prst="rect">
            <a:avLst/>
          </a:prstGeom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xmlns="" id="{AC9D2C0F-AF27-47E6-A631-E6828E73EDBE}"/>
              </a:ext>
            </a:extLst>
          </p:cNvPr>
          <p:cNvSpPr/>
          <p:nvPr/>
        </p:nvSpPr>
        <p:spPr>
          <a:xfrm>
            <a:off x="5203371" y="3460782"/>
            <a:ext cx="2242458" cy="15976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Raleway SemiBold" pitchFamily="2" charset="0"/>
                <a:cs typeface="Calibri" panose="020F0502020204030204" pitchFamily="34" charset="0"/>
              </a:rPr>
              <a:t>+5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1D6758C-B007-4609-AFCB-C32346603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1" y="3690902"/>
            <a:ext cx="2529500" cy="1554046"/>
          </a:xfrm>
          <a:prstGeom prst="rect">
            <a:avLst/>
          </a:prstGeom>
        </p:spPr>
      </p:pic>
      <p:sp>
        <p:nvSpPr>
          <p:cNvPr id="8" name="Action Button: Go Home 7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DF3385AD-A544-4993-B86C-F25441D58E01}"/>
              </a:ext>
            </a:extLst>
          </p:cNvPr>
          <p:cNvSpPr/>
          <p:nvPr/>
        </p:nvSpPr>
        <p:spPr>
          <a:xfrm>
            <a:off x="160421" y="4475747"/>
            <a:ext cx="818147" cy="66775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Raleway SemiBold" pitchFamily="2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ABABFDE5-91EF-96B5-5BB4-1BF82C1DDA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>
              <a:solidFill>
                <a:srgbClr val="C00000"/>
              </a:solidFill>
              <a:latin typeface="Raleway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81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8">
            <a:extLst>
              <a:ext uri="{FF2B5EF4-FFF2-40B4-BE49-F238E27FC236}">
                <a16:creationId xmlns:a16="http://schemas.microsoft.com/office/drawing/2014/main" xmlns="" id="{96748F10-3EAB-4B31-8680-A3A7AB19A74C}"/>
              </a:ext>
            </a:extLst>
          </p:cNvPr>
          <p:cNvSpPr txBox="1">
            <a:spLocks/>
          </p:cNvSpPr>
          <p:nvPr/>
        </p:nvSpPr>
        <p:spPr>
          <a:xfrm>
            <a:off x="-92099" y="1699534"/>
            <a:ext cx="4466745" cy="817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600" dirty="0">
                <a:solidFill>
                  <a:srgbClr val="C00000"/>
                </a:solidFill>
                <a:latin typeface="Raleway SemiBold" pitchFamily="2" charset="0"/>
              </a:rPr>
              <a:t>- Is he a teacher?</a:t>
            </a:r>
          </a:p>
        </p:txBody>
      </p:sp>
      <p:sp>
        <p:nvSpPr>
          <p:cNvPr id="26" name="Subtitle 8">
            <a:extLst>
              <a:ext uri="{FF2B5EF4-FFF2-40B4-BE49-F238E27FC236}">
                <a16:creationId xmlns:a16="http://schemas.microsoft.com/office/drawing/2014/main" xmlns="" id="{4D3644C0-1D85-4FDF-B930-9B3C225CC5B7}"/>
              </a:ext>
            </a:extLst>
          </p:cNvPr>
          <p:cNvSpPr txBox="1">
            <a:spLocks/>
          </p:cNvSpPr>
          <p:nvPr/>
        </p:nvSpPr>
        <p:spPr>
          <a:xfrm>
            <a:off x="-83666" y="2369649"/>
            <a:ext cx="3209243" cy="88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600" dirty="0">
                <a:solidFill>
                  <a:srgbClr val="C00000"/>
                </a:solidFill>
                <a:latin typeface="Raleway SemiBold" pitchFamily="2" charset="0"/>
              </a:rPr>
              <a:t>- Yes, he is.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252443C-5528-4278-BEBD-CA1E8CC59B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34447" y="85047"/>
            <a:ext cx="4843463" cy="3228975"/>
          </a:xfrm>
          <a:prstGeom prst="rect">
            <a:avLst/>
          </a:prstGeom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xmlns="" id="{AC9D2C0F-AF27-47E6-A631-E6828E73EDBE}"/>
              </a:ext>
            </a:extLst>
          </p:cNvPr>
          <p:cNvSpPr/>
          <p:nvPr/>
        </p:nvSpPr>
        <p:spPr>
          <a:xfrm>
            <a:off x="5203371" y="3460782"/>
            <a:ext cx="2242458" cy="15976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Raleway SemiBold" pitchFamily="2" charset="0"/>
                <a:cs typeface="Calibri" panose="020F0502020204030204" pitchFamily="34" charset="0"/>
              </a:rPr>
              <a:t>+5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6370811-1712-4DCA-A9DC-CDA94D3FA8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1" y="3690902"/>
            <a:ext cx="2529500" cy="1554046"/>
          </a:xfrm>
          <a:prstGeom prst="rect">
            <a:avLst/>
          </a:prstGeom>
        </p:spPr>
      </p:pic>
      <p:sp>
        <p:nvSpPr>
          <p:cNvPr id="8" name="Action Button: Go Home 7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4A130423-CFCD-4D5A-9861-1C8F30939173}"/>
              </a:ext>
            </a:extLst>
          </p:cNvPr>
          <p:cNvSpPr/>
          <p:nvPr/>
        </p:nvSpPr>
        <p:spPr>
          <a:xfrm>
            <a:off x="160421" y="4475747"/>
            <a:ext cx="818147" cy="66775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Raleway SemiBold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A73E0060-2605-8F1E-1867-78872CCD7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>
              <a:solidFill>
                <a:srgbClr val="C00000"/>
              </a:solidFill>
              <a:latin typeface="Raleway SemiBold" pitchFamily="2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F5696496-C7F7-1FDC-6B85-930B8D453D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>
              <a:solidFill>
                <a:srgbClr val="C00000"/>
              </a:solidFill>
              <a:latin typeface="Raleway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30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8">
            <a:extLst>
              <a:ext uri="{FF2B5EF4-FFF2-40B4-BE49-F238E27FC236}">
                <a16:creationId xmlns:a16="http://schemas.microsoft.com/office/drawing/2014/main" xmlns="" id="{96748F10-3EAB-4B31-8680-A3A7AB19A74C}"/>
              </a:ext>
            </a:extLst>
          </p:cNvPr>
          <p:cNvSpPr txBox="1">
            <a:spLocks/>
          </p:cNvSpPr>
          <p:nvPr/>
        </p:nvSpPr>
        <p:spPr>
          <a:xfrm>
            <a:off x="63708" y="1699535"/>
            <a:ext cx="4625313" cy="88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600" dirty="0">
                <a:solidFill>
                  <a:srgbClr val="C00000"/>
                </a:solidFill>
                <a:latin typeface="Raleway SemiBold" pitchFamily="2" charset="0"/>
              </a:rPr>
              <a:t>- Is she a doctor?</a:t>
            </a:r>
          </a:p>
        </p:txBody>
      </p:sp>
      <p:sp>
        <p:nvSpPr>
          <p:cNvPr id="26" name="Subtitle 8">
            <a:extLst>
              <a:ext uri="{FF2B5EF4-FFF2-40B4-BE49-F238E27FC236}">
                <a16:creationId xmlns:a16="http://schemas.microsoft.com/office/drawing/2014/main" xmlns="" id="{4D3644C0-1D85-4FDF-B930-9B3C225CC5B7}"/>
              </a:ext>
            </a:extLst>
          </p:cNvPr>
          <p:cNvSpPr txBox="1">
            <a:spLocks/>
          </p:cNvSpPr>
          <p:nvPr/>
        </p:nvSpPr>
        <p:spPr>
          <a:xfrm>
            <a:off x="224645" y="2580158"/>
            <a:ext cx="3209243" cy="88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600" dirty="0">
                <a:solidFill>
                  <a:srgbClr val="C00000"/>
                </a:solidFill>
                <a:latin typeface="Raleway SemiBold" pitchFamily="2" charset="0"/>
              </a:rPr>
              <a:t>- Yes, she is.</a:t>
            </a: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xmlns="" id="{AC9D2C0F-AF27-47E6-A631-E6828E73EDBE}"/>
              </a:ext>
            </a:extLst>
          </p:cNvPr>
          <p:cNvSpPr/>
          <p:nvPr/>
        </p:nvSpPr>
        <p:spPr>
          <a:xfrm>
            <a:off x="5119383" y="3191065"/>
            <a:ext cx="2786743" cy="186738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Raleway SemiBold" pitchFamily="2" charset="0"/>
                <a:cs typeface="Calibri" panose="020F0502020204030204" pitchFamily="34" charset="0"/>
              </a:rPr>
              <a:t>+10</a:t>
            </a:r>
          </a:p>
        </p:txBody>
      </p:sp>
      <p:pic>
        <p:nvPicPr>
          <p:cNvPr id="1026" name="Picture 2" descr="What's in a title? When it comes to 'Doctor,' more than you might think">
            <a:extLst>
              <a:ext uri="{FF2B5EF4-FFF2-40B4-BE49-F238E27FC236}">
                <a16:creationId xmlns:a16="http://schemas.microsoft.com/office/drawing/2014/main" xmlns="" id="{69EE2419-0352-48E5-893C-C567F7A22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022" y="208004"/>
            <a:ext cx="2983061" cy="298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72A78DC-6EA9-4460-83E7-7CFAFB9FB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1" y="3690902"/>
            <a:ext cx="2529500" cy="1554046"/>
          </a:xfrm>
          <a:prstGeom prst="rect">
            <a:avLst/>
          </a:prstGeom>
        </p:spPr>
      </p:pic>
      <p:sp>
        <p:nvSpPr>
          <p:cNvPr id="8" name="Action Button: Go Home 7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449DE828-8AC6-4560-B25A-1424232BD1E5}"/>
              </a:ext>
            </a:extLst>
          </p:cNvPr>
          <p:cNvSpPr/>
          <p:nvPr/>
        </p:nvSpPr>
        <p:spPr>
          <a:xfrm>
            <a:off x="160421" y="4475747"/>
            <a:ext cx="818147" cy="66775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Raleway SemiBold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3F0BC7-21E8-76AF-4CEC-22ACA02FE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>
              <a:solidFill>
                <a:srgbClr val="C00000"/>
              </a:solidFill>
              <a:latin typeface="Raleway SemiBold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E2C54D5-C5E9-B011-B176-69FA2A1FD9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>
              <a:solidFill>
                <a:srgbClr val="C00000"/>
              </a:solidFill>
              <a:latin typeface="Raleway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09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8">
            <a:extLst>
              <a:ext uri="{FF2B5EF4-FFF2-40B4-BE49-F238E27FC236}">
                <a16:creationId xmlns:a16="http://schemas.microsoft.com/office/drawing/2014/main" xmlns="" id="{96748F10-3EAB-4B31-8680-A3A7AB19A74C}"/>
              </a:ext>
            </a:extLst>
          </p:cNvPr>
          <p:cNvSpPr txBox="1">
            <a:spLocks/>
          </p:cNvSpPr>
          <p:nvPr/>
        </p:nvSpPr>
        <p:spPr>
          <a:xfrm>
            <a:off x="63708" y="1699535"/>
            <a:ext cx="4376723" cy="74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600" dirty="0">
                <a:solidFill>
                  <a:srgbClr val="C00000"/>
                </a:solidFill>
                <a:latin typeface="Raleway SemiBold" pitchFamily="2" charset="0"/>
              </a:rPr>
              <a:t>- Is she a driver?</a:t>
            </a:r>
          </a:p>
        </p:txBody>
      </p:sp>
      <p:sp>
        <p:nvSpPr>
          <p:cNvPr id="26" name="Subtitle 8">
            <a:extLst>
              <a:ext uri="{FF2B5EF4-FFF2-40B4-BE49-F238E27FC236}">
                <a16:creationId xmlns:a16="http://schemas.microsoft.com/office/drawing/2014/main" xmlns="" id="{4D3644C0-1D85-4FDF-B930-9B3C225CC5B7}"/>
              </a:ext>
            </a:extLst>
          </p:cNvPr>
          <p:cNvSpPr txBox="1">
            <a:spLocks/>
          </p:cNvSpPr>
          <p:nvPr/>
        </p:nvSpPr>
        <p:spPr>
          <a:xfrm>
            <a:off x="433821" y="2535498"/>
            <a:ext cx="3726870" cy="925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600" dirty="0">
                <a:solidFill>
                  <a:srgbClr val="C00000"/>
                </a:solidFill>
                <a:latin typeface="Raleway SemiBold" pitchFamily="2" charset="0"/>
              </a:rPr>
              <a:t>- No, she isn’t.</a:t>
            </a: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xmlns="" id="{AC9D2C0F-AF27-47E6-A631-E6828E73EDBE}"/>
              </a:ext>
            </a:extLst>
          </p:cNvPr>
          <p:cNvSpPr/>
          <p:nvPr/>
        </p:nvSpPr>
        <p:spPr>
          <a:xfrm>
            <a:off x="5203371" y="3265714"/>
            <a:ext cx="2525486" cy="179274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Raleway SemiBold" pitchFamily="2" charset="0"/>
                <a:cs typeface="Calibri" panose="020F0502020204030204" pitchFamily="34" charset="0"/>
              </a:rPr>
              <a:t>+15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EDD8AD3-72B8-4343-BA05-CC87D9E35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184010"/>
            <a:ext cx="4366779" cy="29131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6E5A9CB-A503-40DA-86F4-1694F41BD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1" y="3690902"/>
            <a:ext cx="2529500" cy="1554046"/>
          </a:xfrm>
          <a:prstGeom prst="rect">
            <a:avLst/>
          </a:prstGeom>
        </p:spPr>
      </p:pic>
      <p:sp>
        <p:nvSpPr>
          <p:cNvPr id="8" name="Action Button: Go Home 7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0337C22C-4479-4194-8A68-DD8CEE5C6E4F}"/>
              </a:ext>
            </a:extLst>
          </p:cNvPr>
          <p:cNvSpPr/>
          <p:nvPr/>
        </p:nvSpPr>
        <p:spPr>
          <a:xfrm>
            <a:off x="160421" y="4475747"/>
            <a:ext cx="818147" cy="66775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Raleway SemiBold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C823E6-A095-FD4A-B446-DC4A01877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b="0">
              <a:solidFill>
                <a:srgbClr val="C00000"/>
              </a:solidFill>
              <a:latin typeface="Raleway SemiBold" pitchFamily="2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C3EDE925-B7C0-BC94-07A7-994E3B7885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>
              <a:solidFill>
                <a:srgbClr val="C00000"/>
              </a:solidFill>
              <a:latin typeface="Raleway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6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8">
            <a:extLst>
              <a:ext uri="{FF2B5EF4-FFF2-40B4-BE49-F238E27FC236}">
                <a16:creationId xmlns:a16="http://schemas.microsoft.com/office/drawing/2014/main" xmlns="" id="{96748F10-3EAB-4B31-8680-A3A7AB19A74C}"/>
              </a:ext>
            </a:extLst>
          </p:cNvPr>
          <p:cNvSpPr txBox="1">
            <a:spLocks/>
          </p:cNvSpPr>
          <p:nvPr/>
        </p:nvSpPr>
        <p:spPr>
          <a:xfrm>
            <a:off x="63708" y="1699535"/>
            <a:ext cx="4409615" cy="88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600" dirty="0">
                <a:solidFill>
                  <a:srgbClr val="C00000"/>
                </a:solidFill>
                <a:latin typeface="Raleway SemiBold" pitchFamily="2" charset="0"/>
              </a:rPr>
              <a:t>- Is she a singer?</a:t>
            </a:r>
          </a:p>
        </p:txBody>
      </p:sp>
      <p:sp>
        <p:nvSpPr>
          <p:cNvPr id="26" name="Subtitle 8">
            <a:extLst>
              <a:ext uri="{FF2B5EF4-FFF2-40B4-BE49-F238E27FC236}">
                <a16:creationId xmlns:a16="http://schemas.microsoft.com/office/drawing/2014/main" xmlns="" id="{4D3644C0-1D85-4FDF-B930-9B3C225CC5B7}"/>
              </a:ext>
            </a:extLst>
          </p:cNvPr>
          <p:cNvSpPr txBox="1">
            <a:spLocks/>
          </p:cNvSpPr>
          <p:nvPr/>
        </p:nvSpPr>
        <p:spPr>
          <a:xfrm>
            <a:off x="160421" y="2488061"/>
            <a:ext cx="3722405" cy="88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600" dirty="0">
                <a:solidFill>
                  <a:srgbClr val="C00000"/>
                </a:solidFill>
                <a:latin typeface="Raleway SemiBold" pitchFamily="2" charset="0"/>
              </a:rPr>
              <a:t>- No, she isn’t.</a:t>
            </a: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xmlns="" id="{AC9D2C0F-AF27-47E6-A631-E6828E73EDBE}"/>
              </a:ext>
            </a:extLst>
          </p:cNvPr>
          <p:cNvSpPr/>
          <p:nvPr/>
        </p:nvSpPr>
        <p:spPr>
          <a:xfrm>
            <a:off x="5203371" y="3460782"/>
            <a:ext cx="2242458" cy="15976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Raleway SemiBold" pitchFamily="2" charset="0"/>
                <a:cs typeface="Calibri" panose="020F0502020204030204" pitchFamily="34" charset="0"/>
              </a:rPr>
              <a:t>+5</a:t>
            </a:r>
          </a:p>
        </p:txBody>
      </p:sp>
      <p:pic>
        <p:nvPicPr>
          <p:cNvPr id="2050" name="Picture 2" descr="teacher T-shirts Clothing mayphatdienkyan.com.vn">
            <a:extLst>
              <a:ext uri="{FF2B5EF4-FFF2-40B4-BE49-F238E27FC236}">
                <a16:creationId xmlns:a16="http://schemas.microsoft.com/office/drawing/2014/main" xmlns="" id="{6D3B1D92-BDB2-45BE-B553-82370C500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901" y="85046"/>
            <a:ext cx="4380140" cy="292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A48897B-E8DB-45DC-A2F6-0BB97E1C5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1" y="3690902"/>
            <a:ext cx="2529500" cy="1554046"/>
          </a:xfrm>
          <a:prstGeom prst="rect">
            <a:avLst/>
          </a:prstGeom>
        </p:spPr>
      </p:pic>
      <p:sp>
        <p:nvSpPr>
          <p:cNvPr id="8" name="Action Button: Go Home 7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88492404-BCA6-4DB9-B50E-BFB7C78443F7}"/>
              </a:ext>
            </a:extLst>
          </p:cNvPr>
          <p:cNvSpPr/>
          <p:nvPr/>
        </p:nvSpPr>
        <p:spPr>
          <a:xfrm>
            <a:off x="160421" y="4475747"/>
            <a:ext cx="818147" cy="66775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Raleway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31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70"/>
          <p:cNvSpPr txBox="1">
            <a:spLocks noGrp="1"/>
          </p:cNvSpPr>
          <p:nvPr>
            <p:ph type="title"/>
          </p:nvPr>
        </p:nvSpPr>
        <p:spPr>
          <a:xfrm>
            <a:off x="2256825" y="3806698"/>
            <a:ext cx="4015500" cy="110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dirty="0" err="1">
                <a:latin typeface="Raleway Medium"/>
                <a:ea typeface="Raleway Medium"/>
                <a:cs typeface="Raleway Medium"/>
                <a:sym typeface="Raleway Medium"/>
              </a:rPr>
              <a:t>Nông</a:t>
            </a:r>
            <a:r>
              <a:rPr lang="en-US" sz="3500" b="0" dirty="0"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3500" b="0" dirty="0" err="1">
                <a:latin typeface="Raleway Medium"/>
                <a:ea typeface="Raleway Medium"/>
                <a:cs typeface="Raleway Medium"/>
                <a:sym typeface="Raleway Medium"/>
              </a:rPr>
              <a:t>dân</a:t>
            </a:r>
            <a:endParaRPr sz="3500" b="0" dirty="0"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871" name="Google Shape;871;p70"/>
          <p:cNvSpPr txBox="1">
            <a:spLocks noGrp="1"/>
          </p:cNvSpPr>
          <p:nvPr>
            <p:ph type="title" idx="2"/>
          </p:nvPr>
        </p:nvSpPr>
        <p:spPr>
          <a:xfrm>
            <a:off x="2060900" y="3451475"/>
            <a:ext cx="47508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0" dirty="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farmer (N)</a:t>
            </a:r>
            <a:endParaRPr sz="5000" b="0" dirty="0">
              <a:solidFill>
                <a:schemeClr val="accent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4098" name="Picture 2" descr="Farmer Illustration designs, themes, templates and downloadable graphic  elements on Dribbble">
            <a:extLst>
              <a:ext uri="{FF2B5EF4-FFF2-40B4-BE49-F238E27FC236}">
                <a16:creationId xmlns:a16="http://schemas.microsoft.com/office/drawing/2014/main" xmlns="" id="{CAEEFBA2-44E3-BA03-1EC3-8A3164B8FA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" t="8851" r="10077" b="6870"/>
          <a:stretch/>
        </p:blipFill>
        <p:spPr bwMode="auto">
          <a:xfrm>
            <a:off x="2359617" y="228602"/>
            <a:ext cx="4424766" cy="324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farmer__gb_1 (1)">
            <a:hlinkClick r:id="" action="ppaction://media"/>
            <a:extLst>
              <a:ext uri="{FF2B5EF4-FFF2-40B4-BE49-F238E27FC236}">
                <a16:creationId xmlns:a16="http://schemas.microsoft.com/office/drawing/2014/main" xmlns="" id="{92FF7B02-7579-0B00-7836-6370618588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02451" y="348557"/>
            <a:ext cx="843280" cy="84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4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7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8">
            <a:extLst>
              <a:ext uri="{FF2B5EF4-FFF2-40B4-BE49-F238E27FC236}">
                <a16:creationId xmlns:a16="http://schemas.microsoft.com/office/drawing/2014/main" xmlns="" id="{96748F10-3EAB-4B31-8680-A3A7AB19A74C}"/>
              </a:ext>
            </a:extLst>
          </p:cNvPr>
          <p:cNvSpPr txBox="1">
            <a:spLocks/>
          </p:cNvSpPr>
          <p:nvPr/>
        </p:nvSpPr>
        <p:spPr>
          <a:xfrm>
            <a:off x="63709" y="1699535"/>
            <a:ext cx="4096982" cy="88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600" dirty="0">
                <a:solidFill>
                  <a:srgbClr val="C00000"/>
                </a:solidFill>
                <a:latin typeface="Raleway SemiBold" pitchFamily="2" charset="0"/>
              </a:rPr>
              <a:t>- Is he a singer?</a:t>
            </a:r>
          </a:p>
        </p:txBody>
      </p:sp>
      <p:sp>
        <p:nvSpPr>
          <p:cNvPr id="26" name="Subtitle 8">
            <a:extLst>
              <a:ext uri="{FF2B5EF4-FFF2-40B4-BE49-F238E27FC236}">
                <a16:creationId xmlns:a16="http://schemas.microsoft.com/office/drawing/2014/main" xmlns="" id="{4D3644C0-1D85-4FDF-B930-9B3C225CC5B7}"/>
              </a:ext>
            </a:extLst>
          </p:cNvPr>
          <p:cNvSpPr txBox="1">
            <a:spLocks/>
          </p:cNvSpPr>
          <p:nvPr/>
        </p:nvSpPr>
        <p:spPr>
          <a:xfrm>
            <a:off x="224645" y="2580158"/>
            <a:ext cx="3209243" cy="88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600" dirty="0">
                <a:solidFill>
                  <a:srgbClr val="C00000"/>
                </a:solidFill>
                <a:latin typeface="Raleway SemiBold" pitchFamily="2" charset="0"/>
              </a:rPr>
              <a:t>- Yes, he is.</a:t>
            </a: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xmlns="" id="{AC9D2C0F-AF27-47E6-A631-E6828E73EDBE}"/>
              </a:ext>
            </a:extLst>
          </p:cNvPr>
          <p:cNvSpPr/>
          <p:nvPr/>
        </p:nvSpPr>
        <p:spPr>
          <a:xfrm>
            <a:off x="5203371" y="3460782"/>
            <a:ext cx="2242458" cy="15976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Raleway SemiBold" pitchFamily="2" charset="0"/>
                <a:cs typeface="Calibri" panose="020F0502020204030204" pitchFamily="34" charset="0"/>
              </a:rPr>
              <a:t>+5</a:t>
            </a:r>
          </a:p>
        </p:txBody>
      </p:sp>
      <p:pic>
        <p:nvPicPr>
          <p:cNvPr id="3074" name="Picture 2" descr="10 Bollywood Singers Who Lost On Reality Shows: Arijit Singh, Neha Kakkar,  Darshan Raval, Armaan Malik &amp; Others">
            <a:extLst>
              <a:ext uri="{FF2B5EF4-FFF2-40B4-BE49-F238E27FC236}">
                <a16:creationId xmlns:a16="http://schemas.microsoft.com/office/drawing/2014/main" xmlns="" id="{8E22CD14-B288-4BC7-80FC-F5A68BDA8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667" y="85046"/>
            <a:ext cx="4402591" cy="329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1408B2-B445-40E8-9E05-14A1785E4E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1" y="3690902"/>
            <a:ext cx="2529500" cy="1554046"/>
          </a:xfrm>
          <a:prstGeom prst="rect">
            <a:avLst/>
          </a:prstGeom>
        </p:spPr>
      </p:pic>
      <p:sp>
        <p:nvSpPr>
          <p:cNvPr id="8" name="Action Button: Go Home 7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59D1571D-4E28-4CA0-B7E9-64298DB80E1B}"/>
              </a:ext>
            </a:extLst>
          </p:cNvPr>
          <p:cNvSpPr/>
          <p:nvPr/>
        </p:nvSpPr>
        <p:spPr>
          <a:xfrm>
            <a:off x="160421" y="4475747"/>
            <a:ext cx="818147" cy="66775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Raleway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60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8">
            <a:extLst>
              <a:ext uri="{FF2B5EF4-FFF2-40B4-BE49-F238E27FC236}">
                <a16:creationId xmlns:a16="http://schemas.microsoft.com/office/drawing/2014/main" xmlns="" id="{96748F10-3EAB-4B31-8680-A3A7AB19A74C}"/>
              </a:ext>
            </a:extLst>
          </p:cNvPr>
          <p:cNvSpPr txBox="1">
            <a:spLocks/>
          </p:cNvSpPr>
          <p:nvPr/>
        </p:nvSpPr>
        <p:spPr>
          <a:xfrm>
            <a:off x="63708" y="1699535"/>
            <a:ext cx="4508291" cy="88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600" dirty="0">
                <a:solidFill>
                  <a:srgbClr val="C00000"/>
                </a:solidFill>
                <a:latin typeface="Raleway SemiBold" pitchFamily="2" charset="0"/>
              </a:rPr>
              <a:t>- Is she a driver?</a:t>
            </a:r>
          </a:p>
        </p:txBody>
      </p:sp>
      <p:sp>
        <p:nvSpPr>
          <p:cNvPr id="26" name="Subtitle 8">
            <a:extLst>
              <a:ext uri="{FF2B5EF4-FFF2-40B4-BE49-F238E27FC236}">
                <a16:creationId xmlns:a16="http://schemas.microsoft.com/office/drawing/2014/main" xmlns="" id="{4D3644C0-1D85-4FDF-B930-9B3C225CC5B7}"/>
              </a:ext>
            </a:extLst>
          </p:cNvPr>
          <p:cNvSpPr txBox="1">
            <a:spLocks/>
          </p:cNvSpPr>
          <p:nvPr/>
        </p:nvSpPr>
        <p:spPr>
          <a:xfrm>
            <a:off x="224645" y="2580158"/>
            <a:ext cx="3209243" cy="88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600" dirty="0">
                <a:solidFill>
                  <a:srgbClr val="C00000"/>
                </a:solidFill>
                <a:latin typeface="Raleway SemiBold" pitchFamily="2" charset="0"/>
              </a:rPr>
              <a:t>- Yes, she is.</a:t>
            </a: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xmlns="" id="{AC9D2C0F-AF27-47E6-A631-E6828E73EDBE}"/>
              </a:ext>
            </a:extLst>
          </p:cNvPr>
          <p:cNvSpPr/>
          <p:nvPr/>
        </p:nvSpPr>
        <p:spPr>
          <a:xfrm>
            <a:off x="5203370" y="3460781"/>
            <a:ext cx="2634343" cy="159767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Raleway SemiBold" pitchFamily="2" charset="0"/>
                <a:cs typeface="Calibri" panose="020F0502020204030204" pitchFamily="34" charset="0"/>
              </a:rPr>
              <a:t>+10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A6D2169-B6AC-4E35-99AC-216ACD469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1" y="3690902"/>
            <a:ext cx="2529500" cy="1554046"/>
          </a:xfrm>
          <a:prstGeom prst="rect">
            <a:avLst/>
          </a:prstGeom>
        </p:spPr>
      </p:pic>
      <p:sp>
        <p:nvSpPr>
          <p:cNvPr id="8" name="Action Button: Go Home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xmlns="" id="{91AA8BDD-6E21-4B2E-8E63-204C6CFD5DDD}"/>
              </a:ext>
            </a:extLst>
          </p:cNvPr>
          <p:cNvSpPr/>
          <p:nvPr/>
        </p:nvSpPr>
        <p:spPr>
          <a:xfrm>
            <a:off x="160421" y="4475747"/>
            <a:ext cx="818147" cy="66775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Raleway SemiBold" pitchFamily="2" charset="0"/>
            </a:endParaRPr>
          </a:p>
        </p:txBody>
      </p:sp>
      <p:pic>
        <p:nvPicPr>
          <p:cNvPr id="1028" name="Picture 4" descr="Spotlight: A female taxi driver gives us the down-low on working in the  industry">
            <a:extLst>
              <a:ext uri="{FF2B5EF4-FFF2-40B4-BE49-F238E27FC236}">
                <a16:creationId xmlns:a16="http://schemas.microsoft.com/office/drawing/2014/main" xmlns="" id="{1CA500DF-EACE-8ED8-B353-A299AFB8C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875" y="216132"/>
            <a:ext cx="4467225" cy="313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90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8">
            <a:extLst>
              <a:ext uri="{FF2B5EF4-FFF2-40B4-BE49-F238E27FC236}">
                <a16:creationId xmlns:a16="http://schemas.microsoft.com/office/drawing/2014/main" xmlns="" id="{96748F10-3EAB-4B31-8680-A3A7AB19A74C}"/>
              </a:ext>
            </a:extLst>
          </p:cNvPr>
          <p:cNvSpPr txBox="1">
            <a:spLocks/>
          </p:cNvSpPr>
          <p:nvPr/>
        </p:nvSpPr>
        <p:spPr>
          <a:xfrm>
            <a:off x="63709" y="1699535"/>
            <a:ext cx="4096982" cy="88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600" dirty="0">
                <a:solidFill>
                  <a:srgbClr val="C00000"/>
                </a:solidFill>
                <a:latin typeface="Raleway SemiBold" pitchFamily="2" charset="0"/>
              </a:rPr>
              <a:t>- Is he a driver?</a:t>
            </a:r>
          </a:p>
        </p:txBody>
      </p:sp>
      <p:sp>
        <p:nvSpPr>
          <p:cNvPr id="26" name="Subtitle 8">
            <a:extLst>
              <a:ext uri="{FF2B5EF4-FFF2-40B4-BE49-F238E27FC236}">
                <a16:creationId xmlns:a16="http://schemas.microsoft.com/office/drawing/2014/main" xmlns="" id="{4D3644C0-1D85-4FDF-B930-9B3C225CC5B7}"/>
              </a:ext>
            </a:extLst>
          </p:cNvPr>
          <p:cNvSpPr txBox="1">
            <a:spLocks/>
          </p:cNvSpPr>
          <p:nvPr/>
        </p:nvSpPr>
        <p:spPr>
          <a:xfrm>
            <a:off x="224645" y="2580158"/>
            <a:ext cx="3531631" cy="88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600" dirty="0">
                <a:solidFill>
                  <a:srgbClr val="C00000"/>
                </a:solidFill>
                <a:latin typeface="Raleway SemiBold" pitchFamily="2" charset="0"/>
              </a:rPr>
              <a:t>- No, he isn’t.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252443C-5528-4278-BEBD-CA1E8CC59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2066" y="85047"/>
            <a:ext cx="4848225" cy="3228975"/>
          </a:xfrm>
          <a:prstGeom prst="rect">
            <a:avLst/>
          </a:prstGeom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xmlns="" id="{AC9D2C0F-AF27-47E6-A631-E6828E73EDBE}"/>
              </a:ext>
            </a:extLst>
          </p:cNvPr>
          <p:cNvSpPr/>
          <p:nvPr/>
        </p:nvSpPr>
        <p:spPr>
          <a:xfrm>
            <a:off x="5203371" y="3460782"/>
            <a:ext cx="2242458" cy="15976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Raleway SemiBold" pitchFamily="2" charset="0"/>
                <a:cs typeface="Calibri" panose="020F0502020204030204" pitchFamily="34" charset="0"/>
              </a:rPr>
              <a:t>+5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8E0D65B-DC02-4D41-98A3-B9E3DF6B63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1" y="3690902"/>
            <a:ext cx="2529500" cy="1554046"/>
          </a:xfrm>
          <a:prstGeom prst="rect">
            <a:avLst/>
          </a:prstGeom>
        </p:spPr>
      </p:pic>
      <p:sp>
        <p:nvSpPr>
          <p:cNvPr id="8" name="Action Button: Go Home 7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0F90769D-0BC5-4311-AC1D-8F3482D21223}"/>
              </a:ext>
            </a:extLst>
          </p:cNvPr>
          <p:cNvSpPr/>
          <p:nvPr/>
        </p:nvSpPr>
        <p:spPr>
          <a:xfrm>
            <a:off x="160421" y="4475747"/>
            <a:ext cx="818147" cy="66775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Raleway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53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7" name="Google Shape;667;p44"/>
          <p:cNvGrpSpPr/>
          <p:nvPr/>
        </p:nvGrpSpPr>
        <p:grpSpPr>
          <a:xfrm>
            <a:off x="1259315" y="771392"/>
            <a:ext cx="4703364" cy="3495184"/>
            <a:chOff x="309900" y="238100"/>
            <a:chExt cx="7048350" cy="5237800"/>
          </a:xfrm>
        </p:grpSpPr>
        <p:sp>
          <p:nvSpPr>
            <p:cNvPr id="668" name="Google Shape;668;p44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4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4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4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4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4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4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4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4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7" name="Google Shape;677;p44"/>
          <p:cNvSpPr/>
          <p:nvPr/>
        </p:nvSpPr>
        <p:spPr>
          <a:xfrm>
            <a:off x="6653125" y="4299498"/>
            <a:ext cx="1149000" cy="309000"/>
          </a:xfrm>
          <a:prstGeom prst="ellipse">
            <a:avLst/>
          </a:prstGeom>
          <a:solidFill>
            <a:srgbClr val="053A3F">
              <a:alpha val="2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44"/>
          <p:cNvSpPr/>
          <p:nvPr/>
        </p:nvSpPr>
        <p:spPr>
          <a:xfrm>
            <a:off x="1405850" y="2066230"/>
            <a:ext cx="4370400" cy="133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679" name="Google Shape;679;p44"/>
          <p:cNvSpPr txBox="1">
            <a:spLocks noGrp="1"/>
          </p:cNvSpPr>
          <p:nvPr>
            <p:ph type="ctrTitle"/>
          </p:nvPr>
        </p:nvSpPr>
        <p:spPr>
          <a:xfrm>
            <a:off x="1405850" y="1415225"/>
            <a:ext cx="4410300" cy="65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</a:t>
            </a:r>
            <a:endParaRPr/>
          </a:p>
        </p:txBody>
      </p:sp>
      <p:sp>
        <p:nvSpPr>
          <p:cNvPr id="680" name="Google Shape;680;p44"/>
          <p:cNvSpPr txBox="1">
            <a:spLocks noGrp="1"/>
          </p:cNvSpPr>
          <p:nvPr>
            <p:ph type="subTitle" idx="1"/>
          </p:nvPr>
        </p:nvSpPr>
        <p:spPr>
          <a:xfrm>
            <a:off x="1491347" y="2463550"/>
            <a:ext cx="4199400" cy="3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/>
              <a:t>Good bye</a:t>
            </a:r>
            <a:endParaRPr sz="5400"/>
          </a:p>
        </p:txBody>
      </p:sp>
      <p:pic>
        <p:nvPicPr>
          <p:cNvPr id="681" name="Google Shape;68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1625" y="343275"/>
            <a:ext cx="1509268" cy="115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8334244" y="3400490"/>
            <a:ext cx="327023" cy="309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20578" y="2965813"/>
            <a:ext cx="486038" cy="434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699987">
            <a:off x="7884686" y="3720913"/>
            <a:ext cx="486036" cy="43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64825" y="1706652"/>
            <a:ext cx="1963280" cy="2790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70"/>
          <p:cNvSpPr txBox="1">
            <a:spLocks noGrp="1"/>
          </p:cNvSpPr>
          <p:nvPr>
            <p:ph type="title"/>
          </p:nvPr>
        </p:nvSpPr>
        <p:spPr>
          <a:xfrm>
            <a:off x="2256825" y="3806698"/>
            <a:ext cx="4015500" cy="110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dirty="0">
                <a:latin typeface="Raleway Medium"/>
                <a:ea typeface="Raleway Medium"/>
                <a:cs typeface="Raleway Medium"/>
                <a:sym typeface="Raleway Medium"/>
              </a:rPr>
              <a:t>Ca </a:t>
            </a:r>
            <a:r>
              <a:rPr lang="en-US" sz="3500" b="0" dirty="0" err="1">
                <a:latin typeface="Raleway Medium"/>
                <a:ea typeface="Raleway Medium"/>
                <a:cs typeface="Raleway Medium"/>
                <a:sym typeface="Raleway Medium"/>
              </a:rPr>
              <a:t>sĩ</a:t>
            </a:r>
            <a:endParaRPr sz="3500" b="0" dirty="0"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871" name="Google Shape;871;p70"/>
          <p:cNvSpPr txBox="1">
            <a:spLocks noGrp="1"/>
          </p:cNvSpPr>
          <p:nvPr>
            <p:ph type="title" idx="2"/>
          </p:nvPr>
        </p:nvSpPr>
        <p:spPr>
          <a:xfrm>
            <a:off x="2060900" y="3451475"/>
            <a:ext cx="47508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0" dirty="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singer (N)</a:t>
            </a:r>
            <a:endParaRPr sz="5000" b="0" dirty="0">
              <a:solidFill>
                <a:schemeClr val="accent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5124" name="Picture 4" descr="7,371 Baby Singing Cartoon Royalty-Free Images, Stock Photos &amp; Pictures |  Shutterstock">
            <a:extLst>
              <a:ext uri="{FF2B5EF4-FFF2-40B4-BE49-F238E27FC236}">
                <a16:creationId xmlns:a16="http://schemas.microsoft.com/office/drawing/2014/main" xmlns="" id="{8C6E4F76-FDF3-EC97-54AE-1597539732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8"/>
          <a:stretch/>
        </p:blipFill>
        <p:spPr bwMode="auto">
          <a:xfrm>
            <a:off x="2521500" y="162732"/>
            <a:ext cx="3486150" cy="332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inger__us_1">
            <a:hlinkClick r:id="" action="ppaction://media"/>
            <a:extLst>
              <a:ext uri="{FF2B5EF4-FFF2-40B4-BE49-F238E27FC236}">
                <a16:creationId xmlns:a16="http://schemas.microsoft.com/office/drawing/2014/main" xmlns="" id="{BED847F8-40EC-FF80-42CF-643BD8F797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5826" y="265430"/>
            <a:ext cx="881726" cy="88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9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7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70"/>
          <p:cNvSpPr txBox="1">
            <a:spLocks noGrp="1"/>
          </p:cNvSpPr>
          <p:nvPr>
            <p:ph type="title"/>
          </p:nvPr>
        </p:nvSpPr>
        <p:spPr>
          <a:xfrm>
            <a:off x="2256825" y="3806698"/>
            <a:ext cx="4015500" cy="110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dirty="0">
                <a:latin typeface="Raleway Medium"/>
                <a:ea typeface="Raleway Medium"/>
                <a:cs typeface="Raleway Medium"/>
                <a:sym typeface="Raleway Medium"/>
              </a:rPr>
              <a:t>Y </a:t>
            </a:r>
            <a:r>
              <a:rPr lang="en-US" sz="3500" b="0" dirty="0" err="1">
                <a:latin typeface="Raleway Medium"/>
                <a:ea typeface="Raleway Medium"/>
                <a:cs typeface="Raleway Medium"/>
                <a:sym typeface="Raleway Medium"/>
              </a:rPr>
              <a:t>tá</a:t>
            </a:r>
            <a:endParaRPr sz="3500" b="0" dirty="0"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871" name="Google Shape;871;p70"/>
          <p:cNvSpPr txBox="1">
            <a:spLocks noGrp="1"/>
          </p:cNvSpPr>
          <p:nvPr>
            <p:ph type="title" idx="2"/>
          </p:nvPr>
        </p:nvSpPr>
        <p:spPr>
          <a:xfrm>
            <a:off x="2060900" y="3451475"/>
            <a:ext cx="47508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000" b="0" dirty="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N</a:t>
            </a:r>
            <a:r>
              <a:rPr lang="en" sz="5000" b="0" dirty="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urse (N)</a:t>
            </a:r>
            <a:endParaRPr sz="5000" b="0" dirty="0">
              <a:solidFill>
                <a:schemeClr val="accent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67B26ED-D9FC-09DB-58C9-2627F85A5C9F}"/>
              </a:ext>
            </a:extLst>
          </p:cNvPr>
          <p:cNvGrpSpPr/>
          <p:nvPr/>
        </p:nvGrpSpPr>
        <p:grpSpPr>
          <a:xfrm>
            <a:off x="2541632" y="228602"/>
            <a:ext cx="3789336" cy="3103534"/>
            <a:chOff x="2000250" y="228602"/>
            <a:chExt cx="5144469" cy="4686296"/>
          </a:xfrm>
        </p:grpSpPr>
        <p:pic>
          <p:nvPicPr>
            <p:cNvPr id="6146" name="Picture 2" descr="Vector Illustration Of Nurse Isolated On White Background Jobs And  Occupations Concept Cartoon Characters Education And School Kids Coloring  Page Printable Activity Worksheet Flashcard High-Res Vector Graphic - Getty  Images">
              <a:extLst>
                <a:ext uri="{FF2B5EF4-FFF2-40B4-BE49-F238E27FC236}">
                  <a16:creationId xmlns:a16="http://schemas.microsoft.com/office/drawing/2014/main" xmlns="" id="{67D98E05-9D14-EDCD-B80D-4D1B8EAE66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5" b="4445"/>
            <a:stretch/>
          </p:blipFill>
          <p:spPr bwMode="auto">
            <a:xfrm>
              <a:off x="2000250" y="228602"/>
              <a:ext cx="5143500" cy="4686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AA56428F-05C7-D6CA-9E14-2866D12E9FE6}"/>
                </a:ext>
              </a:extLst>
            </p:cNvPr>
            <p:cNvSpPr/>
            <p:nvPr/>
          </p:nvSpPr>
          <p:spPr>
            <a:xfrm>
              <a:off x="5044698" y="3169403"/>
              <a:ext cx="2100021" cy="4959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" name="nurse__gb_1">
            <a:hlinkClick r:id="" action="ppaction://media"/>
            <a:extLst>
              <a:ext uri="{FF2B5EF4-FFF2-40B4-BE49-F238E27FC236}">
                <a16:creationId xmlns:a16="http://schemas.microsoft.com/office/drawing/2014/main" xmlns="" id="{63877026-7A2C-185D-BFBF-C1ED705169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35702" y="228860"/>
            <a:ext cx="793404" cy="79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2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7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70"/>
          <p:cNvSpPr txBox="1">
            <a:spLocks noGrp="1"/>
          </p:cNvSpPr>
          <p:nvPr>
            <p:ph type="title"/>
          </p:nvPr>
        </p:nvSpPr>
        <p:spPr>
          <a:xfrm>
            <a:off x="2256825" y="3806698"/>
            <a:ext cx="4015500" cy="110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dirty="0" err="1">
                <a:latin typeface="Raleway Medium"/>
                <a:ea typeface="Raleway Medium"/>
                <a:cs typeface="Raleway Medium"/>
                <a:sym typeface="Raleway Medium"/>
              </a:rPr>
              <a:t>Giáo</a:t>
            </a:r>
            <a:r>
              <a:rPr lang="en-US" sz="3500" b="0" dirty="0"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3500" b="0" dirty="0" err="1">
                <a:latin typeface="Raleway Medium"/>
                <a:ea typeface="Raleway Medium"/>
                <a:cs typeface="Raleway Medium"/>
                <a:sym typeface="Raleway Medium"/>
              </a:rPr>
              <a:t>viên</a:t>
            </a:r>
            <a:endParaRPr sz="3500" b="0" dirty="0"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871" name="Google Shape;871;p70"/>
          <p:cNvSpPr txBox="1">
            <a:spLocks noGrp="1"/>
          </p:cNvSpPr>
          <p:nvPr>
            <p:ph type="title" idx="2"/>
          </p:nvPr>
        </p:nvSpPr>
        <p:spPr>
          <a:xfrm>
            <a:off x="2060900" y="3451475"/>
            <a:ext cx="47508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0" dirty="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teacher</a:t>
            </a:r>
            <a:r>
              <a:rPr lang="en" sz="5000" b="0" dirty="0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 (N)</a:t>
            </a:r>
            <a:endParaRPr sz="5000" b="0" dirty="0">
              <a:solidFill>
                <a:schemeClr val="accent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7174" name="Picture 6" descr="Free Male Teacher Vector Illustration (AI)">
            <a:extLst>
              <a:ext uri="{FF2B5EF4-FFF2-40B4-BE49-F238E27FC236}">
                <a16:creationId xmlns:a16="http://schemas.microsoft.com/office/drawing/2014/main" xmlns="" id="{56DB9B73-8DB1-F1C2-B798-F76A9CE7F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523" y="149414"/>
            <a:ext cx="4179553" cy="330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eacher__us_1">
            <a:hlinkClick r:id="" action="ppaction://media"/>
            <a:extLst>
              <a:ext uri="{FF2B5EF4-FFF2-40B4-BE49-F238E27FC236}">
                <a16:creationId xmlns:a16="http://schemas.microsoft.com/office/drawing/2014/main" xmlns="" id="{51A632B6-6EA8-519E-7D6B-5FB6E33577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60393" y="223866"/>
            <a:ext cx="909782" cy="9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0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71" grpId="0"/>
    </p:bldLst>
  </p:timing>
</p:sld>
</file>

<file path=ppt/theme/theme1.xml><?xml version="1.0" encoding="utf-8"?>
<a:theme xmlns:a="http://schemas.openxmlformats.org/drawingml/2006/main" name="Back to School Activities for Elementary by Slidesgo">
  <a:themeElements>
    <a:clrScheme name="Simple Light">
      <a:dk1>
        <a:srgbClr val="FFFFFF"/>
      </a:dk1>
      <a:lt1>
        <a:srgbClr val="FF4F52"/>
      </a:lt1>
      <a:dk2>
        <a:srgbClr val="FFF1C9"/>
      </a:dk2>
      <a:lt2>
        <a:srgbClr val="FFB042"/>
      </a:lt2>
      <a:accent1>
        <a:srgbClr val="C44D35"/>
      </a:accent1>
      <a:accent2>
        <a:srgbClr val="6AC25B"/>
      </a:accent2>
      <a:accent3>
        <a:srgbClr val="95DED8"/>
      </a:accent3>
      <a:accent4>
        <a:srgbClr val="0B5E65"/>
      </a:accent4>
      <a:accent5>
        <a:srgbClr val="783F04"/>
      </a:accent5>
      <a:accent6>
        <a:srgbClr val="053A3F"/>
      </a:accent6>
      <a:hlink>
        <a:srgbClr val="053A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818</TotalTime>
  <Words>515</Words>
  <Application>Microsoft Office PowerPoint</Application>
  <PresentationFormat>On-screen Show (16:9)</PresentationFormat>
  <Paragraphs>155</Paragraphs>
  <Slides>63</Slides>
  <Notes>51</Notes>
  <HiddenSlides>0</HiddenSlides>
  <MMClips>34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3" baseType="lpstr">
      <vt:lpstr>Arial</vt:lpstr>
      <vt:lpstr>Raleway</vt:lpstr>
      <vt:lpstr>Comfortaa Medium</vt:lpstr>
      <vt:lpstr>Raleway SemiBold</vt:lpstr>
      <vt:lpstr>Calibri</vt:lpstr>
      <vt:lpstr>Mali</vt:lpstr>
      <vt:lpstr>Times New Roman</vt:lpstr>
      <vt:lpstr>Raleway Medium</vt:lpstr>
      <vt:lpstr>Bebas Neue</vt:lpstr>
      <vt:lpstr>Back to School Activities for Elementary by Slidesgo</vt:lpstr>
      <vt:lpstr>Jobs</vt:lpstr>
      <vt:lpstr>VOCABULARY</vt:lpstr>
      <vt:lpstr>Đầu bếp</vt:lpstr>
      <vt:lpstr>Bác sĩ</vt:lpstr>
      <vt:lpstr>Tài xế</vt:lpstr>
      <vt:lpstr>Nông dân</vt:lpstr>
      <vt:lpstr>Ca sĩ</vt:lpstr>
      <vt:lpstr>Y tá</vt:lpstr>
      <vt:lpstr>Giáo viên</vt:lpstr>
      <vt:lpstr>PowerPoint Presentation</vt:lpstr>
      <vt:lpstr>Check-up</vt:lpstr>
      <vt:lpstr>Tài xế</vt:lpstr>
      <vt:lpstr>Đầu bếp</vt:lpstr>
      <vt:lpstr>Bác sĩ</vt:lpstr>
      <vt:lpstr>Nông dân</vt:lpstr>
      <vt:lpstr>Y tá</vt:lpstr>
      <vt:lpstr>Giáo viên</vt:lpstr>
      <vt:lpstr>Ca sĩ</vt:lpstr>
      <vt:lpstr>Cái ghế</vt:lpstr>
      <vt:lpstr>PowerPoint Presentation</vt:lpstr>
      <vt:lpstr>PowerPoint Presentation</vt:lpstr>
      <vt:lpstr>Phòng khách</vt:lpstr>
      <vt:lpstr>Phòng ngủ</vt:lpstr>
      <vt:lpstr>Phòng bếp</vt:lpstr>
      <vt:lpstr>Phòng tắm</vt:lpstr>
      <vt:lpstr>Grammar</vt:lpstr>
      <vt:lpstr>What’s his job?</vt:lpstr>
      <vt:lpstr>He’s a driver.</vt:lpstr>
      <vt:lpstr>He’s a singer.</vt:lpstr>
      <vt:lpstr>He’s a famer.</vt:lpstr>
      <vt:lpstr>What’s her job?</vt:lpstr>
      <vt:lpstr>She’s a cook.</vt:lpstr>
      <vt:lpstr>She’s a nurse.</vt:lpstr>
      <vt:lpstr>PowerPoint Presentation</vt:lpstr>
      <vt:lpstr>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Check-up</vt:lpstr>
      <vt:lpstr>Is  she a teacher?</vt:lpstr>
      <vt:lpstr>Is she a famer?</vt:lpstr>
      <vt:lpstr>Is he a doctor?</vt:lpstr>
      <vt:lpstr>Is he a driver?</vt:lpstr>
      <vt:lpstr>Check-up</vt:lpstr>
      <vt:lpstr>PowerPoint Presentation</vt:lpstr>
      <vt:lpstr>PowerPoint Presentation</vt:lpstr>
      <vt:lpstr>Game time!!!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Jobs</dc:title>
  <cp:lastModifiedBy>PC</cp:lastModifiedBy>
  <cp:revision>35</cp:revision>
  <dcterms:modified xsi:type="dcterms:W3CDTF">2025-10-23T02:09:56Z</dcterms:modified>
</cp:coreProperties>
</file>