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75" r:id="rId3"/>
    <p:sldMasterId id="2147483752" r:id="rId4"/>
  </p:sldMasterIdLst>
  <p:notesMasterIdLst>
    <p:notesMasterId r:id="rId24"/>
  </p:notesMasterIdLst>
  <p:sldIdLst>
    <p:sldId id="403" r:id="rId5"/>
    <p:sldId id="405" r:id="rId6"/>
    <p:sldId id="409" r:id="rId7"/>
    <p:sldId id="406" r:id="rId8"/>
    <p:sldId id="396" r:id="rId9"/>
    <p:sldId id="265" r:id="rId10"/>
    <p:sldId id="266" r:id="rId11"/>
    <p:sldId id="267" r:id="rId12"/>
    <p:sldId id="268" r:id="rId13"/>
    <p:sldId id="373" r:id="rId14"/>
    <p:sldId id="374" r:id="rId15"/>
    <p:sldId id="375" r:id="rId16"/>
    <p:sldId id="376" r:id="rId17"/>
    <p:sldId id="407" r:id="rId18"/>
    <p:sldId id="408" r:id="rId19"/>
    <p:sldId id="379" r:id="rId20"/>
    <p:sldId id="400" r:id="rId21"/>
    <p:sldId id="402" r:id="rId22"/>
    <p:sldId id="40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B4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BB1886-7CE1-4215-B181-5ADB573A478F}" v="14" dt="2022-01-27T07:06:31.8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791" autoAdjust="0"/>
  </p:normalViewPr>
  <p:slideViewPr>
    <p:cSldViewPr snapToGrid="0">
      <p:cViewPr varScale="1">
        <p:scale>
          <a:sx n="66" d="100"/>
          <a:sy n="66" d="100"/>
        </p:scale>
        <p:origin x="-900" y="-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ngan" userId="53bcb93868f6791d" providerId="LiveId" clId="{E2BB1886-7CE1-4215-B181-5ADB573A478F}"/>
    <pc:docChg chg="undo custSel modSld">
      <pc:chgData name="tran ngan" userId="53bcb93868f6791d" providerId="LiveId" clId="{E2BB1886-7CE1-4215-B181-5ADB573A478F}" dt="2022-01-27T07:06:38.716" v="1331" actId="1076"/>
      <pc:docMkLst>
        <pc:docMk/>
      </pc:docMkLst>
      <pc:sldChg chg="modNotesTx">
        <pc:chgData name="tran ngan" userId="53bcb93868f6791d" providerId="LiveId" clId="{E2BB1886-7CE1-4215-B181-5ADB573A478F}" dt="2022-01-24T23:31:32.388" v="330" actId="20577"/>
        <pc:sldMkLst>
          <pc:docMk/>
          <pc:sldMk cId="69892510" sldId="265"/>
        </pc:sldMkLst>
      </pc:sldChg>
      <pc:sldChg chg="modNotesTx">
        <pc:chgData name="tran ngan" userId="53bcb93868f6791d" providerId="LiveId" clId="{E2BB1886-7CE1-4215-B181-5ADB573A478F}" dt="2022-01-24T23:32:21.836" v="339" actId="20577"/>
        <pc:sldMkLst>
          <pc:docMk/>
          <pc:sldMk cId="3329323190" sldId="266"/>
        </pc:sldMkLst>
      </pc:sldChg>
      <pc:sldChg chg="modNotesTx">
        <pc:chgData name="tran ngan" userId="53bcb93868f6791d" providerId="LiveId" clId="{E2BB1886-7CE1-4215-B181-5ADB573A478F}" dt="2022-01-24T23:32:41.701" v="348" actId="20577"/>
        <pc:sldMkLst>
          <pc:docMk/>
          <pc:sldMk cId="784099221" sldId="267"/>
        </pc:sldMkLst>
      </pc:sldChg>
      <pc:sldChg chg="modNotesTx">
        <pc:chgData name="tran ngan" userId="53bcb93868f6791d" providerId="LiveId" clId="{E2BB1886-7CE1-4215-B181-5ADB573A478F}" dt="2022-01-24T23:32:55.816" v="357" actId="20577"/>
        <pc:sldMkLst>
          <pc:docMk/>
          <pc:sldMk cId="2242928619" sldId="268"/>
        </pc:sldMkLst>
      </pc:sldChg>
      <pc:sldChg chg="modNotesTx">
        <pc:chgData name="tran ngan" userId="53bcb93868f6791d" providerId="LiveId" clId="{E2BB1886-7CE1-4215-B181-5ADB573A478F}" dt="2022-01-24T23:28:54.932" v="303" actId="20577"/>
        <pc:sldMkLst>
          <pc:docMk/>
          <pc:sldMk cId="3733158983" sldId="371"/>
        </pc:sldMkLst>
      </pc:sldChg>
      <pc:sldChg chg="modNotesTx">
        <pc:chgData name="tran ngan" userId="53bcb93868f6791d" providerId="LiveId" clId="{E2BB1886-7CE1-4215-B181-5ADB573A478F}" dt="2022-01-24T23:33:03.917" v="361" actId="20577"/>
        <pc:sldMkLst>
          <pc:docMk/>
          <pc:sldMk cId="53033535" sldId="372"/>
        </pc:sldMkLst>
      </pc:sldChg>
      <pc:sldChg chg="modNotesTx">
        <pc:chgData name="tran ngan" userId="53bcb93868f6791d" providerId="LiveId" clId="{E2BB1886-7CE1-4215-B181-5ADB573A478F}" dt="2022-01-24T23:45:57.634" v="362"/>
        <pc:sldMkLst>
          <pc:docMk/>
          <pc:sldMk cId="3521768211" sldId="373"/>
        </pc:sldMkLst>
      </pc:sldChg>
      <pc:sldChg chg="addSp delSp modSp mod delAnim modAnim modNotesTx">
        <pc:chgData name="tran ngan" userId="53bcb93868f6791d" providerId="LiveId" clId="{E2BB1886-7CE1-4215-B181-5ADB573A478F}" dt="2022-01-27T07:06:08.541" v="1329" actId="1076"/>
        <pc:sldMkLst>
          <pc:docMk/>
          <pc:sldMk cId="2643617082" sldId="374"/>
        </pc:sldMkLst>
        <pc:picChg chg="add del mod">
          <ac:chgData name="tran ngan" userId="53bcb93868f6791d" providerId="LiveId" clId="{E2BB1886-7CE1-4215-B181-5ADB573A478F}" dt="2022-01-27T06:57:18.416" v="1316" actId="478"/>
          <ac:picMkLst>
            <pc:docMk/>
            <pc:sldMk cId="2643617082" sldId="374"/>
            <ac:picMk id="2" creationId="{A3ABD375-7FED-4CAA-82FD-0B09880D8490}"/>
          </ac:picMkLst>
        </pc:picChg>
        <pc:picChg chg="add del mod">
          <ac:chgData name="tran ngan" userId="53bcb93868f6791d" providerId="LiveId" clId="{E2BB1886-7CE1-4215-B181-5ADB573A478F}" dt="2022-01-27T06:57:36.942" v="1318" actId="478"/>
          <ac:picMkLst>
            <pc:docMk/>
            <pc:sldMk cId="2643617082" sldId="374"/>
            <ac:picMk id="3" creationId="{8A2F4733-ACC2-4AFD-A77E-FF7278FBED9A}"/>
          </ac:picMkLst>
        </pc:picChg>
        <pc:picChg chg="add del mod">
          <ac:chgData name="tran ngan" userId="53bcb93868f6791d" providerId="LiveId" clId="{E2BB1886-7CE1-4215-B181-5ADB573A478F}" dt="2022-01-27T06:58:00.170" v="1320" actId="478"/>
          <ac:picMkLst>
            <pc:docMk/>
            <pc:sldMk cId="2643617082" sldId="374"/>
            <ac:picMk id="4" creationId="{AB0D739A-8B0A-4018-B58B-731AAA26387B}"/>
          </ac:picMkLst>
        </pc:picChg>
        <pc:picChg chg="add del mod">
          <ac:chgData name="tran ngan" userId="53bcb93868f6791d" providerId="LiveId" clId="{E2BB1886-7CE1-4215-B181-5ADB573A478F}" dt="2022-01-27T06:58:42.777" v="1323" actId="478"/>
          <ac:picMkLst>
            <pc:docMk/>
            <pc:sldMk cId="2643617082" sldId="374"/>
            <ac:picMk id="5" creationId="{3844975F-A532-4F5D-B5BB-2E7D69DC174A}"/>
          </ac:picMkLst>
        </pc:picChg>
        <pc:picChg chg="add del mod">
          <ac:chgData name="tran ngan" userId="53bcb93868f6791d" providerId="LiveId" clId="{E2BB1886-7CE1-4215-B181-5ADB573A478F}" dt="2022-01-27T06:59:13.219" v="1325" actId="478"/>
          <ac:picMkLst>
            <pc:docMk/>
            <pc:sldMk cId="2643617082" sldId="374"/>
            <ac:picMk id="6" creationId="{60C85FC8-363D-4AC8-8A4C-DBBE8D456A19}"/>
          </ac:picMkLst>
        </pc:picChg>
        <pc:picChg chg="add del mod">
          <ac:chgData name="tran ngan" userId="53bcb93868f6791d" providerId="LiveId" clId="{E2BB1886-7CE1-4215-B181-5ADB573A478F}" dt="2022-01-27T06:59:49.243" v="1327" actId="478"/>
          <ac:picMkLst>
            <pc:docMk/>
            <pc:sldMk cId="2643617082" sldId="374"/>
            <ac:picMk id="7" creationId="{1ED7FD48-3CAA-45C2-8C43-8C4A538EF5A9}"/>
          </ac:picMkLst>
        </pc:picChg>
        <pc:picChg chg="add mod">
          <ac:chgData name="tran ngan" userId="53bcb93868f6791d" providerId="LiveId" clId="{E2BB1886-7CE1-4215-B181-5ADB573A478F}" dt="2022-01-27T07:06:08.541" v="1329" actId="1076"/>
          <ac:picMkLst>
            <pc:docMk/>
            <pc:sldMk cId="2643617082" sldId="374"/>
            <ac:picMk id="9" creationId="{16CA0214-D87C-4457-A4EE-D4298E8DC221}"/>
          </ac:picMkLst>
        </pc:picChg>
      </pc:sldChg>
      <pc:sldChg chg="modNotesTx">
        <pc:chgData name="tran ngan" userId="53bcb93868f6791d" providerId="LiveId" clId="{E2BB1886-7CE1-4215-B181-5ADB573A478F}" dt="2022-01-24T23:46:32.925" v="365"/>
        <pc:sldMkLst>
          <pc:docMk/>
          <pc:sldMk cId="1531861569" sldId="375"/>
        </pc:sldMkLst>
      </pc:sldChg>
      <pc:sldChg chg="addSp modSp mod modAnim modNotesTx">
        <pc:chgData name="tran ngan" userId="53bcb93868f6791d" providerId="LiveId" clId="{E2BB1886-7CE1-4215-B181-5ADB573A478F}" dt="2022-01-27T07:06:38.716" v="1331" actId="1076"/>
        <pc:sldMkLst>
          <pc:docMk/>
          <pc:sldMk cId="2302112232" sldId="376"/>
        </pc:sldMkLst>
        <pc:picChg chg="add mod">
          <ac:chgData name="tran ngan" userId="53bcb93868f6791d" providerId="LiveId" clId="{E2BB1886-7CE1-4215-B181-5ADB573A478F}" dt="2022-01-27T07:06:38.716" v="1331" actId="1076"/>
          <ac:picMkLst>
            <pc:docMk/>
            <pc:sldMk cId="2302112232" sldId="376"/>
            <ac:picMk id="3" creationId="{54B73B9C-90AA-4EF4-9CC7-532764693B5F}"/>
          </ac:picMkLst>
        </pc:picChg>
      </pc:sldChg>
      <pc:sldChg chg="modNotesTx">
        <pc:chgData name="tran ngan" userId="53bcb93868f6791d" providerId="LiveId" clId="{E2BB1886-7CE1-4215-B181-5ADB573A478F}" dt="2022-01-25T00:05:26.510" v="884"/>
        <pc:sldMkLst>
          <pc:docMk/>
          <pc:sldMk cId="3912769829" sldId="377"/>
        </pc:sldMkLst>
      </pc:sldChg>
      <pc:sldChg chg="modNotesTx">
        <pc:chgData name="tran ngan" userId="53bcb93868f6791d" providerId="LiveId" clId="{E2BB1886-7CE1-4215-B181-5ADB573A478F}" dt="2022-01-25T00:05:32.787" v="885"/>
        <pc:sldMkLst>
          <pc:docMk/>
          <pc:sldMk cId="948395269" sldId="378"/>
        </pc:sldMkLst>
      </pc:sldChg>
      <pc:sldChg chg="modNotesTx">
        <pc:chgData name="tran ngan" userId="53bcb93868f6791d" providerId="LiveId" clId="{E2BB1886-7CE1-4215-B181-5ADB573A478F}" dt="2022-01-24T23:55:00.951" v="878" actId="20577"/>
        <pc:sldMkLst>
          <pc:docMk/>
          <pc:sldMk cId="416011957" sldId="379"/>
        </pc:sldMkLst>
      </pc:sldChg>
      <pc:sldChg chg="addSp delSp modSp modNotesTx">
        <pc:chgData name="tran ngan" userId="53bcb93868f6791d" providerId="LiveId" clId="{E2BB1886-7CE1-4215-B181-5ADB573A478F}" dt="2022-01-27T06:31:07.667" v="1238" actId="20577"/>
        <pc:sldMkLst>
          <pc:docMk/>
          <pc:sldMk cId="1024186479" sldId="386"/>
        </pc:sldMkLst>
        <pc:picChg chg="add mod">
          <ac:chgData name="tran ngan" userId="53bcb93868f6791d" providerId="LiveId" clId="{E2BB1886-7CE1-4215-B181-5ADB573A478F}" dt="2022-01-24T08:58:42.294" v="6"/>
          <ac:picMkLst>
            <pc:docMk/>
            <pc:sldMk cId="1024186479" sldId="386"/>
            <ac:picMk id="4" creationId="{7BA4ACAD-6C12-4A31-8327-C0C80CAD8393}"/>
          </ac:picMkLst>
        </pc:picChg>
        <pc:picChg chg="del">
          <ac:chgData name="tran ngan" userId="53bcb93868f6791d" providerId="LiveId" clId="{E2BB1886-7CE1-4215-B181-5ADB573A478F}" dt="2022-01-24T08:58:29.635" v="5" actId="478"/>
          <ac:picMkLst>
            <pc:docMk/>
            <pc:sldMk cId="1024186479" sldId="386"/>
            <ac:picMk id="1026" creationId="{00000000-0000-0000-0000-000000000000}"/>
          </ac:picMkLst>
        </pc:picChg>
      </pc:sldChg>
      <pc:sldChg chg="modNotesTx">
        <pc:chgData name="tran ngan" userId="53bcb93868f6791d" providerId="LiveId" clId="{E2BB1886-7CE1-4215-B181-5ADB573A478F}" dt="2022-01-25T00:05:50.877" v="891" actId="20577"/>
        <pc:sldMkLst>
          <pc:docMk/>
          <pc:sldMk cId="3900946221" sldId="390"/>
        </pc:sldMkLst>
      </pc:sldChg>
      <pc:sldChg chg="addSp delSp modSp mod addAnim delAnim modAnim">
        <pc:chgData name="tran ngan" userId="53bcb93868f6791d" providerId="LiveId" clId="{E2BB1886-7CE1-4215-B181-5ADB573A478F}" dt="2022-01-24T08:56:18.722" v="4"/>
        <pc:sldMkLst>
          <pc:docMk/>
          <pc:sldMk cId="3119577111" sldId="392"/>
        </pc:sldMkLst>
        <pc:spChg chg="add del mod">
          <ac:chgData name="tran ngan" userId="53bcb93868f6791d" providerId="LiveId" clId="{E2BB1886-7CE1-4215-B181-5ADB573A478F}" dt="2022-01-24T08:56:15.477" v="3" actId="478"/>
          <ac:spMkLst>
            <pc:docMk/>
            <pc:sldMk cId="3119577111" sldId="392"/>
            <ac:spMk id="11" creationId="{89D19B81-759D-41CC-8102-E9277C9DA3D1}"/>
          </ac:spMkLst>
        </pc:spChg>
        <pc:spChg chg="add mod">
          <ac:chgData name="tran ngan" userId="53bcb93868f6791d" providerId="LiveId" clId="{E2BB1886-7CE1-4215-B181-5ADB573A478F}" dt="2022-01-24T08:54:27.988" v="1" actId="1076"/>
          <ac:spMkLst>
            <pc:docMk/>
            <pc:sldMk cId="3119577111" sldId="392"/>
            <ac:spMk id="12" creationId="{79F3C3F9-606F-478E-AB3F-8B667DE0D90F}"/>
          </ac:spMkLst>
        </pc:spChg>
        <pc:picChg chg="add mod">
          <ac:chgData name="tran ngan" userId="53bcb93868f6791d" providerId="LiveId" clId="{E2BB1886-7CE1-4215-B181-5ADB573A478F}" dt="2022-01-24T08:54:27.988" v="1" actId="1076"/>
          <ac:picMkLst>
            <pc:docMk/>
            <pc:sldMk cId="3119577111" sldId="392"/>
            <ac:picMk id="10" creationId="{E83B29A9-2BDA-4D8D-B01F-7AF9D6636057}"/>
          </ac:picMkLst>
        </pc:picChg>
      </pc:sldChg>
      <pc:sldChg chg="modNotesTx">
        <pc:chgData name="tran ngan" userId="53bcb93868f6791d" providerId="LiveId" clId="{E2BB1886-7CE1-4215-B181-5ADB573A478F}" dt="2022-01-27T06:31:01.173" v="1232" actId="20577"/>
        <pc:sldMkLst>
          <pc:docMk/>
          <pc:sldMk cId="2408434178" sldId="394"/>
        </pc:sldMkLst>
      </pc:sldChg>
      <pc:sldChg chg="modNotesTx">
        <pc:chgData name="tran ngan" userId="53bcb93868f6791d" providerId="LiveId" clId="{E2BB1886-7CE1-4215-B181-5ADB573A478F}" dt="2022-01-27T06:30:56.148" v="1226" actId="20577"/>
        <pc:sldMkLst>
          <pc:docMk/>
          <pc:sldMk cId="1791984506" sldId="395"/>
        </pc:sldMkLst>
      </pc:sldChg>
      <pc:sldChg chg="addSp delSp modSp mod modNotesTx">
        <pc:chgData name="tran ngan" userId="53bcb93868f6791d" providerId="LiveId" clId="{E2BB1886-7CE1-4215-B181-5ADB573A478F}" dt="2022-01-24T23:31:23.279" v="321" actId="1076"/>
        <pc:sldMkLst>
          <pc:docMk/>
          <pc:sldMk cId="693983564" sldId="396"/>
        </pc:sldMkLst>
        <pc:picChg chg="add mod">
          <ac:chgData name="tran ngan" userId="53bcb93868f6791d" providerId="LiveId" clId="{E2BB1886-7CE1-4215-B181-5ADB573A478F}" dt="2022-01-24T23:31:23.279" v="321" actId="1076"/>
          <ac:picMkLst>
            <pc:docMk/>
            <pc:sldMk cId="693983564" sldId="396"/>
            <ac:picMk id="3" creationId="{80EE6DB4-6260-4D76-8FF3-33FC9ED7BBF3}"/>
          </ac:picMkLst>
        </pc:picChg>
        <pc:picChg chg="del mod">
          <ac:chgData name="tran ngan" userId="53bcb93868f6791d" providerId="LiveId" clId="{E2BB1886-7CE1-4215-B181-5ADB573A478F}" dt="2022-01-24T23:30:43.259" v="307" actId="478"/>
          <ac:picMkLst>
            <pc:docMk/>
            <pc:sldMk cId="693983564" sldId="396"/>
            <ac:picMk id="24" creationId="{B538DA31-DB48-4093-B498-8CFFD7A402BB}"/>
          </ac:picMkLst>
        </pc:picChg>
        <pc:picChg chg="mod">
          <ac:chgData name="tran ngan" userId="53bcb93868f6791d" providerId="LiveId" clId="{E2BB1886-7CE1-4215-B181-5ADB573A478F}" dt="2022-01-24T23:29:52.296" v="305" actId="1076"/>
          <ac:picMkLst>
            <pc:docMk/>
            <pc:sldMk cId="693983564" sldId="396"/>
            <ac:picMk id="2058" creationId="{9A66F0DF-2436-4388-97C4-A98D10AC2484}"/>
          </ac:picMkLst>
        </pc:picChg>
      </pc:sldChg>
      <pc:sldChg chg="modNotesTx">
        <pc:chgData name="tran ngan" userId="53bcb93868f6791d" providerId="LiveId" clId="{E2BB1886-7CE1-4215-B181-5ADB573A478F}" dt="2022-01-27T06:31:38.869" v="1314" actId="20577"/>
        <pc:sldMkLst>
          <pc:docMk/>
          <pc:sldMk cId="1302643846" sldId="397"/>
        </pc:sldMkLst>
      </pc:sldChg>
      <pc:sldChg chg="modNotesTx">
        <pc:chgData name="tran ngan" userId="53bcb93868f6791d" providerId="LiveId" clId="{E2BB1886-7CE1-4215-B181-5ADB573A478F}" dt="2022-01-24T23:55:10.848" v="879"/>
        <pc:sldMkLst>
          <pc:docMk/>
          <pc:sldMk cId="2377765876" sldId="400"/>
        </pc:sldMkLst>
      </pc:sldChg>
      <pc:sldChg chg="modNotesTx">
        <pc:chgData name="tran ngan" userId="53bcb93868f6791d" providerId="LiveId" clId="{E2BB1886-7CE1-4215-B181-5ADB573A478F}" dt="2022-01-24T23:55:21.669" v="883"/>
        <pc:sldMkLst>
          <pc:docMk/>
          <pc:sldMk cId="3181657959" sldId="401"/>
        </pc:sldMkLst>
      </pc:sldChg>
      <pc:sldChg chg="addSp delSp mod modNotesTx">
        <pc:chgData name="tran ngan" userId="53bcb93868f6791d" providerId="LiveId" clId="{E2BB1886-7CE1-4215-B181-5ADB573A478F}" dt="2022-01-24T23:55:19.086" v="882"/>
        <pc:sldMkLst>
          <pc:docMk/>
          <pc:sldMk cId="3556469036" sldId="402"/>
        </pc:sldMkLst>
        <pc:spChg chg="add del">
          <ac:chgData name="tran ngan" userId="53bcb93868f6791d" providerId="LiveId" clId="{E2BB1886-7CE1-4215-B181-5ADB573A478F}" dt="2022-01-24T23:55:15.252" v="881" actId="22"/>
          <ac:spMkLst>
            <pc:docMk/>
            <pc:sldMk cId="3556469036" sldId="402"/>
            <ac:spMk id="24" creationId="{57B7DE09-DF1B-473E-8C6A-C4BC071432E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3A8262-0F6C-48ED-A038-6A868A8F265A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E88E3C-9687-42DC-9FCB-78FCB4D5F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76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4451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889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119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227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146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4488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Game: Whisper </a:t>
            </a:r>
          </a:p>
          <a:p>
            <a:r>
              <a:rPr lang="en-US" dirty="0" smtClean="0"/>
              <a:t>- Teacher </a:t>
            </a:r>
            <a:r>
              <a:rPr lang="en-US" dirty="0"/>
              <a:t>divides </a:t>
            </a:r>
            <a:r>
              <a:rPr lang="en-US" dirty="0" smtClean="0"/>
              <a:t>the class </a:t>
            </a:r>
            <a:r>
              <a:rPr lang="en-US" dirty="0"/>
              <a:t>into groups of 4.</a:t>
            </a:r>
          </a:p>
          <a:p>
            <a:r>
              <a:rPr lang="en-US" dirty="0" smtClean="0"/>
              <a:t>- Teachers </a:t>
            </a:r>
            <a:r>
              <a:rPr lang="en-US" dirty="0"/>
              <a:t>asks 2 groups to get in 2 lines and </a:t>
            </a:r>
            <a:r>
              <a:rPr lang="en-US" dirty="0" smtClean="0"/>
              <a:t>stand </a:t>
            </a:r>
            <a:r>
              <a:rPr lang="en-US" dirty="0"/>
              <a:t>back to the board.</a:t>
            </a:r>
          </a:p>
          <a:p>
            <a:r>
              <a:rPr lang="en-US" dirty="0" smtClean="0"/>
              <a:t>- Teacher </a:t>
            </a:r>
            <a:r>
              <a:rPr lang="en-US" dirty="0"/>
              <a:t>asks </a:t>
            </a:r>
            <a:r>
              <a:rPr lang="en-US" dirty="0" smtClean="0"/>
              <a:t>the</a:t>
            </a:r>
            <a:r>
              <a:rPr lang="en-US" baseline="0" dirty="0" smtClean="0"/>
              <a:t> first</a:t>
            </a:r>
            <a:r>
              <a:rPr lang="en-US" dirty="0" smtClean="0"/>
              <a:t> </a:t>
            </a:r>
            <a:r>
              <a:rPr lang="en-US" dirty="0"/>
              <a:t>pupil of each line to look at </a:t>
            </a:r>
            <a:r>
              <a:rPr lang="en-US" dirty="0" smtClean="0"/>
              <a:t>one picture </a:t>
            </a:r>
            <a:r>
              <a:rPr lang="en-US" dirty="0"/>
              <a:t>and whisper to the next </a:t>
            </a:r>
            <a:r>
              <a:rPr lang="en-US" dirty="0" smtClean="0"/>
              <a:t>pupil.</a:t>
            </a:r>
            <a:endParaRPr lang="en-US" dirty="0"/>
          </a:p>
          <a:p>
            <a:r>
              <a:rPr lang="en-US" dirty="0" smtClean="0"/>
              <a:t>- The </a:t>
            </a:r>
            <a:r>
              <a:rPr lang="en-US" dirty="0"/>
              <a:t>last one of each line comes to the board and choose the picture and stick it on the board.</a:t>
            </a:r>
          </a:p>
          <a:p>
            <a:r>
              <a:rPr lang="en-US" dirty="0" smtClean="0"/>
              <a:t>- Change </a:t>
            </a:r>
            <a:r>
              <a:rPr lang="en-US" dirty="0"/>
              <a:t>the position of </a:t>
            </a:r>
            <a:r>
              <a:rPr lang="en-US" dirty="0" smtClean="0"/>
              <a:t>the</a:t>
            </a:r>
            <a:r>
              <a:rPr lang="en-US" baseline="0" dirty="0" smtClean="0"/>
              <a:t> first</a:t>
            </a:r>
            <a:r>
              <a:rPr lang="en-US" dirty="0" smtClean="0"/>
              <a:t> </a:t>
            </a:r>
            <a:r>
              <a:rPr lang="en-US" dirty="0"/>
              <a:t>pupil and repeat the activities.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676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7769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1305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64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069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hangingPunct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 Look and Guess</a:t>
            </a:r>
          </a:p>
          <a:p>
            <a:pPr rtl="0" fontAlgn="base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shows 4 pictures numbered 1 to 4 on the board.</a:t>
            </a:r>
          </a:p>
          <a:p>
            <a:pPr rtl="0" fontAlgn="base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lets the pupils choose 1 square on the screen and open it.</a:t>
            </a:r>
          </a:p>
          <a:p>
            <a:pPr rtl="0" fontAlgn="base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lets the pupils guess the corresponding number of the picture.</a:t>
            </a: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394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Game: Look and Guess</a:t>
            </a:r>
          </a:p>
          <a:p>
            <a:r>
              <a:rPr lang="en-US" dirty="0" smtClean="0"/>
              <a:t>- Teacher </a:t>
            </a:r>
            <a:r>
              <a:rPr lang="en-US" dirty="0"/>
              <a:t>shows 4 pictures on the board with numbers.</a:t>
            </a:r>
          </a:p>
          <a:p>
            <a:r>
              <a:rPr lang="en-US" dirty="0" smtClean="0"/>
              <a:t>- Teacher </a:t>
            </a:r>
            <a:r>
              <a:rPr lang="en-US" dirty="0"/>
              <a:t>lets the pupils choose 1 square on the screen and open it.</a:t>
            </a:r>
          </a:p>
          <a:p>
            <a:r>
              <a:rPr lang="en-US" dirty="0" smtClean="0"/>
              <a:t>- Teacher </a:t>
            </a:r>
            <a:r>
              <a:rPr lang="en-US" dirty="0"/>
              <a:t>lets the pupils guess the </a:t>
            </a:r>
            <a:r>
              <a:rPr lang="en-US" dirty="0" smtClean="0"/>
              <a:t>number </a:t>
            </a:r>
            <a:r>
              <a:rPr lang="en-US" dirty="0"/>
              <a:t>of the pictures.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205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 4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574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 1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08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 2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934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 3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59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519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8.emf"/><Relationship Id="rId2" Type="http://schemas.openxmlformats.org/officeDocument/2006/relationships/image" Target="../media/image3.png"/><Relationship Id="rId16" Type="http://schemas.openxmlformats.org/officeDocument/2006/relationships/image" Target="../media/image19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FA7985A-7856-4EA3-B9B2-08914F38A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37ADBAEC-CD10-42DC-8D55-8802A63E8E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723D2640-80F2-4BDF-828C-A8A7AFB77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8ED04EE2-6023-4E8F-8514-946C3E3B3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2175531-F922-4A6E-B0E3-53DC3F52C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18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789012D-B963-4BA6-A3DC-5954847DA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46D31238-DB95-4CD7-BAD2-277C132C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8C33EA9B-9E4A-47BC-94B3-B684117D8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49EC6FCE-4D85-4D98-95BE-ED303C79D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95685A2A-97FC-4F1E-8FF9-44962AC1B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737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DDFA0326-EF25-438B-A7D0-9042B953B5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D41338DC-1328-4B87-9274-EC2155B41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20F8514-A586-43E1-87E7-4DB80A88F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276C9AB9-89CB-4082-AF31-7E4A99F9F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A58EB8DC-99E0-4A8C-B690-6AA2046E9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390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CD726594-28C5-49BB-9650-C73FEF412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1183" y="531795"/>
            <a:ext cx="9334713" cy="564776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9B5EFF00-F523-47FB-8C8D-C3E3D048EC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539" y="1315122"/>
            <a:ext cx="6096000" cy="403412"/>
          </a:xfrm>
        </p:spPr>
        <p:txBody>
          <a:bodyPr/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xmlns="" id="{48388A6B-2E80-4B02-967B-5F07FF5FD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70909" y="284001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xmlns="" id="{7E09718B-46DA-4611-8060-44868BFC15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0909" y="338865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xmlns="" id="{934E8D9F-9026-46FD-B26A-590CF532AF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0909" y="394536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xmlns="" id="{41009B24-6BCC-481A-B6A9-57963FAAF4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0909" y="4477870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xmlns="" id="{475874D6-993B-4386-9814-8A9B2CE7A5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70909" y="504264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2D9018A6-EC8E-46FC-A247-2D203FAFBB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99397" y="2435678"/>
            <a:ext cx="5723518" cy="1735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EB82EAE9-C244-4B7C-83DA-D789452550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60538" y="1749878"/>
            <a:ext cx="6096001" cy="654456"/>
          </a:xfrm>
        </p:spPr>
        <p:txBody>
          <a:bodyPr>
            <a:normAutofit/>
          </a:bodyPr>
          <a:lstStyle>
            <a:lvl1pPr algn="ctr">
              <a:defRPr sz="4236"/>
            </a:lvl1pPr>
          </a:lstStyle>
          <a:p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75972441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144">
          <p15:clr>
            <a:srgbClr val="FBAE40"/>
          </p15:clr>
        </p15:guide>
        <p15:guide id="2" orient="horz" pos="144">
          <p15:clr>
            <a:srgbClr val="FBAE40"/>
          </p15:clr>
        </p15:guide>
        <p15:guide id="3" pos="6192">
          <p15:clr>
            <a:srgbClr val="FBAE40"/>
          </p15:clr>
        </p15:guide>
        <p15:guide id="4" orient="horz" pos="47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xmlns="" id="{B194FA4C-2DE0-994F-9FE9-56269D16BF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345370">
            <a:off x="8986697" y="695281"/>
            <a:ext cx="3041178" cy="236138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xmlns="" id="{36C84385-BF2D-1A48-8ABF-182D8CFE8F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4291" y="4736051"/>
            <a:ext cx="3035954" cy="197450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FC6B08E2-B34E-D842-A62E-52C605DD45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42650">
            <a:off x="798069" y="3913118"/>
            <a:ext cx="2709423" cy="234961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36AA9A5D-001C-DB44-A987-D00CEBAFDF8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91533">
            <a:off x="8504760" y="3800401"/>
            <a:ext cx="2955321" cy="21207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1F717B7B-8014-49A8-8DEE-0B76DC52BB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37711" y="326122"/>
            <a:ext cx="5907719" cy="4300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BDD0522-1B9F-4B49-9036-9D80455C400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975898" y="1041022"/>
            <a:ext cx="4030267" cy="29444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AEFF3B96-43B8-4405-AB94-25EEBADE30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336419">
            <a:off x="444495" y="694006"/>
            <a:ext cx="2331114" cy="229822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xmlns="" id="{30283C0C-5422-43FF-BE18-A1A604B036B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496944">
            <a:off x="778778" y="1726221"/>
            <a:ext cx="1662545" cy="2988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xmlns="" id="{7A44C2EB-B795-4B2E-90BF-763FDB6874F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134069">
            <a:off x="1271486" y="5096253"/>
            <a:ext cx="1662545" cy="2988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xmlns="" id="{BA76D571-91E0-48A9-8FCE-72376A6BD3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87953">
            <a:off x="9610558" y="1669796"/>
            <a:ext cx="1662545" cy="2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7CA9E3-AC82-42CE-84E2-9DD7091FD0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6953" y="2047200"/>
            <a:ext cx="3325091" cy="1298986"/>
          </a:xfrm>
        </p:spPr>
        <p:txBody>
          <a:bodyPr>
            <a:normAutofit/>
          </a:bodyPr>
          <a:lstStyle>
            <a:lvl1pPr algn="ctr">
              <a:lnSpc>
                <a:spcPts val="4765"/>
              </a:lnSpc>
              <a:defRPr sz="3883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xmlns="" id="{AE13F347-2D12-4D3C-B05A-1CAD54B29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462530">
            <a:off x="598516" y="133932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xmlns="" id="{38EF6AA3-FB4B-4FD2-A9F5-45B69D73F7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21076257">
            <a:off x="953193" y="4703781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xmlns="" id="{0E42CCB3-AA1A-4EDC-9889-6138E5A43B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7546" y="5091057"/>
            <a:ext cx="2493818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xmlns="" id="{65CD2D70-E5CE-4005-898D-ADEBF2BDB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0865409">
            <a:off x="8871758" y="4352578"/>
            <a:ext cx="1706880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xmlns="" id="{66CAC128-DAA4-4DEB-B22C-6FD6222E6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424352">
            <a:off x="9376756" y="129473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xmlns="" id="{9217FCA8-AD80-4367-8B93-77947ECD42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35466">
            <a:off x="377213" y="1899857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5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xmlns="" id="{A26EB10B-C1B7-4602-8644-638ABFBF90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1014892">
            <a:off x="1152698" y="5220148"/>
            <a:ext cx="2050473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6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xmlns="" id="{462471B7-CE57-4BBA-9FD0-5E5FAF6AA7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98967" y="559935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xmlns="" id="{2D23A9D7-FC3D-44F2-A43B-EB186586CA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0934260">
            <a:off x="8871758" y="4836672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4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xmlns="" id="{93C58976-3720-42C0-A62D-E3CD4143E1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21378385">
            <a:off x="9354589" y="181407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tx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5" name="Text Placeholder 32">
            <a:extLst>
              <a:ext uri="{FF2B5EF4-FFF2-40B4-BE49-F238E27FC236}">
                <a16:creationId xmlns:a16="http://schemas.microsoft.com/office/drawing/2014/main" xmlns="" id="{E39D7B93-907E-435D-A657-DCF26F9275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4291" y="1621716"/>
            <a:ext cx="3103418" cy="369747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xmlns="" id="{0EA9CD02-09B3-204C-8C79-BDC98ACBC62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98226" y="5412142"/>
            <a:ext cx="1662545" cy="2988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xmlns="" id="{D6849C06-4809-7445-B720-4AB527FE71E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0828177">
            <a:off x="8964684" y="4723814"/>
            <a:ext cx="1662545" cy="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156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04-Dec-24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361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04-Dec-24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534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04-Dec-24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3564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04-Dec-24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90740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04-Dec-24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4146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04-Dec-24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14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7C487AE-C7E9-4165-9BF8-86AEFB433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69CFD733-CD13-4967-8D3D-E63A0D048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C9FAE4B-A484-4276-AE67-745B80A4A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B8712AB-497B-465D-94F2-C135E1D84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C6C4D27E-3F8C-41AC-A517-E31D3FEC1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4732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04-Dec-24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3890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04-Dec-24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3210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04-Dec-24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0381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04-Dec-24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188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04-Dec-24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4214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816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615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4802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585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953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9F329AD-5A18-4034-B227-205A99CB1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5006EBCB-B9FC-4A7E-990E-564F0BDEA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B9FDE1C2-D01C-447A-9F52-E02D893FF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C4DC1B5A-91AC-46D3-AFEA-8A296817E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33C14881-4755-4D7A-A247-075ACED8F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944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694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4177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1121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047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4144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119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E87D43C-F15F-4937-ADB9-AA824F60C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AB9ACAD1-9DA2-4290-9FC8-3C78CF063D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388A0EF5-2CF7-4018-9746-3C32FD26CA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1293CD42-4742-433F-811A-BC94EB5BF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4FB5FBA3-7086-4E08-B0B2-847F7582D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9B45F37D-D33B-4BD7-8EAB-586F158B9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45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11F25DB-CD9D-46EE-AC1C-BF9CAD1FC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69D2C0E7-6CED-4361-8F2F-E1EBA2289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21276970-A9C1-478A-8BF6-C0D6366462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1DB32F9A-BF42-4C6E-963A-7CB8881AF6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F1238A6E-7E21-4666-A02A-42E44DC2D3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A5F43A87-33F5-44C8-82C3-7D3C27351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444F7BEB-0316-4266-A967-D5F9A62B0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1EDDA0C7-8CCE-4688-A3F1-5FD8A8F28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35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F290444-B4BA-4763-9A02-5D2B515F6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D9B0CCD8-7932-4F8F-8BCE-DF068EFC1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32364703-AA6F-40E5-BC4D-356B3B168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FD4B7326-E7A0-49E3-A48C-7AC0CBC21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54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523A2B6F-A964-4CAE-B69E-A756AEB07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785A6056-A28B-4AA1-9C8E-C561BD5CE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F5259644-AF65-4F11-9F97-D553825C0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103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1F41B96-42C3-47F3-92B3-CB932BB1F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F6B91903-E934-48F7-8E88-76BA79123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2F99F707-0D21-4AA4-90D6-74C3D42D83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A5533B5B-014D-4406-B685-F21E90020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F9028817-A48B-41A5-A0B3-B9364B947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7056B05B-A3BD-46B0-8F64-A0BADF436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849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CBEF08C-50EE-4B5E-BF24-B306BB123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AD4629E4-0F8B-4123-9E10-F3F2614115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E649B903-D41A-4A27-9FBB-FDCF04D67A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D6C13A33-6754-4FAA-AE4D-27D095B89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9B0AB642-B6F1-4DD6-A331-CCB05E07C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4B14F1E9-9278-46A1-BB5F-F6DF7E6F0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95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A62E2CC3-9466-45E8-A842-FC8682065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625B515F-2740-45B7-8950-7B80F6261B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160455C-A496-4621-B171-4A5132E2A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7D6FC-966C-4FC5-8AD8-7F857FFA5E7D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C716E0A6-4CB0-41CE-9498-3DD92DD46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DE0512F5-3ADF-42A8-84EF-21C68C07E7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374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776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887553" rtl="0" eaLnBrk="1" latinLnBrk="0" hangingPunct="1">
        <a:lnSpc>
          <a:spcPct val="90000"/>
        </a:lnSpc>
        <a:spcBef>
          <a:spcPct val="0"/>
        </a:spcBef>
        <a:buNone/>
        <a:defRPr sz="42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887553" rtl="0" eaLnBrk="1" latinLnBrk="0" hangingPunct="1">
        <a:lnSpc>
          <a:spcPct val="90000"/>
        </a:lnSpc>
        <a:spcBef>
          <a:spcPts val="971"/>
        </a:spcBef>
        <a:buFont typeface="Arial" panose="020B0604020202020204" pitchFamily="34" charset="0"/>
        <a:buNone/>
        <a:defRPr sz="2718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2330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941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44077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884548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328325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77210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66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43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21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144">
          <p15:clr>
            <a:srgbClr val="F26B43"/>
          </p15:clr>
        </p15:guide>
        <p15:guide id="2" orient="horz" pos="144">
          <p15:clr>
            <a:srgbClr val="F26B43"/>
          </p15:clr>
        </p15:guide>
        <p15:guide id="3" pos="6192">
          <p15:clr>
            <a:srgbClr val="F26B43"/>
          </p15:clr>
        </p15:guide>
        <p15:guide id="4" orient="horz" pos="475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4D5BB8E-22C4-47E5-832A-FA3E56A2FDFD}" type="datetimeFigureOut">
              <a:rPr lang="en-US" smtClean="0"/>
              <a:t>04-Dec-24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410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3E066-D25A-4E40-8432-67C003ABB352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043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tif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5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28.pn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2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28.pn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2.png"/><Relationship Id="rId5" Type="http://schemas.openxmlformats.org/officeDocument/2006/relationships/image" Target="../media/image45.png"/><Relationship Id="rId15" Type="http://schemas.openxmlformats.org/officeDocument/2006/relationships/image" Target="../media/image51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49.png"/><Relationship Id="rId3" Type="http://schemas.openxmlformats.org/officeDocument/2006/relationships/image" Target="../media/image43.jpeg"/><Relationship Id="rId7" Type="http://schemas.openxmlformats.org/officeDocument/2006/relationships/image" Target="../media/image27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54.png"/><Relationship Id="rId5" Type="http://schemas.openxmlformats.org/officeDocument/2006/relationships/image" Target="../media/image32.png"/><Relationship Id="rId15" Type="http://schemas.openxmlformats.org/officeDocument/2006/relationships/image" Target="../media/image55.png"/><Relationship Id="rId10" Type="http://schemas.openxmlformats.org/officeDocument/2006/relationships/image" Target="../media/image44.png"/><Relationship Id="rId4" Type="http://schemas.openxmlformats.org/officeDocument/2006/relationships/image" Target="../media/image52.png"/><Relationship Id="rId9" Type="http://schemas.openxmlformats.org/officeDocument/2006/relationships/image" Target="../media/image51.png"/><Relationship Id="rId1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3.pn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9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7" y="321297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644" y="14226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8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32224" y="145143"/>
            <a:ext cx="9114971" cy="1230038"/>
          </a:xfrm>
        </p:spPr>
        <p:txBody>
          <a:bodyPr/>
          <a:lstStyle/>
          <a:p>
            <a:pPr algn="ctr"/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smtClean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</a:t>
            </a:r>
            <a:r>
              <a:rPr lang="en-US" sz="4400" b="1" smtClean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ook</a:t>
            </a:r>
            <a:r>
              <a:rPr lang="en-US" sz="44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listen and </a:t>
            </a:r>
            <a:r>
              <a:rPr lang="en-US" sz="4400" b="1" dirty="0" smtClean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repeat</a:t>
            </a:r>
            <a:r>
              <a:rPr lang="en-US" sz="7600" b="1" dirty="0" smtClean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76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9DF11EF9-5BB3-4DC3-9420-0E2FEF034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175" y="866775"/>
            <a:ext cx="588645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6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rack 97">
            <a:hlinkClick r:id="" action="ppaction://media"/>
            <a:extLst>
              <a:ext uri="{FF2B5EF4-FFF2-40B4-BE49-F238E27FC236}">
                <a16:creationId xmlns:a16="http://schemas.microsoft.com/office/drawing/2014/main" xmlns="" id="{16CA0214-D87C-4457-A4EE-D4298E8DC2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9141" y="169650"/>
            <a:ext cx="1093258" cy="10932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41" y="1184905"/>
            <a:ext cx="5689600" cy="4569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274" y="1184905"/>
            <a:ext cx="5805567" cy="46844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4361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257" y="0"/>
            <a:ext cx="8563429" cy="1204306"/>
          </a:xfrm>
        </p:spPr>
        <p:txBody>
          <a:bodyPr/>
          <a:lstStyle/>
          <a:p>
            <a:pPr algn="ctr"/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smtClean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L</a:t>
            </a:r>
            <a:r>
              <a:rPr lang="en-US" sz="4800" b="1" smtClean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isten, point </a:t>
            </a:r>
            <a:r>
              <a:rPr lang="en-US" sz="48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4800" b="1" dirty="0" smtClean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say.</a:t>
            </a:r>
            <a:endParaRPr lang="en-US" sz="48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3272A377-A9E8-4FB6-A960-4175D9DC1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0" y="866775"/>
            <a:ext cx="588645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6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ck 98">
            <a:hlinkClick r:id="" action="ppaction://media"/>
            <a:extLst>
              <a:ext uri="{FF2B5EF4-FFF2-40B4-BE49-F238E27FC236}">
                <a16:creationId xmlns:a16="http://schemas.microsoft.com/office/drawing/2014/main" xmlns="" id="{54B73B9C-90AA-4EF4-9CC7-532764693B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1" y="33868"/>
            <a:ext cx="999066" cy="9990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32934"/>
            <a:ext cx="4064000" cy="1200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1629" t="3692" r="1426" b="1680"/>
          <a:stretch/>
        </p:blipFill>
        <p:spPr>
          <a:xfrm>
            <a:off x="4013200" y="1032934"/>
            <a:ext cx="8060267" cy="57234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0211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33996"/>
            <a:ext cx="7531497" cy="1204306"/>
          </a:xfrm>
        </p:spPr>
        <p:txBody>
          <a:bodyPr/>
          <a:lstStyle/>
          <a:p>
            <a:pPr algn="ctr"/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smtClean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L</a:t>
            </a:r>
            <a:r>
              <a:rPr lang="en-US" sz="5400" b="1" smtClean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isten </a:t>
            </a:r>
            <a:r>
              <a:rPr lang="en-US" sz="54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5400" b="1" dirty="0" smtClean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tick.</a:t>
            </a:r>
            <a:endParaRPr lang="en-US" sz="54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C3A658D1-3198-448E-8112-FFFA50AB1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175" y="866775"/>
            <a:ext cx="588645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3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rack 99">
            <a:hlinkClick r:id="" action="ppaction://media"/>
            <a:extLst>
              <a:ext uri="{FF2B5EF4-FFF2-40B4-BE49-F238E27FC236}">
                <a16:creationId xmlns:a16="http://schemas.microsoft.com/office/drawing/2014/main" xmlns="" id="{D218EF4A-A041-4467-9CF9-666FF65CC1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385" y="0"/>
            <a:ext cx="1033834" cy="10338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2749" y="1"/>
            <a:ext cx="8416990" cy="33776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0709" y="3377683"/>
            <a:ext cx="8329030" cy="3480317"/>
          </a:xfrm>
          <a:prstGeom prst="rect">
            <a:avLst/>
          </a:prstGeom>
        </p:spPr>
      </p:pic>
      <p:pic>
        <p:nvPicPr>
          <p:cNvPr id="6" name="Đồ họa 5" descr="Checkmark with solid fill">
            <a:extLst>
              <a:ext uri="{FF2B5EF4-FFF2-40B4-BE49-F238E27FC236}">
                <a16:creationId xmlns:a16="http://schemas.microsoft.com/office/drawing/2014/main" xmlns="" id="{8FA7E881-3CCB-422D-928C-A6C1D37710C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91098" y="2829042"/>
            <a:ext cx="548641" cy="548641"/>
          </a:xfrm>
          <a:prstGeom prst="rect">
            <a:avLst/>
          </a:prstGeom>
        </p:spPr>
      </p:pic>
      <p:pic>
        <p:nvPicPr>
          <p:cNvPr id="9" name="Đồ họa 8" descr="Checkmark with solid fill">
            <a:extLst>
              <a:ext uri="{FF2B5EF4-FFF2-40B4-BE49-F238E27FC236}">
                <a16:creationId xmlns:a16="http://schemas.microsoft.com/office/drawing/2014/main" xmlns="" id="{C7D4DFCB-EE0F-4F1A-AB01-F965D880B3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09337" y="6214187"/>
            <a:ext cx="643813" cy="64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66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44599"/>
            <a:ext cx="7531497" cy="1204306"/>
          </a:xfrm>
        </p:spPr>
        <p:txBody>
          <a:bodyPr/>
          <a:lstStyle/>
          <a:p>
            <a:pPr algn="ctr"/>
            <a: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 time</a:t>
            </a:r>
            <a:endParaRPr lang="en-US" sz="50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5C67CC35-B399-44BD-82E2-4C3D1F1316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805"/>
            <a:ext cx="12192000" cy="39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xmlns="" id="{A6CF753C-F634-45CF-95D0-231757E89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4D25B0D7-CACC-4B77-BAFF-6556F5A874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395" y="3800474"/>
            <a:ext cx="2847975" cy="2847975"/>
          </a:xfrm>
          <a:prstGeom prst="rect">
            <a:avLst/>
          </a:prstGeom>
        </p:spPr>
      </p:pic>
      <p:pic>
        <p:nvPicPr>
          <p:cNvPr id="7" name="Hình ảnh 6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89E56C62-A155-44AD-8E5F-44AC657912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445" y="3594665"/>
            <a:ext cx="3321729" cy="3321729"/>
          </a:xfrm>
          <a:prstGeom prst="rect">
            <a:avLst/>
          </a:prstGeom>
        </p:spPr>
      </p:pic>
      <p:pic>
        <p:nvPicPr>
          <p:cNvPr id="9" name="Hình ảnh 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BDF0023D-652A-480B-A747-93D736B657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910" y="3839821"/>
            <a:ext cx="1389768" cy="2769279"/>
          </a:xfrm>
          <a:prstGeom prst="rect">
            <a:avLst/>
          </a:prstGeom>
        </p:spPr>
      </p:pic>
      <p:pic>
        <p:nvPicPr>
          <p:cNvPr id="11" name="Hình ảnh 1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D2BFA77F-F8D8-473D-AAF5-F65EB69537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925" y="1301038"/>
            <a:ext cx="2989449" cy="2989449"/>
          </a:xfrm>
          <a:prstGeom prst="rect">
            <a:avLst/>
          </a:prstGeom>
        </p:spPr>
      </p:pic>
      <p:pic>
        <p:nvPicPr>
          <p:cNvPr id="17" name="Hình ảnh 16" descr="Ảnh có chứa búp bê&#10;&#10;Mô tả được tạo tự động">
            <a:extLst>
              <a:ext uri="{FF2B5EF4-FFF2-40B4-BE49-F238E27FC236}">
                <a16:creationId xmlns:a16="http://schemas.microsoft.com/office/drawing/2014/main" xmlns="" id="{B046BB8B-3C62-4BCE-8CCC-3C32A60877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064" y="1299249"/>
            <a:ext cx="2874450" cy="2874450"/>
          </a:xfrm>
          <a:prstGeom prst="rect">
            <a:avLst/>
          </a:prstGeom>
        </p:spPr>
      </p:pic>
      <p:pic>
        <p:nvPicPr>
          <p:cNvPr id="19" name="Hình ảnh 1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97726361-CF10-490F-9E74-EBAF905FFB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729" y="1295428"/>
            <a:ext cx="2989449" cy="2989449"/>
          </a:xfrm>
          <a:prstGeom prst="rect">
            <a:avLst/>
          </a:prstGeom>
        </p:spPr>
      </p:pic>
      <p:pic>
        <p:nvPicPr>
          <p:cNvPr id="21" name="Hình ảnh 2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608DDB11-A037-42DC-8B49-42F138F769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78" y="1588054"/>
            <a:ext cx="2762250" cy="2762250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2E5244B4-6976-4ACA-929F-7D1BF113CAA7}"/>
              </a:ext>
            </a:extLst>
          </p:cNvPr>
          <p:cNvSpPr txBox="1"/>
          <p:nvPr/>
        </p:nvSpPr>
        <p:spPr>
          <a:xfrm rot="21397916">
            <a:off x="2053539" y="43428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A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D198F00F-8E52-482F-9E75-A355DCC965CC}"/>
              </a:ext>
            </a:extLst>
          </p:cNvPr>
          <p:cNvSpPr txBox="1"/>
          <p:nvPr/>
        </p:nvSpPr>
        <p:spPr>
          <a:xfrm rot="21365122">
            <a:off x="4233044" y="25091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B</a:t>
            </a:r>
          </a:p>
        </p:txBody>
      </p:sp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CCF9E1EA-8CFF-4BF8-8D9A-13FB923F8C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937" y="2864023"/>
            <a:ext cx="3702462" cy="3409119"/>
          </a:xfrm>
          <a:prstGeom prst="rect">
            <a:avLst/>
          </a:prstGeom>
        </p:spPr>
      </p:pic>
      <p:pic>
        <p:nvPicPr>
          <p:cNvPr id="24" name="Hình ảnh 23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xmlns="" id="{E83B4746-77C6-41EA-8902-CD6AFC96610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1724807" y="2968543"/>
            <a:ext cx="692013" cy="351215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xmlns="" id="{F878C74B-6AD2-41CD-92B9-E2CA68D0B77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1689249" y="2878787"/>
            <a:ext cx="692013" cy="351215"/>
          </a:xfrm>
          <a:prstGeom prst="rect">
            <a:avLst/>
          </a:prstGeom>
        </p:spPr>
      </p:pic>
      <p:pic>
        <p:nvPicPr>
          <p:cNvPr id="27" name="Hình ảnh 26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410E65F3-F5A1-4C0B-ABAC-CFB8EE7E30E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1707627" y="2801213"/>
            <a:ext cx="671907" cy="341011"/>
          </a:xfrm>
          <a:prstGeom prst="rect">
            <a:avLst/>
          </a:prstGeom>
        </p:spPr>
      </p:pic>
      <p:pic>
        <p:nvPicPr>
          <p:cNvPr id="28" name="Hình ảnh 27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xmlns="" id="{733338E9-F273-4BDD-B008-CA54A2B4A4C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4805524" y="2108975"/>
            <a:ext cx="692013" cy="351215"/>
          </a:xfrm>
          <a:prstGeom prst="rect">
            <a:avLst/>
          </a:prstGeom>
        </p:spPr>
      </p:pic>
      <p:pic>
        <p:nvPicPr>
          <p:cNvPr id="29" name="Hình ảnh 28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A6601D7F-103B-4C86-AE02-87E1FDE799B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4835888" y="1875103"/>
            <a:ext cx="671907" cy="341011"/>
          </a:xfrm>
          <a:prstGeom prst="rect">
            <a:avLst/>
          </a:prstGeom>
        </p:spPr>
      </p:pic>
      <p:pic>
        <p:nvPicPr>
          <p:cNvPr id="38" name="Hình ảnh 37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5FA201FE-2873-451D-AF31-3C577D2CB19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1642687" y="2889541"/>
            <a:ext cx="727371" cy="369161"/>
          </a:xfrm>
          <a:prstGeom prst="rect">
            <a:avLst/>
          </a:prstGeom>
        </p:spPr>
      </p:pic>
      <p:pic>
        <p:nvPicPr>
          <p:cNvPr id="39" name="Hình ảnh 38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DEB2DB91-C74E-4FA9-96D5-971D3F448E2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4767514" y="2006803"/>
            <a:ext cx="727371" cy="369161"/>
          </a:xfrm>
          <a:prstGeom prst="rect">
            <a:avLst/>
          </a:prstGeom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xmlns="" id="{5949539C-FBB8-4202-9F86-7E5BC204BB5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4819762" y="1993236"/>
            <a:ext cx="692013" cy="35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6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xmlns="" id="{A6CF753C-F634-45CF-95D0-231757E89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4D25B0D7-CACC-4B77-BAFF-6556F5A874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64" y="2780168"/>
            <a:ext cx="2847975" cy="2847975"/>
          </a:xfrm>
          <a:prstGeom prst="rect">
            <a:avLst/>
          </a:prstGeom>
        </p:spPr>
      </p:pic>
      <p:pic>
        <p:nvPicPr>
          <p:cNvPr id="7" name="Hình ảnh 6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89E56C62-A155-44AD-8E5F-44AC657912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348" y="3929285"/>
            <a:ext cx="3321729" cy="3321729"/>
          </a:xfrm>
          <a:prstGeom prst="rect">
            <a:avLst/>
          </a:prstGeom>
        </p:spPr>
      </p:pic>
      <p:pic>
        <p:nvPicPr>
          <p:cNvPr id="9" name="Hình ảnh 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BDF0023D-652A-480B-A747-93D736B657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791" y="4042299"/>
            <a:ext cx="1389768" cy="2769279"/>
          </a:xfrm>
          <a:prstGeom prst="rect">
            <a:avLst/>
          </a:prstGeom>
        </p:spPr>
      </p:pic>
      <p:pic>
        <p:nvPicPr>
          <p:cNvPr id="11" name="Hình ảnh 1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D2BFA77F-F8D8-473D-AAF5-F65EB69537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660" y="1523463"/>
            <a:ext cx="2989449" cy="2989449"/>
          </a:xfrm>
          <a:prstGeom prst="rect">
            <a:avLst/>
          </a:prstGeom>
        </p:spPr>
      </p:pic>
      <p:pic>
        <p:nvPicPr>
          <p:cNvPr id="17" name="Hình ảnh 16" descr="Ảnh có chứa búp bê&#10;&#10;Mô tả được tạo tự động">
            <a:extLst>
              <a:ext uri="{FF2B5EF4-FFF2-40B4-BE49-F238E27FC236}">
                <a16:creationId xmlns:a16="http://schemas.microsoft.com/office/drawing/2014/main" xmlns="" id="{B046BB8B-3C62-4BCE-8CCC-3C32A60877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740" y="1408111"/>
            <a:ext cx="2874450" cy="2874450"/>
          </a:xfrm>
          <a:prstGeom prst="rect">
            <a:avLst/>
          </a:prstGeom>
        </p:spPr>
      </p:pic>
      <p:pic>
        <p:nvPicPr>
          <p:cNvPr id="19" name="Hình ảnh 1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97726361-CF10-490F-9E74-EBAF905FFB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503" y="1557978"/>
            <a:ext cx="2989449" cy="2989449"/>
          </a:xfrm>
          <a:prstGeom prst="rect">
            <a:avLst/>
          </a:prstGeom>
        </p:spPr>
      </p:pic>
      <p:pic>
        <p:nvPicPr>
          <p:cNvPr id="21" name="Hình ảnh 2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608DDB11-A037-42DC-8B49-42F138F769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999" y="1501355"/>
            <a:ext cx="2762250" cy="2762250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2E5244B4-6976-4ACA-929F-7D1BF113CAA7}"/>
              </a:ext>
            </a:extLst>
          </p:cNvPr>
          <p:cNvSpPr txBox="1"/>
          <p:nvPr/>
        </p:nvSpPr>
        <p:spPr>
          <a:xfrm rot="21397916">
            <a:off x="2053539" y="43428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A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D198F00F-8E52-482F-9E75-A355DCC965CC}"/>
              </a:ext>
            </a:extLst>
          </p:cNvPr>
          <p:cNvSpPr txBox="1"/>
          <p:nvPr/>
        </p:nvSpPr>
        <p:spPr>
          <a:xfrm rot="21365122">
            <a:off x="4233044" y="25091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B</a:t>
            </a:r>
          </a:p>
        </p:txBody>
      </p:sp>
      <p:pic>
        <p:nvPicPr>
          <p:cNvPr id="30" name="Hình ảnh 29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C9C8642F-840B-4CEA-86A9-098EAD58BAF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1477320" y="3097664"/>
            <a:ext cx="727371" cy="369161"/>
          </a:xfrm>
          <a:prstGeom prst="rect">
            <a:avLst/>
          </a:prstGeom>
        </p:spPr>
      </p:pic>
      <p:pic>
        <p:nvPicPr>
          <p:cNvPr id="31" name="Hình ảnh 30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xmlns="" id="{31B030F5-328B-4050-9CF0-0D60024FAC6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1428677" y="3047556"/>
            <a:ext cx="692013" cy="351215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xmlns="" id="{EF165227-68B0-43CC-9DEA-67112C7DA78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1288499" y="2952973"/>
            <a:ext cx="692013" cy="351215"/>
          </a:xfrm>
          <a:prstGeom prst="rect">
            <a:avLst/>
          </a:prstGeom>
        </p:spPr>
      </p:pic>
      <p:pic>
        <p:nvPicPr>
          <p:cNvPr id="33" name="Hình ảnh 32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FD0FDF96-0B4B-403C-9A1A-997660D9B6E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2234482" y="918237"/>
            <a:ext cx="671907" cy="341011"/>
          </a:xfrm>
          <a:prstGeom prst="rect">
            <a:avLst/>
          </a:prstGeom>
        </p:spPr>
      </p:pic>
      <p:pic>
        <p:nvPicPr>
          <p:cNvPr id="34" name="Hình ảnh 33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B5F029E2-169B-424B-989A-12F53E5B2E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4665424" y="2018272"/>
            <a:ext cx="727371" cy="369161"/>
          </a:xfrm>
          <a:prstGeom prst="rect">
            <a:avLst/>
          </a:prstGeom>
        </p:spPr>
      </p:pic>
      <p:pic>
        <p:nvPicPr>
          <p:cNvPr id="35" name="Hình ảnh 34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xmlns="" id="{EF4EEE84-BD60-43A0-9D73-3C21E7BBACA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4716601" y="2280981"/>
            <a:ext cx="692013" cy="351215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xmlns="" id="{471907E4-53FB-4C5A-BE11-B883301D7D4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4403929" y="658056"/>
            <a:ext cx="692013" cy="351215"/>
          </a:xfrm>
          <a:prstGeom prst="rect">
            <a:avLst/>
          </a:prstGeom>
        </p:spPr>
      </p:pic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A73A44FB-883F-4F34-8E19-FAD8643EF26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4720639" y="2191358"/>
            <a:ext cx="671907" cy="341011"/>
          </a:xfrm>
          <a:prstGeom prst="rect">
            <a:avLst/>
          </a:prstGeom>
        </p:spPr>
      </p:pic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CCF9E1EA-8CFF-4BF8-8D9A-13FB923F8C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327" y="4042299"/>
            <a:ext cx="3152618" cy="290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6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xmlns="" id="{A6CF753C-F634-45CF-95D0-231757E89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2E5244B4-6976-4ACA-929F-7D1BF113CAA7}"/>
              </a:ext>
            </a:extLst>
          </p:cNvPr>
          <p:cNvSpPr txBox="1"/>
          <p:nvPr/>
        </p:nvSpPr>
        <p:spPr>
          <a:xfrm rot="21397916">
            <a:off x="2053539" y="43428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A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D198F00F-8E52-482F-9E75-A355DCC965CC}"/>
              </a:ext>
            </a:extLst>
          </p:cNvPr>
          <p:cNvSpPr txBox="1"/>
          <p:nvPr/>
        </p:nvSpPr>
        <p:spPr>
          <a:xfrm rot="21365122">
            <a:off x="4233044" y="25091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B</a:t>
            </a:r>
          </a:p>
        </p:txBody>
      </p:sp>
      <p:pic>
        <p:nvPicPr>
          <p:cNvPr id="30" name="Hình ảnh 29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C9C8642F-840B-4CEA-86A9-098EAD58BA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2277014" y="2356179"/>
            <a:ext cx="727371" cy="369161"/>
          </a:xfrm>
          <a:prstGeom prst="rect">
            <a:avLst/>
          </a:prstGeom>
        </p:spPr>
      </p:pic>
      <p:pic>
        <p:nvPicPr>
          <p:cNvPr id="31" name="Hình ảnh 30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xmlns="" id="{31B030F5-328B-4050-9CF0-0D60024FAC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2236585" y="1872267"/>
            <a:ext cx="692013" cy="351215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xmlns="" id="{EF165227-68B0-43CC-9DEA-67112C7DA7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2224427" y="1382371"/>
            <a:ext cx="692013" cy="351215"/>
          </a:xfrm>
          <a:prstGeom prst="rect">
            <a:avLst/>
          </a:prstGeom>
        </p:spPr>
      </p:pic>
      <p:pic>
        <p:nvPicPr>
          <p:cNvPr id="33" name="Hình ảnh 32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FD0FDF96-0B4B-403C-9A1A-997660D9B6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2234482" y="918237"/>
            <a:ext cx="671907" cy="341011"/>
          </a:xfrm>
          <a:prstGeom prst="rect">
            <a:avLst/>
          </a:prstGeom>
        </p:spPr>
      </p:pic>
      <p:pic>
        <p:nvPicPr>
          <p:cNvPr id="34" name="Hình ảnh 33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B5F029E2-169B-424B-989A-12F53E5B2E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4428814" y="1468718"/>
            <a:ext cx="727371" cy="369161"/>
          </a:xfrm>
          <a:prstGeom prst="rect">
            <a:avLst/>
          </a:prstGeom>
        </p:spPr>
      </p:pic>
      <p:pic>
        <p:nvPicPr>
          <p:cNvPr id="35" name="Hình ảnh 34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xmlns="" id="{EF4EEE84-BD60-43A0-9D73-3C21E7BBAC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4433016" y="1066404"/>
            <a:ext cx="692013" cy="351215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xmlns="" id="{471907E4-53FB-4C5A-BE11-B883301D7D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4403929" y="658056"/>
            <a:ext cx="692013" cy="351215"/>
          </a:xfrm>
          <a:prstGeom prst="rect">
            <a:avLst/>
          </a:prstGeom>
        </p:spPr>
      </p:pic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A73A44FB-883F-4F34-8E19-FAD8643EF2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4474926" y="1919684"/>
            <a:ext cx="671907" cy="341011"/>
          </a:xfrm>
          <a:prstGeom prst="rect">
            <a:avLst/>
          </a:prstGeom>
        </p:spPr>
      </p:pic>
      <p:pic>
        <p:nvPicPr>
          <p:cNvPr id="17" name="Hình ảnh 16" descr="Ảnh có chứa búp bê&#10;&#10;Mô tả được tạo tự động">
            <a:extLst>
              <a:ext uri="{FF2B5EF4-FFF2-40B4-BE49-F238E27FC236}">
                <a16:creationId xmlns:a16="http://schemas.microsoft.com/office/drawing/2014/main" xmlns="" id="{72D54340-5552-4DD5-8496-04F6D450E1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29" y="1176868"/>
            <a:ext cx="3219450" cy="3219450"/>
          </a:xfrm>
          <a:prstGeom prst="rect">
            <a:avLst/>
          </a:prstGeom>
        </p:spPr>
      </p:pic>
      <p:pic>
        <p:nvPicPr>
          <p:cNvPr id="3" name="Hình ảnh 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D9BB3AEA-10DF-4440-94AA-573362F1A3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037" y="2318521"/>
            <a:ext cx="3702462" cy="3409119"/>
          </a:xfrm>
          <a:prstGeom prst="rect">
            <a:avLst/>
          </a:prstGeom>
        </p:spPr>
      </p:pic>
      <p:pic>
        <p:nvPicPr>
          <p:cNvPr id="20" name="Hình ảnh 1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0BB55E2B-77D4-4D65-B784-C55DFB3AAB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860" y="4105282"/>
            <a:ext cx="2847975" cy="2847975"/>
          </a:xfrm>
          <a:prstGeom prst="rect">
            <a:avLst/>
          </a:prstGeom>
        </p:spPr>
      </p:pic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B1AC057E-3A19-4B2D-BF2A-2B2D7DA52C6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953" y="3867150"/>
            <a:ext cx="3138445" cy="3138445"/>
          </a:xfrm>
          <a:prstGeom prst="rect">
            <a:avLst/>
          </a:prstGeom>
        </p:spPr>
      </p:pic>
      <p:pic>
        <p:nvPicPr>
          <p:cNvPr id="24" name="Hình ảnh 2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5C067449-A7E4-486C-A7B7-6CECF64826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278" y="4087439"/>
            <a:ext cx="1389768" cy="2769279"/>
          </a:xfrm>
          <a:prstGeom prst="rect">
            <a:avLst/>
          </a:prstGeom>
        </p:spPr>
      </p:pic>
      <p:pic>
        <p:nvPicPr>
          <p:cNvPr id="26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7A71CF8F-6ED4-4446-8F4C-A92B8C3C1F7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935" y="1557978"/>
            <a:ext cx="2989449" cy="2989449"/>
          </a:xfrm>
          <a:prstGeom prst="rect">
            <a:avLst/>
          </a:prstGeom>
        </p:spPr>
      </p:pic>
      <p:pic>
        <p:nvPicPr>
          <p:cNvPr id="27" name="Hình ảnh 26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B0A9F79E-39C5-4367-BBFC-DF48ACBC4C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861" y="1557978"/>
            <a:ext cx="2762250" cy="2762250"/>
          </a:xfrm>
          <a:prstGeom prst="rect">
            <a:avLst/>
          </a:prstGeom>
        </p:spPr>
      </p:pic>
      <p:pic>
        <p:nvPicPr>
          <p:cNvPr id="28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F65285DF-D6B3-41FA-96F1-5CE4C6BC90C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426" y="1500540"/>
            <a:ext cx="2900313" cy="290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5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>
            <a:extLst>
              <a:ext uri="{FF2B5EF4-FFF2-40B4-BE49-F238E27FC236}">
                <a16:creationId xmlns:a16="http://schemas.microsoft.com/office/drawing/2014/main" xmlns="" id="{C5D3CFC4-1CC9-409F-99B9-B719D106C0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1" y="57454"/>
            <a:ext cx="1248324" cy="6351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7329" y="28309"/>
            <a:ext cx="4699951" cy="25486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xmlns="" id="{3691FADD-DF2D-4CC7-864A-5554C83D54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34CE572-4C6A-478E-9469-0DDD03C41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3" y="208466"/>
            <a:ext cx="943195" cy="479871"/>
          </a:xfrm>
          <a:prstGeom prst="rect">
            <a:avLst/>
          </a:prstGeom>
        </p:spPr>
      </p:pic>
      <p:sp>
        <p:nvSpPr>
          <p:cNvPr id="19" name="TextBox 19">
            <a:extLst>
              <a:ext uri="{FF2B5EF4-FFF2-40B4-BE49-F238E27FC236}">
                <a16:creationId xmlns:a16="http://schemas.microsoft.com/office/drawing/2014/main" xmlns="" id="{FEACB60C-DAD1-4389-996E-51D4FC915CC2}"/>
              </a:ext>
            </a:extLst>
          </p:cNvPr>
          <p:cNvSpPr txBox="1"/>
          <p:nvPr/>
        </p:nvSpPr>
        <p:spPr>
          <a:xfrm>
            <a:off x="94701" y="566505"/>
            <a:ext cx="2173989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666" b="1" dirty="0" smtClean="0">
                <a:solidFill>
                  <a:prstClr val="black"/>
                </a:solidFill>
                <a:latin typeface="Sport Day" pitchFamily="2" charset="0"/>
              </a:rPr>
              <a:t>10</a:t>
            </a:r>
            <a:endParaRPr kumimoji="0" lang="en-US" sz="10666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ort Day" pitchFamily="2" charset="0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29" b="97789" l="299" r="9761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0893" y="3637947"/>
            <a:ext cx="2494026" cy="30300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18" b="98353" l="3965" r="96696">
                        <a14:foregroundMark x1="78194" y1="45412" x2="82159" y2="58824"/>
                        <a14:foregroundMark x1="49339" y1="29647" x2="51982" y2="36235"/>
                        <a14:backgroundMark x1="26432" y1="71765" x2="29075" y2="71294"/>
                        <a14:backgroundMark x1="75330" y1="71294" x2="76872" y2="71294"/>
                        <a14:backgroundMark x1="93392" y1="71294" x2="95595" y2="708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8655" y="3569639"/>
            <a:ext cx="3397349" cy="31803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72" b="97855" l="1119" r="94183">
                        <a14:backgroundMark x1="10738" y1="64075" x2="14318" y2="646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8254" y="3859192"/>
            <a:ext cx="3593746" cy="29988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63" b="98990" l="3010" r="96656">
                        <a14:foregroundMark x1="69231" y1="62121" x2="82943" y2="560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701" y="3527015"/>
            <a:ext cx="2368818" cy="313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0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143" y="145143"/>
            <a:ext cx="118872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OBJECTIVES.</a:t>
            </a:r>
          </a:p>
          <a:p>
            <a:r>
              <a:rPr lang="en-US" sz="20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   By </a:t>
            </a:r>
            <a:r>
              <a:rPr lang="en-US" sz="20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 end of the lesson, pupils will be able to:</a:t>
            </a:r>
          </a:p>
          <a:p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Language.</a:t>
            </a:r>
          </a:p>
          <a:p>
            <a:pPr lvl="0"/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- Understand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and correctly repeat the sentences in two communicative contexts about school break time activities.</a:t>
            </a:r>
          </a:p>
          <a:p>
            <a:pPr lvl="0"/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- Correctly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say the words and use </a:t>
            </a:r>
            <a:r>
              <a:rPr lang="en-US" sz="2000" i="1">
                <a:latin typeface="Times New Roman" pitchFamily="18" charset="0"/>
                <a:cs typeface="Times New Roman" pitchFamily="18" charset="0"/>
              </a:rPr>
              <a:t>I ______ at break time.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 to identify school break time activities.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- Enhance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the correct use of </a:t>
            </a:r>
            <a:r>
              <a:rPr lang="en-US" sz="2000" i="1">
                <a:latin typeface="Times New Roman" pitchFamily="18" charset="0"/>
                <a:cs typeface="Times New Roman" pitchFamily="18" charset="0"/>
              </a:rPr>
              <a:t>I ______ at break time.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to identify school break time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activities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- Listen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to and understand two communicative contexts in which pupils talk about what they do at break time.</a:t>
            </a:r>
          </a:p>
          <a:p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Core competencies.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teamwork, motivation, communication, planning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organization</a:t>
            </a:r>
          </a:p>
          <a:p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General Competencies.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- Listening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: look, listen and repeat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- Critical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Thinking: listen, point and say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- Oral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Communication: let’s talk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- Written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Communication: complete the sentence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- Communication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and collaboration: work in pairs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or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groups</a:t>
            </a:r>
          </a:p>
          <a:p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Attributes.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- Kindness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: help partners to complete learning tasks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- Diligence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: complete learning tasks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- Honesty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: tell the truth about activities at break time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2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18322"/>
            <a:ext cx="7531497" cy="1204306"/>
          </a:xfrm>
        </p:spPr>
        <p:txBody>
          <a:bodyPr/>
          <a:lstStyle/>
          <a:p>
            <a:pPr algn="ctr"/>
            <a: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 smtClean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  <a:endParaRPr lang="en-US" sz="76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Hình ảnh 12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3876ADAB-386D-4E5E-8C20-B86197915E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805"/>
            <a:ext cx="12192000" cy="39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5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Free Classroom Background Clipart in AI, SVG, EPS or PSD">
            <a:extLst>
              <a:ext uri="{FF2B5EF4-FFF2-40B4-BE49-F238E27FC236}">
                <a16:creationId xmlns:a16="http://schemas.microsoft.com/office/drawing/2014/main" xmlns="" id="{9A66F0DF-2436-4388-97C4-A98D10AC24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" r="-1" b="-1"/>
          <a:stretch/>
        </p:blipFill>
        <p:spPr bwMode="auto">
          <a:xfrm>
            <a:off x="321732" y="123735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ình ảnh 8" descr="Ảnh có chứa đồ chơi&#10;&#10;Mô tả được tạo tự động">
            <a:extLst>
              <a:ext uri="{FF2B5EF4-FFF2-40B4-BE49-F238E27FC236}">
                <a16:creationId xmlns:a16="http://schemas.microsoft.com/office/drawing/2014/main" xmlns="" id="{EA19153B-79A7-4729-9041-5D97BAEC00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460" y="1279847"/>
            <a:ext cx="4108419" cy="4108419"/>
          </a:xfrm>
          <a:prstGeom prst="rect">
            <a:avLst/>
          </a:prstGeom>
        </p:spPr>
      </p:pic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5DB0D735-5381-4050-AD7D-CEE127CB2E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889" y="1723890"/>
            <a:ext cx="1146850" cy="788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DAC68EF9-1711-40B5-B644-6A2E452FB6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336" y="2603262"/>
            <a:ext cx="1146844" cy="763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4322" y="2570850"/>
            <a:ext cx="1182965" cy="763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70430AD1-ED6D-4B9A-8168-A73CCB1D2142}"/>
              </a:ext>
            </a:extLst>
          </p:cNvPr>
          <p:cNvSpPr txBox="1"/>
          <p:nvPr/>
        </p:nvSpPr>
        <p:spPr>
          <a:xfrm>
            <a:off x="4079312" y="2547665"/>
            <a:ext cx="55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(2)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289C3822-81E6-4BD1-80B5-48063BE72245}"/>
              </a:ext>
            </a:extLst>
          </p:cNvPr>
          <p:cNvSpPr txBox="1"/>
          <p:nvPr/>
        </p:nvSpPr>
        <p:spPr>
          <a:xfrm>
            <a:off x="4092115" y="1681867"/>
            <a:ext cx="4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(1)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1055AC80-E179-4D6A-806B-4FDBA89317ED}"/>
              </a:ext>
            </a:extLst>
          </p:cNvPr>
          <p:cNvSpPr txBox="1"/>
          <p:nvPr/>
        </p:nvSpPr>
        <p:spPr>
          <a:xfrm>
            <a:off x="5894785" y="2512208"/>
            <a:ext cx="55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4322" y="1687746"/>
            <a:ext cx="1134403" cy="762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5F419367-F6AB-4779-AF7A-AE4F58D79AE8}"/>
              </a:ext>
            </a:extLst>
          </p:cNvPr>
          <p:cNvSpPr txBox="1"/>
          <p:nvPr/>
        </p:nvSpPr>
        <p:spPr>
          <a:xfrm>
            <a:off x="5894785" y="1649832"/>
            <a:ext cx="47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693983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AB8C311F-7253-4AED-9701-7FC0708C4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11">
            <a:extLst>
              <a:ext uri="{FF2B5EF4-FFF2-40B4-BE49-F238E27FC236}">
                <a16:creationId xmlns:a16="http://schemas.microsoft.com/office/drawing/2014/main" xmlns="" id="{E2384209-CB15-4CDF-9D31-C44FD9A3F2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2666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 13">
            <a:extLst>
              <a:ext uri="{FF2B5EF4-FFF2-40B4-BE49-F238E27FC236}">
                <a16:creationId xmlns:a16="http://schemas.microsoft.com/office/drawing/2014/main" xmlns="" id="{2633B3B5-CC90-43F0-8714-D31D1F3F02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1522267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tangle 15">
            <a:extLst>
              <a:ext uri="{FF2B5EF4-FFF2-40B4-BE49-F238E27FC236}">
                <a16:creationId xmlns:a16="http://schemas.microsoft.com/office/drawing/2014/main" xmlns="" id="{A8D57A06-A426-446D-B02C-A2DC6B62E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3649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Chỗ dành sẵn cho Nội dung 4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7984390A-1C63-4D30-BEBF-57B89459F3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8" r="30485" b="-3"/>
          <a:stretch/>
        </p:blipFill>
        <p:spPr>
          <a:xfrm>
            <a:off x="1866900" y="457200"/>
            <a:ext cx="8458200" cy="5943600"/>
          </a:xfrm>
          <a:prstGeom prst="rect">
            <a:avLst/>
          </a:prstGeom>
        </p:spPr>
      </p:pic>
      <p:sp>
        <p:nvSpPr>
          <p:cNvPr id="29" name="Rectangle 31">
            <a:extLst>
              <a:ext uri="{FF2B5EF4-FFF2-40B4-BE49-F238E27FC236}">
                <a16:creationId xmlns:a16="http://schemas.microsoft.com/office/drawing/2014/main" xmlns="" id="{F2C46EBC-8DA7-43D0-9E63-9A4948563DA6}"/>
              </a:ext>
            </a:extLst>
          </p:cNvPr>
          <p:cNvSpPr/>
          <p:nvPr/>
        </p:nvSpPr>
        <p:spPr>
          <a:xfrm>
            <a:off x="1543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3">
            <a:extLst>
              <a:ext uri="{FF2B5EF4-FFF2-40B4-BE49-F238E27FC236}">
                <a16:creationId xmlns:a16="http://schemas.microsoft.com/office/drawing/2014/main" xmlns="" id="{0A4A5028-07CF-45A1-AB54-49277058B76A}"/>
              </a:ext>
            </a:extLst>
          </p:cNvPr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439138F0-BB29-4A33-A106-60FCB9392116}"/>
              </a:ext>
            </a:extLst>
          </p:cNvPr>
          <p:cNvSpPr/>
          <p:nvPr/>
        </p:nvSpPr>
        <p:spPr>
          <a:xfrm>
            <a:off x="6108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607E4967-59C9-4BBD-88DA-6E3F8C3B63F8}"/>
              </a:ext>
            </a:extLst>
          </p:cNvPr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DF0EBB32-D4D3-4FD4-9FB1-61CA751D98FB}"/>
              </a:ext>
            </a:extLst>
          </p:cNvPr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A0244A49-7F92-45EE-9FF4-D133051AA08F}"/>
              </a:ext>
            </a:extLst>
          </p:cNvPr>
          <p:cNvSpPr/>
          <p:nvPr/>
        </p:nvSpPr>
        <p:spPr>
          <a:xfrm>
            <a:off x="3825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989D0BA1-2B5C-41B5-A1C0-B334A4475602}"/>
              </a:ext>
            </a:extLst>
          </p:cNvPr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93B0FC2A-38F7-4543-9ADE-CD1638F915A0}"/>
              </a:ext>
            </a:extLst>
          </p:cNvPr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B386B872-07F8-4723-B604-6C54C8F49839}"/>
              </a:ext>
            </a:extLst>
          </p:cNvPr>
          <p:cNvSpPr/>
          <p:nvPr/>
        </p:nvSpPr>
        <p:spPr>
          <a:xfrm>
            <a:off x="1543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14DE126D-14F5-4DDA-AD40-0AA298FC179C}"/>
              </a:ext>
            </a:extLst>
          </p:cNvPr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D03A397A-BA86-458F-B5B0-5C7C5BC2FE6D}"/>
              </a:ext>
            </a:extLst>
          </p:cNvPr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967E2BE7-7FA5-4B07-885D-19F9739D5718}"/>
              </a:ext>
            </a:extLst>
          </p:cNvPr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ECDEA2A0-A26C-4D61-A8C5-179CCC82ABCE}"/>
              </a:ext>
            </a:extLst>
          </p:cNvPr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E9323CCF-964E-4EBC-B575-9A4B60202D82}"/>
              </a:ext>
            </a:extLst>
          </p:cNvPr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91556C67-5AD5-428A-9BA7-A6E841144240}"/>
              </a:ext>
            </a:extLst>
          </p:cNvPr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C54CA642-951C-4E98-876D-B9EBFE7E909A}"/>
              </a:ext>
            </a:extLst>
          </p:cNvPr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89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1" grpId="0" animBg="1"/>
      <p:bldP spid="31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3D300FEE-D54C-4F09-92EE-EE89AA9761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8" r="12744" b="2"/>
          <a:stretch/>
        </p:blipFill>
        <p:spPr>
          <a:xfrm>
            <a:off x="1524021" y="10"/>
            <a:ext cx="9143979" cy="6857990"/>
          </a:xfrm>
          <a:prstGeom prst="rect">
            <a:avLst/>
          </a:prstGeom>
        </p:spPr>
      </p:pic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EB4095C6-9770-4073-8FB1-C75237D5B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8138" y="3417574"/>
            <a:ext cx="3444765" cy="2619839"/>
          </a:xfrm>
        </p:spPr>
        <p:txBody>
          <a:bodyPr anchor="ctr">
            <a:normAutofit/>
          </a:bodyPr>
          <a:lstStyle/>
          <a:p>
            <a:endParaRPr lang="en-US" sz="1600"/>
          </a:p>
        </p:txBody>
      </p:sp>
      <p:sp>
        <p:nvSpPr>
          <p:cNvPr id="14" name="Rectangle 31">
            <a:extLst>
              <a:ext uri="{FF2B5EF4-FFF2-40B4-BE49-F238E27FC236}">
                <a16:creationId xmlns:a16="http://schemas.microsoft.com/office/drawing/2014/main" xmlns="" id="{F5EA8BDB-A9FC-4A14-977B-5122221367EA}"/>
              </a:ext>
            </a:extLst>
          </p:cNvPr>
          <p:cNvSpPr/>
          <p:nvPr/>
        </p:nvSpPr>
        <p:spPr>
          <a:xfrm>
            <a:off x="1543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33">
            <a:extLst>
              <a:ext uri="{FF2B5EF4-FFF2-40B4-BE49-F238E27FC236}">
                <a16:creationId xmlns:a16="http://schemas.microsoft.com/office/drawing/2014/main" xmlns="" id="{93FBDFFE-F85E-4710-9760-9FFE1A2C5336}"/>
              </a:ext>
            </a:extLst>
          </p:cNvPr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34">
            <a:extLst>
              <a:ext uri="{FF2B5EF4-FFF2-40B4-BE49-F238E27FC236}">
                <a16:creationId xmlns:a16="http://schemas.microsoft.com/office/drawing/2014/main" xmlns="" id="{B7819DEE-AB54-4AE5-8BEA-3B3A86F30184}"/>
              </a:ext>
            </a:extLst>
          </p:cNvPr>
          <p:cNvSpPr/>
          <p:nvPr/>
        </p:nvSpPr>
        <p:spPr>
          <a:xfrm>
            <a:off x="6108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Rectangle 35">
            <a:extLst>
              <a:ext uri="{FF2B5EF4-FFF2-40B4-BE49-F238E27FC236}">
                <a16:creationId xmlns:a16="http://schemas.microsoft.com/office/drawing/2014/main" xmlns="" id="{D4F6FC0E-9565-475F-A01C-034439D7E5E5}"/>
              </a:ext>
            </a:extLst>
          </p:cNvPr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tangle 36">
            <a:extLst>
              <a:ext uri="{FF2B5EF4-FFF2-40B4-BE49-F238E27FC236}">
                <a16:creationId xmlns:a16="http://schemas.microsoft.com/office/drawing/2014/main" xmlns="" id="{8E7D1B80-9D68-4ECD-9FD7-4FDB3C1AD3C9}"/>
              </a:ext>
            </a:extLst>
          </p:cNvPr>
          <p:cNvSpPr/>
          <p:nvPr/>
        </p:nvSpPr>
        <p:spPr>
          <a:xfrm>
            <a:off x="1552584" y="1733550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 37">
            <a:extLst>
              <a:ext uri="{FF2B5EF4-FFF2-40B4-BE49-F238E27FC236}">
                <a16:creationId xmlns:a16="http://schemas.microsoft.com/office/drawing/2014/main" xmlns="" id="{2BF4F9A3-F38B-45CF-97AE-D5FB531723D4}"/>
              </a:ext>
            </a:extLst>
          </p:cNvPr>
          <p:cNvSpPr/>
          <p:nvPr/>
        </p:nvSpPr>
        <p:spPr>
          <a:xfrm>
            <a:off x="3825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ectangle 38">
            <a:extLst>
              <a:ext uri="{FF2B5EF4-FFF2-40B4-BE49-F238E27FC236}">
                <a16:creationId xmlns:a16="http://schemas.microsoft.com/office/drawing/2014/main" xmlns="" id="{D51AD9B1-6A91-407C-8A26-3966811D1F91}"/>
              </a:ext>
            </a:extLst>
          </p:cNvPr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39">
            <a:extLst>
              <a:ext uri="{FF2B5EF4-FFF2-40B4-BE49-F238E27FC236}">
                <a16:creationId xmlns:a16="http://schemas.microsoft.com/office/drawing/2014/main" xmlns="" id="{34F54F95-2E8A-41A5-BF28-C5C2CE96A2D4}"/>
              </a:ext>
            </a:extLst>
          </p:cNvPr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ectangle 40">
            <a:extLst>
              <a:ext uri="{FF2B5EF4-FFF2-40B4-BE49-F238E27FC236}">
                <a16:creationId xmlns:a16="http://schemas.microsoft.com/office/drawing/2014/main" xmlns="" id="{C06892DC-14A6-4BA6-B105-FC61CD05553A}"/>
              </a:ext>
            </a:extLst>
          </p:cNvPr>
          <p:cNvSpPr/>
          <p:nvPr/>
        </p:nvSpPr>
        <p:spPr>
          <a:xfrm>
            <a:off x="1543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 41">
            <a:extLst>
              <a:ext uri="{FF2B5EF4-FFF2-40B4-BE49-F238E27FC236}">
                <a16:creationId xmlns:a16="http://schemas.microsoft.com/office/drawing/2014/main" xmlns="" id="{88A69A19-8D57-4F23-89A9-1A0C17ABC15A}"/>
              </a:ext>
            </a:extLst>
          </p:cNvPr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tangle 42">
            <a:extLst>
              <a:ext uri="{FF2B5EF4-FFF2-40B4-BE49-F238E27FC236}">
                <a16:creationId xmlns:a16="http://schemas.microsoft.com/office/drawing/2014/main" xmlns="" id="{22A5ECD0-63AB-4130-B9E6-950B8FB7FA69}"/>
              </a:ext>
            </a:extLst>
          </p:cNvPr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43">
            <a:extLst>
              <a:ext uri="{FF2B5EF4-FFF2-40B4-BE49-F238E27FC236}">
                <a16:creationId xmlns:a16="http://schemas.microsoft.com/office/drawing/2014/main" xmlns="" id="{43FC516A-99BD-46C8-9526-62EE928A1B9F}"/>
              </a:ext>
            </a:extLst>
          </p:cNvPr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44">
            <a:extLst>
              <a:ext uri="{FF2B5EF4-FFF2-40B4-BE49-F238E27FC236}">
                <a16:creationId xmlns:a16="http://schemas.microsoft.com/office/drawing/2014/main" xmlns="" id="{C36EE6FD-2435-4CD1-A4AF-209F04F6FD89}"/>
              </a:ext>
            </a:extLst>
          </p:cNvPr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 45">
            <a:extLst>
              <a:ext uri="{FF2B5EF4-FFF2-40B4-BE49-F238E27FC236}">
                <a16:creationId xmlns:a16="http://schemas.microsoft.com/office/drawing/2014/main" xmlns="" id="{7ABE0876-86D7-4445-9017-FEF4732FC974}"/>
              </a:ext>
            </a:extLst>
          </p:cNvPr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tangle 46">
            <a:extLst>
              <a:ext uri="{FF2B5EF4-FFF2-40B4-BE49-F238E27FC236}">
                <a16:creationId xmlns:a16="http://schemas.microsoft.com/office/drawing/2014/main" xmlns="" id="{FF3C9332-2182-4F42-B5D0-608379F7CAAA}"/>
              </a:ext>
            </a:extLst>
          </p:cNvPr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 47">
            <a:extLst>
              <a:ext uri="{FF2B5EF4-FFF2-40B4-BE49-F238E27FC236}">
                <a16:creationId xmlns:a16="http://schemas.microsoft.com/office/drawing/2014/main" xmlns="" id="{68096C90-A1C8-4BDD-8EC7-A87479D8B924}"/>
              </a:ext>
            </a:extLst>
          </p:cNvPr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932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9" grpId="0" animBg="1"/>
      <p:bldP spid="19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389E3B36-5F8E-434A-8978-A3B9AE3F94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" r="25646" b="2"/>
          <a:stretch/>
        </p:blipFill>
        <p:spPr>
          <a:xfrm>
            <a:off x="1504084" y="-91856"/>
            <a:ext cx="9143979" cy="6857990"/>
          </a:xfrm>
          <a:prstGeom prst="rect">
            <a:avLst/>
          </a:prstGeom>
        </p:spPr>
      </p:pic>
      <p:sp>
        <p:nvSpPr>
          <p:cNvPr id="34" name="Rectangle 31">
            <a:extLst>
              <a:ext uri="{FF2B5EF4-FFF2-40B4-BE49-F238E27FC236}">
                <a16:creationId xmlns:a16="http://schemas.microsoft.com/office/drawing/2014/main" xmlns="" id="{1AD29392-926A-4BD6-B90A-686999D5CC33}"/>
              </a:ext>
            </a:extLst>
          </p:cNvPr>
          <p:cNvSpPr/>
          <p:nvPr/>
        </p:nvSpPr>
        <p:spPr>
          <a:xfrm>
            <a:off x="1543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Rectangle 33">
            <a:extLst>
              <a:ext uri="{FF2B5EF4-FFF2-40B4-BE49-F238E27FC236}">
                <a16:creationId xmlns:a16="http://schemas.microsoft.com/office/drawing/2014/main" xmlns="" id="{ACFC9B6E-5A1D-4F69-AEFA-3D37B0994F51}"/>
              </a:ext>
            </a:extLst>
          </p:cNvPr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Rectangle 34">
            <a:extLst>
              <a:ext uri="{FF2B5EF4-FFF2-40B4-BE49-F238E27FC236}">
                <a16:creationId xmlns:a16="http://schemas.microsoft.com/office/drawing/2014/main" xmlns="" id="{1C636965-DA6F-4EDC-A756-818B48E07875}"/>
              </a:ext>
            </a:extLst>
          </p:cNvPr>
          <p:cNvSpPr/>
          <p:nvPr/>
        </p:nvSpPr>
        <p:spPr>
          <a:xfrm>
            <a:off x="6108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ectangle 35">
            <a:extLst>
              <a:ext uri="{FF2B5EF4-FFF2-40B4-BE49-F238E27FC236}">
                <a16:creationId xmlns:a16="http://schemas.microsoft.com/office/drawing/2014/main" xmlns="" id="{01228204-06D1-42B9-A1FC-28CFDE54298C}"/>
              </a:ext>
            </a:extLst>
          </p:cNvPr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Rectangle 36">
            <a:extLst>
              <a:ext uri="{FF2B5EF4-FFF2-40B4-BE49-F238E27FC236}">
                <a16:creationId xmlns:a16="http://schemas.microsoft.com/office/drawing/2014/main" xmlns="" id="{2D0AACC9-938A-4249-8C6F-60F5621D400E}"/>
              </a:ext>
            </a:extLst>
          </p:cNvPr>
          <p:cNvSpPr/>
          <p:nvPr/>
        </p:nvSpPr>
        <p:spPr>
          <a:xfrm>
            <a:off x="1542544" y="1705329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Rectangle 37">
            <a:extLst>
              <a:ext uri="{FF2B5EF4-FFF2-40B4-BE49-F238E27FC236}">
                <a16:creationId xmlns:a16="http://schemas.microsoft.com/office/drawing/2014/main" xmlns="" id="{10BFA6BC-4039-4FB5-B54E-54FD235E9F02}"/>
              </a:ext>
            </a:extLst>
          </p:cNvPr>
          <p:cNvSpPr/>
          <p:nvPr/>
        </p:nvSpPr>
        <p:spPr>
          <a:xfrm>
            <a:off x="1551577" y="3399928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Rectangle 38">
            <a:extLst>
              <a:ext uri="{FF2B5EF4-FFF2-40B4-BE49-F238E27FC236}">
                <a16:creationId xmlns:a16="http://schemas.microsoft.com/office/drawing/2014/main" xmlns="" id="{95AC2F1A-D6D3-4D81-80A0-60721AA7BC4F}"/>
              </a:ext>
            </a:extLst>
          </p:cNvPr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Rectangle 39">
            <a:extLst>
              <a:ext uri="{FF2B5EF4-FFF2-40B4-BE49-F238E27FC236}">
                <a16:creationId xmlns:a16="http://schemas.microsoft.com/office/drawing/2014/main" xmlns="" id="{A5EC2FE7-C040-461D-B38E-33CF97EAECDC}"/>
              </a:ext>
            </a:extLst>
          </p:cNvPr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Rectangle 40">
            <a:extLst>
              <a:ext uri="{FF2B5EF4-FFF2-40B4-BE49-F238E27FC236}">
                <a16:creationId xmlns:a16="http://schemas.microsoft.com/office/drawing/2014/main" xmlns="" id="{AAC68648-FF86-498B-9731-B6D7C17F3CF1}"/>
              </a:ext>
            </a:extLst>
          </p:cNvPr>
          <p:cNvSpPr/>
          <p:nvPr/>
        </p:nvSpPr>
        <p:spPr>
          <a:xfrm>
            <a:off x="3836423" y="1716430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Rectangle 41">
            <a:extLst>
              <a:ext uri="{FF2B5EF4-FFF2-40B4-BE49-F238E27FC236}">
                <a16:creationId xmlns:a16="http://schemas.microsoft.com/office/drawing/2014/main" xmlns="" id="{060CDDB0-5D6E-4F92-AA56-797231273F7A}"/>
              </a:ext>
            </a:extLst>
          </p:cNvPr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Rectangle 42">
            <a:extLst>
              <a:ext uri="{FF2B5EF4-FFF2-40B4-BE49-F238E27FC236}">
                <a16:creationId xmlns:a16="http://schemas.microsoft.com/office/drawing/2014/main" xmlns="" id="{2FD07D7C-92BC-4637-8472-0D7B720DEEE2}"/>
              </a:ext>
            </a:extLst>
          </p:cNvPr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Rectangle 43">
            <a:extLst>
              <a:ext uri="{FF2B5EF4-FFF2-40B4-BE49-F238E27FC236}">
                <a16:creationId xmlns:a16="http://schemas.microsoft.com/office/drawing/2014/main" xmlns="" id="{FEAC464F-B28F-4EE3-B84B-5941E3E6AC6D}"/>
              </a:ext>
            </a:extLst>
          </p:cNvPr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Rectangle 44">
            <a:extLst>
              <a:ext uri="{FF2B5EF4-FFF2-40B4-BE49-F238E27FC236}">
                <a16:creationId xmlns:a16="http://schemas.microsoft.com/office/drawing/2014/main" xmlns="" id="{7E0E4D1D-11B4-4006-AC61-1A1AC8D4A328}"/>
              </a:ext>
            </a:extLst>
          </p:cNvPr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Rectangle 45">
            <a:extLst>
              <a:ext uri="{FF2B5EF4-FFF2-40B4-BE49-F238E27FC236}">
                <a16:creationId xmlns:a16="http://schemas.microsoft.com/office/drawing/2014/main" xmlns="" id="{D07ED1A1-38B5-4CB5-B3D7-5D26612B0635}"/>
              </a:ext>
            </a:extLst>
          </p:cNvPr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Rectangle 46">
            <a:extLst>
              <a:ext uri="{FF2B5EF4-FFF2-40B4-BE49-F238E27FC236}">
                <a16:creationId xmlns:a16="http://schemas.microsoft.com/office/drawing/2014/main" xmlns="" id="{C9EDF1ED-ECB9-4DCF-80B5-A40F98C56B46}"/>
              </a:ext>
            </a:extLst>
          </p:cNvPr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Rectangle 47">
            <a:extLst>
              <a:ext uri="{FF2B5EF4-FFF2-40B4-BE49-F238E27FC236}">
                <a16:creationId xmlns:a16="http://schemas.microsoft.com/office/drawing/2014/main" xmlns="" id="{6352CB65-2632-4EB7-9675-CCB91407DBA1}"/>
              </a:ext>
            </a:extLst>
          </p:cNvPr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409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B670DBD5-770C-4383-9F54-5B86E86BD5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431708" y="0"/>
            <a:ext cx="7328585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Chỗ dành sẵn cho Nội dung 3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xmlns="" id="{23FDFA75-301E-4F1B-B795-18E32D531D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8" r="4" b="4"/>
          <a:stretch/>
        </p:blipFill>
        <p:spPr>
          <a:xfrm>
            <a:off x="2619448" y="10"/>
            <a:ext cx="6953105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6" name="Rectangle 31">
            <a:extLst>
              <a:ext uri="{FF2B5EF4-FFF2-40B4-BE49-F238E27FC236}">
                <a16:creationId xmlns:a16="http://schemas.microsoft.com/office/drawing/2014/main" xmlns="" id="{D65128FB-7CF9-4E52-8C1D-07049258556F}"/>
              </a:ext>
            </a:extLst>
          </p:cNvPr>
          <p:cNvSpPr/>
          <p:nvPr/>
        </p:nvSpPr>
        <p:spPr>
          <a:xfrm>
            <a:off x="1543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33">
            <a:extLst>
              <a:ext uri="{FF2B5EF4-FFF2-40B4-BE49-F238E27FC236}">
                <a16:creationId xmlns:a16="http://schemas.microsoft.com/office/drawing/2014/main" xmlns="" id="{6A3CDA7C-9C56-44FD-87D7-03DBC33BBE47}"/>
              </a:ext>
            </a:extLst>
          </p:cNvPr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34">
            <a:extLst>
              <a:ext uri="{FF2B5EF4-FFF2-40B4-BE49-F238E27FC236}">
                <a16:creationId xmlns:a16="http://schemas.microsoft.com/office/drawing/2014/main" xmlns="" id="{EDF26A53-B5C1-4C20-9840-787D2880A600}"/>
              </a:ext>
            </a:extLst>
          </p:cNvPr>
          <p:cNvSpPr/>
          <p:nvPr/>
        </p:nvSpPr>
        <p:spPr>
          <a:xfrm>
            <a:off x="6108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35">
            <a:extLst>
              <a:ext uri="{FF2B5EF4-FFF2-40B4-BE49-F238E27FC236}">
                <a16:creationId xmlns:a16="http://schemas.microsoft.com/office/drawing/2014/main" xmlns="" id="{B00A5408-B9D8-4555-86B7-014D41C20C6D}"/>
              </a:ext>
            </a:extLst>
          </p:cNvPr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36">
            <a:extLst>
              <a:ext uri="{FF2B5EF4-FFF2-40B4-BE49-F238E27FC236}">
                <a16:creationId xmlns:a16="http://schemas.microsoft.com/office/drawing/2014/main" xmlns="" id="{3F07680E-1A09-4CA2-AC2E-190D66CC6831}"/>
              </a:ext>
            </a:extLst>
          </p:cNvPr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37">
            <a:extLst>
              <a:ext uri="{FF2B5EF4-FFF2-40B4-BE49-F238E27FC236}">
                <a16:creationId xmlns:a16="http://schemas.microsoft.com/office/drawing/2014/main" xmlns="" id="{DD42717B-773E-4DCC-9BBA-150054448FE9}"/>
              </a:ext>
            </a:extLst>
          </p:cNvPr>
          <p:cNvSpPr/>
          <p:nvPr/>
        </p:nvSpPr>
        <p:spPr>
          <a:xfrm>
            <a:off x="3825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38">
            <a:extLst>
              <a:ext uri="{FF2B5EF4-FFF2-40B4-BE49-F238E27FC236}">
                <a16:creationId xmlns:a16="http://schemas.microsoft.com/office/drawing/2014/main" xmlns="" id="{90959E66-49D0-48EF-B6EE-23A0BCE6B3B6}"/>
              </a:ext>
            </a:extLst>
          </p:cNvPr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39">
            <a:extLst>
              <a:ext uri="{FF2B5EF4-FFF2-40B4-BE49-F238E27FC236}">
                <a16:creationId xmlns:a16="http://schemas.microsoft.com/office/drawing/2014/main" xmlns="" id="{E60C081C-273B-4E2D-9E69-739C70F21323}"/>
              </a:ext>
            </a:extLst>
          </p:cNvPr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40">
            <a:extLst>
              <a:ext uri="{FF2B5EF4-FFF2-40B4-BE49-F238E27FC236}">
                <a16:creationId xmlns:a16="http://schemas.microsoft.com/office/drawing/2014/main" xmlns="" id="{F889171C-E9DB-48C2-BAC7-0E37330F08FE}"/>
              </a:ext>
            </a:extLst>
          </p:cNvPr>
          <p:cNvSpPr/>
          <p:nvPr/>
        </p:nvSpPr>
        <p:spPr>
          <a:xfrm>
            <a:off x="1543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41">
            <a:extLst>
              <a:ext uri="{FF2B5EF4-FFF2-40B4-BE49-F238E27FC236}">
                <a16:creationId xmlns:a16="http://schemas.microsoft.com/office/drawing/2014/main" xmlns="" id="{4D32A7E7-FB8B-47EF-9AEC-F32FFC01DAC5}"/>
              </a:ext>
            </a:extLst>
          </p:cNvPr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42">
            <a:extLst>
              <a:ext uri="{FF2B5EF4-FFF2-40B4-BE49-F238E27FC236}">
                <a16:creationId xmlns:a16="http://schemas.microsoft.com/office/drawing/2014/main" xmlns="" id="{B9D112C3-DA4D-4903-8033-3C557178549D}"/>
              </a:ext>
            </a:extLst>
          </p:cNvPr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43">
            <a:extLst>
              <a:ext uri="{FF2B5EF4-FFF2-40B4-BE49-F238E27FC236}">
                <a16:creationId xmlns:a16="http://schemas.microsoft.com/office/drawing/2014/main" xmlns="" id="{E79B91BC-A023-45AC-A1E5-5F2AEA6860EB}"/>
              </a:ext>
            </a:extLst>
          </p:cNvPr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44">
            <a:extLst>
              <a:ext uri="{FF2B5EF4-FFF2-40B4-BE49-F238E27FC236}">
                <a16:creationId xmlns:a16="http://schemas.microsoft.com/office/drawing/2014/main" xmlns="" id="{D5C74D59-6CD6-4D6A-BE59-D7A02BA26BCC}"/>
              </a:ext>
            </a:extLst>
          </p:cNvPr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le 45">
            <a:extLst>
              <a:ext uri="{FF2B5EF4-FFF2-40B4-BE49-F238E27FC236}">
                <a16:creationId xmlns:a16="http://schemas.microsoft.com/office/drawing/2014/main" xmlns="" id="{EB78DA1F-1376-4ECB-80E4-1A6AD392771B}"/>
              </a:ext>
            </a:extLst>
          </p:cNvPr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 46">
            <a:extLst>
              <a:ext uri="{FF2B5EF4-FFF2-40B4-BE49-F238E27FC236}">
                <a16:creationId xmlns:a16="http://schemas.microsoft.com/office/drawing/2014/main" xmlns="" id="{DB79C5F8-D134-4CB0-9750-57B52DBE28B5}"/>
              </a:ext>
            </a:extLst>
          </p:cNvPr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47">
            <a:extLst>
              <a:ext uri="{FF2B5EF4-FFF2-40B4-BE49-F238E27FC236}">
                <a16:creationId xmlns:a16="http://schemas.microsoft.com/office/drawing/2014/main" xmlns="" id="{21C89DEE-52F6-4C01-B328-5085A638AAA5}"/>
              </a:ext>
            </a:extLst>
          </p:cNvPr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292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ondary">
  <a:themeElements>
    <a:clrScheme name="Custom 12">
      <a:dk1>
        <a:sysClr val="windowText" lastClr="000000"/>
      </a:dk1>
      <a:lt1>
        <a:sysClr val="window" lastClr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Elementary">
      <a:majorFont>
        <a:latin typeface="Kristen ITC"/>
        <a:ea typeface=""/>
        <a:cs typeface=""/>
      </a:majorFont>
      <a:minorFont>
        <a:latin typeface="Quire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piritWeekCalendar_Elementary_JB_v2" id="{EEC30A67-62CF-4CD0-BA31-C53701EAF32D}" vid="{F1B8EAC4-5A8F-4A98-A64C-D35376179D5F}"/>
    </a:ext>
  </a:extLst>
</a:theme>
</file>

<file path=ppt/theme/theme3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413</Words>
  <Application>Microsoft Office PowerPoint</Application>
  <PresentationFormat>Custom</PresentationFormat>
  <Paragraphs>71</Paragraphs>
  <Slides>19</Slides>
  <Notes>18</Notes>
  <HiddenSlides>0</HiddenSlides>
  <MMClips>3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Chủ đề Office</vt:lpstr>
      <vt:lpstr>Secondary</vt:lpstr>
      <vt:lpstr>Angles</vt:lpstr>
      <vt:lpstr>1_Office Theme</vt:lpstr>
      <vt:lpstr>PowerPoint Presentation</vt:lpstr>
      <vt:lpstr>PowerPoint Presentation</vt:lpstr>
      <vt:lpstr>PowerPoint Presentation</vt:lpstr>
      <vt:lpstr>   Warm-up AND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1. Look, listen and repeat.</vt:lpstr>
      <vt:lpstr>PowerPoint Presentation</vt:lpstr>
      <vt:lpstr>   2. Listen, point and say.</vt:lpstr>
      <vt:lpstr>PowerPoint Presentation</vt:lpstr>
      <vt:lpstr>   4. Listen and tick.</vt:lpstr>
      <vt:lpstr>PowerPoint Presentation</vt:lpstr>
      <vt:lpstr>  Game time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tran ngan</dc:creator>
  <cp:lastModifiedBy>Admin</cp:lastModifiedBy>
  <cp:revision>18</cp:revision>
  <dcterms:created xsi:type="dcterms:W3CDTF">2022-01-22T16:51:00Z</dcterms:created>
  <dcterms:modified xsi:type="dcterms:W3CDTF">2024-12-04T14:24:53Z</dcterms:modified>
</cp:coreProperties>
</file>