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50" r:id="rId2"/>
    <p:sldId id="285" r:id="rId3"/>
    <p:sldId id="484" r:id="rId4"/>
    <p:sldId id="486" r:id="rId5"/>
    <p:sldId id="485" r:id="rId6"/>
    <p:sldId id="256" r:id="rId7"/>
    <p:sldId id="490" r:id="rId8"/>
    <p:sldId id="465" r:id="rId9"/>
    <p:sldId id="352" r:id="rId10"/>
    <p:sldId id="487" r:id="rId11"/>
    <p:sldId id="468" r:id="rId12"/>
    <p:sldId id="302" r:id="rId13"/>
    <p:sldId id="489" r:id="rId14"/>
    <p:sldId id="469" r:id="rId15"/>
    <p:sldId id="470" r:id="rId16"/>
    <p:sldId id="482" r:id="rId17"/>
    <p:sldId id="474" r:id="rId18"/>
  </p:sldIdLst>
  <p:sldSz cx="18288000" cy="10287000"/>
  <p:notesSz cx="6858000" cy="9144000"/>
  <p:embeddedFontLst>
    <p:embeddedFont>
      <p:font typeface="Jokerman" panose="04090605060D06020702" pitchFamily="82" charset="0"/>
      <p:regular r:id="rId20"/>
    </p:embeddedFont>
    <p:embeddedFont>
      <p:font typeface=".VnCooper" panose="020B7200000000000000" pitchFamily="34" charset="0"/>
      <p:regular r:id="rId21"/>
    </p:embeddedFont>
    <p:embeddedFont>
      <p:font typeface=".VnBlack" panose="020B7200000000000000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.VnHelvetIns" panose="020B7200000000000000" pitchFamily="34" charset="0"/>
      <p:regular r:id="rId27"/>
    </p:embeddedFont>
    <p:embeddedFont>
      <p:font typeface=".VnAristote" panose="020B7200000000000000" pitchFamily="3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FCC2E"/>
    <a:srgbClr val="FF3BB4"/>
    <a:srgbClr val="FF5050"/>
    <a:srgbClr val="FF66C4"/>
    <a:srgbClr val="FFD03B"/>
    <a:srgbClr val="FFB685"/>
    <a:srgbClr val="A9DA74"/>
    <a:srgbClr val="FF2F2F"/>
    <a:srgbClr val="7ED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4" autoAdjust="0"/>
    <p:restoredTop sz="94622" autoAdjust="0"/>
  </p:normalViewPr>
  <p:slideViewPr>
    <p:cSldViewPr>
      <p:cViewPr>
        <p:scale>
          <a:sx n="60" d="100"/>
          <a:sy n="60" d="100"/>
        </p:scale>
        <p:origin x="1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Van Cot\Desktop\TH Quang Trung (23-24)\dự giờ\HELLO HOW ARE YOU (--cutter - VEED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7253"/>
  <ax:ocxPr ax:name="_cy" ax:value="24553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Van Cot\Desktop\TH Quang Trung (23-24)\dự giờ\The Rainbow Colors Song (1) - VEED (1)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7253"/>
  <ax:ocxPr ax:name="_cy" ax:value="24553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CC9CA-78A2-4ACD-B048-0FFFF39D6FA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B8015-3567-4052-B854-B574BFCD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6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B8015-3567-4052-B854-B574BFCD1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7C73E-F4C6-4E1A-AC37-844A676013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5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B8015-3567-4052-B854-B574BFCD13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9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4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3252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94F254AB-439E-A0A2-4DC2-FB9DD5F25C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6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audio" Target="../media/audio8.wav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audio7.wav"/><Relationship Id="rId4" Type="http://schemas.openxmlformats.org/officeDocument/2006/relationships/audio" Target="../media/media2.wav"/><Relationship Id="rId9" Type="http://schemas.openxmlformats.org/officeDocument/2006/relationships/audio" Target="../media/audio6.wav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9.png"/><Relationship Id="rId4" Type="http://schemas.openxmlformats.org/officeDocument/2006/relationships/audio" Target="../media/media2.wav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s://www.facebook.com/mspham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ED627A-3F30-49C4-851E-205C45A72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14478000" cy="10287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B8E0197-48F1-46AB-A68A-4103E9E747ED}"/>
              </a:ext>
            </a:extLst>
          </p:cNvPr>
          <p:cNvSpPr/>
          <p:nvPr/>
        </p:nvSpPr>
        <p:spPr>
          <a:xfrm>
            <a:off x="3897659" y="4450557"/>
            <a:ext cx="941636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okerman" panose="04090605060D06020702" pitchFamily="82" charset="0"/>
              </a:rPr>
              <a:t>TO CLASS </a:t>
            </a:r>
            <a:r>
              <a:rPr lang="en-US" sz="10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okerman" panose="04090605060D06020702" pitchFamily="82" charset="0"/>
              </a:rPr>
              <a:t>3H</a:t>
            </a:r>
            <a:endParaRPr lang="en-US" sz="10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okerman" panose="04090605060D0602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42FCD121-A893-F7F0-8C57-75073C2BCF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95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E9E99314-22E4-97C2-644A-2E7CAF8757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sp>
        <p:nvSpPr>
          <p:cNvPr id="42" name="MsPham-0936082789">
            <a:extLst>
              <a:ext uri="{FF2B5EF4-FFF2-40B4-BE49-F238E27FC236}">
                <a16:creationId xmlns="" xmlns:a16="http://schemas.microsoft.com/office/drawing/2014/main" id="{9E842D35-5CEC-0897-A71B-54FF1E95619F}"/>
              </a:ext>
            </a:extLst>
          </p:cNvPr>
          <p:cNvSpPr txBox="1">
            <a:spLocks/>
          </p:cNvSpPr>
          <p:nvPr/>
        </p:nvSpPr>
        <p:spPr>
          <a:xfrm>
            <a:off x="1993346" y="495300"/>
            <a:ext cx="7226854" cy="6400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4000">
                <a:solidFill>
                  <a:srgbClr val="009E31"/>
                </a:solidFill>
              </a:rPr>
              <a:t>  Look, listen and repeat.</a:t>
            </a:r>
            <a:endParaRPr lang="en-US" sz="4000" dirty="0">
              <a:solidFill>
                <a:srgbClr val="009E31"/>
              </a:solidFill>
            </a:endParaRPr>
          </a:p>
        </p:txBody>
      </p:sp>
      <p:sp>
        <p:nvSpPr>
          <p:cNvPr id="43" name="MsPham-0936082789">
            <a:extLst>
              <a:ext uri="{FF2B5EF4-FFF2-40B4-BE49-F238E27FC236}">
                <a16:creationId xmlns="" xmlns:a16="http://schemas.microsoft.com/office/drawing/2014/main" id="{E6653645-3964-DE71-B6A7-26ADA360C940}"/>
              </a:ext>
            </a:extLst>
          </p:cNvPr>
          <p:cNvSpPr txBox="1">
            <a:spLocks/>
          </p:cNvSpPr>
          <p:nvPr/>
        </p:nvSpPr>
        <p:spPr>
          <a:xfrm>
            <a:off x="1798320" y="495300"/>
            <a:ext cx="640080" cy="640080"/>
          </a:xfrm>
          <a:prstGeom prst="ellipse">
            <a:avLst/>
          </a:prstGeom>
          <a:solidFill>
            <a:srgbClr val="009E31"/>
          </a:solidFill>
          <a:ln w="1905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chemeClr val="bg1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4" name="MsPham-0936082789">
            <a:extLst>
              <a:ext uri="{FF2B5EF4-FFF2-40B4-BE49-F238E27FC236}">
                <a16:creationId xmlns="" xmlns:a16="http://schemas.microsoft.com/office/drawing/2014/main" id="{2EE086E9-0F11-7531-2164-446C49F11FC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414" t="15022" r="14612" b="15187"/>
          <a:stretch/>
        </p:blipFill>
        <p:spPr>
          <a:xfrm>
            <a:off x="9108521" y="481965"/>
            <a:ext cx="640079" cy="640080"/>
          </a:xfrm>
          <a:prstGeom prst="ellipse">
            <a:avLst/>
          </a:prstGeom>
        </p:spPr>
      </p:pic>
      <p:pic>
        <p:nvPicPr>
          <p:cNvPr id="3" name="MsPham-0936082789">
            <a:extLst>
              <a:ext uri="{FF2B5EF4-FFF2-40B4-BE49-F238E27FC236}">
                <a16:creationId xmlns="" xmlns:a16="http://schemas.microsoft.com/office/drawing/2014/main" id="{E3B7F9AB-524E-3838-5B27-8E816D8C6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2325" y="2781300"/>
            <a:ext cx="17123349" cy="5315134"/>
          </a:xfrm>
          <a:prstGeom prst="round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="" xmlns:a16="http://schemas.microsoft.com/office/drawing/2014/main" id="{1E23B0DE-A5DA-5AD4-F427-4DEFF4E43414}"/>
              </a:ext>
            </a:extLst>
          </p:cNvPr>
          <p:cNvSpPr/>
          <p:nvPr/>
        </p:nvSpPr>
        <p:spPr>
          <a:xfrm>
            <a:off x="3276600" y="3009900"/>
            <a:ext cx="4317779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sPham-0936082789">
            <a:extLst>
              <a:ext uri="{FF2B5EF4-FFF2-40B4-BE49-F238E27FC236}">
                <a16:creationId xmlns="" xmlns:a16="http://schemas.microsoft.com/office/drawing/2014/main" id="{77B802DD-E0C9-EC08-3700-1C7B775AB885}"/>
              </a:ext>
            </a:extLst>
          </p:cNvPr>
          <p:cNvSpPr/>
          <p:nvPr/>
        </p:nvSpPr>
        <p:spPr>
          <a:xfrm>
            <a:off x="4724399" y="7277100"/>
            <a:ext cx="1524001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sPham-0936082789">
            <a:extLst>
              <a:ext uri="{FF2B5EF4-FFF2-40B4-BE49-F238E27FC236}">
                <a16:creationId xmlns="" xmlns:a16="http://schemas.microsoft.com/office/drawing/2014/main" id="{5D305EE7-2EB8-7FDA-3ADB-904EAD56FDFC}"/>
              </a:ext>
            </a:extLst>
          </p:cNvPr>
          <p:cNvSpPr/>
          <p:nvPr/>
        </p:nvSpPr>
        <p:spPr>
          <a:xfrm>
            <a:off x="10500360" y="2933700"/>
            <a:ext cx="30480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sPham-0936082789">
            <a:extLst>
              <a:ext uri="{FF2B5EF4-FFF2-40B4-BE49-F238E27FC236}">
                <a16:creationId xmlns="" xmlns:a16="http://schemas.microsoft.com/office/drawing/2014/main" id="{C84BA964-7D38-B726-A018-884DE592CAA1}"/>
              </a:ext>
            </a:extLst>
          </p:cNvPr>
          <p:cNvSpPr/>
          <p:nvPr/>
        </p:nvSpPr>
        <p:spPr>
          <a:xfrm>
            <a:off x="12146280" y="7048500"/>
            <a:ext cx="1524001" cy="7391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MsPham-0936082789">
            <a:extLst>
              <a:ext uri="{FF2B5EF4-FFF2-40B4-BE49-F238E27FC236}">
                <a16:creationId xmlns="" xmlns:a16="http://schemas.microsoft.com/office/drawing/2014/main" id="{0A21CF32-20A4-6A30-FC77-85C9E30B80C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414" t="15022" r="14612" b="15187"/>
          <a:stretch/>
        </p:blipFill>
        <p:spPr>
          <a:xfrm>
            <a:off x="3962400" y="8325034"/>
            <a:ext cx="640079" cy="640080"/>
          </a:xfrm>
          <a:prstGeom prst="ellipse">
            <a:avLst/>
          </a:prstGeom>
        </p:spPr>
      </p:pic>
      <p:pic>
        <p:nvPicPr>
          <p:cNvPr id="51" name="MsPham-0936082789">
            <a:extLst>
              <a:ext uri="{FF2B5EF4-FFF2-40B4-BE49-F238E27FC236}">
                <a16:creationId xmlns="" xmlns:a16="http://schemas.microsoft.com/office/drawing/2014/main" id="{3C630987-9F50-7009-8E05-73C5D0B1AF2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414" t="15022" r="14612" b="15187"/>
          <a:stretch/>
        </p:blipFill>
        <p:spPr>
          <a:xfrm>
            <a:off x="12740500" y="8191868"/>
            <a:ext cx="640079" cy="640080"/>
          </a:xfrm>
          <a:prstGeom prst="ellipse">
            <a:avLst/>
          </a:prstGeom>
        </p:spPr>
      </p:pic>
      <p:pic>
        <p:nvPicPr>
          <p:cNvPr id="4" name="MsPham-0936082789">
            <a:hlinkClick r:id="" action="ppaction://media"/>
            <a:extLst>
              <a:ext uri="{FF2B5EF4-FFF2-40B4-BE49-F238E27FC236}">
                <a16:creationId xmlns="" xmlns:a16="http://schemas.microsoft.com/office/drawing/2014/main" id="{83336A72-B8D9-83E8-0F58-3BA0F604E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280245" y="703262"/>
            <a:ext cx="487363" cy="487363"/>
          </a:xfrm>
          <a:prstGeom prst="rect">
            <a:avLst/>
          </a:prstGeom>
        </p:spPr>
      </p:pic>
      <p:pic>
        <p:nvPicPr>
          <p:cNvPr id="5" name="MsPham-0936082789">
            <a:hlinkClick r:id="" action="ppaction://media"/>
            <a:extLst>
              <a:ext uri="{FF2B5EF4-FFF2-40B4-BE49-F238E27FC236}">
                <a16:creationId xmlns="" xmlns:a16="http://schemas.microsoft.com/office/drawing/2014/main" id="{04A10F31-1904-7B9D-F94D-89951A6F57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18940" y="721361"/>
            <a:ext cx="487363" cy="487363"/>
          </a:xfrm>
          <a:prstGeom prst="rect">
            <a:avLst/>
          </a:prstGeom>
        </p:spPr>
      </p:pic>
      <p:pic>
        <p:nvPicPr>
          <p:cNvPr id="6" name="MsPham-0936082789">
            <a:hlinkClick r:id="" action="ppaction://media"/>
            <a:extLst>
              <a:ext uri="{FF2B5EF4-FFF2-40B4-BE49-F238E27FC236}">
                <a16:creationId xmlns="" xmlns:a16="http://schemas.microsoft.com/office/drawing/2014/main" id="{D1C85B09-5916-E37F-2BDD-51F860707C7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107803" y="7213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sPham-0936082789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sPham-0936082789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MsPham-0936082789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MsPham-0936082789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47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42FCD121-A893-F7F0-8C57-75073C2BCF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95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E9E99314-22E4-97C2-644A-2E7CAF8757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sp>
        <p:nvSpPr>
          <p:cNvPr id="2" name="MsPham-0936082789">
            <a:extLst>
              <a:ext uri="{FF2B5EF4-FFF2-40B4-BE49-F238E27FC236}">
                <a16:creationId xmlns="" xmlns:a16="http://schemas.microsoft.com/office/drawing/2014/main" id="{1E23B0DE-A5DA-5AD4-F427-4DEFF4E43414}"/>
              </a:ext>
            </a:extLst>
          </p:cNvPr>
          <p:cNvSpPr/>
          <p:nvPr/>
        </p:nvSpPr>
        <p:spPr>
          <a:xfrm>
            <a:off x="3276600" y="3009900"/>
            <a:ext cx="4317779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sPham-0936082789">
            <a:extLst>
              <a:ext uri="{FF2B5EF4-FFF2-40B4-BE49-F238E27FC236}">
                <a16:creationId xmlns="" xmlns:a16="http://schemas.microsoft.com/office/drawing/2014/main" id="{77B802DD-E0C9-EC08-3700-1C7B775AB885}"/>
              </a:ext>
            </a:extLst>
          </p:cNvPr>
          <p:cNvSpPr/>
          <p:nvPr/>
        </p:nvSpPr>
        <p:spPr>
          <a:xfrm>
            <a:off x="4724399" y="7277100"/>
            <a:ext cx="1524001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sPham-0936082789">
            <a:extLst>
              <a:ext uri="{FF2B5EF4-FFF2-40B4-BE49-F238E27FC236}">
                <a16:creationId xmlns="" xmlns:a16="http://schemas.microsoft.com/office/drawing/2014/main" id="{5D305EE7-2EB8-7FDA-3ADB-904EAD56FDFC}"/>
              </a:ext>
            </a:extLst>
          </p:cNvPr>
          <p:cNvSpPr/>
          <p:nvPr/>
        </p:nvSpPr>
        <p:spPr>
          <a:xfrm>
            <a:off x="10500360" y="2933700"/>
            <a:ext cx="30480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sPham-0936082789">
            <a:extLst>
              <a:ext uri="{FF2B5EF4-FFF2-40B4-BE49-F238E27FC236}">
                <a16:creationId xmlns="" xmlns:a16="http://schemas.microsoft.com/office/drawing/2014/main" id="{C84BA964-7D38-B726-A018-884DE592CAA1}"/>
              </a:ext>
            </a:extLst>
          </p:cNvPr>
          <p:cNvSpPr/>
          <p:nvPr/>
        </p:nvSpPr>
        <p:spPr>
          <a:xfrm>
            <a:off x="12146280" y="7048500"/>
            <a:ext cx="1524001" cy="7391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sPham-0936082789">
            <a:hlinkClick r:id="" action="ppaction://media"/>
            <a:extLst>
              <a:ext uri="{FF2B5EF4-FFF2-40B4-BE49-F238E27FC236}">
                <a16:creationId xmlns="" xmlns:a16="http://schemas.microsoft.com/office/drawing/2014/main" id="{83336A72-B8D9-83E8-0F58-3BA0F604E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280245" y="703262"/>
            <a:ext cx="487363" cy="487363"/>
          </a:xfrm>
          <a:prstGeom prst="rect">
            <a:avLst/>
          </a:prstGeom>
        </p:spPr>
      </p:pic>
      <p:pic>
        <p:nvPicPr>
          <p:cNvPr id="5" name="MsPham-0936082789">
            <a:hlinkClick r:id="" action="ppaction://media"/>
            <a:extLst>
              <a:ext uri="{FF2B5EF4-FFF2-40B4-BE49-F238E27FC236}">
                <a16:creationId xmlns="" xmlns:a16="http://schemas.microsoft.com/office/drawing/2014/main" id="{04A10F31-1904-7B9D-F94D-89951A6F57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318940" y="721361"/>
            <a:ext cx="487363" cy="487363"/>
          </a:xfrm>
          <a:prstGeom prst="rect">
            <a:avLst/>
          </a:prstGeom>
        </p:spPr>
      </p:pic>
      <p:pic>
        <p:nvPicPr>
          <p:cNvPr id="6" name="MsPham-0936082789">
            <a:hlinkClick r:id="" action="ppaction://media"/>
            <a:extLst>
              <a:ext uri="{FF2B5EF4-FFF2-40B4-BE49-F238E27FC236}">
                <a16:creationId xmlns="" xmlns:a16="http://schemas.microsoft.com/office/drawing/2014/main" id="{D1C85B09-5916-E37F-2BDD-51F860707C7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07803" y="721361"/>
            <a:ext cx="487363" cy="487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200" y="1211655"/>
            <a:ext cx="15544800" cy="7964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15621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it?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2700" y="8115300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blue.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A81537E5-5F7C-F310-F8F8-402BA562F19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14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E9FF7354-F3D1-5C33-9D79-06019BEAF13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sp>
        <p:nvSpPr>
          <p:cNvPr id="2" name="MsPham-0936082789">
            <a:extLst>
              <a:ext uri="{FF2B5EF4-FFF2-40B4-BE49-F238E27FC236}">
                <a16:creationId xmlns="" xmlns:a16="http://schemas.microsoft.com/office/drawing/2014/main" id="{3261FA25-8320-CEF2-A5EC-68E7D50576E5}"/>
              </a:ext>
            </a:extLst>
          </p:cNvPr>
          <p:cNvSpPr txBox="1">
            <a:spLocks/>
          </p:cNvSpPr>
          <p:nvPr/>
        </p:nvSpPr>
        <p:spPr>
          <a:xfrm>
            <a:off x="1712869" y="334946"/>
            <a:ext cx="5159420" cy="822960"/>
          </a:xfrm>
          <a:prstGeom prst="hexagon">
            <a:avLst/>
          </a:prstGeom>
          <a:solidFill>
            <a:srgbClr val="009E31"/>
          </a:solidFill>
          <a:ln w="1905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5" name="MsPham-0936082789">
            <a:extLst>
              <a:ext uri="{FF2B5EF4-FFF2-40B4-BE49-F238E27FC236}">
                <a16:creationId xmlns="" xmlns:a16="http://schemas.microsoft.com/office/drawing/2014/main" id="{1A0B779B-6078-D084-1FDE-3281ED0E302E}"/>
              </a:ext>
            </a:extLst>
          </p:cNvPr>
          <p:cNvSpPr/>
          <p:nvPr/>
        </p:nvSpPr>
        <p:spPr>
          <a:xfrm>
            <a:off x="1897293" y="1689552"/>
            <a:ext cx="15720399" cy="1160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sPham-0936082789">
            <a:extLst>
              <a:ext uri="{FF2B5EF4-FFF2-40B4-BE49-F238E27FC236}">
                <a16:creationId xmlns="" xmlns:a16="http://schemas.microsoft.com/office/drawing/2014/main" id="{5EC13771-8643-A539-035B-EBFB83B60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8606" y="2081119"/>
            <a:ext cx="2190618" cy="2111471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sPham-0936082789">
            <a:extLst>
              <a:ext uri="{FF2B5EF4-FFF2-40B4-BE49-F238E27FC236}">
                <a16:creationId xmlns="" xmlns:a16="http://schemas.microsoft.com/office/drawing/2014/main" id="{A9965907-7F95-B969-7821-4E29C8CEA4B7}"/>
              </a:ext>
            </a:extLst>
          </p:cNvPr>
          <p:cNvSpPr txBox="1"/>
          <p:nvPr/>
        </p:nvSpPr>
        <p:spPr>
          <a:xfrm>
            <a:off x="4890537" y="2267188"/>
            <a:ext cx="7351216" cy="1123712"/>
          </a:xfrm>
          <a:prstGeom prst="wedgeRoundRectCallout">
            <a:avLst>
              <a:gd name="adj1" fmla="val -57431"/>
              <a:gd name="adj2" fmla="val -19065"/>
              <a:gd name="adj3" fmla="val 16667"/>
            </a:avLst>
          </a:prstGeom>
          <a:solidFill>
            <a:srgbClr val="E1FFEA"/>
          </a:solidFill>
          <a:ln>
            <a:solidFill>
              <a:srgbClr val="00B036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en-US" sz="6000" b="1" dirty="0" err="1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altLang="en-US" sz="6000" b="1" dirty="0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it?</a:t>
            </a:r>
          </a:p>
        </p:txBody>
      </p:sp>
      <p:sp>
        <p:nvSpPr>
          <p:cNvPr id="13" name="MsPham0936082789">
            <a:extLst>
              <a:ext uri="{FF2B5EF4-FFF2-40B4-BE49-F238E27FC236}">
                <a16:creationId xmlns="" xmlns:a16="http://schemas.microsoft.com/office/drawing/2014/main" id="{3D0FE835-18FC-995A-7F73-652E0E4E0F89}"/>
              </a:ext>
            </a:extLst>
          </p:cNvPr>
          <p:cNvSpPr txBox="1"/>
          <p:nvPr/>
        </p:nvSpPr>
        <p:spPr>
          <a:xfrm>
            <a:off x="5899569" y="4731476"/>
            <a:ext cx="6328494" cy="1123712"/>
          </a:xfrm>
          <a:prstGeom prst="wedgeRoundRectCallout">
            <a:avLst>
              <a:gd name="adj1" fmla="val 60603"/>
              <a:gd name="adj2" fmla="val -24713"/>
              <a:gd name="adj3" fmla="val 16667"/>
            </a:avLst>
          </a:prstGeom>
          <a:solidFill>
            <a:srgbClr val="E1FFEA"/>
          </a:solidFill>
          <a:ln>
            <a:solidFill>
              <a:srgbClr val="00B03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eaLnBrk="0" fontAlgn="ctr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7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6000" dirty="0">
                <a:solidFill>
                  <a:srgbClr val="007A37"/>
                </a:solidFill>
              </a:rPr>
              <a:t>It’s </a:t>
            </a:r>
            <a:r>
              <a:rPr lang="en-US" sz="6000" u="sng" dirty="0" smtClean="0">
                <a:solidFill>
                  <a:srgbClr val="00B0F0"/>
                </a:solidFill>
              </a:rPr>
              <a:t>blue</a:t>
            </a:r>
            <a:r>
              <a:rPr lang="en-US" sz="6000" dirty="0" smtClean="0">
                <a:solidFill>
                  <a:srgbClr val="007A37"/>
                </a:solidFill>
              </a:rPr>
              <a:t>.</a:t>
            </a:r>
            <a:endParaRPr lang="en-US" sz="6000" dirty="0">
              <a:solidFill>
                <a:srgbClr val="007A3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0" y="4810607"/>
            <a:ext cx="2514600" cy="25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A81537E5-5F7C-F310-F8F8-402BA562F19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14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E9FF7354-F3D1-5C33-9D79-06019BEAF13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sp>
        <p:nvSpPr>
          <p:cNvPr id="5" name="MsPham-0936082789">
            <a:extLst>
              <a:ext uri="{FF2B5EF4-FFF2-40B4-BE49-F238E27FC236}">
                <a16:creationId xmlns="" xmlns:a16="http://schemas.microsoft.com/office/drawing/2014/main" id="{1A0B779B-6078-D084-1FDE-3281ED0E302E}"/>
              </a:ext>
            </a:extLst>
          </p:cNvPr>
          <p:cNvSpPr/>
          <p:nvPr/>
        </p:nvSpPr>
        <p:spPr>
          <a:xfrm>
            <a:off x="1897293" y="1689552"/>
            <a:ext cx="15720399" cy="1160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23900"/>
            <a:ext cx="16101853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C9D3663C-B7E5-3B7E-8BCC-3F21B368EE3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25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E5B026CD-9776-4804-81FF-855C2BB9803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sp>
        <p:nvSpPr>
          <p:cNvPr id="2" name="MsPham-0936082789">
            <a:extLst>
              <a:ext uri="{FF2B5EF4-FFF2-40B4-BE49-F238E27FC236}">
                <a16:creationId xmlns="" xmlns:a16="http://schemas.microsoft.com/office/drawing/2014/main" id="{68A667AA-D086-BAB8-C543-81141970FA73}"/>
              </a:ext>
            </a:extLst>
          </p:cNvPr>
          <p:cNvSpPr txBox="1">
            <a:spLocks/>
          </p:cNvSpPr>
          <p:nvPr/>
        </p:nvSpPr>
        <p:spPr>
          <a:xfrm>
            <a:off x="1993346" y="495300"/>
            <a:ext cx="6845854" cy="6400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000" b="1" i="0" u="none" strike="noStrike" cap="none">
                <a:solidFill>
                  <a:srgbClr val="009E3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  Listen, point and say.</a:t>
            </a:r>
            <a:endParaRPr lang="en-US" dirty="0"/>
          </a:p>
        </p:txBody>
      </p:sp>
      <p:sp>
        <p:nvSpPr>
          <p:cNvPr id="3" name="MsPham-0936082789">
            <a:extLst>
              <a:ext uri="{FF2B5EF4-FFF2-40B4-BE49-F238E27FC236}">
                <a16:creationId xmlns="" xmlns:a16="http://schemas.microsoft.com/office/drawing/2014/main" id="{9DEDC3BA-555C-4E77-71CF-206DF22FE6C3}"/>
              </a:ext>
            </a:extLst>
          </p:cNvPr>
          <p:cNvSpPr txBox="1">
            <a:spLocks/>
          </p:cNvSpPr>
          <p:nvPr/>
        </p:nvSpPr>
        <p:spPr>
          <a:xfrm>
            <a:off x="1798320" y="495300"/>
            <a:ext cx="640080" cy="640080"/>
          </a:xfrm>
          <a:prstGeom prst="ellipse">
            <a:avLst/>
          </a:prstGeom>
          <a:solidFill>
            <a:srgbClr val="009E31"/>
          </a:solidFill>
          <a:ln w="1905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2</a:t>
            </a:r>
            <a:endParaRPr lang="en-US" dirty="0"/>
          </a:p>
        </p:txBody>
      </p:sp>
      <p:pic>
        <p:nvPicPr>
          <p:cNvPr id="4" name="MsPham-0936082789">
            <a:extLst>
              <a:ext uri="{FF2B5EF4-FFF2-40B4-BE49-F238E27FC236}">
                <a16:creationId xmlns="" xmlns:a16="http://schemas.microsoft.com/office/drawing/2014/main" id="{32EE6EA3-E2AA-2EA3-C0C6-2C73248F8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4" t="-1" r="27196" b="-438"/>
          <a:stretch/>
        </p:blipFill>
        <p:spPr bwMode="auto">
          <a:xfrm>
            <a:off x="1187691" y="6208074"/>
            <a:ext cx="2377747" cy="21990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sPham-0936082789">
            <a:extLst>
              <a:ext uri="{FF2B5EF4-FFF2-40B4-BE49-F238E27FC236}">
                <a16:creationId xmlns="" xmlns:a16="http://schemas.microsoft.com/office/drawing/2014/main" id="{06142DF5-1E21-38F6-B87F-E51A89917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75" y="6203273"/>
            <a:ext cx="2621530" cy="255446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sPham-0936082789">
            <a:extLst>
              <a:ext uri="{FF2B5EF4-FFF2-40B4-BE49-F238E27FC236}">
                <a16:creationId xmlns="" xmlns:a16="http://schemas.microsoft.com/office/drawing/2014/main" id="{370BA3B7-FC73-A22A-EC3E-2EF4562B4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r="6538"/>
          <a:stretch/>
        </p:blipFill>
        <p:spPr bwMode="auto">
          <a:xfrm>
            <a:off x="9143999" y="6203273"/>
            <a:ext cx="3932430" cy="22086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sPham-0936082789">
            <a:extLst>
              <a:ext uri="{FF2B5EF4-FFF2-40B4-BE49-F238E27FC236}">
                <a16:creationId xmlns="" xmlns:a16="http://schemas.microsoft.com/office/drawing/2014/main" id="{0CE0E9ED-F743-D171-6E10-58893D28E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r="15676"/>
          <a:stretch/>
        </p:blipFill>
        <p:spPr bwMode="auto">
          <a:xfrm>
            <a:off x="13899494" y="6203273"/>
            <a:ext cx="3200814" cy="22086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sPham0936082789">
            <a:extLst>
              <a:ext uri="{FF2B5EF4-FFF2-40B4-BE49-F238E27FC236}">
                <a16:creationId xmlns="" xmlns:a16="http://schemas.microsoft.com/office/drawing/2014/main" id="{83F57AF8-18CA-5A7E-2D50-B57273591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3433" y="1997481"/>
            <a:ext cx="1245885" cy="1245885"/>
          </a:xfrm>
          <a:prstGeom prst="ellipse">
            <a:avLst/>
          </a:prstGeom>
          <a:ln>
            <a:solidFill>
              <a:srgbClr val="7ED957"/>
            </a:solidFill>
          </a:ln>
        </p:spPr>
      </p:pic>
      <p:sp>
        <p:nvSpPr>
          <p:cNvPr id="10" name="MsPham-0936082789">
            <a:extLst>
              <a:ext uri="{FF2B5EF4-FFF2-40B4-BE49-F238E27FC236}">
                <a16:creationId xmlns="" xmlns:a16="http://schemas.microsoft.com/office/drawing/2014/main" id="{B9579465-099E-7674-9492-20C8E3DE94BD}"/>
              </a:ext>
            </a:extLst>
          </p:cNvPr>
          <p:cNvSpPr txBox="1"/>
          <p:nvPr/>
        </p:nvSpPr>
        <p:spPr>
          <a:xfrm>
            <a:off x="5969231" y="1751986"/>
            <a:ext cx="5267648" cy="783193"/>
          </a:xfrm>
          <a:prstGeom prst="wedgeRoundRectCallout">
            <a:avLst>
              <a:gd name="adj1" fmla="val -57431"/>
              <a:gd name="adj2" fmla="val -19065"/>
              <a:gd name="adj3" fmla="val 16667"/>
            </a:avLst>
          </a:prstGeom>
          <a:solidFill>
            <a:srgbClr val="E1FFEA"/>
          </a:solidFill>
          <a:ln>
            <a:solidFill>
              <a:srgbClr val="00B036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colour is it?</a:t>
            </a:r>
          </a:p>
        </p:txBody>
      </p:sp>
      <p:sp>
        <p:nvSpPr>
          <p:cNvPr id="11" name="MsPham0936082789">
            <a:extLst>
              <a:ext uri="{FF2B5EF4-FFF2-40B4-BE49-F238E27FC236}">
                <a16:creationId xmlns="" xmlns:a16="http://schemas.microsoft.com/office/drawing/2014/main" id="{9A4603A9-18E6-E907-C27F-CDD5B34742E4}"/>
              </a:ext>
            </a:extLst>
          </p:cNvPr>
          <p:cNvSpPr txBox="1"/>
          <p:nvPr/>
        </p:nvSpPr>
        <p:spPr>
          <a:xfrm>
            <a:off x="6629400" y="2629489"/>
            <a:ext cx="4276415" cy="783193"/>
          </a:xfrm>
          <a:prstGeom prst="wedgeRoundRectCallout">
            <a:avLst>
              <a:gd name="adj1" fmla="val 62274"/>
              <a:gd name="adj2" fmla="val -33834"/>
              <a:gd name="adj3" fmla="val 16667"/>
            </a:avLst>
          </a:prstGeom>
          <a:solidFill>
            <a:srgbClr val="E1FFEA"/>
          </a:solidFill>
          <a:ln>
            <a:solidFill>
              <a:srgbClr val="00B03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eaLnBrk="0" fontAlgn="ctr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7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007A37"/>
                </a:solidFill>
              </a:rPr>
              <a:t>It’s </a:t>
            </a:r>
            <a:r>
              <a:rPr lang="en-US">
                <a:solidFill>
                  <a:srgbClr val="0070C0"/>
                </a:solidFill>
              </a:rPr>
              <a:t>________</a:t>
            </a:r>
            <a:r>
              <a:rPr lang="en-US">
                <a:solidFill>
                  <a:srgbClr val="007A37"/>
                </a:solidFill>
              </a:rPr>
              <a:t>.</a:t>
            </a:r>
          </a:p>
        </p:txBody>
      </p:sp>
      <p:cxnSp>
        <p:nvCxnSpPr>
          <p:cNvPr id="12" name="MsPham0936082789">
            <a:extLst>
              <a:ext uri="{FF2B5EF4-FFF2-40B4-BE49-F238E27FC236}">
                <a16:creationId xmlns="" xmlns:a16="http://schemas.microsoft.com/office/drawing/2014/main" id="{86D728E3-36D6-0EEE-A8DD-4B23ECCA5F78}"/>
              </a:ext>
            </a:extLst>
          </p:cNvPr>
          <p:cNvCxnSpPr>
            <a:cxnSpLocks/>
          </p:cNvCxnSpPr>
          <p:nvPr/>
        </p:nvCxnSpPr>
        <p:spPr>
          <a:xfrm flipH="1">
            <a:off x="3440430" y="3454221"/>
            <a:ext cx="5398770" cy="298467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sPham0936082789">
            <a:extLst>
              <a:ext uri="{FF2B5EF4-FFF2-40B4-BE49-F238E27FC236}">
                <a16:creationId xmlns="" xmlns:a16="http://schemas.microsoft.com/office/drawing/2014/main" id="{1475173B-3212-4C62-3934-5DDCA226F88B}"/>
              </a:ext>
            </a:extLst>
          </p:cNvPr>
          <p:cNvCxnSpPr>
            <a:cxnSpLocks/>
          </p:cNvCxnSpPr>
          <p:nvPr/>
        </p:nvCxnSpPr>
        <p:spPr>
          <a:xfrm flipH="1">
            <a:off x="6934200" y="3454221"/>
            <a:ext cx="1905000" cy="298467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sPham0936082789">
            <a:extLst>
              <a:ext uri="{FF2B5EF4-FFF2-40B4-BE49-F238E27FC236}">
                <a16:creationId xmlns="" xmlns:a16="http://schemas.microsoft.com/office/drawing/2014/main" id="{21FEC4C9-A2E8-3EFA-6AAF-3FA7BFD5E12B}"/>
              </a:ext>
            </a:extLst>
          </p:cNvPr>
          <p:cNvCxnSpPr>
            <a:cxnSpLocks/>
          </p:cNvCxnSpPr>
          <p:nvPr/>
        </p:nvCxnSpPr>
        <p:spPr>
          <a:xfrm>
            <a:off x="8839200" y="3454221"/>
            <a:ext cx="1676400" cy="298467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sPham0936082789">
            <a:extLst>
              <a:ext uri="{FF2B5EF4-FFF2-40B4-BE49-F238E27FC236}">
                <a16:creationId xmlns="" xmlns:a16="http://schemas.microsoft.com/office/drawing/2014/main" id="{EFB265A2-D866-21A1-65CD-1260C39F62E8}"/>
              </a:ext>
            </a:extLst>
          </p:cNvPr>
          <p:cNvCxnSpPr>
            <a:cxnSpLocks/>
          </p:cNvCxnSpPr>
          <p:nvPr/>
        </p:nvCxnSpPr>
        <p:spPr>
          <a:xfrm>
            <a:off x="8839200" y="3454221"/>
            <a:ext cx="6008370" cy="313707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MsPham-0936082789">
            <a:extLst>
              <a:ext uri="{FF2B5EF4-FFF2-40B4-BE49-F238E27FC236}">
                <a16:creationId xmlns="" xmlns:a16="http://schemas.microsoft.com/office/drawing/2014/main" id="{D6EB9FA4-C13B-BD48-8E66-157D98BC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1159" y="1635846"/>
            <a:ext cx="1341518" cy="1341518"/>
          </a:xfrm>
          <a:prstGeom prst="ellipse">
            <a:avLst/>
          </a:prstGeom>
          <a:noFill/>
          <a:ln>
            <a:solidFill>
              <a:srgbClr val="7ED95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MsPham0936082789">
            <a:extLst>
              <a:ext uri="{FF2B5EF4-FFF2-40B4-BE49-F238E27FC236}">
                <a16:creationId xmlns="" xmlns:a16="http://schemas.microsoft.com/office/drawing/2014/main" id="{36561891-A750-BE4C-5F4A-7FF450BC44E8}"/>
              </a:ext>
            </a:extLst>
          </p:cNvPr>
          <p:cNvSpPr txBox="1"/>
          <p:nvPr/>
        </p:nvSpPr>
        <p:spPr>
          <a:xfrm>
            <a:off x="990600" y="8519636"/>
            <a:ext cx="259080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 b="1">
                <a:solidFill>
                  <a:srgbClr val="476D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80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22" name="MsPham0936082789">
            <a:extLst>
              <a:ext uri="{FF2B5EF4-FFF2-40B4-BE49-F238E27FC236}">
                <a16:creationId xmlns="" xmlns:a16="http://schemas.microsoft.com/office/drawing/2014/main" id="{992CE2B8-F6E2-4B5E-831A-4BFCD9D27ECF}"/>
              </a:ext>
            </a:extLst>
          </p:cNvPr>
          <p:cNvSpPr txBox="1"/>
          <p:nvPr/>
        </p:nvSpPr>
        <p:spPr>
          <a:xfrm>
            <a:off x="5036503" y="8519636"/>
            <a:ext cx="3084285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 b="1">
                <a:solidFill>
                  <a:srgbClr val="476D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800">
                <a:solidFill>
                  <a:srgbClr val="0070C0"/>
                </a:solidFill>
              </a:rPr>
              <a:t>brown</a:t>
            </a:r>
          </a:p>
        </p:txBody>
      </p:sp>
      <p:sp>
        <p:nvSpPr>
          <p:cNvPr id="23" name="MsPham0936082789">
            <a:extLst>
              <a:ext uri="{FF2B5EF4-FFF2-40B4-BE49-F238E27FC236}">
                <a16:creationId xmlns="" xmlns:a16="http://schemas.microsoft.com/office/drawing/2014/main" id="{8C5AC79E-1554-01E0-BD0F-059DADE79BAD}"/>
              </a:ext>
            </a:extLst>
          </p:cNvPr>
          <p:cNvSpPr txBox="1"/>
          <p:nvPr/>
        </p:nvSpPr>
        <p:spPr>
          <a:xfrm>
            <a:off x="9532349" y="8519636"/>
            <a:ext cx="2899229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 b="1">
                <a:solidFill>
                  <a:srgbClr val="476D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800">
                <a:solidFill>
                  <a:srgbClr val="0070C0"/>
                </a:solidFill>
              </a:rPr>
              <a:t>red</a:t>
            </a:r>
          </a:p>
        </p:txBody>
      </p:sp>
      <p:sp>
        <p:nvSpPr>
          <p:cNvPr id="24" name="MsPham0936082789">
            <a:extLst>
              <a:ext uri="{FF2B5EF4-FFF2-40B4-BE49-F238E27FC236}">
                <a16:creationId xmlns="" xmlns:a16="http://schemas.microsoft.com/office/drawing/2014/main" id="{1564AA63-46E1-9040-3932-201CDE95823B}"/>
              </a:ext>
            </a:extLst>
          </p:cNvPr>
          <p:cNvSpPr txBox="1"/>
          <p:nvPr/>
        </p:nvSpPr>
        <p:spPr>
          <a:xfrm>
            <a:off x="13683761" y="8427599"/>
            <a:ext cx="3145971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 b="1">
                <a:solidFill>
                  <a:srgbClr val="476D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800">
                <a:solidFill>
                  <a:srgbClr val="0070C0"/>
                </a:solidFill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23569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EFD9A430-0175-420C-C8AD-024F74604AD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10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A1013CBB-4A39-E981-34B9-89D03F1C53B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2050" name="MsPham-0936082789">
            <a:extLst>
              <a:ext uri="{FF2B5EF4-FFF2-40B4-BE49-F238E27FC236}">
                <a16:creationId xmlns="" xmlns:a16="http://schemas.microsoft.com/office/drawing/2014/main" id="{FAD17632-E772-2400-4B9A-63E40ABF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8"/>
            <a:ext cx="18288000" cy="100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sPham-0936082789">
            <a:extLst>
              <a:ext uri="{FF2B5EF4-FFF2-40B4-BE49-F238E27FC236}">
                <a16:creationId xmlns="" xmlns:a16="http://schemas.microsoft.com/office/drawing/2014/main" id="{68A667AA-D086-BAB8-C543-81141970FA73}"/>
              </a:ext>
            </a:extLst>
          </p:cNvPr>
          <p:cNvSpPr txBox="1">
            <a:spLocks/>
          </p:cNvSpPr>
          <p:nvPr/>
        </p:nvSpPr>
        <p:spPr>
          <a:xfrm>
            <a:off x="1993346" y="495300"/>
            <a:ext cx="4102654" cy="6400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000" b="1" i="0" u="none" strike="noStrike" cap="none">
                <a:solidFill>
                  <a:srgbClr val="009E3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Let‘s talk.</a:t>
            </a:r>
            <a:endParaRPr lang="en-US" dirty="0"/>
          </a:p>
        </p:txBody>
      </p:sp>
      <p:sp>
        <p:nvSpPr>
          <p:cNvPr id="3" name="MsPham-0936082789">
            <a:extLst>
              <a:ext uri="{FF2B5EF4-FFF2-40B4-BE49-F238E27FC236}">
                <a16:creationId xmlns="" xmlns:a16="http://schemas.microsoft.com/office/drawing/2014/main" id="{9DEDC3BA-555C-4E77-71CF-206DF22FE6C3}"/>
              </a:ext>
            </a:extLst>
          </p:cNvPr>
          <p:cNvSpPr txBox="1">
            <a:spLocks/>
          </p:cNvSpPr>
          <p:nvPr/>
        </p:nvSpPr>
        <p:spPr>
          <a:xfrm>
            <a:off x="1798320" y="495300"/>
            <a:ext cx="640080" cy="640080"/>
          </a:xfrm>
          <a:prstGeom prst="ellipse">
            <a:avLst/>
          </a:prstGeom>
          <a:solidFill>
            <a:srgbClr val="009E31"/>
          </a:solidFill>
          <a:ln w="1905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3</a:t>
            </a:r>
            <a:endParaRPr lang="en-US" dirty="0"/>
          </a:p>
        </p:txBody>
      </p:sp>
      <p:sp>
        <p:nvSpPr>
          <p:cNvPr id="30" name="MsPham-0936082789">
            <a:extLst>
              <a:ext uri="{FF2B5EF4-FFF2-40B4-BE49-F238E27FC236}">
                <a16:creationId xmlns="" xmlns:a16="http://schemas.microsoft.com/office/drawing/2014/main" id="{FE719614-E530-8D43-AAA1-DEC5A14FB4AA}"/>
              </a:ext>
            </a:extLst>
          </p:cNvPr>
          <p:cNvSpPr txBox="1"/>
          <p:nvPr/>
        </p:nvSpPr>
        <p:spPr>
          <a:xfrm>
            <a:off x="6138862" y="1610241"/>
            <a:ext cx="5267648" cy="783193"/>
          </a:xfrm>
          <a:prstGeom prst="wedgeRoundRectCallout">
            <a:avLst>
              <a:gd name="adj1" fmla="val -57431"/>
              <a:gd name="adj2" fmla="val -19065"/>
              <a:gd name="adj3" fmla="val 16667"/>
            </a:avLst>
          </a:prstGeom>
          <a:solidFill>
            <a:srgbClr val="E1FFEA"/>
          </a:solidFill>
          <a:ln>
            <a:solidFill>
              <a:srgbClr val="00B036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7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color is it?</a:t>
            </a:r>
          </a:p>
        </p:txBody>
      </p:sp>
      <p:sp>
        <p:nvSpPr>
          <p:cNvPr id="31" name="MsPham0936082789">
            <a:extLst>
              <a:ext uri="{FF2B5EF4-FFF2-40B4-BE49-F238E27FC236}">
                <a16:creationId xmlns="" xmlns:a16="http://schemas.microsoft.com/office/drawing/2014/main" id="{3856E9D0-62FD-1B43-D03D-8D63CA3F63F2}"/>
              </a:ext>
            </a:extLst>
          </p:cNvPr>
          <p:cNvSpPr txBox="1"/>
          <p:nvPr/>
        </p:nvSpPr>
        <p:spPr>
          <a:xfrm>
            <a:off x="6799031" y="2487744"/>
            <a:ext cx="4276415" cy="783193"/>
          </a:xfrm>
          <a:prstGeom prst="wedgeRoundRectCallout">
            <a:avLst>
              <a:gd name="adj1" fmla="val 62274"/>
              <a:gd name="adj2" fmla="val -33834"/>
              <a:gd name="adj3" fmla="val 16667"/>
            </a:avLst>
          </a:prstGeom>
          <a:solidFill>
            <a:srgbClr val="E1FFEA"/>
          </a:solidFill>
          <a:ln>
            <a:solidFill>
              <a:srgbClr val="00B03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eaLnBrk="0" fontAlgn="ctr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37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007A37"/>
                </a:solidFill>
              </a:rPr>
              <a:t>It’s </a:t>
            </a:r>
            <a:r>
              <a:rPr lang="en-US">
                <a:solidFill>
                  <a:srgbClr val="0070C0"/>
                </a:solidFill>
              </a:rPr>
              <a:t>________</a:t>
            </a:r>
            <a:r>
              <a:rPr lang="en-US">
                <a:solidFill>
                  <a:srgbClr val="007A3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79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Pham-0936082789">
            <a:extLst>
              <a:ext uri="{FF2B5EF4-FFF2-40B4-BE49-F238E27FC236}">
                <a16:creationId xmlns="" xmlns:a16="http://schemas.microsoft.com/office/drawing/2014/main" id="{79E12D3B-FC3D-03F9-2A93-910D8C6AED53}"/>
              </a:ext>
            </a:extLst>
          </p:cNvPr>
          <p:cNvSpPr/>
          <p:nvPr/>
        </p:nvSpPr>
        <p:spPr>
          <a:xfrm>
            <a:off x="3124200" y="1202813"/>
            <a:ext cx="12344400" cy="134854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kumimoji="0" lang="en-US" altLang="en-US" sz="4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ách pha màu cam đất chuẩn đẹp từ 2 màu gốc cơ bản sa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1202813"/>
            <a:ext cx="3114675" cy="186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ướng dẫn cách pha màu nâu từ các màu phổ biế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2705100"/>
            <a:ext cx="9753601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sPham-0936082789">
            <a:extLst>
              <a:ext uri="{FF2B5EF4-FFF2-40B4-BE49-F238E27FC236}">
                <a16:creationId xmlns="" xmlns:a16="http://schemas.microsoft.com/office/drawing/2014/main" id="{35BCF791-0D89-537E-F374-EEF77E81F28A}"/>
              </a:ext>
            </a:extLst>
          </p:cNvPr>
          <p:cNvSpPr/>
          <p:nvPr/>
        </p:nvSpPr>
        <p:spPr>
          <a:xfrm>
            <a:off x="2057400" y="6591300"/>
            <a:ext cx="10667999" cy="2209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5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pt-PT" sz="5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and </a:t>
            </a:r>
            <a:r>
              <a:rPr lang="pt-PT" sz="54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yellow</a:t>
            </a:r>
            <a:r>
              <a:rPr lang="pt-PT" sz="5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make </a:t>
            </a:r>
            <a:r>
              <a:rPr lang="pt-PT" sz="54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orange</a:t>
            </a:r>
            <a:endParaRPr lang="pt-PT" sz="5400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89259C75-CC92-C1FC-027C-CCAC025603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19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CD8A3D50-D2C3-46C8-53DC-15613B114D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12" name="MsPham-0936082789">
            <a:extLst>
              <a:ext uri="{FF2B5EF4-FFF2-40B4-BE49-F238E27FC236}">
                <a16:creationId xmlns="" xmlns:a16="http://schemas.microsoft.com/office/drawing/2014/main" id="{F26C6DAC-64D6-B916-7571-733793F723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3" t="3541" r="1252" b="3327"/>
          <a:stretch/>
        </p:blipFill>
        <p:spPr>
          <a:xfrm rot="5400000" flipV="1">
            <a:off x="3989979" y="-4011022"/>
            <a:ext cx="10308043" cy="18288002"/>
          </a:xfrm>
          <a:prstGeom prst="rect">
            <a:avLst/>
          </a:prstGeom>
        </p:spPr>
      </p:pic>
      <p:sp>
        <p:nvSpPr>
          <p:cNvPr id="21" name="MsPham-0936082789">
            <a:extLst>
              <a:ext uri="{FF2B5EF4-FFF2-40B4-BE49-F238E27FC236}">
                <a16:creationId xmlns="" xmlns:a16="http://schemas.microsoft.com/office/drawing/2014/main" id="{3B6EBCC2-51FF-F746-02E8-E4B02F9FAD48}"/>
              </a:ext>
            </a:extLst>
          </p:cNvPr>
          <p:cNvSpPr txBox="1"/>
          <p:nvPr/>
        </p:nvSpPr>
        <p:spPr>
          <a:xfrm>
            <a:off x="204270" y="3785389"/>
            <a:ext cx="17879460" cy="2677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800" b="1" dirty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F0000"/>
                  </a:outerShdw>
                </a:effectLst>
                <a:latin typeface=".VnCooper" panose="020B7200000000000000" pitchFamily="34" charset="0"/>
              </a:rPr>
              <a:t>Thank you!</a:t>
            </a:r>
          </a:p>
        </p:txBody>
      </p:sp>
      <p:pic>
        <p:nvPicPr>
          <p:cNvPr id="2" name="MsPham-0936082789">
            <a:extLst>
              <a:ext uri="{FF2B5EF4-FFF2-40B4-BE49-F238E27FC236}">
                <a16:creationId xmlns="" xmlns:a16="http://schemas.microsoft.com/office/drawing/2014/main" id="{6FD9ADE7-B562-41A5-6C54-DB126EC58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" y="-21043"/>
            <a:ext cx="3368563" cy="2660133"/>
          </a:xfrm>
          <a:prstGeom prst="rect">
            <a:avLst/>
          </a:prstGeom>
        </p:spPr>
      </p:pic>
      <p:pic>
        <p:nvPicPr>
          <p:cNvPr id="11" name="MsPham-0936082789">
            <a:extLst>
              <a:ext uri="{FF2B5EF4-FFF2-40B4-BE49-F238E27FC236}">
                <a16:creationId xmlns="" xmlns:a16="http://schemas.microsoft.com/office/drawing/2014/main" id="{7993C164-69A1-E46E-5323-B526EC1E0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3228290" y="6885576"/>
            <a:ext cx="448898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sPham-0936082789">
            <a:extLst>
              <a:ext uri="{FF2B5EF4-FFF2-40B4-BE49-F238E27FC236}">
                <a16:creationId xmlns="" xmlns:a16="http://schemas.microsoft.com/office/drawing/2014/main" id="{3B2344BF-6149-4B2B-A0B8-A884C7DA53D1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MsPham-0936082789">
            <a:extLst>
              <a:ext uri="{FF2B5EF4-FFF2-40B4-BE49-F238E27FC236}">
                <a16:creationId xmlns="" xmlns:a16="http://schemas.microsoft.com/office/drawing/2014/main" id="{850BB9F6-FCB7-4639-A9EB-5C98D80D6659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MsPham-0936082789">
            <a:extLst>
              <a:ext uri="{FF2B5EF4-FFF2-40B4-BE49-F238E27FC236}">
                <a16:creationId xmlns="" xmlns:a16="http://schemas.microsoft.com/office/drawing/2014/main" id="{DC11064E-95B7-4E49-9039-61F8FA781E1D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MsPham-0936082789">
            <a:extLst>
              <a:ext uri="{FF2B5EF4-FFF2-40B4-BE49-F238E27FC236}">
                <a16:creationId xmlns="" xmlns:a16="http://schemas.microsoft.com/office/drawing/2014/main" id="{BE4F0313-C932-434C-9200-55E234BFBB1C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MsPham-0936082789">
            <a:extLst>
              <a:ext uri="{FF2B5EF4-FFF2-40B4-BE49-F238E27FC236}">
                <a16:creationId xmlns="" xmlns:a16="http://schemas.microsoft.com/office/drawing/2014/main" id="{578EC807-3E58-4554-981F-CA37416337E0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MsPham-0936082789">
            <a:extLst>
              <a:ext uri="{FF2B5EF4-FFF2-40B4-BE49-F238E27FC236}">
                <a16:creationId xmlns="" xmlns:a16="http://schemas.microsoft.com/office/drawing/2014/main" id="{A707D4F0-F2D4-486D-A701-87E7B8BA35A8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MsPham-0936082789">
            <a:extLst>
              <a:ext uri="{FF2B5EF4-FFF2-40B4-BE49-F238E27FC236}">
                <a16:creationId xmlns="" xmlns:a16="http://schemas.microsoft.com/office/drawing/2014/main" id="{07014815-C92C-45CF-9766-17B3392634C3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MsPham-0936082789">
            <a:extLst>
              <a:ext uri="{FF2B5EF4-FFF2-40B4-BE49-F238E27FC236}">
                <a16:creationId xmlns="" xmlns:a16="http://schemas.microsoft.com/office/drawing/2014/main" id="{56DB892F-81C1-4FCD-BE17-779018826714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MsPham-0936082789">
            <a:extLst>
              <a:ext uri="{FF2B5EF4-FFF2-40B4-BE49-F238E27FC236}">
                <a16:creationId xmlns="" xmlns:a16="http://schemas.microsoft.com/office/drawing/2014/main" id="{114418A0-E329-436F-8CC7-A4A0BC57F8C9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MsPham-0936082789">
            <a:extLst>
              <a:ext uri="{FF2B5EF4-FFF2-40B4-BE49-F238E27FC236}">
                <a16:creationId xmlns="" xmlns:a16="http://schemas.microsoft.com/office/drawing/2014/main" id="{71284774-F279-4FB0-A951-B50B806EAA51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2" descr="Decatur Community Schools - Father/Daughter/Mother/Son Dance Photos">
            <a:extLst>
              <a:ext uri="{FF2B5EF4-FFF2-40B4-BE49-F238E27FC236}">
                <a16:creationId xmlns="" xmlns:a16="http://schemas.microsoft.com/office/drawing/2014/main" id="{5F1A75D6-AB18-43DC-ACC9-B153EA657B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448300"/>
            <a:ext cx="4679224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sPham-0936082789">
            <a:extLst>
              <a:ext uri="{FF2B5EF4-FFF2-40B4-BE49-F238E27FC236}">
                <a16:creationId xmlns="" xmlns:a16="http://schemas.microsoft.com/office/drawing/2014/main" id="{3027690A-7D76-46A2-B322-D48D2CF3C04F}"/>
              </a:ext>
            </a:extLst>
          </p:cNvPr>
          <p:cNvSpPr txBox="1"/>
          <p:nvPr/>
        </p:nvSpPr>
        <p:spPr>
          <a:xfrm>
            <a:off x="1143000" y="2421195"/>
            <a:ext cx="16314081" cy="4508927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28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ristote" panose="020B7200000000000000" pitchFamily="34" charset="0"/>
              </a:rPr>
              <a:t>Warm - up </a:t>
            </a:r>
          </a:p>
        </p:txBody>
      </p:sp>
    </p:spTree>
    <p:extLst>
      <p:ext uri="{BB962C8B-B14F-4D97-AF65-F5344CB8AC3E}">
        <p14:creationId xmlns:p14="http://schemas.microsoft.com/office/powerpoint/2010/main" val="76079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sPham-0936082789">
            <a:extLst>
              <a:ext uri="{FF2B5EF4-FFF2-40B4-BE49-F238E27FC236}">
                <a16:creationId xmlns="" xmlns:a16="http://schemas.microsoft.com/office/drawing/2014/main" id="{3B2344BF-6149-4B2B-A0B8-A884C7DA53D1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MsPham-0936082789">
            <a:extLst>
              <a:ext uri="{FF2B5EF4-FFF2-40B4-BE49-F238E27FC236}">
                <a16:creationId xmlns="" xmlns:a16="http://schemas.microsoft.com/office/drawing/2014/main" id="{850BB9F6-FCB7-4639-A9EB-5C98D80D6659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MsPham-0936082789">
            <a:extLst>
              <a:ext uri="{FF2B5EF4-FFF2-40B4-BE49-F238E27FC236}">
                <a16:creationId xmlns="" xmlns:a16="http://schemas.microsoft.com/office/drawing/2014/main" id="{DC11064E-95B7-4E49-9039-61F8FA781E1D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MsPham-0936082789">
            <a:extLst>
              <a:ext uri="{FF2B5EF4-FFF2-40B4-BE49-F238E27FC236}">
                <a16:creationId xmlns="" xmlns:a16="http://schemas.microsoft.com/office/drawing/2014/main" id="{BE4F0313-C932-434C-9200-55E234BFBB1C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MsPham-0936082789">
            <a:extLst>
              <a:ext uri="{FF2B5EF4-FFF2-40B4-BE49-F238E27FC236}">
                <a16:creationId xmlns="" xmlns:a16="http://schemas.microsoft.com/office/drawing/2014/main" id="{578EC807-3E58-4554-981F-CA37416337E0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MsPham-0936082789">
            <a:extLst>
              <a:ext uri="{FF2B5EF4-FFF2-40B4-BE49-F238E27FC236}">
                <a16:creationId xmlns="" xmlns:a16="http://schemas.microsoft.com/office/drawing/2014/main" id="{A707D4F0-F2D4-486D-A701-87E7B8BA35A8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MsPham-0936082789">
            <a:extLst>
              <a:ext uri="{FF2B5EF4-FFF2-40B4-BE49-F238E27FC236}">
                <a16:creationId xmlns="" xmlns:a16="http://schemas.microsoft.com/office/drawing/2014/main" id="{07014815-C92C-45CF-9766-17B3392634C3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MsPham-0936082789">
            <a:extLst>
              <a:ext uri="{FF2B5EF4-FFF2-40B4-BE49-F238E27FC236}">
                <a16:creationId xmlns="" xmlns:a16="http://schemas.microsoft.com/office/drawing/2014/main" id="{56DB892F-81C1-4FCD-BE17-779018826714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MsPham-0936082789">
            <a:extLst>
              <a:ext uri="{FF2B5EF4-FFF2-40B4-BE49-F238E27FC236}">
                <a16:creationId xmlns="" xmlns:a16="http://schemas.microsoft.com/office/drawing/2014/main" id="{114418A0-E329-436F-8CC7-A4A0BC57F8C9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MsPham-0936082789">
            <a:extLst>
              <a:ext uri="{FF2B5EF4-FFF2-40B4-BE49-F238E27FC236}">
                <a16:creationId xmlns="" xmlns:a16="http://schemas.microsoft.com/office/drawing/2014/main" id="{71284774-F279-4FB0-A951-B50B806EAA51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4" name="WindowsMediaPlayer1" r:id="rId2" imgW="13411080" imgH="8839080"/>
        </mc:Choice>
        <mc:Fallback>
          <p:control name="WindowsMediaPlayer1" r:id="rId2" imgW="13411080" imgH="8839080">
            <p:pic>
              <p:nvPicPr>
                <p:cNvPr id="2" name="WindowsMediaPlayer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67000" y="952500"/>
                  <a:ext cx="13411200" cy="88392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777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sPham-0936082789">
            <a:extLst>
              <a:ext uri="{FF2B5EF4-FFF2-40B4-BE49-F238E27FC236}">
                <a16:creationId xmlns="" xmlns:a16="http://schemas.microsoft.com/office/drawing/2014/main" id="{3B2344BF-6149-4B2B-A0B8-A884C7DA53D1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MsPham-0936082789">
            <a:extLst>
              <a:ext uri="{FF2B5EF4-FFF2-40B4-BE49-F238E27FC236}">
                <a16:creationId xmlns="" xmlns:a16="http://schemas.microsoft.com/office/drawing/2014/main" id="{850BB9F6-FCB7-4639-A9EB-5C98D80D6659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MsPham-0936082789">
            <a:extLst>
              <a:ext uri="{FF2B5EF4-FFF2-40B4-BE49-F238E27FC236}">
                <a16:creationId xmlns="" xmlns:a16="http://schemas.microsoft.com/office/drawing/2014/main" id="{DC11064E-95B7-4E49-9039-61F8FA781E1D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MsPham-0936082789">
            <a:extLst>
              <a:ext uri="{FF2B5EF4-FFF2-40B4-BE49-F238E27FC236}">
                <a16:creationId xmlns="" xmlns:a16="http://schemas.microsoft.com/office/drawing/2014/main" id="{BE4F0313-C932-434C-9200-55E234BFBB1C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MsPham-0936082789">
            <a:extLst>
              <a:ext uri="{FF2B5EF4-FFF2-40B4-BE49-F238E27FC236}">
                <a16:creationId xmlns="" xmlns:a16="http://schemas.microsoft.com/office/drawing/2014/main" id="{578EC807-3E58-4554-981F-CA37416337E0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MsPham-0936082789">
            <a:extLst>
              <a:ext uri="{FF2B5EF4-FFF2-40B4-BE49-F238E27FC236}">
                <a16:creationId xmlns="" xmlns:a16="http://schemas.microsoft.com/office/drawing/2014/main" id="{A707D4F0-F2D4-486D-A701-87E7B8BA35A8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MsPham-0936082789">
            <a:extLst>
              <a:ext uri="{FF2B5EF4-FFF2-40B4-BE49-F238E27FC236}">
                <a16:creationId xmlns="" xmlns:a16="http://schemas.microsoft.com/office/drawing/2014/main" id="{07014815-C92C-45CF-9766-17B3392634C3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MsPham-0936082789">
            <a:extLst>
              <a:ext uri="{FF2B5EF4-FFF2-40B4-BE49-F238E27FC236}">
                <a16:creationId xmlns="" xmlns:a16="http://schemas.microsoft.com/office/drawing/2014/main" id="{56DB892F-81C1-4FCD-BE17-779018826714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MsPham-0936082789">
            <a:extLst>
              <a:ext uri="{FF2B5EF4-FFF2-40B4-BE49-F238E27FC236}">
                <a16:creationId xmlns="" xmlns:a16="http://schemas.microsoft.com/office/drawing/2014/main" id="{114418A0-E329-436F-8CC7-A4A0BC57F8C9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MsPham-0936082789">
            <a:extLst>
              <a:ext uri="{FF2B5EF4-FFF2-40B4-BE49-F238E27FC236}">
                <a16:creationId xmlns="" xmlns:a16="http://schemas.microsoft.com/office/drawing/2014/main" id="{71284774-F279-4FB0-A951-B50B806EAA51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85142" y="1333500"/>
            <a:ext cx="57177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 A GAME</a:t>
            </a:r>
            <a:endParaRPr 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99630" y="4681835"/>
            <a:ext cx="828874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SECRET BOX</a:t>
            </a:r>
            <a:endParaRPr lang="en-US" sz="10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sPham-0936082789">
            <a:extLst>
              <a:ext uri="{FF2B5EF4-FFF2-40B4-BE49-F238E27FC236}">
                <a16:creationId xmlns="" xmlns:a16="http://schemas.microsoft.com/office/drawing/2014/main" id="{3B2344BF-6149-4B2B-A0B8-A884C7DA53D1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MsPham-0936082789">
            <a:extLst>
              <a:ext uri="{FF2B5EF4-FFF2-40B4-BE49-F238E27FC236}">
                <a16:creationId xmlns="" xmlns:a16="http://schemas.microsoft.com/office/drawing/2014/main" id="{850BB9F6-FCB7-4639-A9EB-5C98D80D6659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MsPham-0936082789">
            <a:extLst>
              <a:ext uri="{FF2B5EF4-FFF2-40B4-BE49-F238E27FC236}">
                <a16:creationId xmlns="" xmlns:a16="http://schemas.microsoft.com/office/drawing/2014/main" id="{DC11064E-95B7-4E49-9039-61F8FA781E1D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MsPham-0936082789">
            <a:extLst>
              <a:ext uri="{FF2B5EF4-FFF2-40B4-BE49-F238E27FC236}">
                <a16:creationId xmlns="" xmlns:a16="http://schemas.microsoft.com/office/drawing/2014/main" id="{BE4F0313-C932-434C-9200-55E234BFBB1C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MsPham-0936082789">
            <a:extLst>
              <a:ext uri="{FF2B5EF4-FFF2-40B4-BE49-F238E27FC236}">
                <a16:creationId xmlns="" xmlns:a16="http://schemas.microsoft.com/office/drawing/2014/main" id="{578EC807-3E58-4554-981F-CA37416337E0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MsPham-0936082789">
            <a:extLst>
              <a:ext uri="{FF2B5EF4-FFF2-40B4-BE49-F238E27FC236}">
                <a16:creationId xmlns="" xmlns:a16="http://schemas.microsoft.com/office/drawing/2014/main" id="{A707D4F0-F2D4-486D-A701-87E7B8BA35A8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MsPham-0936082789">
            <a:extLst>
              <a:ext uri="{FF2B5EF4-FFF2-40B4-BE49-F238E27FC236}">
                <a16:creationId xmlns="" xmlns:a16="http://schemas.microsoft.com/office/drawing/2014/main" id="{07014815-C92C-45CF-9766-17B3392634C3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MsPham-0936082789">
            <a:extLst>
              <a:ext uri="{FF2B5EF4-FFF2-40B4-BE49-F238E27FC236}">
                <a16:creationId xmlns="" xmlns:a16="http://schemas.microsoft.com/office/drawing/2014/main" id="{56DB892F-81C1-4FCD-BE17-779018826714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MsPham-0936082789">
            <a:extLst>
              <a:ext uri="{FF2B5EF4-FFF2-40B4-BE49-F238E27FC236}">
                <a16:creationId xmlns="" xmlns:a16="http://schemas.microsoft.com/office/drawing/2014/main" id="{114418A0-E329-436F-8CC7-A4A0BC57F8C9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MsPham-0936082789">
            <a:extLst>
              <a:ext uri="{FF2B5EF4-FFF2-40B4-BE49-F238E27FC236}">
                <a16:creationId xmlns="" xmlns:a16="http://schemas.microsoft.com/office/drawing/2014/main" id="{71284774-F279-4FB0-A951-B50B806EAA51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82" name="WindowsMediaPlayer1" r:id="rId2" imgW="13411080" imgH="8839080"/>
        </mc:Choice>
        <mc:Fallback>
          <p:control name="WindowsMediaPlayer1" r:id="rId2" imgW="13411080" imgH="8839080">
            <p:pic>
              <p:nvPicPr>
                <p:cNvPr id="2" name="WindowsMediaPlayer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67000" y="952500"/>
                  <a:ext cx="13411200" cy="88392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879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8580BDDA-D64A-A17E-B4A5-8E3D6916CC3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12" name="MsPham-0936082789">
            <a:extLst>
              <a:ext uri="{FF2B5EF4-FFF2-40B4-BE49-F238E27FC236}">
                <a16:creationId xmlns="" xmlns:a16="http://schemas.microsoft.com/office/drawing/2014/main" id="{F26C6DAC-64D6-B916-7571-733793F723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3" t="3541" r="1252" b="3327"/>
          <a:stretch/>
        </p:blipFill>
        <p:spPr>
          <a:xfrm rot="5400000" flipV="1">
            <a:off x="3989979" y="-4011022"/>
            <a:ext cx="10308043" cy="18288002"/>
          </a:xfrm>
          <a:prstGeom prst="rect">
            <a:avLst/>
          </a:prstGeom>
        </p:spPr>
      </p:pic>
      <p:sp>
        <p:nvSpPr>
          <p:cNvPr id="19" name="MsPham-0936082789">
            <a:extLst>
              <a:ext uri="{FF2B5EF4-FFF2-40B4-BE49-F238E27FC236}">
                <a16:creationId xmlns="" xmlns:a16="http://schemas.microsoft.com/office/drawing/2014/main" id="{67323CD4-9890-592F-897B-1CDD6795B2A7}"/>
              </a:ext>
            </a:extLst>
          </p:cNvPr>
          <p:cNvSpPr txBox="1"/>
          <p:nvPr/>
        </p:nvSpPr>
        <p:spPr>
          <a:xfrm>
            <a:off x="3809369" y="1679165"/>
            <a:ext cx="46818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b="1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HelvetIns" panose="020B7200000000000000" pitchFamily="34" charset="0"/>
              </a:rPr>
              <a:t>Unit 9 </a:t>
            </a:r>
            <a:endParaRPr lang="en-US" sz="8100" b="1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HelvetIns" panose="020B7200000000000000" pitchFamily="34" charset="0"/>
            </a:endParaRPr>
          </a:p>
        </p:txBody>
      </p:sp>
      <p:sp>
        <p:nvSpPr>
          <p:cNvPr id="20" name="MsPham-0936082789">
            <a:extLst>
              <a:ext uri="{FF2B5EF4-FFF2-40B4-BE49-F238E27FC236}">
                <a16:creationId xmlns="" xmlns:a16="http://schemas.microsoft.com/office/drawing/2014/main" id="{16CE7EEE-2198-EC38-7EF1-985613262ADF}"/>
              </a:ext>
            </a:extLst>
          </p:cNvPr>
          <p:cNvSpPr txBox="1"/>
          <p:nvPr/>
        </p:nvSpPr>
        <p:spPr>
          <a:xfrm>
            <a:off x="5715000" y="7003046"/>
            <a:ext cx="782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HelvetIns" panose="020B7200000000000000" pitchFamily="34" charset="0"/>
              </a:rPr>
              <a:t>Lesson 1 (1,2,3)</a:t>
            </a:r>
            <a:endParaRPr lang="en-GB" sz="4800" b="1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HelvetIns" panose="020B7200000000000000" pitchFamily="34" charset="0"/>
            </a:endParaRPr>
          </a:p>
        </p:txBody>
      </p:sp>
      <p:sp>
        <p:nvSpPr>
          <p:cNvPr id="21" name="MsPham-0936082789">
            <a:extLst>
              <a:ext uri="{FF2B5EF4-FFF2-40B4-BE49-F238E27FC236}">
                <a16:creationId xmlns="" xmlns:a16="http://schemas.microsoft.com/office/drawing/2014/main" id="{3B6EBCC2-51FF-F746-02E8-E4B02F9FAD48}"/>
              </a:ext>
            </a:extLst>
          </p:cNvPr>
          <p:cNvSpPr txBox="1"/>
          <p:nvPr/>
        </p:nvSpPr>
        <p:spPr>
          <a:xfrm>
            <a:off x="204270" y="2447953"/>
            <a:ext cx="17879460" cy="45550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9000" b="1" dirty="0" err="1" smtClean="0">
                <a:ln w="76200">
                  <a:solidFill>
                    <a:schemeClr val="bg1"/>
                  </a:solidFill>
                </a:ln>
                <a:solidFill>
                  <a:srgbClr val="F80454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.VnCooper" panose="020B7200000000000000" pitchFamily="34" charset="0"/>
              </a:rPr>
              <a:t>C</a:t>
            </a:r>
            <a:r>
              <a:rPr lang="en-US" sz="29000" b="1" dirty="0" err="1" smtClean="0">
                <a:ln w="762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.VnCooper" panose="020B7200000000000000" pitchFamily="34" charset="0"/>
              </a:rPr>
              <a:t>o</a:t>
            </a:r>
            <a:r>
              <a:rPr lang="en-US" sz="29000" b="1" dirty="0" err="1" smtClean="0">
                <a:ln w="7620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.VnCooper" panose="020B7200000000000000" pitchFamily="34" charset="0"/>
              </a:rPr>
              <a:t>l</a:t>
            </a:r>
            <a:r>
              <a:rPr lang="en-US" sz="29000" b="1" dirty="0" err="1" smtClean="0">
                <a:ln w="762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.VnCooper" panose="020B7200000000000000" pitchFamily="34" charset="0"/>
              </a:rPr>
              <a:t>o</a:t>
            </a:r>
            <a:r>
              <a:rPr lang="en-US" sz="29000" b="1" dirty="0" err="1" smtClean="0">
                <a:ln w="76200">
                  <a:solidFill>
                    <a:schemeClr val="bg1"/>
                  </a:solidFill>
                </a:ln>
                <a:solidFill>
                  <a:srgbClr val="9528A0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.VnCooper" panose="020B7200000000000000" pitchFamily="34" charset="0"/>
              </a:rPr>
              <a:t>u</a:t>
            </a:r>
            <a:r>
              <a:rPr lang="en-US" sz="29000" b="1" dirty="0" err="1" smtClean="0">
                <a:ln w="7620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.VnCooper" panose="020B7200000000000000" pitchFamily="34" charset="0"/>
              </a:rPr>
              <a:t>rs</a:t>
            </a:r>
            <a:endParaRPr lang="en-US" sz="29000" b="1" dirty="0">
              <a:ln w="76200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12700" dist="38100" dir="2700000" algn="tl" rotWithShape="0">
                  <a:schemeClr val="bg1"/>
                </a:outerShdw>
              </a:effectLst>
              <a:latin typeface=".VnCooper" panose="020B7200000000000000" pitchFamily="34" charset="0"/>
            </a:endParaRPr>
          </a:p>
        </p:txBody>
      </p:sp>
      <p:pic>
        <p:nvPicPr>
          <p:cNvPr id="2" name="MsPham-0936082789">
            <a:extLst>
              <a:ext uri="{FF2B5EF4-FFF2-40B4-BE49-F238E27FC236}">
                <a16:creationId xmlns="" xmlns:a16="http://schemas.microsoft.com/office/drawing/2014/main" id="{6FD9ADE7-B562-41A5-6C54-DB126EC58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" y="-21043"/>
            <a:ext cx="3368563" cy="2660133"/>
          </a:xfrm>
          <a:prstGeom prst="rect">
            <a:avLst/>
          </a:prstGeom>
        </p:spPr>
      </p:pic>
      <p:pic>
        <p:nvPicPr>
          <p:cNvPr id="11" name="MsPham-0936082789">
            <a:extLst>
              <a:ext uri="{FF2B5EF4-FFF2-40B4-BE49-F238E27FC236}">
                <a16:creationId xmlns="" xmlns:a16="http://schemas.microsoft.com/office/drawing/2014/main" id="{7993C164-69A1-E46E-5323-B526EC1E0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3228290" y="6885576"/>
            <a:ext cx="4488981" cy="3124200"/>
          </a:xfrm>
          <a:prstGeom prst="rect">
            <a:avLst/>
          </a:prstGeom>
        </p:spPr>
      </p:pic>
      <p:grpSp>
        <p:nvGrpSpPr>
          <p:cNvPr id="64" name="MsPham-0936082789">
            <a:extLst>
              <a:ext uri="{FF2B5EF4-FFF2-40B4-BE49-F238E27FC236}">
                <a16:creationId xmlns="" xmlns:a16="http://schemas.microsoft.com/office/drawing/2014/main" id="{33064832-4CA9-5AB6-D8A8-CEB6665B48B2}"/>
              </a:ext>
            </a:extLst>
          </p:cNvPr>
          <p:cNvGrpSpPr/>
          <p:nvPr/>
        </p:nvGrpSpPr>
        <p:grpSpPr>
          <a:xfrm>
            <a:off x="12347783" y="199448"/>
            <a:ext cx="4685436" cy="2248505"/>
            <a:chOff x="4316242" y="1766016"/>
            <a:chExt cx="5659030" cy="2715725"/>
          </a:xfrm>
        </p:grpSpPr>
        <p:pic>
          <p:nvPicPr>
            <p:cNvPr id="65" name="MsPham-0936082789">
              <a:hlinkClick r:id="rId7"/>
              <a:extLst>
                <a:ext uri="{FF2B5EF4-FFF2-40B4-BE49-F238E27FC236}">
                  <a16:creationId xmlns="" xmlns:a16="http://schemas.microsoft.com/office/drawing/2014/main" id="{6317AE5C-C126-1131-86ED-5B6700E69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0" t="7671" r="30790" b="7671"/>
            <a:stretch/>
          </p:blipFill>
          <p:spPr>
            <a:xfrm>
              <a:off x="8284853" y="2555113"/>
              <a:ext cx="1690419" cy="19266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6" name="MsPham-0936082789">
              <a:hlinkClick r:id="rId7"/>
              <a:extLst>
                <a:ext uri="{FF2B5EF4-FFF2-40B4-BE49-F238E27FC236}">
                  <a16:creationId xmlns="" xmlns:a16="http://schemas.microsoft.com/office/drawing/2014/main" id="{0C2FDD86-E564-6056-C621-D8CFCDEFB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90"/>
            <a:stretch/>
          </p:blipFill>
          <p:spPr>
            <a:xfrm>
              <a:off x="4316242" y="1766016"/>
              <a:ext cx="4292709" cy="2661014"/>
            </a:xfrm>
            <a:prstGeom prst="rect">
              <a:avLst/>
            </a:prstGeom>
          </p:spPr>
        </p:pic>
      </p:grpSp>
      <p:pic>
        <p:nvPicPr>
          <p:cNvPr id="67" name="MsPham-0936082789">
            <a:hlinkClick r:id="rId7"/>
            <a:extLst>
              <a:ext uri="{FF2B5EF4-FFF2-40B4-BE49-F238E27FC236}">
                <a16:creationId xmlns="" xmlns:a16="http://schemas.microsoft.com/office/drawing/2014/main" id="{933BB058-1645-4792-AFFD-3E316182A5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3" y="8364287"/>
            <a:ext cx="2202273" cy="139904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791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sPham-0936082789">
            <a:extLst>
              <a:ext uri="{FF2B5EF4-FFF2-40B4-BE49-F238E27FC236}">
                <a16:creationId xmlns="" xmlns:a16="http://schemas.microsoft.com/office/drawing/2014/main" id="{3B2344BF-6149-4B2B-A0B8-A884C7DA53D1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MsPham-0936082789">
            <a:extLst>
              <a:ext uri="{FF2B5EF4-FFF2-40B4-BE49-F238E27FC236}">
                <a16:creationId xmlns="" xmlns:a16="http://schemas.microsoft.com/office/drawing/2014/main" id="{850BB9F6-FCB7-4639-A9EB-5C98D80D6659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MsPham-0936082789">
            <a:extLst>
              <a:ext uri="{FF2B5EF4-FFF2-40B4-BE49-F238E27FC236}">
                <a16:creationId xmlns="" xmlns:a16="http://schemas.microsoft.com/office/drawing/2014/main" id="{DC11064E-95B7-4E49-9039-61F8FA781E1D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MsPham-0936082789">
            <a:extLst>
              <a:ext uri="{FF2B5EF4-FFF2-40B4-BE49-F238E27FC236}">
                <a16:creationId xmlns="" xmlns:a16="http://schemas.microsoft.com/office/drawing/2014/main" id="{BE4F0313-C932-434C-9200-55E234BFBB1C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MsPham-0936082789">
            <a:extLst>
              <a:ext uri="{FF2B5EF4-FFF2-40B4-BE49-F238E27FC236}">
                <a16:creationId xmlns="" xmlns:a16="http://schemas.microsoft.com/office/drawing/2014/main" id="{578EC807-3E58-4554-981F-CA37416337E0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MsPham-0936082789">
            <a:extLst>
              <a:ext uri="{FF2B5EF4-FFF2-40B4-BE49-F238E27FC236}">
                <a16:creationId xmlns="" xmlns:a16="http://schemas.microsoft.com/office/drawing/2014/main" id="{A707D4F0-F2D4-486D-A701-87E7B8BA35A8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MsPham-0936082789">
            <a:extLst>
              <a:ext uri="{FF2B5EF4-FFF2-40B4-BE49-F238E27FC236}">
                <a16:creationId xmlns="" xmlns:a16="http://schemas.microsoft.com/office/drawing/2014/main" id="{07014815-C92C-45CF-9766-17B3392634C3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MsPham-0936082789">
            <a:extLst>
              <a:ext uri="{FF2B5EF4-FFF2-40B4-BE49-F238E27FC236}">
                <a16:creationId xmlns="" xmlns:a16="http://schemas.microsoft.com/office/drawing/2014/main" id="{56DB892F-81C1-4FCD-BE17-779018826714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MsPham-0936082789">
            <a:extLst>
              <a:ext uri="{FF2B5EF4-FFF2-40B4-BE49-F238E27FC236}">
                <a16:creationId xmlns="" xmlns:a16="http://schemas.microsoft.com/office/drawing/2014/main" id="{114418A0-E329-436F-8CC7-A4A0BC57F8C9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MsPham-0936082789">
            <a:extLst>
              <a:ext uri="{FF2B5EF4-FFF2-40B4-BE49-F238E27FC236}">
                <a16:creationId xmlns="" xmlns:a16="http://schemas.microsoft.com/office/drawing/2014/main" id="{71284774-F279-4FB0-A951-B50B806EAA51}"/>
              </a:ext>
            </a:extLst>
          </p:cNvPr>
          <p:cNvSpPr/>
          <p:nvPr/>
        </p:nvSpPr>
        <p:spPr>
          <a:xfrm>
            <a:off x="-48806100" y="-23583900"/>
            <a:ext cx="115900200" cy="5745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15326290" cy="7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D85B1345-D5B1-DBC1-63DA-250AB65F8AF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23" name="MsPham093608278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6A559437-B78D-EC4A-3639-EFF34D3575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sp>
        <p:nvSpPr>
          <p:cNvPr id="20" name="MsPham-0936082789">
            <a:extLst>
              <a:ext uri="{FF2B5EF4-FFF2-40B4-BE49-F238E27FC236}">
                <a16:creationId xmlns="" xmlns:a16="http://schemas.microsoft.com/office/drawing/2014/main" id="{F62A1C25-BD94-6216-D03A-44612E8F58AE}"/>
              </a:ext>
            </a:extLst>
          </p:cNvPr>
          <p:cNvSpPr txBox="1"/>
          <p:nvPr/>
        </p:nvSpPr>
        <p:spPr>
          <a:xfrm>
            <a:off x="4789588" y="7885190"/>
            <a:ext cx="476741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n-US" sz="6000"/>
              <a:t>yellow</a:t>
            </a:r>
            <a:endParaRPr lang="en-US" sz="6000" dirty="0"/>
          </a:p>
        </p:txBody>
      </p:sp>
      <p:sp>
        <p:nvSpPr>
          <p:cNvPr id="39" name="MsPham-0936082789">
            <a:extLst>
              <a:ext uri="{FF2B5EF4-FFF2-40B4-BE49-F238E27FC236}">
                <a16:creationId xmlns="" xmlns:a16="http://schemas.microsoft.com/office/drawing/2014/main" id="{DEDA1670-036D-B8B7-7A88-09BF6B03A945}"/>
              </a:ext>
            </a:extLst>
          </p:cNvPr>
          <p:cNvSpPr txBox="1"/>
          <p:nvPr/>
        </p:nvSpPr>
        <p:spPr>
          <a:xfrm>
            <a:off x="4789588" y="5965330"/>
            <a:ext cx="437820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n-US" sz="6000"/>
              <a:t>red</a:t>
            </a:r>
            <a:endParaRPr lang="en-US" sz="6000" dirty="0"/>
          </a:p>
        </p:txBody>
      </p:sp>
      <p:sp>
        <p:nvSpPr>
          <p:cNvPr id="16" name="MsPham-0936082789">
            <a:extLst>
              <a:ext uri="{FF2B5EF4-FFF2-40B4-BE49-F238E27FC236}">
                <a16:creationId xmlns="" xmlns:a16="http://schemas.microsoft.com/office/drawing/2014/main" id="{1699BF72-7525-58D8-B0ED-AA1966EC19BD}"/>
              </a:ext>
            </a:extLst>
          </p:cNvPr>
          <p:cNvSpPr txBox="1"/>
          <p:nvPr/>
        </p:nvSpPr>
        <p:spPr>
          <a:xfrm>
            <a:off x="4789588" y="4045470"/>
            <a:ext cx="632423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n-US" sz="6000"/>
              <a:t>brown</a:t>
            </a:r>
            <a:endParaRPr lang="en-US" sz="6000" dirty="0"/>
          </a:p>
        </p:txBody>
      </p:sp>
      <p:sp>
        <p:nvSpPr>
          <p:cNvPr id="5" name="MsPham-0936082789">
            <a:extLst>
              <a:ext uri="{FF2B5EF4-FFF2-40B4-BE49-F238E27FC236}">
                <a16:creationId xmlns="" xmlns:a16="http://schemas.microsoft.com/office/drawing/2014/main" id="{25E90811-275E-7169-F32F-B67EA569D8F8}"/>
              </a:ext>
            </a:extLst>
          </p:cNvPr>
          <p:cNvSpPr txBox="1"/>
          <p:nvPr/>
        </p:nvSpPr>
        <p:spPr>
          <a:xfrm>
            <a:off x="4789588" y="2120267"/>
            <a:ext cx="473425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n-US" sz="6000"/>
              <a:t>blue</a:t>
            </a:r>
            <a:endParaRPr lang="en-US" sz="6000" dirty="0"/>
          </a:p>
        </p:txBody>
      </p:sp>
      <p:sp>
        <p:nvSpPr>
          <p:cNvPr id="2" name="MsPham-0936082789">
            <a:extLst>
              <a:ext uri="{FF2B5EF4-FFF2-40B4-BE49-F238E27FC236}">
                <a16:creationId xmlns="" xmlns:a16="http://schemas.microsoft.com/office/drawing/2014/main" id="{A105DDB9-6978-A7A4-9BC4-B554D4519F5E}"/>
              </a:ext>
            </a:extLst>
          </p:cNvPr>
          <p:cNvSpPr txBox="1">
            <a:spLocks/>
          </p:cNvSpPr>
          <p:nvPr/>
        </p:nvSpPr>
        <p:spPr>
          <a:xfrm>
            <a:off x="1712869" y="334946"/>
            <a:ext cx="5159420" cy="822960"/>
          </a:xfrm>
          <a:prstGeom prst="hexagon">
            <a:avLst/>
          </a:prstGeom>
          <a:solidFill>
            <a:srgbClr val="009E31"/>
          </a:solidFill>
          <a:ln w="1905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7" name="MsPham-0936082789">
            <a:extLst>
              <a:ext uri="{FF2B5EF4-FFF2-40B4-BE49-F238E27FC236}">
                <a16:creationId xmlns="" xmlns:a16="http://schemas.microsoft.com/office/drawing/2014/main" id="{5A7C2DEF-AFA0-1C55-A062-5B69DE1EE732}"/>
              </a:ext>
            </a:extLst>
          </p:cNvPr>
          <p:cNvSpPr/>
          <p:nvPr/>
        </p:nvSpPr>
        <p:spPr>
          <a:xfrm>
            <a:off x="10256271" y="2121777"/>
            <a:ext cx="5440929" cy="101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àu</a:t>
            </a:r>
            <a:r>
              <a:rPr lang="en-US" alt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endParaRPr lang="en-US" alt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="" xmlns:a16="http://schemas.microsoft.com/office/drawing/2014/main" id="{6E784599-8578-9A57-EA01-726D5AA8DC33}"/>
              </a:ext>
            </a:extLst>
          </p:cNvPr>
          <p:cNvSpPr/>
          <p:nvPr/>
        </p:nvSpPr>
        <p:spPr>
          <a:xfrm>
            <a:off x="10256271" y="4046980"/>
            <a:ext cx="4450329" cy="101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àu</a:t>
            </a:r>
            <a:r>
              <a:rPr lang="en-US" alt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endParaRPr lang="en-US" alt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sPham-0936082789">
            <a:extLst>
              <a:ext uri="{FF2B5EF4-FFF2-40B4-BE49-F238E27FC236}">
                <a16:creationId xmlns="" xmlns:a16="http://schemas.microsoft.com/office/drawing/2014/main" id="{49E10AE0-855E-E246-705B-8AF216EBFDA6}"/>
              </a:ext>
            </a:extLst>
          </p:cNvPr>
          <p:cNvSpPr/>
          <p:nvPr/>
        </p:nvSpPr>
        <p:spPr>
          <a:xfrm>
            <a:off x="10256271" y="7886700"/>
            <a:ext cx="4069329" cy="101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àu</a:t>
            </a:r>
            <a:r>
              <a:rPr lang="en-US" alt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alt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MsPham-0936082789">
            <a:extLst>
              <a:ext uri="{FF2B5EF4-FFF2-40B4-BE49-F238E27FC236}">
                <a16:creationId xmlns="" xmlns:a16="http://schemas.microsoft.com/office/drawing/2014/main" id="{FE922F46-6F05-90F8-76FB-3C409319B2EC}"/>
              </a:ext>
            </a:extLst>
          </p:cNvPr>
          <p:cNvSpPr/>
          <p:nvPr/>
        </p:nvSpPr>
        <p:spPr>
          <a:xfrm>
            <a:off x="10256271" y="5966840"/>
            <a:ext cx="4069329" cy="101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àu</a:t>
            </a:r>
            <a:r>
              <a:rPr lang="en-US" alt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alt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sPham-0936082789">
            <a:extLst>
              <a:ext uri="{FF2B5EF4-FFF2-40B4-BE49-F238E27FC236}">
                <a16:creationId xmlns="" xmlns:a16="http://schemas.microsoft.com/office/drawing/2014/main" id="{1D60790E-7A03-C5D5-1E4C-3E043D062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8139" y="1888163"/>
            <a:ext cx="1658256" cy="1566808"/>
          </a:xfrm>
          <a:prstGeom prst="rect">
            <a:avLst/>
          </a:prstGeom>
        </p:spPr>
      </p:pic>
      <p:pic>
        <p:nvPicPr>
          <p:cNvPr id="4" name="MsPham-0936082789">
            <a:extLst>
              <a:ext uri="{FF2B5EF4-FFF2-40B4-BE49-F238E27FC236}">
                <a16:creationId xmlns="" xmlns:a16="http://schemas.microsoft.com/office/drawing/2014/main" id="{C857656C-E5ED-3151-B7B0-DCE0F59F82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8139" y="3869681"/>
            <a:ext cx="1658256" cy="1566808"/>
          </a:xfrm>
          <a:prstGeom prst="rect">
            <a:avLst/>
          </a:prstGeom>
        </p:spPr>
      </p:pic>
      <p:pic>
        <p:nvPicPr>
          <p:cNvPr id="8" name="MsPham-0936082789">
            <a:extLst>
              <a:ext uri="{FF2B5EF4-FFF2-40B4-BE49-F238E27FC236}">
                <a16:creationId xmlns="" xmlns:a16="http://schemas.microsoft.com/office/drawing/2014/main" id="{19158044-7FFB-7AB9-03D8-EA4B8F65AA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8139" y="5774681"/>
            <a:ext cx="1658256" cy="1566808"/>
          </a:xfrm>
          <a:prstGeom prst="rect">
            <a:avLst/>
          </a:prstGeom>
        </p:spPr>
      </p:pic>
      <p:pic>
        <p:nvPicPr>
          <p:cNvPr id="9" name="MsPham-0936082789">
            <a:extLst>
              <a:ext uri="{FF2B5EF4-FFF2-40B4-BE49-F238E27FC236}">
                <a16:creationId xmlns="" xmlns:a16="http://schemas.microsoft.com/office/drawing/2014/main" id="{BFD477C4-4720-FAF6-444D-C8768D7BBD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2583" y="7755881"/>
            <a:ext cx="1658256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ueMsPham-093608278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own.MsPham-093608278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d.MsPham-093608278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llow.MsPham-093608278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ueMsPham-093608278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own.MsPham-093608278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d.MsPham-093608278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llow.MsPham-093608278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9" grpId="0"/>
      <p:bldP spid="39" grpId="1"/>
      <p:bldP spid="16" grpId="0"/>
      <p:bldP spid="16" grpId="1"/>
      <p:bldP spid="5" grpId="0"/>
      <p:bldP spid="5" grpId="1"/>
      <p:bldP spid="7" grpId="0"/>
      <p:bldP spid="18" grpId="0"/>
      <p:bldP spid="2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EBEE90-0531-4751-90F1-3C56D87CE92E}"/>
              </a:ext>
            </a:extLst>
          </p:cNvPr>
          <p:cNvSpPr/>
          <p:nvPr/>
        </p:nvSpPr>
        <p:spPr>
          <a:xfrm>
            <a:off x="7543800" y="1257301"/>
            <a:ext cx="5715000" cy="1431161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7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</a:p>
          <a:p>
            <a:pPr algn="ctr"/>
            <a:r>
              <a:rPr lang="en-US" sz="4200" b="1" spc="7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MISSING?</a:t>
            </a:r>
          </a:p>
        </p:txBody>
      </p:sp>
      <p:pic>
        <p:nvPicPr>
          <p:cNvPr id="2" name="MsPham-0936082789">
            <a:extLst>
              <a:ext uri="{FF2B5EF4-FFF2-40B4-BE49-F238E27FC236}">
                <a16:creationId xmlns="" xmlns:a16="http://schemas.microsoft.com/office/drawing/2014/main" id="{C360A406-778D-CA01-F118-62635E2D4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09900"/>
            <a:ext cx="3647446" cy="2550701"/>
          </a:xfrm>
          <a:prstGeom prst="rect">
            <a:avLst/>
          </a:prstGeom>
        </p:spPr>
      </p:pic>
      <p:pic>
        <p:nvPicPr>
          <p:cNvPr id="3" name="MsPham-0936082789">
            <a:extLst>
              <a:ext uri="{FF2B5EF4-FFF2-40B4-BE49-F238E27FC236}">
                <a16:creationId xmlns="" xmlns:a16="http://schemas.microsoft.com/office/drawing/2014/main" id="{E60E176B-F6FA-4B35-A303-02C497547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954" y="3009900"/>
            <a:ext cx="3918775" cy="2550701"/>
          </a:xfrm>
          <a:prstGeom prst="rect">
            <a:avLst/>
          </a:prstGeom>
        </p:spPr>
      </p:pic>
      <p:pic>
        <p:nvPicPr>
          <p:cNvPr id="4" name="MsPham-0936082789">
            <a:extLst>
              <a:ext uri="{FF2B5EF4-FFF2-40B4-BE49-F238E27FC236}">
                <a16:creationId xmlns="" xmlns:a16="http://schemas.microsoft.com/office/drawing/2014/main" id="{330D874D-E299-978D-A113-3E79382AC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643" y="5816955"/>
            <a:ext cx="3918775" cy="2664659"/>
          </a:xfrm>
          <a:prstGeom prst="rect">
            <a:avLst/>
          </a:prstGeom>
        </p:spPr>
      </p:pic>
      <p:pic>
        <p:nvPicPr>
          <p:cNvPr id="5" name="MsPham-0936082789">
            <a:extLst>
              <a:ext uri="{FF2B5EF4-FFF2-40B4-BE49-F238E27FC236}">
                <a16:creationId xmlns="" xmlns:a16="http://schemas.microsoft.com/office/drawing/2014/main" id="{D7AE26D8-775F-AEAC-36D3-4F30DF53D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1" y="5930913"/>
            <a:ext cx="3918775" cy="26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364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111</Words>
  <Application>Microsoft Office PowerPoint</Application>
  <PresentationFormat>Custom</PresentationFormat>
  <Paragraphs>43</Paragraphs>
  <Slides>17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Jokerman</vt:lpstr>
      <vt:lpstr>Arial</vt:lpstr>
      <vt:lpstr>.VnCooper</vt:lpstr>
      <vt:lpstr>.VnBlack</vt:lpstr>
      <vt:lpstr>Calibri</vt:lpstr>
      <vt:lpstr>Times New Roman</vt:lpstr>
      <vt:lpstr>.VnHelvetIns</vt:lpstr>
      <vt:lpstr>.VnAristote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tím</dc:title>
  <dc:creator>MsPham</dc:creator>
  <cp:lastModifiedBy>Microsoft account</cp:lastModifiedBy>
  <cp:revision>159</cp:revision>
  <dcterms:created xsi:type="dcterms:W3CDTF">2006-08-16T00:00:00Z</dcterms:created>
  <dcterms:modified xsi:type="dcterms:W3CDTF">2023-12-09T04:59:18Z</dcterms:modified>
  <dc:identifier>DAFA0mln9NQ</dc:identifier>
</cp:coreProperties>
</file>