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02" r:id="rId2"/>
    <p:sldId id="370" r:id="rId3"/>
    <p:sldId id="406" r:id="rId4"/>
    <p:sldId id="375" r:id="rId5"/>
    <p:sldId id="371" r:id="rId6"/>
    <p:sldId id="386" r:id="rId7"/>
    <p:sldId id="372" r:id="rId8"/>
    <p:sldId id="385" r:id="rId9"/>
    <p:sldId id="374" r:id="rId10"/>
    <p:sldId id="389" r:id="rId11"/>
    <p:sldId id="256" r:id="rId12"/>
    <p:sldId id="387" r:id="rId13"/>
    <p:sldId id="390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4" r:id="rId22"/>
    <p:sldId id="405" r:id="rId23"/>
    <p:sldId id="401" r:id="rId24"/>
    <p:sldId id="4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FF"/>
    <a:srgbClr val="008A3E"/>
    <a:srgbClr val="00BFDF"/>
    <a:srgbClr val="FFFFCC"/>
    <a:srgbClr val="660033"/>
    <a:srgbClr val="9900CC"/>
    <a:srgbClr val="339933"/>
    <a:srgbClr val="00CC66"/>
    <a:srgbClr val="BC4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907" autoAdjust="0"/>
  </p:normalViewPr>
  <p:slideViewPr>
    <p:cSldViewPr snapToGrid="0">
      <p:cViewPr varScale="1">
        <p:scale>
          <a:sx n="66" d="100"/>
          <a:sy n="66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3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33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5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9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tells pupils to put their school things on the desk. 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them: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 pen/book/ruler…?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have that item, say: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 do.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say: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No, I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 the song </a:t>
            </a:r>
            <a:r>
              <a:rPr lang="en-US" sz="18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things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Unit 8, page 57.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Ask pupils to sing the song.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Invite some of them to the board to role play and do action, the rest of the pupils will sing.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pupils to sing this song with some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When they finish singing, check the lyrics.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2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groups. 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group takes turns to pick a number.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  at the picture cue and answer the question on the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7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7.gif"/><Relationship Id="rId18" Type="http://schemas.openxmlformats.org/officeDocument/2006/relationships/slide" Target="slide21.xml"/><Relationship Id="rId3" Type="http://schemas.openxmlformats.org/officeDocument/2006/relationships/image" Target="../media/image16.png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slide" Target="slide1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5" Type="http://schemas.openxmlformats.org/officeDocument/2006/relationships/image" Target="../media/image19.gif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3"/>
            <a:ext cx="12192000" cy="6063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00532A-B87D-496C-83CE-3349419DF4A4}"/>
              </a:ext>
            </a:extLst>
          </p:cNvPr>
          <p:cNvSpPr/>
          <p:nvPr/>
        </p:nvSpPr>
        <p:spPr>
          <a:xfrm>
            <a:off x="818223" y="1258033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3E449-9DCA-44F3-8D94-35C737AED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331631" y="2567143"/>
            <a:ext cx="994081" cy="172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BFBC83-76AB-4E9E-9311-0A5163274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5322">
            <a:off x="11095846" y="396177"/>
            <a:ext cx="994081" cy="172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EF8CA1-7B94-415E-9184-736E9A986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484031" y="4990268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F4B191-3A3E-4A9A-99A0-5837354FC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48">
            <a:off x="8808613" y="4978128"/>
            <a:ext cx="994081" cy="1723712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xmlns="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>
            <a:hlinkClick r:id="rId4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6" action="ppaction://hlinksldjump"/>
          </p:cNvPr>
          <p:cNvSpPr/>
          <p:nvPr/>
        </p:nvSpPr>
        <p:spPr>
          <a:xfrm>
            <a:off x="3923935" y="2186964"/>
            <a:ext cx="1337700" cy="1337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1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1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1">
            <a:hlinkClick r:id="rId11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1">
            <a:hlinkClick r:id="rId12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402426" y="95110"/>
            <a:ext cx="51219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11830" y="478508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61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7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xmlns="" id="{11EE7FE3-EA44-4C62-AC72-D1517544CB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xmlns="" id="{523DC524-A38F-422C-861D-810B9039CB9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xmlns="" id="{200D1AD2-18A1-4E31-968C-6CF98D8D03A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xmlns="" id="{7713CFFF-E4FE-4D10-9201-C3030AA0566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64230" y="630908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FB46B56-CA1F-4F14-98B5-43619AA8544C}"/>
              </a:ext>
            </a:extLst>
          </p:cNvPr>
          <p:cNvSpPr/>
          <p:nvPr/>
        </p:nvSpPr>
        <p:spPr>
          <a:xfrm>
            <a:off x="10418315" y="5862678"/>
            <a:ext cx="1691829" cy="84908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activity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11149486" y="2602572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SPIN</a:t>
            </a:r>
            <a:endParaRPr sz="2600" b="1" i="0" u="none" strike="noStrike" cap="none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08668" y="2412891"/>
            <a:ext cx="1218290" cy="11273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58232" y="2687823"/>
            <a:ext cx="101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75AD54-BE7D-4091-AFE0-22947F81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8B526F-BA06-4773-A199-36222BDD7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547">
            <a:off x="198327" y="-382025"/>
            <a:ext cx="3761343" cy="317304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95E6E1-FB3F-4D68-BE3C-5185401749C7}"/>
              </a:ext>
            </a:extLst>
          </p:cNvPr>
          <p:cNvSpPr/>
          <p:nvPr/>
        </p:nvSpPr>
        <p:spPr>
          <a:xfrm>
            <a:off x="3479120" y="2111546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F33BAD61-9828-4041-8781-E65AA4305303}"/>
              </a:ext>
            </a:extLst>
          </p:cNvPr>
          <p:cNvSpPr/>
          <p:nvPr/>
        </p:nvSpPr>
        <p:spPr>
          <a:xfrm>
            <a:off x="765042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E32B37-FD25-4899-8D57-EE9CE0B8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74832F-3B4A-4708-8CC1-0AE5CA462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831394-8EB7-40B8-845B-BA9CC12F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" y="318593"/>
            <a:ext cx="2880128" cy="1920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31F232-E38A-4E43-B946-A8B2266A71D0}"/>
              </a:ext>
            </a:extLst>
          </p:cNvPr>
          <p:cNvSpPr/>
          <p:nvPr/>
        </p:nvSpPr>
        <p:spPr>
          <a:xfrm>
            <a:off x="3223740" y="2127828"/>
            <a:ext cx="308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1158827-9393-4618-814C-4CBB06C2294F}"/>
              </a:ext>
            </a:extLst>
          </p:cNvPr>
          <p:cNvSpPr/>
          <p:nvPr/>
        </p:nvSpPr>
        <p:spPr>
          <a:xfrm>
            <a:off x="7755929" y="5940911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69BC96-DD94-4D35-85E7-41F30D8E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755">
            <a:off x="-99648" y="-84027"/>
            <a:ext cx="3320008" cy="2854533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-937"/>
              <a:gd name="adj2" fmla="val 823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8844EB-A57D-4EBD-A296-A7BB0E3BD0A9}"/>
              </a:ext>
            </a:extLst>
          </p:cNvPr>
          <p:cNvSpPr/>
          <p:nvPr/>
        </p:nvSpPr>
        <p:spPr>
          <a:xfrm>
            <a:off x="2087951" y="1113148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EDFD91-F66D-4F8C-A3C3-0B0DDF604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52CC7-4086-40E4-ADD8-618C934C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46FAA3-321E-4C21-88B9-F3DC501383BC}"/>
              </a:ext>
            </a:extLst>
          </p:cNvPr>
          <p:cNvSpPr/>
          <p:nvPr/>
        </p:nvSpPr>
        <p:spPr>
          <a:xfrm>
            <a:off x="3195687" y="2157325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5DC7C63-C591-46C3-925A-2777F114EFE5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8096" y="-179662"/>
            <a:ext cx="3005528" cy="2811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31FDEA-E2C3-4475-8050-4385CD92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B43B29-D010-4356-BAA3-8755CC67D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AE0DFE-0F26-4430-93C5-5F7B87AB6ED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CF173558-DDF5-4DCC-900C-A59E301294F4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8AA600-1056-40A6-9A89-DD9E1BCA9B44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2837E8CE-10B1-48F2-8FAF-622960B58785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218491-D170-4054-8D28-F2F7F1C6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-74920" y="-153909"/>
            <a:ext cx="3247477" cy="281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D2F7DA-9D62-4551-B4A6-8980E4F59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1F4B7E-D0AB-4528-A34D-90273D896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F0E476-996E-41EF-91E0-1BBDDD35A28E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96127B58-548F-48A5-842D-1734691A50CA}"/>
              </a:ext>
            </a:extLst>
          </p:cNvPr>
          <p:cNvSpPr/>
          <p:nvPr/>
        </p:nvSpPr>
        <p:spPr>
          <a:xfrm>
            <a:off x="7439406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F22893-3145-45A1-B53C-ECEAC847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" y="116834"/>
            <a:ext cx="2719413" cy="181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AF5515-7E43-4ED7-B6D7-C5ACCFB8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2A08A2-ABAC-4F74-A736-AA4A2B30B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85831-E1DC-44D1-873C-4138072D85AF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75918629-30F2-49F1-9184-A522322C78BC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-8398" y="51707"/>
            <a:ext cx="3005528" cy="2811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47AF61-7532-4AF8-B73F-0331C5933C76}"/>
              </a:ext>
            </a:extLst>
          </p:cNvPr>
          <p:cNvSpPr/>
          <p:nvPr/>
        </p:nvSpPr>
        <p:spPr>
          <a:xfrm>
            <a:off x="1689511" y="1474840"/>
            <a:ext cx="758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8C08132-2079-4369-B6A6-6B06429A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1A607D-A9FD-4DBB-9E22-26BB4FCFA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F2213EF-949C-4C5D-9A6C-4DAFA47050FD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4BC6F767-4E0B-452B-87B4-0EAD3AA579AD}"/>
              </a:ext>
            </a:extLst>
          </p:cNvPr>
          <p:cNvSpPr/>
          <p:nvPr/>
        </p:nvSpPr>
        <p:spPr>
          <a:xfrm>
            <a:off x="7333898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xmlns="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2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AC62093-5FBD-4C14-9DCA-3D797648628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D79E18D8-F71B-4758-B64E-85B5B9E53E22}"/>
              </a:ext>
            </a:extLst>
          </p:cNvPr>
          <p:cNvSpPr/>
          <p:nvPr/>
        </p:nvSpPr>
        <p:spPr>
          <a:xfrm>
            <a:off x="7245975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91" y="1642056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466120" y="920887"/>
            <a:ext cx="712206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1. Listen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number.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18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116114"/>
            <a:ext cx="11961679" cy="5558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A60DF3-38FF-40C5-9784-A3CC0F1C3479}"/>
              </a:ext>
            </a:extLst>
          </p:cNvPr>
          <p:cNvSpPr/>
          <p:nvPr/>
        </p:nvSpPr>
        <p:spPr>
          <a:xfrm>
            <a:off x="11381299" y="4222101"/>
            <a:ext cx="6819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C09755-C189-42F5-9462-B4FAE98E99FF}"/>
              </a:ext>
            </a:extLst>
          </p:cNvPr>
          <p:cNvSpPr/>
          <p:nvPr/>
        </p:nvSpPr>
        <p:spPr>
          <a:xfrm>
            <a:off x="2956386" y="4222101"/>
            <a:ext cx="5928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C45DF6-B2EB-4352-BABE-C9245F4A9E34}"/>
              </a:ext>
            </a:extLst>
          </p:cNvPr>
          <p:cNvSpPr/>
          <p:nvPr/>
        </p:nvSpPr>
        <p:spPr>
          <a:xfrm>
            <a:off x="5783601" y="4222101"/>
            <a:ext cx="574140" cy="6504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89DC70-86A6-43E0-98C8-8E96D1F9CFB6}"/>
              </a:ext>
            </a:extLst>
          </p:cNvPr>
          <p:cNvSpPr/>
          <p:nvPr/>
        </p:nvSpPr>
        <p:spPr>
          <a:xfrm>
            <a:off x="8592151" y="4222102"/>
            <a:ext cx="6819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9" name="Track 83">
            <a:hlinkClick r:id="" action="ppaction://media"/>
            <a:extLst>
              <a:ext uri="{FF2B5EF4-FFF2-40B4-BE49-F238E27FC236}">
                <a16:creationId xmlns:a16="http://schemas.microsoft.com/office/drawing/2014/main" xmlns="" id="{0085261E-9300-4886-91FA-0750C94B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4731" y="1579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build="p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43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77154" y="690291"/>
            <a:ext cx="1023324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wrap-up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xmlns="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xmlns="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xmlns="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xmlns="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15" y="101611"/>
            <a:ext cx="1197428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00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          By </a:t>
            </a:r>
            <a:r>
              <a:rPr lang="en-US" sz="20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Understand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correctly repeat the sentences in two communicative contexts (pictures) focusing on the questions and answers about having a school thing.</a:t>
            </a:r>
          </a:p>
          <a:p>
            <a:pPr lvl="0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Correctly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say the words and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 have _____? − Yes, I do. / No, I don’t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to ask and answer questions about having a school thing.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Enhance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the correct use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 have _____? − Yes, I do. / No, I don’t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to ask and answer questions about having a school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thing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problem-solving, decision making, teamwork, reliability, motivation, adaptability,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initiative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Listening: look, listen and repeat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Critical thinking: listen, point and say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Oral communication: let’s talk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Sociability: talk to each other, say good words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others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Diligence: complete learning tasks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Responsibility: appreciate kindness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Secure and organized: keep school things in the right ways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13" y="1534092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xmlns="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975794" y="1063610"/>
            <a:ext cx="7841190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xmlns="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9751"/>
            <a:ext cx="12001500" cy="6372225"/>
          </a:xfrm>
          <a:prstGeom prst="rect">
            <a:avLst/>
          </a:prstGeom>
        </p:spPr>
      </p:pic>
      <p:pic>
        <p:nvPicPr>
          <p:cNvPr id="3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637D5A39-2614-48CB-89A3-0DC93A90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733" y="239102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413887-6733-4792-9172-D7E92AF97821}"/>
              </a:ext>
            </a:extLst>
          </p:cNvPr>
          <p:cNvSpPr/>
          <p:nvPr/>
        </p:nvSpPr>
        <p:spPr>
          <a:xfrm>
            <a:off x="7583214" y="2250831"/>
            <a:ext cx="839817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E00701F-C5F4-4AE0-8378-7E211A9C958C}"/>
              </a:ext>
            </a:extLst>
          </p:cNvPr>
          <p:cNvSpPr/>
          <p:nvPr/>
        </p:nvSpPr>
        <p:spPr>
          <a:xfrm>
            <a:off x="6166340" y="2772507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FD99FD7-6898-4805-8956-9D16A4FA7998}"/>
              </a:ext>
            </a:extLst>
          </p:cNvPr>
          <p:cNvSpPr/>
          <p:nvPr/>
        </p:nvSpPr>
        <p:spPr>
          <a:xfrm>
            <a:off x="6131170" y="3311772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C540151-438F-48C1-8E47-5DEE21E28770}"/>
              </a:ext>
            </a:extLst>
          </p:cNvPr>
          <p:cNvSpPr/>
          <p:nvPr/>
        </p:nvSpPr>
        <p:spPr>
          <a:xfrm>
            <a:off x="4853545" y="3833451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40FD618-0BD9-4A8B-B201-EF8A5F7C2F9E}"/>
              </a:ext>
            </a:extLst>
          </p:cNvPr>
          <p:cNvSpPr/>
          <p:nvPr/>
        </p:nvSpPr>
        <p:spPr>
          <a:xfrm>
            <a:off x="7209693" y="4520589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62176D5-08E3-4747-84E9-0227F5E0D77B}"/>
              </a:ext>
            </a:extLst>
          </p:cNvPr>
          <p:cNvSpPr/>
          <p:nvPr/>
        </p:nvSpPr>
        <p:spPr>
          <a:xfrm>
            <a:off x="6166340" y="5059850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357E480-5BA0-4830-B3EF-9660B5A95B76}"/>
              </a:ext>
            </a:extLst>
          </p:cNvPr>
          <p:cNvSpPr/>
          <p:nvPr/>
        </p:nvSpPr>
        <p:spPr>
          <a:xfrm>
            <a:off x="6131170" y="5599115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66BAE70-E706-4D03-953A-6C6A3EECE106}"/>
              </a:ext>
            </a:extLst>
          </p:cNvPr>
          <p:cNvSpPr/>
          <p:nvPr/>
        </p:nvSpPr>
        <p:spPr>
          <a:xfrm>
            <a:off x="4853545" y="6120794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05251B-06CC-4E9B-97D9-786172CED0E8}"/>
              </a:ext>
            </a:extLst>
          </p:cNvPr>
          <p:cNvSpPr/>
          <p:nvPr/>
        </p:nvSpPr>
        <p:spPr>
          <a:xfrm>
            <a:off x="474785" y="239102"/>
            <a:ext cx="861646" cy="903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5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5205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677311" y="1026194"/>
            <a:ext cx="788406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1. Look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, listen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repeat.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6638"/>
            <a:ext cx="12191999" cy="4829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0CFA4D-15CD-4BEB-BC3C-6042311442C0}"/>
              </a:ext>
            </a:extLst>
          </p:cNvPr>
          <p:cNvSpPr/>
          <p:nvPr/>
        </p:nvSpPr>
        <p:spPr>
          <a:xfrm>
            <a:off x="1081670" y="2120020"/>
            <a:ext cx="2820593" cy="41796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2913B8-ED2D-4355-B919-FAFDFE21CD49}"/>
              </a:ext>
            </a:extLst>
          </p:cNvPr>
          <p:cNvSpPr/>
          <p:nvPr/>
        </p:nvSpPr>
        <p:spPr>
          <a:xfrm>
            <a:off x="4343698" y="2521782"/>
            <a:ext cx="1268826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6341DF-057B-4FF3-BBE4-257C81E3091C}"/>
              </a:ext>
            </a:extLst>
          </p:cNvPr>
          <p:cNvSpPr/>
          <p:nvPr/>
        </p:nvSpPr>
        <p:spPr>
          <a:xfrm>
            <a:off x="8828690" y="2103821"/>
            <a:ext cx="2921874" cy="4341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A794E0-3B8D-4D30-9133-316A3386C8F8}"/>
              </a:ext>
            </a:extLst>
          </p:cNvPr>
          <p:cNvSpPr/>
          <p:nvPr/>
        </p:nvSpPr>
        <p:spPr>
          <a:xfrm>
            <a:off x="9582225" y="2931121"/>
            <a:ext cx="1687674" cy="417998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0E810AD1-DC84-4B82-AA3A-A43F24C0E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154" y="1327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7" y="147150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575504" y="994277"/>
            <a:ext cx="73184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2. Listen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, point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say.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4"/>
            <a:ext cx="12192000" cy="6063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45B0E1-0375-4C37-9024-232BA50CCFD2}"/>
              </a:ext>
            </a:extLst>
          </p:cNvPr>
          <p:cNvSpPr/>
          <p:nvPr/>
        </p:nvSpPr>
        <p:spPr>
          <a:xfrm>
            <a:off x="770914" y="1384158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xmlns="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838</TotalTime>
  <Words>553</Words>
  <Application>Microsoft Office PowerPoint</Application>
  <PresentationFormat>Custom</PresentationFormat>
  <Paragraphs>128</Paragraphs>
  <Slides>24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83</cp:revision>
  <dcterms:created xsi:type="dcterms:W3CDTF">2022-02-27T05:20:23Z</dcterms:created>
  <dcterms:modified xsi:type="dcterms:W3CDTF">2024-11-22T14:05:21Z</dcterms:modified>
</cp:coreProperties>
</file>