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8288000" cy="10287000"/>
  <p:notesSz cx="6858000" cy="9144000"/>
  <p:embeddedFontLst>
    <p:embeddedFont>
      <p:font typeface="Mango AC" charset="1" panose="0000000000000000000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fonts/font22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8.png" Type="http://schemas.openxmlformats.org/officeDocument/2006/relationships/image"/><Relationship Id="rId5" Target="../media/image10.png" Type="http://schemas.openxmlformats.org/officeDocument/2006/relationships/image"/><Relationship Id="rId6" Target="../media/image24.png" Type="http://schemas.openxmlformats.org/officeDocument/2006/relationships/image"/><Relationship Id="rId7" Target="../media/image25.png" Type="http://schemas.openxmlformats.org/officeDocument/2006/relationships/image"/><Relationship Id="rId8" Target="../media/image20.png" Type="http://schemas.openxmlformats.org/officeDocument/2006/relationships/image"/><Relationship Id="rId9" Target="../media/image21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8.png" Type="http://schemas.openxmlformats.org/officeDocument/2006/relationships/image"/><Relationship Id="rId5" Target="../media/image10.png" Type="http://schemas.openxmlformats.org/officeDocument/2006/relationships/image"/><Relationship Id="rId6" Target="../media/image24.png" Type="http://schemas.openxmlformats.org/officeDocument/2006/relationships/image"/><Relationship Id="rId7" Target="../media/image20.png" Type="http://schemas.openxmlformats.org/officeDocument/2006/relationships/image"/><Relationship Id="rId8" Target="../media/image21.svg" Type="http://schemas.openxmlformats.org/officeDocument/2006/relationships/image"/><Relationship Id="rId9" Target="../media/image26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8.png" Type="http://schemas.openxmlformats.org/officeDocument/2006/relationships/image"/><Relationship Id="rId5" Target="../media/image10.png" Type="http://schemas.openxmlformats.org/officeDocument/2006/relationships/image"/><Relationship Id="rId6" Target="../media/image24.png" Type="http://schemas.openxmlformats.org/officeDocument/2006/relationships/image"/><Relationship Id="rId7" Target="../media/image20.png" Type="http://schemas.openxmlformats.org/officeDocument/2006/relationships/image"/><Relationship Id="rId8" Target="../media/image21.svg" Type="http://schemas.openxmlformats.org/officeDocument/2006/relationships/image"/><Relationship Id="rId9" Target="../media/image27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8.png" Type="http://schemas.openxmlformats.org/officeDocument/2006/relationships/image"/><Relationship Id="rId5" Target="../media/image10.png" Type="http://schemas.openxmlformats.org/officeDocument/2006/relationships/image"/><Relationship Id="rId6" Target="../media/image24.png" Type="http://schemas.openxmlformats.org/officeDocument/2006/relationships/image"/><Relationship Id="rId7" Target="../media/image20.png" Type="http://schemas.openxmlformats.org/officeDocument/2006/relationships/image"/><Relationship Id="rId8" Target="../media/image21.svg" Type="http://schemas.openxmlformats.org/officeDocument/2006/relationships/image"/><Relationship Id="rId9" Target="../media/image28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5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9.png" Type="http://schemas.openxmlformats.org/officeDocument/2006/relationships/image"/><Relationship Id="rId5" Target="../media/image30.png" Type="http://schemas.openxmlformats.org/officeDocument/2006/relationships/image"/><Relationship Id="rId6" Target="../media/image31.png" Type="http://schemas.openxmlformats.org/officeDocument/2006/relationships/image"/><Relationship Id="rId7" Target="../media/image32.png" Type="http://schemas.openxmlformats.org/officeDocument/2006/relationships/image"/><Relationship Id="rId8" Target="../media/image33.svg" Type="http://schemas.openxmlformats.org/officeDocument/2006/relationships/image"/><Relationship Id="rId9" Target="../media/image34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8.png" Type="http://schemas.openxmlformats.org/officeDocument/2006/relationships/image"/><Relationship Id="rId5" Target="../media/image9.png" Type="http://schemas.openxmlformats.org/officeDocument/2006/relationships/image"/><Relationship Id="rId6" Target="../media/image10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8.png" Type="http://schemas.openxmlformats.org/officeDocument/2006/relationships/image"/><Relationship Id="rId5" Target="../media/image9.png" Type="http://schemas.openxmlformats.org/officeDocument/2006/relationships/image"/><Relationship Id="rId6" Target="../media/image10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1.png" Type="http://schemas.openxmlformats.org/officeDocument/2006/relationships/image"/><Relationship Id="rId5" Target="../media/image7.png" Type="http://schemas.openxmlformats.org/officeDocument/2006/relationships/image"/><Relationship Id="rId6" Target="../media/image12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1.png" Type="http://schemas.openxmlformats.org/officeDocument/2006/relationships/image"/><Relationship Id="rId5" Target="../media/image13.png" Type="http://schemas.openxmlformats.org/officeDocument/2006/relationships/image"/><Relationship Id="rId6" Target="../media/image7.png" Type="http://schemas.openxmlformats.org/officeDocument/2006/relationships/image"/><Relationship Id="rId7" Target="../media/image1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1.png" Type="http://schemas.openxmlformats.org/officeDocument/2006/relationships/image"/><Relationship Id="rId5" Target="../media/image13.png" Type="http://schemas.openxmlformats.org/officeDocument/2006/relationships/image"/><Relationship Id="rId6" Target="../media/image7.png" Type="http://schemas.openxmlformats.org/officeDocument/2006/relationships/image"/><Relationship Id="rId7" Target="../media/image1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1.png" Type="http://schemas.openxmlformats.org/officeDocument/2006/relationships/image"/><Relationship Id="rId5" Target="../media/image7.png" Type="http://schemas.openxmlformats.org/officeDocument/2006/relationships/image"/><Relationship Id="rId6" Target="../media/image1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7.png" Type="http://schemas.openxmlformats.org/officeDocument/2006/relationships/image"/><Relationship Id="rId5" Target="../media/image18.png" Type="http://schemas.openxmlformats.org/officeDocument/2006/relationships/image"/><Relationship Id="rId6" Target="../media/image3.png" Type="http://schemas.openxmlformats.org/officeDocument/2006/relationships/image"/><Relationship Id="rId7" Target="../media/image19.png" Type="http://schemas.openxmlformats.org/officeDocument/2006/relationships/image"/><Relationship Id="rId8" Target="../media/image20.png" Type="http://schemas.openxmlformats.org/officeDocument/2006/relationships/image"/><Relationship Id="rId9" Target="../media/image21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2.png" Type="http://schemas.openxmlformats.org/officeDocument/2006/relationships/image"/><Relationship Id="rId5" Target="../media/image8.png" Type="http://schemas.openxmlformats.org/officeDocument/2006/relationships/image"/><Relationship Id="rId6" Target="../media/image5.png" Type="http://schemas.openxmlformats.org/officeDocument/2006/relationships/image"/><Relationship Id="rId7" Target="../media/image23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6.png" Type="http://schemas.openxmlformats.org/officeDocument/2006/relationships/image"/><Relationship Id="rId5" Target="../media/image3.png" Type="http://schemas.openxmlformats.org/officeDocument/2006/relationships/image"/><Relationship Id="rId6" Target="../media/image9.png" Type="http://schemas.openxmlformats.org/officeDocument/2006/relationships/image"/><Relationship Id="rId7" Target="../media/image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3854508" y="-4282277"/>
            <a:ext cx="10578983" cy="18829906"/>
          </a:xfrm>
          <a:custGeom>
            <a:avLst/>
            <a:gdLst/>
            <a:ahLst/>
            <a:cxnLst/>
            <a:rect r="r" b="b" t="t" l="l"/>
            <a:pathLst>
              <a:path h="18829906" w="10578983">
                <a:moveTo>
                  <a:pt x="0" y="0"/>
                </a:moveTo>
                <a:lnTo>
                  <a:pt x="10578984" y="0"/>
                </a:lnTo>
                <a:lnTo>
                  <a:pt x="10578984" y="18829905"/>
                </a:lnTo>
                <a:lnTo>
                  <a:pt x="0" y="188299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889025" y="-1023184"/>
            <a:ext cx="4740551" cy="4532632"/>
          </a:xfrm>
          <a:custGeom>
            <a:avLst/>
            <a:gdLst/>
            <a:ahLst/>
            <a:cxnLst/>
            <a:rect r="r" b="b" t="t" l="l"/>
            <a:pathLst>
              <a:path h="4532632" w="4740551">
                <a:moveTo>
                  <a:pt x="0" y="0"/>
                </a:moveTo>
                <a:lnTo>
                  <a:pt x="4740550" y="0"/>
                </a:lnTo>
                <a:lnTo>
                  <a:pt x="4740550" y="4532632"/>
                </a:lnTo>
                <a:lnTo>
                  <a:pt x="0" y="45326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144000" y="7060245"/>
            <a:ext cx="4586383" cy="4536934"/>
          </a:xfrm>
          <a:custGeom>
            <a:avLst/>
            <a:gdLst/>
            <a:ahLst/>
            <a:cxnLst/>
            <a:rect r="r" b="b" t="t" l="l"/>
            <a:pathLst>
              <a:path h="4536934" w="4586383">
                <a:moveTo>
                  <a:pt x="0" y="0"/>
                </a:moveTo>
                <a:lnTo>
                  <a:pt x="4586383" y="0"/>
                </a:lnTo>
                <a:lnTo>
                  <a:pt x="4586383" y="4536934"/>
                </a:lnTo>
                <a:lnTo>
                  <a:pt x="0" y="45369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740176" y="7573922"/>
            <a:ext cx="6380725" cy="3801714"/>
          </a:xfrm>
          <a:custGeom>
            <a:avLst/>
            <a:gdLst/>
            <a:ahLst/>
            <a:cxnLst/>
            <a:rect r="r" b="b" t="t" l="l"/>
            <a:pathLst>
              <a:path h="3801714" w="6380725">
                <a:moveTo>
                  <a:pt x="0" y="0"/>
                </a:moveTo>
                <a:lnTo>
                  <a:pt x="6380724" y="0"/>
                </a:lnTo>
                <a:lnTo>
                  <a:pt x="6380724" y="3801714"/>
                </a:lnTo>
                <a:lnTo>
                  <a:pt x="0" y="38017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854476" y="819150"/>
            <a:ext cx="3959415" cy="3122988"/>
          </a:xfrm>
          <a:custGeom>
            <a:avLst/>
            <a:gdLst/>
            <a:ahLst/>
            <a:cxnLst/>
            <a:rect r="r" b="b" t="t" l="l"/>
            <a:pathLst>
              <a:path h="3122988" w="3959415">
                <a:moveTo>
                  <a:pt x="0" y="0"/>
                </a:moveTo>
                <a:lnTo>
                  <a:pt x="3959414" y="0"/>
                </a:lnTo>
                <a:lnTo>
                  <a:pt x="3959414" y="3122988"/>
                </a:lnTo>
                <a:lnTo>
                  <a:pt x="0" y="31229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421754" y="4450081"/>
            <a:ext cx="2729896" cy="2610164"/>
          </a:xfrm>
          <a:custGeom>
            <a:avLst/>
            <a:gdLst/>
            <a:ahLst/>
            <a:cxnLst/>
            <a:rect r="r" b="b" t="t" l="l"/>
            <a:pathLst>
              <a:path h="2610164" w="2729896">
                <a:moveTo>
                  <a:pt x="0" y="0"/>
                </a:moveTo>
                <a:lnTo>
                  <a:pt x="2729896" y="0"/>
                </a:lnTo>
                <a:lnTo>
                  <a:pt x="2729896" y="2610164"/>
                </a:lnTo>
                <a:lnTo>
                  <a:pt x="0" y="26101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871334" y="5143500"/>
            <a:ext cx="6833332" cy="4125624"/>
          </a:xfrm>
          <a:custGeom>
            <a:avLst/>
            <a:gdLst/>
            <a:ahLst/>
            <a:cxnLst/>
            <a:rect r="r" b="b" t="t" l="l"/>
            <a:pathLst>
              <a:path h="4125624" w="6833332">
                <a:moveTo>
                  <a:pt x="0" y="0"/>
                </a:moveTo>
                <a:lnTo>
                  <a:pt x="6833332" y="0"/>
                </a:lnTo>
                <a:lnTo>
                  <a:pt x="6833332" y="4125624"/>
                </a:lnTo>
                <a:lnTo>
                  <a:pt x="0" y="41256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-331308">
            <a:off x="4446955" y="1682255"/>
            <a:ext cx="9178423" cy="2625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048"/>
              </a:lnSpc>
            </a:pPr>
            <a:r>
              <a:rPr lang="en-US" sz="16557">
                <a:solidFill>
                  <a:srgbClr val="FFFFFF"/>
                </a:solidFill>
                <a:latin typeface="Mango AC"/>
                <a:ea typeface="Mango AC"/>
                <a:cs typeface="Mango AC"/>
                <a:sym typeface="Mango AC"/>
              </a:rPr>
              <a:t>Unit 6</a:t>
            </a:r>
          </a:p>
        </p:txBody>
      </p:sp>
      <p:sp>
        <p:nvSpPr>
          <p:cNvPr name="TextBox 10" id="10"/>
          <p:cNvSpPr txBox="true"/>
          <p:nvPr/>
        </p:nvSpPr>
        <p:spPr>
          <a:xfrm rot="-331308">
            <a:off x="2835302" y="4176976"/>
            <a:ext cx="12607314" cy="2625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048"/>
              </a:lnSpc>
            </a:pPr>
            <a:r>
              <a:rPr lang="en-US" sz="16557">
                <a:solidFill>
                  <a:srgbClr val="FFFFFF"/>
                </a:solidFill>
                <a:latin typeface="Mango AC"/>
                <a:ea typeface="Mango AC"/>
                <a:cs typeface="Mango AC"/>
                <a:sym typeface="Mango AC"/>
              </a:rPr>
              <a:t>Our school</a:t>
            </a:r>
          </a:p>
        </p:txBody>
      </p:sp>
      <p:sp>
        <p:nvSpPr>
          <p:cNvPr name="TextBox 11" id="11"/>
          <p:cNvSpPr txBox="true"/>
          <p:nvPr/>
        </p:nvSpPr>
        <p:spPr>
          <a:xfrm rot="-331308">
            <a:off x="6689507" y="6621400"/>
            <a:ext cx="4888566" cy="21934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17"/>
              </a:lnSpc>
            </a:pPr>
            <a:r>
              <a:rPr lang="en-US" sz="7355">
                <a:solidFill>
                  <a:srgbClr val="FFFFFF"/>
                </a:solidFill>
                <a:latin typeface="Mango AC"/>
                <a:ea typeface="Mango AC"/>
                <a:cs typeface="Mango AC"/>
                <a:sym typeface="Mango AC"/>
              </a:rPr>
              <a:t>Lesson 2 (1,2,3)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3854508" y="-4282277"/>
            <a:ext cx="10578983" cy="18829906"/>
          </a:xfrm>
          <a:custGeom>
            <a:avLst/>
            <a:gdLst/>
            <a:ahLst/>
            <a:cxnLst/>
            <a:rect r="r" b="b" t="t" l="l"/>
            <a:pathLst>
              <a:path h="18829906" w="10578983">
                <a:moveTo>
                  <a:pt x="0" y="0"/>
                </a:moveTo>
                <a:lnTo>
                  <a:pt x="10578984" y="0"/>
                </a:lnTo>
                <a:lnTo>
                  <a:pt x="10578984" y="18829905"/>
                </a:lnTo>
                <a:lnTo>
                  <a:pt x="0" y="188299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11182" y="119895"/>
            <a:ext cx="2663166" cy="1817611"/>
          </a:xfrm>
          <a:custGeom>
            <a:avLst/>
            <a:gdLst/>
            <a:ahLst/>
            <a:cxnLst/>
            <a:rect r="r" b="b" t="t" l="l"/>
            <a:pathLst>
              <a:path h="1817611" w="2663166">
                <a:moveTo>
                  <a:pt x="0" y="0"/>
                </a:moveTo>
                <a:lnTo>
                  <a:pt x="2663165" y="0"/>
                </a:lnTo>
                <a:lnTo>
                  <a:pt x="2663165" y="1817610"/>
                </a:lnTo>
                <a:lnTo>
                  <a:pt x="0" y="18176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470349" y="8229600"/>
            <a:ext cx="2252853" cy="4114800"/>
          </a:xfrm>
          <a:custGeom>
            <a:avLst/>
            <a:gdLst/>
            <a:ahLst/>
            <a:cxnLst/>
            <a:rect r="r" b="b" t="t" l="l"/>
            <a:pathLst>
              <a:path h="4114800" w="2252853">
                <a:moveTo>
                  <a:pt x="0" y="0"/>
                </a:moveTo>
                <a:lnTo>
                  <a:pt x="2252853" y="0"/>
                </a:lnTo>
                <a:lnTo>
                  <a:pt x="22528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169090" y="9069827"/>
            <a:ext cx="2252853" cy="4114800"/>
          </a:xfrm>
          <a:custGeom>
            <a:avLst/>
            <a:gdLst/>
            <a:ahLst/>
            <a:cxnLst/>
            <a:rect r="r" b="b" t="t" l="l"/>
            <a:pathLst>
              <a:path h="4114800" w="2252853">
                <a:moveTo>
                  <a:pt x="0" y="0"/>
                </a:moveTo>
                <a:lnTo>
                  <a:pt x="2252853" y="0"/>
                </a:lnTo>
                <a:lnTo>
                  <a:pt x="22528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596775" y="119895"/>
            <a:ext cx="2663166" cy="1817611"/>
          </a:xfrm>
          <a:custGeom>
            <a:avLst/>
            <a:gdLst/>
            <a:ahLst/>
            <a:cxnLst/>
            <a:rect r="r" b="b" t="t" l="l"/>
            <a:pathLst>
              <a:path h="1817611" w="2663166">
                <a:moveTo>
                  <a:pt x="0" y="0"/>
                </a:moveTo>
                <a:lnTo>
                  <a:pt x="2663166" y="0"/>
                </a:lnTo>
                <a:lnTo>
                  <a:pt x="2663166" y="1817610"/>
                </a:lnTo>
                <a:lnTo>
                  <a:pt x="0" y="18176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128203" y="8382133"/>
            <a:ext cx="3060052" cy="4080069"/>
          </a:xfrm>
          <a:custGeom>
            <a:avLst/>
            <a:gdLst/>
            <a:ahLst/>
            <a:cxnLst/>
            <a:rect r="r" b="b" t="t" l="l"/>
            <a:pathLst>
              <a:path h="4080069" w="3060052">
                <a:moveTo>
                  <a:pt x="0" y="0"/>
                </a:moveTo>
                <a:lnTo>
                  <a:pt x="3060052" y="0"/>
                </a:lnTo>
                <a:lnTo>
                  <a:pt x="3060052" y="4080069"/>
                </a:lnTo>
                <a:lnTo>
                  <a:pt x="0" y="40800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800385" y="7218266"/>
            <a:ext cx="3060052" cy="4080069"/>
          </a:xfrm>
          <a:custGeom>
            <a:avLst/>
            <a:gdLst/>
            <a:ahLst/>
            <a:cxnLst/>
            <a:rect r="r" b="b" t="t" l="l"/>
            <a:pathLst>
              <a:path h="4080069" w="3060052">
                <a:moveTo>
                  <a:pt x="0" y="0"/>
                </a:moveTo>
                <a:lnTo>
                  <a:pt x="3060052" y="0"/>
                </a:lnTo>
                <a:lnTo>
                  <a:pt x="3060052" y="4080068"/>
                </a:lnTo>
                <a:lnTo>
                  <a:pt x="0" y="4080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01823" y="2469816"/>
            <a:ext cx="11301259" cy="5325718"/>
          </a:xfrm>
          <a:custGeom>
            <a:avLst/>
            <a:gdLst/>
            <a:ahLst/>
            <a:cxnLst/>
            <a:rect r="r" b="b" t="t" l="l"/>
            <a:pathLst>
              <a:path h="5325718" w="11301259">
                <a:moveTo>
                  <a:pt x="0" y="0"/>
                </a:moveTo>
                <a:lnTo>
                  <a:pt x="11301259" y="0"/>
                </a:lnTo>
                <a:lnTo>
                  <a:pt x="11301259" y="5325719"/>
                </a:lnTo>
                <a:lnTo>
                  <a:pt x="0" y="53257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772710" y="343655"/>
            <a:ext cx="14155648" cy="1593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FFFFFF"/>
                </a:solidFill>
                <a:latin typeface="Mango AC"/>
                <a:ea typeface="Mango AC"/>
                <a:cs typeface="Mango AC"/>
                <a:sym typeface="Mango AC"/>
              </a:rPr>
              <a:t>2.Listen, point and say: 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8946146" y="8652350"/>
            <a:ext cx="1183256" cy="1211901"/>
          </a:xfrm>
          <a:custGeom>
            <a:avLst/>
            <a:gdLst/>
            <a:ahLst/>
            <a:cxnLst/>
            <a:rect r="r" b="b" t="t" l="l"/>
            <a:pathLst>
              <a:path h="1211901" w="1183256">
                <a:moveTo>
                  <a:pt x="0" y="0"/>
                </a:moveTo>
                <a:lnTo>
                  <a:pt x="1183256" y="0"/>
                </a:lnTo>
                <a:lnTo>
                  <a:pt x="1183256" y="1211900"/>
                </a:lnTo>
                <a:lnTo>
                  <a:pt x="0" y="12119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2276290" y="3283722"/>
            <a:ext cx="5665554" cy="29002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69"/>
              </a:lnSpc>
              <a:spcBef>
                <a:spcPct val="0"/>
              </a:spcBef>
            </a:pPr>
            <a:r>
              <a:rPr lang="en-US" sz="7978">
                <a:solidFill>
                  <a:srgbClr val="FF66C4"/>
                </a:solidFill>
                <a:latin typeface="Mango AC"/>
                <a:ea typeface="Mango AC"/>
                <a:cs typeface="Mango AC"/>
                <a:sym typeface="Mango AC"/>
              </a:rPr>
              <a:t>Computer </a:t>
            </a:r>
          </a:p>
          <a:p>
            <a:pPr algn="ctr">
              <a:lnSpc>
                <a:spcPts val="11169"/>
              </a:lnSpc>
              <a:spcBef>
                <a:spcPct val="0"/>
              </a:spcBef>
            </a:pPr>
            <a:r>
              <a:rPr lang="en-US" sz="7978">
                <a:solidFill>
                  <a:srgbClr val="FF66C4"/>
                </a:solidFill>
                <a:latin typeface="Mango AC"/>
                <a:ea typeface="Mango AC"/>
                <a:cs typeface="Mango AC"/>
                <a:sym typeface="Mango AC"/>
              </a:rPr>
              <a:t>room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3854508" y="-4282277"/>
            <a:ext cx="10578983" cy="18829906"/>
          </a:xfrm>
          <a:custGeom>
            <a:avLst/>
            <a:gdLst/>
            <a:ahLst/>
            <a:cxnLst/>
            <a:rect r="r" b="b" t="t" l="l"/>
            <a:pathLst>
              <a:path h="18829906" w="10578983">
                <a:moveTo>
                  <a:pt x="0" y="0"/>
                </a:moveTo>
                <a:lnTo>
                  <a:pt x="10578984" y="0"/>
                </a:lnTo>
                <a:lnTo>
                  <a:pt x="10578984" y="18829905"/>
                </a:lnTo>
                <a:lnTo>
                  <a:pt x="0" y="188299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11182" y="119895"/>
            <a:ext cx="2663166" cy="1817611"/>
          </a:xfrm>
          <a:custGeom>
            <a:avLst/>
            <a:gdLst/>
            <a:ahLst/>
            <a:cxnLst/>
            <a:rect r="r" b="b" t="t" l="l"/>
            <a:pathLst>
              <a:path h="1817611" w="2663166">
                <a:moveTo>
                  <a:pt x="0" y="0"/>
                </a:moveTo>
                <a:lnTo>
                  <a:pt x="2663165" y="0"/>
                </a:lnTo>
                <a:lnTo>
                  <a:pt x="2663165" y="1817610"/>
                </a:lnTo>
                <a:lnTo>
                  <a:pt x="0" y="18176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470349" y="8229600"/>
            <a:ext cx="2252853" cy="4114800"/>
          </a:xfrm>
          <a:custGeom>
            <a:avLst/>
            <a:gdLst/>
            <a:ahLst/>
            <a:cxnLst/>
            <a:rect r="r" b="b" t="t" l="l"/>
            <a:pathLst>
              <a:path h="4114800" w="2252853">
                <a:moveTo>
                  <a:pt x="0" y="0"/>
                </a:moveTo>
                <a:lnTo>
                  <a:pt x="2252853" y="0"/>
                </a:lnTo>
                <a:lnTo>
                  <a:pt x="22528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169090" y="9069827"/>
            <a:ext cx="2252853" cy="4114800"/>
          </a:xfrm>
          <a:custGeom>
            <a:avLst/>
            <a:gdLst/>
            <a:ahLst/>
            <a:cxnLst/>
            <a:rect r="r" b="b" t="t" l="l"/>
            <a:pathLst>
              <a:path h="4114800" w="2252853">
                <a:moveTo>
                  <a:pt x="0" y="0"/>
                </a:moveTo>
                <a:lnTo>
                  <a:pt x="2252853" y="0"/>
                </a:lnTo>
                <a:lnTo>
                  <a:pt x="22528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596775" y="119895"/>
            <a:ext cx="2663166" cy="1817611"/>
          </a:xfrm>
          <a:custGeom>
            <a:avLst/>
            <a:gdLst/>
            <a:ahLst/>
            <a:cxnLst/>
            <a:rect r="r" b="b" t="t" l="l"/>
            <a:pathLst>
              <a:path h="1817611" w="2663166">
                <a:moveTo>
                  <a:pt x="0" y="0"/>
                </a:moveTo>
                <a:lnTo>
                  <a:pt x="2663166" y="0"/>
                </a:lnTo>
                <a:lnTo>
                  <a:pt x="2663166" y="1817610"/>
                </a:lnTo>
                <a:lnTo>
                  <a:pt x="0" y="18176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128203" y="8382133"/>
            <a:ext cx="3060052" cy="4080069"/>
          </a:xfrm>
          <a:custGeom>
            <a:avLst/>
            <a:gdLst/>
            <a:ahLst/>
            <a:cxnLst/>
            <a:rect r="r" b="b" t="t" l="l"/>
            <a:pathLst>
              <a:path h="4080069" w="3060052">
                <a:moveTo>
                  <a:pt x="0" y="0"/>
                </a:moveTo>
                <a:lnTo>
                  <a:pt x="3060052" y="0"/>
                </a:lnTo>
                <a:lnTo>
                  <a:pt x="3060052" y="4080069"/>
                </a:lnTo>
                <a:lnTo>
                  <a:pt x="0" y="40800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800385" y="7218266"/>
            <a:ext cx="3060052" cy="4080069"/>
          </a:xfrm>
          <a:custGeom>
            <a:avLst/>
            <a:gdLst/>
            <a:ahLst/>
            <a:cxnLst/>
            <a:rect r="r" b="b" t="t" l="l"/>
            <a:pathLst>
              <a:path h="4080069" w="3060052">
                <a:moveTo>
                  <a:pt x="0" y="0"/>
                </a:moveTo>
                <a:lnTo>
                  <a:pt x="3060052" y="0"/>
                </a:lnTo>
                <a:lnTo>
                  <a:pt x="3060052" y="4080068"/>
                </a:lnTo>
                <a:lnTo>
                  <a:pt x="0" y="4080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552372" y="8924856"/>
            <a:ext cx="1183256" cy="1211901"/>
          </a:xfrm>
          <a:custGeom>
            <a:avLst/>
            <a:gdLst/>
            <a:ahLst/>
            <a:cxnLst/>
            <a:rect r="r" b="b" t="t" l="l"/>
            <a:pathLst>
              <a:path h="1211901" w="1183256">
                <a:moveTo>
                  <a:pt x="0" y="0"/>
                </a:moveTo>
                <a:lnTo>
                  <a:pt x="1183256" y="0"/>
                </a:lnTo>
                <a:lnTo>
                  <a:pt x="1183256" y="1211901"/>
                </a:lnTo>
                <a:lnTo>
                  <a:pt x="0" y="12119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11182" y="1981812"/>
            <a:ext cx="11735801" cy="6247788"/>
          </a:xfrm>
          <a:custGeom>
            <a:avLst/>
            <a:gdLst/>
            <a:ahLst/>
            <a:cxnLst/>
            <a:rect r="r" b="b" t="t" l="l"/>
            <a:pathLst>
              <a:path h="6247788" w="11735801">
                <a:moveTo>
                  <a:pt x="0" y="0"/>
                </a:moveTo>
                <a:lnTo>
                  <a:pt x="11735800" y="0"/>
                </a:lnTo>
                <a:lnTo>
                  <a:pt x="11735800" y="6247788"/>
                </a:lnTo>
                <a:lnTo>
                  <a:pt x="0" y="62477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-12969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772710" y="343655"/>
            <a:ext cx="14155648" cy="1593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FFFFFF"/>
                </a:solidFill>
                <a:latin typeface="Mango AC"/>
                <a:ea typeface="Mango AC"/>
                <a:cs typeface="Mango AC"/>
                <a:sym typeface="Mango AC"/>
              </a:rPr>
              <a:t>2.Listen, point and say: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976415" y="2636034"/>
            <a:ext cx="6353997" cy="40942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693"/>
              </a:lnSpc>
              <a:spcBef>
                <a:spcPct val="0"/>
              </a:spcBef>
            </a:pPr>
            <a:r>
              <a:rPr lang="en-US" sz="11209">
                <a:solidFill>
                  <a:srgbClr val="6EB700"/>
                </a:solidFill>
                <a:latin typeface="Mango AC"/>
                <a:ea typeface="Mango AC"/>
                <a:cs typeface="Mango AC"/>
                <a:sym typeface="Mango AC"/>
              </a:rPr>
              <a:t>Art </a:t>
            </a:r>
          </a:p>
          <a:p>
            <a:pPr algn="ctr">
              <a:lnSpc>
                <a:spcPts val="15693"/>
              </a:lnSpc>
              <a:spcBef>
                <a:spcPct val="0"/>
              </a:spcBef>
            </a:pPr>
            <a:r>
              <a:rPr lang="en-US" sz="11209">
                <a:solidFill>
                  <a:srgbClr val="6EB700"/>
                </a:solidFill>
                <a:latin typeface="Mango AC"/>
                <a:ea typeface="Mango AC"/>
                <a:cs typeface="Mango AC"/>
                <a:sym typeface="Mango AC"/>
              </a:rPr>
              <a:t>room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3854508" y="-4282277"/>
            <a:ext cx="10578983" cy="18829906"/>
          </a:xfrm>
          <a:custGeom>
            <a:avLst/>
            <a:gdLst/>
            <a:ahLst/>
            <a:cxnLst/>
            <a:rect r="r" b="b" t="t" l="l"/>
            <a:pathLst>
              <a:path h="18829906" w="10578983">
                <a:moveTo>
                  <a:pt x="0" y="0"/>
                </a:moveTo>
                <a:lnTo>
                  <a:pt x="10578984" y="0"/>
                </a:lnTo>
                <a:lnTo>
                  <a:pt x="10578984" y="18829905"/>
                </a:lnTo>
                <a:lnTo>
                  <a:pt x="0" y="188299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11182" y="119895"/>
            <a:ext cx="2663166" cy="1817611"/>
          </a:xfrm>
          <a:custGeom>
            <a:avLst/>
            <a:gdLst/>
            <a:ahLst/>
            <a:cxnLst/>
            <a:rect r="r" b="b" t="t" l="l"/>
            <a:pathLst>
              <a:path h="1817611" w="2663166">
                <a:moveTo>
                  <a:pt x="0" y="0"/>
                </a:moveTo>
                <a:lnTo>
                  <a:pt x="2663165" y="0"/>
                </a:lnTo>
                <a:lnTo>
                  <a:pt x="2663165" y="1817610"/>
                </a:lnTo>
                <a:lnTo>
                  <a:pt x="0" y="18176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470349" y="8229600"/>
            <a:ext cx="2252853" cy="4114800"/>
          </a:xfrm>
          <a:custGeom>
            <a:avLst/>
            <a:gdLst/>
            <a:ahLst/>
            <a:cxnLst/>
            <a:rect r="r" b="b" t="t" l="l"/>
            <a:pathLst>
              <a:path h="4114800" w="2252853">
                <a:moveTo>
                  <a:pt x="0" y="0"/>
                </a:moveTo>
                <a:lnTo>
                  <a:pt x="2252853" y="0"/>
                </a:lnTo>
                <a:lnTo>
                  <a:pt x="22528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169090" y="9069827"/>
            <a:ext cx="2252853" cy="4114800"/>
          </a:xfrm>
          <a:custGeom>
            <a:avLst/>
            <a:gdLst/>
            <a:ahLst/>
            <a:cxnLst/>
            <a:rect r="r" b="b" t="t" l="l"/>
            <a:pathLst>
              <a:path h="4114800" w="2252853">
                <a:moveTo>
                  <a:pt x="0" y="0"/>
                </a:moveTo>
                <a:lnTo>
                  <a:pt x="2252853" y="0"/>
                </a:lnTo>
                <a:lnTo>
                  <a:pt x="22528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596775" y="119895"/>
            <a:ext cx="2663166" cy="1817611"/>
          </a:xfrm>
          <a:custGeom>
            <a:avLst/>
            <a:gdLst/>
            <a:ahLst/>
            <a:cxnLst/>
            <a:rect r="r" b="b" t="t" l="l"/>
            <a:pathLst>
              <a:path h="1817611" w="2663166">
                <a:moveTo>
                  <a:pt x="0" y="0"/>
                </a:moveTo>
                <a:lnTo>
                  <a:pt x="2663166" y="0"/>
                </a:lnTo>
                <a:lnTo>
                  <a:pt x="2663166" y="1817610"/>
                </a:lnTo>
                <a:lnTo>
                  <a:pt x="0" y="18176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128203" y="8382133"/>
            <a:ext cx="3060052" cy="4080069"/>
          </a:xfrm>
          <a:custGeom>
            <a:avLst/>
            <a:gdLst/>
            <a:ahLst/>
            <a:cxnLst/>
            <a:rect r="r" b="b" t="t" l="l"/>
            <a:pathLst>
              <a:path h="4080069" w="3060052">
                <a:moveTo>
                  <a:pt x="0" y="0"/>
                </a:moveTo>
                <a:lnTo>
                  <a:pt x="3060052" y="0"/>
                </a:lnTo>
                <a:lnTo>
                  <a:pt x="3060052" y="4080069"/>
                </a:lnTo>
                <a:lnTo>
                  <a:pt x="0" y="40800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800385" y="7218266"/>
            <a:ext cx="3060052" cy="4080069"/>
          </a:xfrm>
          <a:custGeom>
            <a:avLst/>
            <a:gdLst/>
            <a:ahLst/>
            <a:cxnLst/>
            <a:rect r="r" b="b" t="t" l="l"/>
            <a:pathLst>
              <a:path h="4080069" w="3060052">
                <a:moveTo>
                  <a:pt x="0" y="0"/>
                </a:moveTo>
                <a:lnTo>
                  <a:pt x="3060052" y="0"/>
                </a:lnTo>
                <a:lnTo>
                  <a:pt x="3060052" y="4080068"/>
                </a:lnTo>
                <a:lnTo>
                  <a:pt x="0" y="4080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946146" y="8652350"/>
            <a:ext cx="1183256" cy="1211901"/>
          </a:xfrm>
          <a:custGeom>
            <a:avLst/>
            <a:gdLst/>
            <a:ahLst/>
            <a:cxnLst/>
            <a:rect r="r" b="b" t="t" l="l"/>
            <a:pathLst>
              <a:path h="1211901" w="1183256">
                <a:moveTo>
                  <a:pt x="0" y="0"/>
                </a:moveTo>
                <a:lnTo>
                  <a:pt x="1183256" y="0"/>
                </a:lnTo>
                <a:lnTo>
                  <a:pt x="1183256" y="1211900"/>
                </a:lnTo>
                <a:lnTo>
                  <a:pt x="0" y="12119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01823" y="2632068"/>
            <a:ext cx="11301259" cy="5325718"/>
          </a:xfrm>
          <a:custGeom>
            <a:avLst/>
            <a:gdLst/>
            <a:ahLst/>
            <a:cxnLst/>
            <a:rect r="r" b="b" t="t" l="l"/>
            <a:pathLst>
              <a:path h="5325718" w="11301259">
                <a:moveTo>
                  <a:pt x="0" y="0"/>
                </a:moveTo>
                <a:lnTo>
                  <a:pt x="11301259" y="0"/>
                </a:lnTo>
                <a:lnTo>
                  <a:pt x="11301259" y="5325719"/>
                </a:lnTo>
                <a:lnTo>
                  <a:pt x="0" y="532571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772710" y="343655"/>
            <a:ext cx="14155648" cy="1593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FFFFFF"/>
                </a:solidFill>
                <a:latin typeface="Mango AC"/>
                <a:ea typeface="Mango AC"/>
                <a:cs typeface="Mango AC"/>
                <a:sym typeface="Mango AC"/>
              </a:rPr>
              <a:t>2.Listen, point and say: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315159" y="2585744"/>
            <a:ext cx="5462707" cy="46584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11"/>
              </a:lnSpc>
              <a:spcBef>
                <a:spcPct val="0"/>
              </a:spcBef>
            </a:pPr>
            <a:r>
              <a:rPr lang="en-US" sz="12722">
                <a:solidFill>
                  <a:srgbClr val="FF914D"/>
                </a:solidFill>
                <a:latin typeface="Mango AC"/>
                <a:ea typeface="Mango AC"/>
                <a:cs typeface="Mango AC"/>
                <a:sym typeface="Mango AC"/>
              </a:rPr>
              <a:t>Music </a:t>
            </a:r>
          </a:p>
          <a:p>
            <a:pPr algn="ctr">
              <a:lnSpc>
                <a:spcPts val="17811"/>
              </a:lnSpc>
              <a:spcBef>
                <a:spcPct val="0"/>
              </a:spcBef>
            </a:pPr>
            <a:r>
              <a:rPr lang="en-US" sz="12722">
                <a:solidFill>
                  <a:srgbClr val="FF914D"/>
                </a:solidFill>
                <a:latin typeface="Mango AC"/>
                <a:ea typeface="Mango AC"/>
                <a:cs typeface="Mango AC"/>
                <a:sym typeface="Mango AC"/>
              </a:rPr>
              <a:t>room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3854508" y="-4282277"/>
            <a:ext cx="10578983" cy="18829906"/>
          </a:xfrm>
          <a:custGeom>
            <a:avLst/>
            <a:gdLst/>
            <a:ahLst/>
            <a:cxnLst/>
            <a:rect r="r" b="b" t="t" l="l"/>
            <a:pathLst>
              <a:path h="18829906" w="10578983">
                <a:moveTo>
                  <a:pt x="0" y="0"/>
                </a:moveTo>
                <a:lnTo>
                  <a:pt x="10578984" y="0"/>
                </a:lnTo>
                <a:lnTo>
                  <a:pt x="10578984" y="18829905"/>
                </a:lnTo>
                <a:lnTo>
                  <a:pt x="0" y="188299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11182" y="119895"/>
            <a:ext cx="2663166" cy="1817611"/>
          </a:xfrm>
          <a:custGeom>
            <a:avLst/>
            <a:gdLst/>
            <a:ahLst/>
            <a:cxnLst/>
            <a:rect r="r" b="b" t="t" l="l"/>
            <a:pathLst>
              <a:path h="1817611" w="2663166">
                <a:moveTo>
                  <a:pt x="0" y="0"/>
                </a:moveTo>
                <a:lnTo>
                  <a:pt x="2663165" y="0"/>
                </a:lnTo>
                <a:lnTo>
                  <a:pt x="2663165" y="1817610"/>
                </a:lnTo>
                <a:lnTo>
                  <a:pt x="0" y="18176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470349" y="8229600"/>
            <a:ext cx="2252853" cy="4114800"/>
          </a:xfrm>
          <a:custGeom>
            <a:avLst/>
            <a:gdLst/>
            <a:ahLst/>
            <a:cxnLst/>
            <a:rect r="r" b="b" t="t" l="l"/>
            <a:pathLst>
              <a:path h="4114800" w="2252853">
                <a:moveTo>
                  <a:pt x="0" y="0"/>
                </a:moveTo>
                <a:lnTo>
                  <a:pt x="2252853" y="0"/>
                </a:lnTo>
                <a:lnTo>
                  <a:pt x="22528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169090" y="9069827"/>
            <a:ext cx="2252853" cy="4114800"/>
          </a:xfrm>
          <a:custGeom>
            <a:avLst/>
            <a:gdLst/>
            <a:ahLst/>
            <a:cxnLst/>
            <a:rect r="r" b="b" t="t" l="l"/>
            <a:pathLst>
              <a:path h="4114800" w="2252853">
                <a:moveTo>
                  <a:pt x="0" y="0"/>
                </a:moveTo>
                <a:lnTo>
                  <a:pt x="2252853" y="0"/>
                </a:lnTo>
                <a:lnTo>
                  <a:pt x="22528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596775" y="119895"/>
            <a:ext cx="2663166" cy="1817611"/>
          </a:xfrm>
          <a:custGeom>
            <a:avLst/>
            <a:gdLst/>
            <a:ahLst/>
            <a:cxnLst/>
            <a:rect r="r" b="b" t="t" l="l"/>
            <a:pathLst>
              <a:path h="1817611" w="2663166">
                <a:moveTo>
                  <a:pt x="0" y="0"/>
                </a:moveTo>
                <a:lnTo>
                  <a:pt x="2663166" y="0"/>
                </a:lnTo>
                <a:lnTo>
                  <a:pt x="2663166" y="1817610"/>
                </a:lnTo>
                <a:lnTo>
                  <a:pt x="0" y="18176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128203" y="8382133"/>
            <a:ext cx="3060052" cy="4080069"/>
          </a:xfrm>
          <a:custGeom>
            <a:avLst/>
            <a:gdLst/>
            <a:ahLst/>
            <a:cxnLst/>
            <a:rect r="r" b="b" t="t" l="l"/>
            <a:pathLst>
              <a:path h="4080069" w="3060052">
                <a:moveTo>
                  <a:pt x="0" y="0"/>
                </a:moveTo>
                <a:lnTo>
                  <a:pt x="3060052" y="0"/>
                </a:lnTo>
                <a:lnTo>
                  <a:pt x="3060052" y="4080069"/>
                </a:lnTo>
                <a:lnTo>
                  <a:pt x="0" y="40800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800385" y="7218266"/>
            <a:ext cx="3060052" cy="4080069"/>
          </a:xfrm>
          <a:custGeom>
            <a:avLst/>
            <a:gdLst/>
            <a:ahLst/>
            <a:cxnLst/>
            <a:rect r="r" b="b" t="t" l="l"/>
            <a:pathLst>
              <a:path h="4080069" w="3060052">
                <a:moveTo>
                  <a:pt x="0" y="0"/>
                </a:moveTo>
                <a:lnTo>
                  <a:pt x="3060052" y="0"/>
                </a:lnTo>
                <a:lnTo>
                  <a:pt x="3060052" y="4080068"/>
                </a:lnTo>
                <a:lnTo>
                  <a:pt x="0" y="4080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946146" y="8652350"/>
            <a:ext cx="1183256" cy="1211901"/>
          </a:xfrm>
          <a:custGeom>
            <a:avLst/>
            <a:gdLst/>
            <a:ahLst/>
            <a:cxnLst/>
            <a:rect r="r" b="b" t="t" l="l"/>
            <a:pathLst>
              <a:path h="1211901" w="1183256">
                <a:moveTo>
                  <a:pt x="0" y="0"/>
                </a:moveTo>
                <a:lnTo>
                  <a:pt x="1183256" y="0"/>
                </a:lnTo>
                <a:lnTo>
                  <a:pt x="1183256" y="1211900"/>
                </a:lnTo>
                <a:lnTo>
                  <a:pt x="0" y="12119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11182" y="2333349"/>
            <a:ext cx="11995628" cy="5652940"/>
          </a:xfrm>
          <a:custGeom>
            <a:avLst/>
            <a:gdLst/>
            <a:ahLst/>
            <a:cxnLst/>
            <a:rect r="r" b="b" t="t" l="l"/>
            <a:pathLst>
              <a:path h="5652940" w="11995628">
                <a:moveTo>
                  <a:pt x="0" y="0"/>
                </a:moveTo>
                <a:lnTo>
                  <a:pt x="11995628" y="0"/>
                </a:lnTo>
                <a:lnTo>
                  <a:pt x="11995628" y="5652940"/>
                </a:lnTo>
                <a:lnTo>
                  <a:pt x="0" y="56529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772710" y="343655"/>
            <a:ext cx="14155648" cy="1593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FFFFFF"/>
                </a:solidFill>
                <a:latin typeface="Mango AC"/>
                <a:ea typeface="Mango AC"/>
                <a:cs typeface="Mango AC"/>
                <a:sym typeface="Mango AC"/>
              </a:rPr>
              <a:t>2.Listen, point and say: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803545" y="3200590"/>
            <a:ext cx="4867989" cy="31707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686"/>
              </a:lnSpc>
              <a:spcBef>
                <a:spcPct val="0"/>
              </a:spcBef>
            </a:pPr>
            <a:r>
              <a:rPr lang="en-US" sz="16918">
                <a:solidFill>
                  <a:srgbClr val="CB6CE6"/>
                </a:solidFill>
                <a:latin typeface="Mango AC"/>
                <a:ea typeface="Mango AC"/>
                <a:cs typeface="Mango AC"/>
                <a:sym typeface="Mango AC"/>
              </a:rPr>
              <a:t>Gym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3854508" y="-4282277"/>
            <a:ext cx="10578983" cy="18829906"/>
          </a:xfrm>
          <a:custGeom>
            <a:avLst/>
            <a:gdLst/>
            <a:ahLst/>
            <a:cxnLst/>
            <a:rect r="r" b="b" t="t" l="l"/>
            <a:pathLst>
              <a:path h="18829906" w="10578983">
                <a:moveTo>
                  <a:pt x="0" y="0"/>
                </a:moveTo>
                <a:lnTo>
                  <a:pt x="10578984" y="0"/>
                </a:lnTo>
                <a:lnTo>
                  <a:pt x="10578984" y="18829905"/>
                </a:lnTo>
                <a:lnTo>
                  <a:pt x="0" y="188299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5471" y="0"/>
            <a:ext cx="18338942" cy="10287000"/>
          </a:xfrm>
          <a:custGeom>
            <a:avLst/>
            <a:gdLst/>
            <a:ahLst/>
            <a:cxnLst/>
            <a:rect r="r" b="b" t="t" l="l"/>
            <a:pathLst>
              <a:path h="10287000" w="18338942">
                <a:moveTo>
                  <a:pt x="0" y="0"/>
                </a:moveTo>
                <a:lnTo>
                  <a:pt x="18338942" y="0"/>
                </a:lnTo>
                <a:lnTo>
                  <a:pt x="1833894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007738" y="4330412"/>
            <a:ext cx="3837806" cy="6091755"/>
          </a:xfrm>
          <a:custGeom>
            <a:avLst/>
            <a:gdLst/>
            <a:ahLst/>
            <a:cxnLst/>
            <a:rect r="r" b="b" t="t" l="l"/>
            <a:pathLst>
              <a:path h="6091755" w="3837806">
                <a:moveTo>
                  <a:pt x="0" y="0"/>
                </a:moveTo>
                <a:lnTo>
                  <a:pt x="3837805" y="0"/>
                </a:lnTo>
                <a:lnTo>
                  <a:pt x="3837805" y="6091755"/>
                </a:lnTo>
                <a:lnTo>
                  <a:pt x="0" y="60917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117147" y="4817240"/>
            <a:ext cx="3378553" cy="5373444"/>
          </a:xfrm>
          <a:custGeom>
            <a:avLst/>
            <a:gdLst/>
            <a:ahLst/>
            <a:cxnLst/>
            <a:rect r="r" b="b" t="t" l="l"/>
            <a:pathLst>
              <a:path h="5373444" w="3378553">
                <a:moveTo>
                  <a:pt x="0" y="0"/>
                </a:moveTo>
                <a:lnTo>
                  <a:pt x="3378553" y="0"/>
                </a:lnTo>
                <a:lnTo>
                  <a:pt x="3378553" y="5373444"/>
                </a:lnTo>
                <a:lnTo>
                  <a:pt x="0" y="53734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5976" y="1445902"/>
            <a:ext cx="7315200" cy="3697598"/>
          </a:xfrm>
          <a:custGeom>
            <a:avLst/>
            <a:gdLst/>
            <a:ahLst/>
            <a:cxnLst/>
            <a:rect r="r" b="b" t="t" l="l"/>
            <a:pathLst>
              <a:path h="3697598" w="7315200">
                <a:moveTo>
                  <a:pt x="0" y="0"/>
                </a:moveTo>
                <a:lnTo>
                  <a:pt x="7315200" y="0"/>
                </a:lnTo>
                <a:lnTo>
                  <a:pt x="7315200" y="3697598"/>
                </a:lnTo>
                <a:lnTo>
                  <a:pt x="0" y="36975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567193" y="1923678"/>
            <a:ext cx="3928507" cy="3307088"/>
          </a:xfrm>
          <a:custGeom>
            <a:avLst/>
            <a:gdLst/>
            <a:ahLst/>
            <a:cxnLst/>
            <a:rect r="r" b="b" t="t" l="l"/>
            <a:pathLst>
              <a:path h="3307088" w="3928507">
                <a:moveTo>
                  <a:pt x="0" y="0"/>
                </a:moveTo>
                <a:lnTo>
                  <a:pt x="3928507" y="0"/>
                </a:lnTo>
                <a:lnTo>
                  <a:pt x="3928507" y="3307089"/>
                </a:lnTo>
                <a:lnTo>
                  <a:pt x="0" y="330708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804169" y="49888"/>
            <a:ext cx="12051507" cy="30988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FFFFFF"/>
                </a:solidFill>
                <a:latin typeface="Mango AC"/>
                <a:ea typeface="Mango AC"/>
                <a:cs typeface="Mango AC"/>
                <a:sym typeface="Mango AC"/>
              </a:rPr>
              <a:t>3. Let's talk:</a:t>
            </a:r>
          </a:p>
          <a:p>
            <a:pPr algn="ctr">
              <a:lnSpc>
                <a:spcPts val="11899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9885117" y="3358147"/>
            <a:ext cx="5847604" cy="832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245"/>
              </a:lnSpc>
            </a:pPr>
            <a:r>
              <a:rPr lang="en-US" sz="4029">
                <a:solidFill>
                  <a:srgbClr val="FFFFFF"/>
                </a:solidFill>
                <a:latin typeface="Mango AC"/>
                <a:ea typeface="Mango AC"/>
                <a:cs typeface="Mango AC"/>
                <a:sym typeface="Mango AC"/>
              </a:rPr>
              <a:t>Ok. Let's go.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15976" y="2110859"/>
            <a:ext cx="7770139" cy="10378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946"/>
              </a:lnSpc>
            </a:pPr>
            <a:r>
              <a:rPr lang="en-US" sz="5127">
                <a:solidFill>
                  <a:srgbClr val="FFFFFF"/>
                </a:solidFill>
                <a:latin typeface="Mango AC"/>
                <a:ea typeface="Mango AC"/>
                <a:cs typeface="Mango AC"/>
                <a:sym typeface="Mango AC"/>
              </a:rPr>
              <a:t> Let's go to the ........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3854508" y="-4282277"/>
            <a:ext cx="10578983" cy="18829906"/>
          </a:xfrm>
          <a:custGeom>
            <a:avLst/>
            <a:gdLst/>
            <a:ahLst/>
            <a:cxnLst/>
            <a:rect r="r" b="b" t="t" l="l"/>
            <a:pathLst>
              <a:path h="18829906" w="10578983">
                <a:moveTo>
                  <a:pt x="0" y="0"/>
                </a:moveTo>
                <a:lnTo>
                  <a:pt x="10578984" y="0"/>
                </a:lnTo>
                <a:lnTo>
                  <a:pt x="10578984" y="18829905"/>
                </a:lnTo>
                <a:lnTo>
                  <a:pt x="0" y="188299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208733" y="552450"/>
            <a:ext cx="11200436" cy="18294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546"/>
              </a:lnSpc>
            </a:pPr>
            <a:r>
              <a:rPr lang="en-US" sz="9676">
                <a:solidFill>
                  <a:srgbClr val="FFFFFF"/>
                </a:solidFill>
                <a:latin typeface="Mango AC"/>
                <a:ea typeface="Mango AC"/>
                <a:cs typeface="Mango AC"/>
                <a:sym typeface="Mango AC"/>
              </a:rPr>
              <a:t>HOMEWORK: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-3390834" y="8739932"/>
            <a:ext cx="6781668" cy="3094136"/>
          </a:xfrm>
          <a:custGeom>
            <a:avLst/>
            <a:gdLst/>
            <a:ahLst/>
            <a:cxnLst/>
            <a:rect r="r" b="b" t="t" l="l"/>
            <a:pathLst>
              <a:path h="3094136" w="6781668">
                <a:moveTo>
                  <a:pt x="0" y="0"/>
                </a:moveTo>
                <a:lnTo>
                  <a:pt x="6781668" y="0"/>
                </a:lnTo>
                <a:lnTo>
                  <a:pt x="6781668" y="3094136"/>
                </a:lnTo>
                <a:lnTo>
                  <a:pt x="0" y="30941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168119" y="-156816"/>
            <a:ext cx="6781668" cy="3094136"/>
          </a:xfrm>
          <a:custGeom>
            <a:avLst/>
            <a:gdLst/>
            <a:ahLst/>
            <a:cxnLst/>
            <a:rect r="r" b="b" t="t" l="l"/>
            <a:pathLst>
              <a:path h="3094136" w="6781668">
                <a:moveTo>
                  <a:pt x="0" y="0"/>
                </a:moveTo>
                <a:lnTo>
                  <a:pt x="6781668" y="0"/>
                </a:lnTo>
                <a:lnTo>
                  <a:pt x="6781668" y="3094136"/>
                </a:lnTo>
                <a:lnTo>
                  <a:pt x="0" y="30941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661860" y="914400"/>
            <a:ext cx="4111644" cy="974695"/>
          </a:xfrm>
          <a:custGeom>
            <a:avLst/>
            <a:gdLst/>
            <a:ahLst/>
            <a:cxnLst/>
            <a:rect r="r" b="b" t="t" l="l"/>
            <a:pathLst>
              <a:path h="974695" w="4111644">
                <a:moveTo>
                  <a:pt x="0" y="0"/>
                </a:moveTo>
                <a:lnTo>
                  <a:pt x="4111644" y="0"/>
                </a:lnTo>
                <a:lnTo>
                  <a:pt x="4111644" y="974695"/>
                </a:lnTo>
                <a:lnTo>
                  <a:pt x="0" y="9746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743940" y="8283605"/>
            <a:ext cx="4111644" cy="974695"/>
          </a:xfrm>
          <a:custGeom>
            <a:avLst/>
            <a:gdLst/>
            <a:ahLst/>
            <a:cxnLst/>
            <a:rect r="r" b="b" t="t" l="l"/>
            <a:pathLst>
              <a:path h="974695" w="4111644">
                <a:moveTo>
                  <a:pt x="0" y="0"/>
                </a:moveTo>
                <a:lnTo>
                  <a:pt x="4111644" y="0"/>
                </a:lnTo>
                <a:lnTo>
                  <a:pt x="4111644" y="974695"/>
                </a:lnTo>
                <a:lnTo>
                  <a:pt x="0" y="9746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891147" y="8068068"/>
            <a:ext cx="2252853" cy="4114800"/>
          </a:xfrm>
          <a:custGeom>
            <a:avLst/>
            <a:gdLst/>
            <a:ahLst/>
            <a:cxnLst/>
            <a:rect r="r" b="b" t="t" l="l"/>
            <a:pathLst>
              <a:path h="4114800" w="2252853">
                <a:moveTo>
                  <a:pt x="0" y="0"/>
                </a:moveTo>
                <a:lnTo>
                  <a:pt x="2252853" y="0"/>
                </a:lnTo>
                <a:lnTo>
                  <a:pt x="22528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97232" y="2851535"/>
            <a:ext cx="19577327" cy="2966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1486"/>
              </a:lnSpc>
            </a:pPr>
            <a:r>
              <a:rPr lang="en-US" sz="7410">
                <a:solidFill>
                  <a:srgbClr val="FFF700"/>
                </a:solidFill>
                <a:latin typeface="Mango AC"/>
                <a:ea typeface="Mango AC"/>
                <a:cs typeface="Mango AC"/>
                <a:sym typeface="Mango AC"/>
              </a:rPr>
              <a:t>- Do Activity Book at page 45,46</a:t>
            </a:r>
          </a:p>
          <a:p>
            <a:pPr algn="just">
              <a:lnSpc>
                <a:spcPts val="11486"/>
              </a:lnSpc>
            </a:pPr>
            <a:r>
              <a:rPr lang="en-US" sz="7410">
                <a:solidFill>
                  <a:srgbClr val="FFF700"/>
                </a:solidFill>
                <a:latin typeface="Mango AC"/>
                <a:ea typeface="Mango AC"/>
                <a:cs typeface="Mango AC"/>
                <a:sym typeface="Mango AC"/>
              </a:rPr>
              <a:t>- Prepare Lesson 2 ( 4,5,6)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3854508" y="-4282277"/>
            <a:ext cx="10578983" cy="18829906"/>
          </a:xfrm>
          <a:custGeom>
            <a:avLst/>
            <a:gdLst/>
            <a:ahLst/>
            <a:cxnLst/>
            <a:rect r="r" b="b" t="t" l="l"/>
            <a:pathLst>
              <a:path h="18829906" w="10578983">
                <a:moveTo>
                  <a:pt x="0" y="0"/>
                </a:moveTo>
                <a:lnTo>
                  <a:pt x="10578984" y="0"/>
                </a:lnTo>
                <a:lnTo>
                  <a:pt x="10578984" y="18829905"/>
                </a:lnTo>
                <a:lnTo>
                  <a:pt x="0" y="188299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889025" y="-1023184"/>
            <a:ext cx="4740551" cy="4532632"/>
          </a:xfrm>
          <a:custGeom>
            <a:avLst/>
            <a:gdLst/>
            <a:ahLst/>
            <a:cxnLst/>
            <a:rect r="r" b="b" t="t" l="l"/>
            <a:pathLst>
              <a:path h="4532632" w="4740551">
                <a:moveTo>
                  <a:pt x="0" y="0"/>
                </a:moveTo>
                <a:lnTo>
                  <a:pt x="4740550" y="0"/>
                </a:lnTo>
                <a:lnTo>
                  <a:pt x="4740550" y="4532632"/>
                </a:lnTo>
                <a:lnTo>
                  <a:pt x="0" y="45326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144000" y="7060245"/>
            <a:ext cx="4586383" cy="4536934"/>
          </a:xfrm>
          <a:custGeom>
            <a:avLst/>
            <a:gdLst/>
            <a:ahLst/>
            <a:cxnLst/>
            <a:rect r="r" b="b" t="t" l="l"/>
            <a:pathLst>
              <a:path h="4536934" w="4586383">
                <a:moveTo>
                  <a:pt x="0" y="0"/>
                </a:moveTo>
                <a:lnTo>
                  <a:pt x="4586383" y="0"/>
                </a:lnTo>
                <a:lnTo>
                  <a:pt x="4586383" y="4536934"/>
                </a:lnTo>
                <a:lnTo>
                  <a:pt x="0" y="45369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740176" y="7573922"/>
            <a:ext cx="6380725" cy="3801714"/>
          </a:xfrm>
          <a:custGeom>
            <a:avLst/>
            <a:gdLst/>
            <a:ahLst/>
            <a:cxnLst/>
            <a:rect r="r" b="b" t="t" l="l"/>
            <a:pathLst>
              <a:path h="3801714" w="6380725">
                <a:moveTo>
                  <a:pt x="0" y="0"/>
                </a:moveTo>
                <a:lnTo>
                  <a:pt x="6380724" y="0"/>
                </a:lnTo>
                <a:lnTo>
                  <a:pt x="6380724" y="3801714"/>
                </a:lnTo>
                <a:lnTo>
                  <a:pt x="0" y="38017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854476" y="819150"/>
            <a:ext cx="3959415" cy="3122988"/>
          </a:xfrm>
          <a:custGeom>
            <a:avLst/>
            <a:gdLst/>
            <a:ahLst/>
            <a:cxnLst/>
            <a:rect r="r" b="b" t="t" l="l"/>
            <a:pathLst>
              <a:path h="3122988" w="3959415">
                <a:moveTo>
                  <a:pt x="0" y="0"/>
                </a:moveTo>
                <a:lnTo>
                  <a:pt x="3959414" y="0"/>
                </a:lnTo>
                <a:lnTo>
                  <a:pt x="3959414" y="3122988"/>
                </a:lnTo>
                <a:lnTo>
                  <a:pt x="0" y="31229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421754" y="4450081"/>
            <a:ext cx="2729896" cy="2610164"/>
          </a:xfrm>
          <a:custGeom>
            <a:avLst/>
            <a:gdLst/>
            <a:ahLst/>
            <a:cxnLst/>
            <a:rect r="r" b="b" t="t" l="l"/>
            <a:pathLst>
              <a:path h="2610164" w="2729896">
                <a:moveTo>
                  <a:pt x="0" y="0"/>
                </a:moveTo>
                <a:lnTo>
                  <a:pt x="2729896" y="0"/>
                </a:lnTo>
                <a:lnTo>
                  <a:pt x="2729896" y="2610164"/>
                </a:lnTo>
                <a:lnTo>
                  <a:pt x="0" y="26101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871334" y="5143500"/>
            <a:ext cx="6833332" cy="4125624"/>
          </a:xfrm>
          <a:custGeom>
            <a:avLst/>
            <a:gdLst/>
            <a:ahLst/>
            <a:cxnLst/>
            <a:rect r="r" b="b" t="t" l="l"/>
            <a:pathLst>
              <a:path h="4125624" w="6833332">
                <a:moveTo>
                  <a:pt x="0" y="0"/>
                </a:moveTo>
                <a:lnTo>
                  <a:pt x="6833332" y="0"/>
                </a:lnTo>
                <a:lnTo>
                  <a:pt x="6833332" y="4125624"/>
                </a:lnTo>
                <a:lnTo>
                  <a:pt x="0" y="41256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-331308">
            <a:off x="4204084" y="2024686"/>
            <a:ext cx="9620267" cy="27655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916"/>
              </a:lnSpc>
            </a:pPr>
            <a:r>
              <a:rPr lang="en-US" sz="17354">
                <a:solidFill>
                  <a:srgbClr val="FFFFFF"/>
                </a:solidFill>
                <a:latin typeface="Mango AC"/>
                <a:ea typeface="Mango AC"/>
                <a:cs typeface="Mango AC"/>
                <a:sym typeface="Mango AC"/>
              </a:rPr>
              <a:t>Thank</a:t>
            </a:r>
          </a:p>
        </p:txBody>
      </p:sp>
      <p:sp>
        <p:nvSpPr>
          <p:cNvPr name="TextBox 10" id="10"/>
          <p:cNvSpPr txBox="true"/>
          <p:nvPr/>
        </p:nvSpPr>
        <p:spPr>
          <a:xfrm rot="-331308">
            <a:off x="5245656" y="4426564"/>
            <a:ext cx="8069992" cy="27655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916"/>
              </a:lnSpc>
            </a:pPr>
            <a:r>
              <a:rPr lang="en-US" sz="17354">
                <a:solidFill>
                  <a:srgbClr val="FFFFFF"/>
                </a:solidFill>
                <a:latin typeface="Mango AC"/>
                <a:ea typeface="Mango AC"/>
                <a:cs typeface="Mango AC"/>
                <a:sym typeface="Mango AC"/>
              </a:rPr>
              <a:t>You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3854508" y="-4282277"/>
            <a:ext cx="10578983" cy="18829906"/>
          </a:xfrm>
          <a:custGeom>
            <a:avLst/>
            <a:gdLst/>
            <a:ahLst/>
            <a:cxnLst/>
            <a:rect r="r" b="b" t="t" l="l"/>
            <a:pathLst>
              <a:path h="18829906" w="10578983">
                <a:moveTo>
                  <a:pt x="0" y="0"/>
                </a:moveTo>
                <a:lnTo>
                  <a:pt x="10578984" y="0"/>
                </a:lnTo>
                <a:lnTo>
                  <a:pt x="10578984" y="18829905"/>
                </a:lnTo>
                <a:lnTo>
                  <a:pt x="0" y="188299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362134" y="7031332"/>
            <a:ext cx="6781668" cy="3094136"/>
          </a:xfrm>
          <a:custGeom>
            <a:avLst/>
            <a:gdLst/>
            <a:ahLst/>
            <a:cxnLst/>
            <a:rect r="r" b="b" t="t" l="l"/>
            <a:pathLst>
              <a:path h="3094136" w="6781668">
                <a:moveTo>
                  <a:pt x="0" y="0"/>
                </a:moveTo>
                <a:lnTo>
                  <a:pt x="6781668" y="0"/>
                </a:lnTo>
                <a:lnTo>
                  <a:pt x="6781668" y="3094136"/>
                </a:lnTo>
                <a:lnTo>
                  <a:pt x="0" y="30941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544060" y="809625"/>
            <a:ext cx="13199880" cy="1593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FFFFFF"/>
                </a:solidFill>
                <a:latin typeface="Mango AC"/>
                <a:ea typeface="Mango AC"/>
                <a:cs typeface="Mango AC"/>
                <a:sym typeface="Mango AC"/>
              </a:rPr>
              <a:t>WARM - UP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5168119" y="856408"/>
            <a:ext cx="6781668" cy="3094136"/>
          </a:xfrm>
          <a:custGeom>
            <a:avLst/>
            <a:gdLst/>
            <a:ahLst/>
            <a:cxnLst/>
            <a:rect r="r" b="b" t="t" l="l"/>
            <a:pathLst>
              <a:path h="3094136" w="6781668">
                <a:moveTo>
                  <a:pt x="0" y="0"/>
                </a:moveTo>
                <a:lnTo>
                  <a:pt x="6781668" y="0"/>
                </a:lnTo>
                <a:lnTo>
                  <a:pt x="6781668" y="3094136"/>
                </a:lnTo>
                <a:lnTo>
                  <a:pt x="0" y="30941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920009" y="2403476"/>
            <a:ext cx="4111644" cy="974695"/>
          </a:xfrm>
          <a:custGeom>
            <a:avLst/>
            <a:gdLst/>
            <a:ahLst/>
            <a:cxnLst/>
            <a:rect r="r" b="b" t="t" l="l"/>
            <a:pathLst>
              <a:path h="974695" w="4111644">
                <a:moveTo>
                  <a:pt x="0" y="0"/>
                </a:moveTo>
                <a:lnTo>
                  <a:pt x="4111644" y="0"/>
                </a:lnTo>
                <a:lnTo>
                  <a:pt x="4111644" y="974695"/>
                </a:lnTo>
                <a:lnTo>
                  <a:pt x="0" y="9746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743940" y="8283605"/>
            <a:ext cx="4111644" cy="974695"/>
          </a:xfrm>
          <a:custGeom>
            <a:avLst/>
            <a:gdLst/>
            <a:ahLst/>
            <a:cxnLst/>
            <a:rect r="r" b="b" t="t" l="l"/>
            <a:pathLst>
              <a:path h="974695" w="4111644">
                <a:moveTo>
                  <a:pt x="0" y="0"/>
                </a:moveTo>
                <a:lnTo>
                  <a:pt x="4111644" y="0"/>
                </a:lnTo>
                <a:lnTo>
                  <a:pt x="4111644" y="974695"/>
                </a:lnTo>
                <a:lnTo>
                  <a:pt x="0" y="9746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898361" y="7790157"/>
            <a:ext cx="2252853" cy="4114800"/>
          </a:xfrm>
          <a:custGeom>
            <a:avLst/>
            <a:gdLst/>
            <a:ahLst/>
            <a:cxnLst/>
            <a:rect r="r" b="b" t="t" l="l"/>
            <a:pathLst>
              <a:path h="4114800" w="2252853">
                <a:moveTo>
                  <a:pt x="0" y="0"/>
                </a:moveTo>
                <a:lnTo>
                  <a:pt x="2252853" y="0"/>
                </a:lnTo>
                <a:lnTo>
                  <a:pt x="22528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-2591994" y="3477035"/>
            <a:ext cx="24069470" cy="29029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699"/>
              </a:lnSpc>
            </a:pPr>
            <a:r>
              <a:rPr lang="en-US" sz="15499">
                <a:solidFill>
                  <a:srgbClr val="FFFFFF"/>
                </a:solidFill>
                <a:latin typeface="Mango AC"/>
                <a:ea typeface="Mango AC"/>
                <a:cs typeface="Mango AC"/>
                <a:sym typeface="Mango AC"/>
              </a:rPr>
              <a:t>GUESSING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3854508" y="-4282277"/>
            <a:ext cx="10578983" cy="18829906"/>
          </a:xfrm>
          <a:custGeom>
            <a:avLst/>
            <a:gdLst/>
            <a:ahLst/>
            <a:cxnLst/>
            <a:rect r="r" b="b" t="t" l="l"/>
            <a:pathLst>
              <a:path h="18829906" w="10578983">
                <a:moveTo>
                  <a:pt x="0" y="0"/>
                </a:moveTo>
                <a:lnTo>
                  <a:pt x="10578984" y="0"/>
                </a:lnTo>
                <a:lnTo>
                  <a:pt x="10578984" y="18829905"/>
                </a:lnTo>
                <a:lnTo>
                  <a:pt x="0" y="188299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949469" y="4167188"/>
            <a:ext cx="7292443" cy="4029075"/>
          </a:xfrm>
          <a:custGeom>
            <a:avLst/>
            <a:gdLst/>
            <a:ahLst/>
            <a:cxnLst/>
            <a:rect r="r" b="b" t="t" l="l"/>
            <a:pathLst>
              <a:path h="4029075" w="7292443">
                <a:moveTo>
                  <a:pt x="0" y="0"/>
                </a:moveTo>
                <a:lnTo>
                  <a:pt x="7292443" y="0"/>
                </a:lnTo>
                <a:lnTo>
                  <a:pt x="7292443" y="4029075"/>
                </a:lnTo>
                <a:lnTo>
                  <a:pt x="0" y="40290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4391390" y="6829858"/>
            <a:ext cx="7292443" cy="4029075"/>
          </a:xfrm>
          <a:custGeom>
            <a:avLst/>
            <a:gdLst/>
            <a:ahLst/>
            <a:cxnLst/>
            <a:rect r="r" b="b" t="t" l="l"/>
            <a:pathLst>
              <a:path h="4029075" w="7292443">
                <a:moveTo>
                  <a:pt x="0" y="0"/>
                </a:moveTo>
                <a:lnTo>
                  <a:pt x="7292443" y="0"/>
                </a:lnTo>
                <a:lnTo>
                  <a:pt x="7292443" y="4029075"/>
                </a:lnTo>
                <a:lnTo>
                  <a:pt x="0" y="40290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3080690" y="724484"/>
            <a:ext cx="6161381" cy="3719933"/>
          </a:xfrm>
          <a:custGeom>
            <a:avLst/>
            <a:gdLst/>
            <a:ahLst/>
            <a:cxnLst/>
            <a:rect r="r" b="b" t="t" l="l"/>
            <a:pathLst>
              <a:path h="3719933" w="6161381">
                <a:moveTo>
                  <a:pt x="0" y="0"/>
                </a:moveTo>
                <a:lnTo>
                  <a:pt x="6161380" y="0"/>
                </a:lnTo>
                <a:lnTo>
                  <a:pt x="6161380" y="3719934"/>
                </a:lnTo>
                <a:lnTo>
                  <a:pt x="0" y="37199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43940" y="79959"/>
            <a:ext cx="6161381" cy="3719933"/>
          </a:xfrm>
          <a:custGeom>
            <a:avLst/>
            <a:gdLst/>
            <a:ahLst/>
            <a:cxnLst/>
            <a:rect r="r" b="b" t="t" l="l"/>
            <a:pathLst>
              <a:path h="3719933" w="6161381">
                <a:moveTo>
                  <a:pt x="0" y="0"/>
                </a:moveTo>
                <a:lnTo>
                  <a:pt x="6161381" y="0"/>
                </a:lnTo>
                <a:lnTo>
                  <a:pt x="6161381" y="3719933"/>
                </a:lnTo>
                <a:lnTo>
                  <a:pt x="0" y="37199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32977" y="2081080"/>
            <a:ext cx="10791753" cy="7429190"/>
          </a:xfrm>
          <a:custGeom>
            <a:avLst/>
            <a:gdLst/>
            <a:ahLst/>
            <a:cxnLst/>
            <a:rect r="r" b="b" t="t" l="l"/>
            <a:pathLst>
              <a:path h="7429190" w="10791753">
                <a:moveTo>
                  <a:pt x="0" y="0"/>
                </a:moveTo>
                <a:lnTo>
                  <a:pt x="10791753" y="0"/>
                </a:lnTo>
                <a:lnTo>
                  <a:pt x="10791753" y="7429190"/>
                </a:lnTo>
                <a:lnTo>
                  <a:pt x="0" y="74291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14715" r="0" b="-15938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905237" y="346075"/>
            <a:ext cx="11884781" cy="1593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FFFFFF"/>
                </a:solidFill>
                <a:latin typeface="Mango AC"/>
                <a:ea typeface="Mango AC"/>
                <a:cs typeface="Mango AC"/>
                <a:sym typeface="Mango AC"/>
              </a:rPr>
              <a:t>Number 1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648889" y="2753272"/>
            <a:ext cx="6282258" cy="838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90"/>
              </a:lnSpc>
            </a:pPr>
            <a:r>
              <a:rPr lang="en-US" sz="4493">
                <a:solidFill>
                  <a:srgbClr val="FFFFFF"/>
                </a:solidFill>
                <a:latin typeface="Mango AC"/>
                <a:ea typeface="Mango AC"/>
                <a:cs typeface="Mango AC"/>
                <a:sym typeface="Mango AC"/>
              </a:rPr>
              <a:t>A. classroom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648889" y="3944267"/>
            <a:ext cx="6282258" cy="838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90"/>
              </a:lnSpc>
            </a:pPr>
            <a:r>
              <a:rPr lang="en-US" sz="4493">
                <a:solidFill>
                  <a:srgbClr val="FFFFFF"/>
                </a:solidFill>
                <a:latin typeface="Mango AC"/>
                <a:ea typeface="Mango AC"/>
                <a:cs typeface="Mango AC"/>
                <a:sym typeface="Mango AC"/>
              </a:rPr>
              <a:t>B. playground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648889" y="5135068"/>
            <a:ext cx="6282258" cy="838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90"/>
              </a:lnSpc>
            </a:pPr>
            <a:r>
              <a:rPr lang="en-US" sz="4493">
                <a:solidFill>
                  <a:srgbClr val="FFFFFF"/>
                </a:solidFill>
                <a:latin typeface="Mango AC"/>
                <a:ea typeface="Mango AC"/>
                <a:cs typeface="Mango AC"/>
                <a:sym typeface="Mango AC"/>
              </a:rPr>
              <a:t>C. library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648889" y="5135068"/>
            <a:ext cx="6282258" cy="838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90"/>
              </a:lnSpc>
            </a:pPr>
            <a:r>
              <a:rPr lang="en-US" sz="4493">
                <a:solidFill>
                  <a:srgbClr val="FF3131"/>
                </a:solidFill>
                <a:latin typeface="Mango AC"/>
                <a:ea typeface="Mango AC"/>
                <a:cs typeface="Mango AC"/>
                <a:sym typeface="Mango AC"/>
              </a:rPr>
              <a:t>C. library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3854508" y="-4282277"/>
            <a:ext cx="10578983" cy="18829906"/>
          </a:xfrm>
          <a:custGeom>
            <a:avLst/>
            <a:gdLst/>
            <a:ahLst/>
            <a:cxnLst/>
            <a:rect r="r" b="b" t="t" l="l"/>
            <a:pathLst>
              <a:path h="18829906" w="10578983">
                <a:moveTo>
                  <a:pt x="0" y="0"/>
                </a:moveTo>
                <a:lnTo>
                  <a:pt x="10578984" y="0"/>
                </a:lnTo>
                <a:lnTo>
                  <a:pt x="10578984" y="18829905"/>
                </a:lnTo>
                <a:lnTo>
                  <a:pt x="0" y="188299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949469" y="4167188"/>
            <a:ext cx="7292443" cy="4029075"/>
          </a:xfrm>
          <a:custGeom>
            <a:avLst/>
            <a:gdLst/>
            <a:ahLst/>
            <a:cxnLst/>
            <a:rect r="r" b="b" t="t" l="l"/>
            <a:pathLst>
              <a:path h="4029075" w="7292443">
                <a:moveTo>
                  <a:pt x="0" y="0"/>
                </a:moveTo>
                <a:lnTo>
                  <a:pt x="7292443" y="0"/>
                </a:lnTo>
                <a:lnTo>
                  <a:pt x="7292443" y="4029075"/>
                </a:lnTo>
                <a:lnTo>
                  <a:pt x="0" y="40290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4391390" y="6829858"/>
            <a:ext cx="7292443" cy="4029075"/>
          </a:xfrm>
          <a:custGeom>
            <a:avLst/>
            <a:gdLst/>
            <a:ahLst/>
            <a:cxnLst/>
            <a:rect r="r" b="b" t="t" l="l"/>
            <a:pathLst>
              <a:path h="4029075" w="7292443">
                <a:moveTo>
                  <a:pt x="0" y="0"/>
                </a:moveTo>
                <a:lnTo>
                  <a:pt x="7292443" y="0"/>
                </a:lnTo>
                <a:lnTo>
                  <a:pt x="7292443" y="4029075"/>
                </a:lnTo>
                <a:lnTo>
                  <a:pt x="0" y="40290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008019" y="6829858"/>
            <a:ext cx="5679219" cy="3379135"/>
          </a:xfrm>
          <a:custGeom>
            <a:avLst/>
            <a:gdLst/>
            <a:ahLst/>
            <a:cxnLst/>
            <a:rect r="r" b="b" t="t" l="l"/>
            <a:pathLst>
              <a:path h="3379135" w="5679219">
                <a:moveTo>
                  <a:pt x="0" y="0"/>
                </a:moveTo>
                <a:lnTo>
                  <a:pt x="5679218" y="0"/>
                </a:lnTo>
                <a:lnTo>
                  <a:pt x="5679218" y="3379135"/>
                </a:lnTo>
                <a:lnTo>
                  <a:pt x="0" y="33791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3080690" y="724484"/>
            <a:ext cx="6161381" cy="3719933"/>
          </a:xfrm>
          <a:custGeom>
            <a:avLst/>
            <a:gdLst/>
            <a:ahLst/>
            <a:cxnLst/>
            <a:rect r="r" b="b" t="t" l="l"/>
            <a:pathLst>
              <a:path h="3719933" w="6161381">
                <a:moveTo>
                  <a:pt x="0" y="0"/>
                </a:moveTo>
                <a:lnTo>
                  <a:pt x="6161380" y="0"/>
                </a:lnTo>
                <a:lnTo>
                  <a:pt x="6161380" y="3719934"/>
                </a:lnTo>
                <a:lnTo>
                  <a:pt x="0" y="37199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743940" y="79959"/>
            <a:ext cx="6161381" cy="3719933"/>
          </a:xfrm>
          <a:custGeom>
            <a:avLst/>
            <a:gdLst/>
            <a:ahLst/>
            <a:cxnLst/>
            <a:rect r="r" b="b" t="t" l="l"/>
            <a:pathLst>
              <a:path h="3719933" w="6161381">
                <a:moveTo>
                  <a:pt x="0" y="0"/>
                </a:moveTo>
                <a:lnTo>
                  <a:pt x="6161381" y="0"/>
                </a:lnTo>
                <a:lnTo>
                  <a:pt x="6161381" y="3719933"/>
                </a:lnTo>
                <a:lnTo>
                  <a:pt x="0" y="37199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77879" y="2118961"/>
            <a:ext cx="11301259" cy="6725434"/>
          </a:xfrm>
          <a:custGeom>
            <a:avLst/>
            <a:gdLst/>
            <a:ahLst/>
            <a:cxnLst/>
            <a:rect r="r" b="b" t="t" l="l"/>
            <a:pathLst>
              <a:path h="6725434" w="11301259">
                <a:moveTo>
                  <a:pt x="0" y="0"/>
                </a:moveTo>
                <a:lnTo>
                  <a:pt x="11301259" y="0"/>
                </a:lnTo>
                <a:lnTo>
                  <a:pt x="11301259" y="6725434"/>
                </a:lnTo>
                <a:lnTo>
                  <a:pt x="0" y="67254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3141" t="0" r="-13141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201610" y="-224841"/>
            <a:ext cx="11884781" cy="1593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FFFFFF"/>
                </a:solidFill>
                <a:latin typeface="Mango AC"/>
                <a:ea typeface="Mango AC"/>
                <a:cs typeface="Mango AC"/>
                <a:sym typeface="Mango AC"/>
              </a:rPr>
              <a:t>Number 2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005742" y="2685146"/>
            <a:ext cx="6282258" cy="838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90"/>
              </a:lnSpc>
            </a:pPr>
            <a:r>
              <a:rPr lang="en-US" sz="4493">
                <a:solidFill>
                  <a:srgbClr val="FFFFFF"/>
                </a:solidFill>
                <a:latin typeface="Mango AC"/>
                <a:ea typeface="Mango AC"/>
                <a:cs typeface="Mango AC"/>
                <a:sym typeface="Mango AC"/>
              </a:rPr>
              <a:t>A. classroom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005742" y="3944267"/>
            <a:ext cx="6282258" cy="838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90"/>
              </a:lnSpc>
            </a:pPr>
            <a:r>
              <a:rPr lang="en-US" sz="4493">
                <a:solidFill>
                  <a:srgbClr val="FFFFFF"/>
                </a:solidFill>
                <a:latin typeface="Mango AC"/>
                <a:ea typeface="Mango AC"/>
                <a:cs typeface="Mango AC"/>
                <a:sym typeface="Mango AC"/>
              </a:rPr>
              <a:t>B. playground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005742" y="5201743"/>
            <a:ext cx="6282258" cy="838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90"/>
              </a:lnSpc>
            </a:pPr>
            <a:r>
              <a:rPr lang="en-US" sz="4493">
                <a:solidFill>
                  <a:srgbClr val="FFFFFF"/>
                </a:solidFill>
                <a:latin typeface="Mango AC"/>
                <a:ea typeface="Mango AC"/>
                <a:cs typeface="Mango AC"/>
                <a:sym typeface="Mango AC"/>
              </a:rPr>
              <a:t>C. library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005742" y="3943444"/>
            <a:ext cx="6282258" cy="838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90"/>
              </a:lnSpc>
            </a:pPr>
            <a:r>
              <a:rPr lang="en-US" sz="4493">
                <a:solidFill>
                  <a:srgbClr val="99B400"/>
                </a:solidFill>
                <a:latin typeface="Mango AC"/>
                <a:ea typeface="Mango AC"/>
                <a:cs typeface="Mango AC"/>
                <a:sym typeface="Mango AC"/>
              </a:rPr>
              <a:t>B. playground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3854508" y="-4282277"/>
            <a:ext cx="10578983" cy="18829906"/>
          </a:xfrm>
          <a:custGeom>
            <a:avLst/>
            <a:gdLst/>
            <a:ahLst/>
            <a:cxnLst/>
            <a:rect r="r" b="b" t="t" l="l"/>
            <a:pathLst>
              <a:path h="18829906" w="10578983">
                <a:moveTo>
                  <a:pt x="0" y="0"/>
                </a:moveTo>
                <a:lnTo>
                  <a:pt x="10578984" y="0"/>
                </a:lnTo>
                <a:lnTo>
                  <a:pt x="10578984" y="18829905"/>
                </a:lnTo>
                <a:lnTo>
                  <a:pt x="0" y="188299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949469" y="4167188"/>
            <a:ext cx="7292443" cy="4029075"/>
          </a:xfrm>
          <a:custGeom>
            <a:avLst/>
            <a:gdLst/>
            <a:ahLst/>
            <a:cxnLst/>
            <a:rect r="r" b="b" t="t" l="l"/>
            <a:pathLst>
              <a:path h="4029075" w="7292443">
                <a:moveTo>
                  <a:pt x="0" y="0"/>
                </a:moveTo>
                <a:lnTo>
                  <a:pt x="7292443" y="0"/>
                </a:lnTo>
                <a:lnTo>
                  <a:pt x="7292443" y="4029075"/>
                </a:lnTo>
                <a:lnTo>
                  <a:pt x="0" y="40290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4391390" y="6829858"/>
            <a:ext cx="7292443" cy="4029075"/>
          </a:xfrm>
          <a:custGeom>
            <a:avLst/>
            <a:gdLst/>
            <a:ahLst/>
            <a:cxnLst/>
            <a:rect r="r" b="b" t="t" l="l"/>
            <a:pathLst>
              <a:path h="4029075" w="7292443">
                <a:moveTo>
                  <a:pt x="0" y="0"/>
                </a:moveTo>
                <a:lnTo>
                  <a:pt x="7292443" y="0"/>
                </a:lnTo>
                <a:lnTo>
                  <a:pt x="7292443" y="4029075"/>
                </a:lnTo>
                <a:lnTo>
                  <a:pt x="0" y="40290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008019" y="6829858"/>
            <a:ext cx="5679219" cy="3379135"/>
          </a:xfrm>
          <a:custGeom>
            <a:avLst/>
            <a:gdLst/>
            <a:ahLst/>
            <a:cxnLst/>
            <a:rect r="r" b="b" t="t" l="l"/>
            <a:pathLst>
              <a:path h="3379135" w="5679219">
                <a:moveTo>
                  <a:pt x="0" y="0"/>
                </a:moveTo>
                <a:lnTo>
                  <a:pt x="5679218" y="0"/>
                </a:lnTo>
                <a:lnTo>
                  <a:pt x="5679218" y="3379135"/>
                </a:lnTo>
                <a:lnTo>
                  <a:pt x="0" y="33791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3080690" y="724484"/>
            <a:ext cx="6161381" cy="3719933"/>
          </a:xfrm>
          <a:custGeom>
            <a:avLst/>
            <a:gdLst/>
            <a:ahLst/>
            <a:cxnLst/>
            <a:rect r="r" b="b" t="t" l="l"/>
            <a:pathLst>
              <a:path h="3719933" w="6161381">
                <a:moveTo>
                  <a:pt x="0" y="0"/>
                </a:moveTo>
                <a:lnTo>
                  <a:pt x="6161380" y="0"/>
                </a:lnTo>
                <a:lnTo>
                  <a:pt x="6161380" y="3719934"/>
                </a:lnTo>
                <a:lnTo>
                  <a:pt x="0" y="37199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743940" y="79959"/>
            <a:ext cx="6161381" cy="3719933"/>
          </a:xfrm>
          <a:custGeom>
            <a:avLst/>
            <a:gdLst/>
            <a:ahLst/>
            <a:cxnLst/>
            <a:rect r="r" b="b" t="t" l="l"/>
            <a:pathLst>
              <a:path h="3719933" w="6161381">
                <a:moveTo>
                  <a:pt x="0" y="0"/>
                </a:moveTo>
                <a:lnTo>
                  <a:pt x="6161381" y="0"/>
                </a:lnTo>
                <a:lnTo>
                  <a:pt x="6161381" y="3719933"/>
                </a:lnTo>
                <a:lnTo>
                  <a:pt x="0" y="37199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57389" y="1939925"/>
            <a:ext cx="9212045" cy="6904470"/>
          </a:xfrm>
          <a:custGeom>
            <a:avLst/>
            <a:gdLst/>
            <a:ahLst/>
            <a:cxnLst/>
            <a:rect r="r" b="b" t="t" l="l"/>
            <a:pathLst>
              <a:path h="6904470" w="9212045">
                <a:moveTo>
                  <a:pt x="0" y="0"/>
                </a:moveTo>
                <a:lnTo>
                  <a:pt x="9212045" y="0"/>
                </a:lnTo>
                <a:lnTo>
                  <a:pt x="9212045" y="6904470"/>
                </a:lnTo>
                <a:lnTo>
                  <a:pt x="0" y="69044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4821" t="0" r="-44224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201610" y="-224841"/>
            <a:ext cx="11884781" cy="1593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FFFFFF"/>
                </a:solidFill>
                <a:latin typeface="Mango AC"/>
                <a:ea typeface="Mango AC"/>
                <a:cs typeface="Mango AC"/>
                <a:sym typeface="Mango AC"/>
              </a:rPr>
              <a:t>Number 3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824882" y="2422526"/>
            <a:ext cx="6282258" cy="838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90"/>
              </a:lnSpc>
            </a:pPr>
            <a:r>
              <a:rPr lang="en-US" sz="4493">
                <a:solidFill>
                  <a:srgbClr val="FFFFFF"/>
                </a:solidFill>
                <a:latin typeface="Mango AC"/>
                <a:ea typeface="Mango AC"/>
                <a:cs typeface="Mango AC"/>
                <a:sym typeface="Mango AC"/>
              </a:rPr>
              <a:t>A. classroom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824882" y="4005263"/>
            <a:ext cx="6282258" cy="838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90"/>
              </a:lnSpc>
            </a:pPr>
            <a:r>
              <a:rPr lang="en-US" sz="4493">
                <a:solidFill>
                  <a:srgbClr val="FFFFFF"/>
                </a:solidFill>
                <a:latin typeface="Mango AC"/>
                <a:ea typeface="Mango AC"/>
                <a:cs typeface="Mango AC"/>
                <a:sym typeface="Mango AC"/>
              </a:rPr>
              <a:t>B. library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824882" y="5586589"/>
            <a:ext cx="6282258" cy="838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90"/>
              </a:lnSpc>
            </a:pPr>
            <a:r>
              <a:rPr lang="en-US" sz="4493">
                <a:solidFill>
                  <a:srgbClr val="FFFFFF"/>
                </a:solidFill>
                <a:latin typeface="Mango AC"/>
                <a:ea typeface="Mango AC"/>
                <a:cs typeface="Mango AC"/>
                <a:sym typeface="Mango AC"/>
              </a:rPr>
              <a:t>C. playground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824882" y="2422526"/>
            <a:ext cx="6282258" cy="838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90"/>
              </a:lnSpc>
            </a:pPr>
            <a:r>
              <a:rPr lang="en-US" sz="4493">
                <a:solidFill>
                  <a:srgbClr val="FADB00"/>
                </a:solidFill>
                <a:latin typeface="Mango AC"/>
                <a:ea typeface="Mango AC"/>
                <a:cs typeface="Mango AC"/>
                <a:sym typeface="Mango AC"/>
              </a:rPr>
              <a:t>A. classroom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3854508" y="-4282277"/>
            <a:ext cx="10578983" cy="18829906"/>
          </a:xfrm>
          <a:custGeom>
            <a:avLst/>
            <a:gdLst/>
            <a:ahLst/>
            <a:cxnLst/>
            <a:rect r="r" b="b" t="t" l="l"/>
            <a:pathLst>
              <a:path h="18829906" w="10578983">
                <a:moveTo>
                  <a:pt x="0" y="0"/>
                </a:moveTo>
                <a:lnTo>
                  <a:pt x="10578984" y="0"/>
                </a:lnTo>
                <a:lnTo>
                  <a:pt x="10578984" y="18829905"/>
                </a:lnTo>
                <a:lnTo>
                  <a:pt x="0" y="188299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972178" y="6393092"/>
            <a:ext cx="7292443" cy="4029075"/>
          </a:xfrm>
          <a:custGeom>
            <a:avLst/>
            <a:gdLst/>
            <a:ahLst/>
            <a:cxnLst/>
            <a:rect r="r" b="b" t="t" l="l"/>
            <a:pathLst>
              <a:path h="4029075" w="7292443">
                <a:moveTo>
                  <a:pt x="0" y="0"/>
                </a:moveTo>
                <a:lnTo>
                  <a:pt x="7292443" y="0"/>
                </a:lnTo>
                <a:lnTo>
                  <a:pt x="7292443" y="4029075"/>
                </a:lnTo>
                <a:lnTo>
                  <a:pt x="0" y="40290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959771" y="-156816"/>
            <a:ext cx="6161381" cy="3719933"/>
          </a:xfrm>
          <a:custGeom>
            <a:avLst/>
            <a:gdLst/>
            <a:ahLst/>
            <a:cxnLst/>
            <a:rect r="r" b="b" t="t" l="l"/>
            <a:pathLst>
              <a:path h="3719933" w="6161381">
                <a:moveTo>
                  <a:pt x="0" y="0"/>
                </a:moveTo>
                <a:lnTo>
                  <a:pt x="6161381" y="0"/>
                </a:lnTo>
                <a:lnTo>
                  <a:pt x="6161381" y="3719933"/>
                </a:lnTo>
                <a:lnTo>
                  <a:pt x="0" y="37199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743940" y="79959"/>
            <a:ext cx="6161381" cy="3719933"/>
          </a:xfrm>
          <a:custGeom>
            <a:avLst/>
            <a:gdLst/>
            <a:ahLst/>
            <a:cxnLst/>
            <a:rect r="r" b="b" t="t" l="l"/>
            <a:pathLst>
              <a:path h="3719933" w="6161381">
                <a:moveTo>
                  <a:pt x="0" y="0"/>
                </a:moveTo>
                <a:lnTo>
                  <a:pt x="6161381" y="0"/>
                </a:lnTo>
                <a:lnTo>
                  <a:pt x="6161381" y="3719933"/>
                </a:lnTo>
                <a:lnTo>
                  <a:pt x="0" y="37199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3288425"/>
            <a:ext cx="9010316" cy="5384945"/>
          </a:xfrm>
          <a:custGeom>
            <a:avLst/>
            <a:gdLst/>
            <a:ahLst/>
            <a:cxnLst/>
            <a:rect r="r" b="b" t="t" l="l"/>
            <a:pathLst>
              <a:path h="5384945" w="9010316">
                <a:moveTo>
                  <a:pt x="0" y="0"/>
                </a:moveTo>
                <a:lnTo>
                  <a:pt x="9010316" y="0"/>
                </a:lnTo>
                <a:lnTo>
                  <a:pt x="9010316" y="5384945"/>
                </a:lnTo>
                <a:lnTo>
                  <a:pt x="0" y="53849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20" t="0" r="-152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201610" y="990600"/>
            <a:ext cx="11884781" cy="1593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FFFFFF"/>
                </a:solidFill>
                <a:latin typeface="Mango AC"/>
                <a:ea typeface="Mango AC"/>
                <a:cs typeface="Mango AC"/>
                <a:sym typeface="Mango AC"/>
              </a:rPr>
              <a:t>Number 4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529667" y="5123471"/>
            <a:ext cx="6729633" cy="9055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38"/>
              </a:lnSpc>
            </a:pPr>
            <a:r>
              <a:rPr lang="en-US" sz="4813">
                <a:solidFill>
                  <a:srgbClr val="FFFFFF"/>
                </a:solidFill>
                <a:latin typeface="Mango AC"/>
                <a:ea typeface="Mango AC"/>
                <a:cs typeface="Mango AC"/>
                <a:sym typeface="Mango AC"/>
              </a:rPr>
              <a:t>B. library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529667" y="3300236"/>
            <a:ext cx="7200568" cy="965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9"/>
              </a:lnSpc>
            </a:pPr>
            <a:r>
              <a:rPr lang="en-US" sz="5149">
                <a:solidFill>
                  <a:srgbClr val="FFFFFF"/>
                </a:solidFill>
                <a:latin typeface="Mango AC"/>
                <a:ea typeface="Mango AC"/>
                <a:cs typeface="Mango AC"/>
                <a:sym typeface="Mango AC"/>
              </a:rPr>
              <a:t>A. school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529667" y="6704798"/>
            <a:ext cx="6729633" cy="9055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38"/>
              </a:lnSpc>
            </a:pPr>
            <a:r>
              <a:rPr lang="en-US" sz="4813">
                <a:solidFill>
                  <a:srgbClr val="FFFFFF"/>
                </a:solidFill>
                <a:latin typeface="Mango AC"/>
                <a:ea typeface="Mango AC"/>
                <a:cs typeface="Mango AC"/>
                <a:sym typeface="Mango AC"/>
              </a:rPr>
              <a:t>C. classroom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529667" y="3300236"/>
            <a:ext cx="7200568" cy="965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9"/>
              </a:lnSpc>
            </a:pPr>
            <a:r>
              <a:rPr lang="en-US" sz="5149">
                <a:solidFill>
                  <a:srgbClr val="FF66C4"/>
                </a:solidFill>
                <a:latin typeface="Mango AC"/>
                <a:ea typeface="Mango AC"/>
                <a:cs typeface="Mango AC"/>
                <a:sym typeface="Mango AC"/>
              </a:rPr>
              <a:t>A. school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3854508" y="-4282277"/>
            <a:ext cx="10578983" cy="18829906"/>
          </a:xfrm>
          <a:custGeom>
            <a:avLst/>
            <a:gdLst/>
            <a:ahLst/>
            <a:cxnLst/>
            <a:rect r="r" b="b" t="t" l="l"/>
            <a:pathLst>
              <a:path h="18829906" w="10578983">
                <a:moveTo>
                  <a:pt x="0" y="0"/>
                </a:moveTo>
                <a:lnTo>
                  <a:pt x="10578984" y="0"/>
                </a:lnTo>
                <a:lnTo>
                  <a:pt x="10578984" y="18829905"/>
                </a:lnTo>
                <a:lnTo>
                  <a:pt x="0" y="188299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343757" y="-498475"/>
            <a:ext cx="3888486" cy="4114800"/>
          </a:xfrm>
          <a:custGeom>
            <a:avLst/>
            <a:gdLst/>
            <a:ahLst/>
            <a:cxnLst/>
            <a:rect r="r" b="b" t="t" l="l"/>
            <a:pathLst>
              <a:path h="4114800" w="3888486">
                <a:moveTo>
                  <a:pt x="0" y="0"/>
                </a:moveTo>
                <a:lnTo>
                  <a:pt x="3888486" y="0"/>
                </a:lnTo>
                <a:lnTo>
                  <a:pt x="38884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915543" y="8364767"/>
            <a:ext cx="3888486" cy="4114800"/>
          </a:xfrm>
          <a:custGeom>
            <a:avLst/>
            <a:gdLst/>
            <a:ahLst/>
            <a:cxnLst/>
            <a:rect r="r" b="b" t="t" l="l"/>
            <a:pathLst>
              <a:path h="4114800" w="3888486">
                <a:moveTo>
                  <a:pt x="0" y="0"/>
                </a:moveTo>
                <a:lnTo>
                  <a:pt x="3888486" y="0"/>
                </a:lnTo>
                <a:lnTo>
                  <a:pt x="38884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119895"/>
            <a:ext cx="2663166" cy="1817611"/>
          </a:xfrm>
          <a:custGeom>
            <a:avLst/>
            <a:gdLst/>
            <a:ahLst/>
            <a:cxnLst/>
            <a:rect r="r" b="b" t="t" l="l"/>
            <a:pathLst>
              <a:path h="1817611" w="2663166">
                <a:moveTo>
                  <a:pt x="0" y="0"/>
                </a:moveTo>
                <a:lnTo>
                  <a:pt x="2663166" y="0"/>
                </a:lnTo>
                <a:lnTo>
                  <a:pt x="2663166" y="1817610"/>
                </a:lnTo>
                <a:lnTo>
                  <a:pt x="0" y="18176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659241" y="8364767"/>
            <a:ext cx="3369032" cy="3221267"/>
          </a:xfrm>
          <a:custGeom>
            <a:avLst/>
            <a:gdLst/>
            <a:ahLst/>
            <a:cxnLst/>
            <a:rect r="r" b="b" t="t" l="l"/>
            <a:pathLst>
              <a:path h="3221267" w="3369032">
                <a:moveTo>
                  <a:pt x="0" y="0"/>
                </a:moveTo>
                <a:lnTo>
                  <a:pt x="3369032" y="0"/>
                </a:lnTo>
                <a:lnTo>
                  <a:pt x="3369032" y="3221268"/>
                </a:lnTo>
                <a:lnTo>
                  <a:pt x="0" y="32212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86921" y="2776915"/>
            <a:ext cx="17741352" cy="5157201"/>
          </a:xfrm>
          <a:custGeom>
            <a:avLst/>
            <a:gdLst/>
            <a:ahLst/>
            <a:cxnLst/>
            <a:rect r="r" b="b" t="t" l="l"/>
            <a:pathLst>
              <a:path h="5157201" w="17741352">
                <a:moveTo>
                  <a:pt x="0" y="0"/>
                </a:moveTo>
                <a:lnTo>
                  <a:pt x="17741352" y="0"/>
                </a:lnTo>
                <a:lnTo>
                  <a:pt x="17741352" y="5157201"/>
                </a:lnTo>
                <a:lnTo>
                  <a:pt x="0" y="51572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589" t="0" r="-4589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342660" y="8652350"/>
            <a:ext cx="1183256" cy="1211901"/>
          </a:xfrm>
          <a:custGeom>
            <a:avLst/>
            <a:gdLst/>
            <a:ahLst/>
            <a:cxnLst/>
            <a:rect r="r" b="b" t="t" l="l"/>
            <a:pathLst>
              <a:path h="1211901" w="1183256">
                <a:moveTo>
                  <a:pt x="0" y="0"/>
                </a:moveTo>
                <a:lnTo>
                  <a:pt x="1183256" y="0"/>
                </a:lnTo>
                <a:lnTo>
                  <a:pt x="1183256" y="1211900"/>
                </a:lnTo>
                <a:lnTo>
                  <a:pt x="0" y="12119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343655"/>
            <a:ext cx="15811177" cy="1593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1835145" indent="-917572" lvl="1">
              <a:lnSpc>
                <a:spcPts val="11899"/>
              </a:lnSpc>
              <a:buAutoNum type="arabicPeriod" startAt="1"/>
            </a:pPr>
            <a:r>
              <a:rPr lang="en-US" sz="8499">
                <a:solidFill>
                  <a:srgbClr val="FFFFFF"/>
                </a:solidFill>
                <a:latin typeface="Mango AC"/>
                <a:ea typeface="Mango AC"/>
                <a:cs typeface="Mango AC"/>
                <a:sym typeface="Mango AC"/>
              </a:rPr>
              <a:t>Look, listen and repeat: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3854508" y="-4282277"/>
            <a:ext cx="10578983" cy="18829906"/>
          </a:xfrm>
          <a:custGeom>
            <a:avLst/>
            <a:gdLst/>
            <a:ahLst/>
            <a:cxnLst/>
            <a:rect r="r" b="b" t="t" l="l"/>
            <a:pathLst>
              <a:path h="18829906" w="10578983">
                <a:moveTo>
                  <a:pt x="0" y="0"/>
                </a:moveTo>
                <a:lnTo>
                  <a:pt x="10578984" y="0"/>
                </a:lnTo>
                <a:lnTo>
                  <a:pt x="10578984" y="18829905"/>
                </a:lnTo>
                <a:lnTo>
                  <a:pt x="0" y="188299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191812">
            <a:off x="15310427" y="-122332"/>
            <a:ext cx="3058900" cy="2830624"/>
          </a:xfrm>
          <a:custGeom>
            <a:avLst/>
            <a:gdLst/>
            <a:ahLst/>
            <a:cxnLst/>
            <a:rect r="r" b="b" t="t" l="l"/>
            <a:pathLst>
              <a:path h="2830624" w="3058900">
                <a:moveTo>
                  <a:pt x="0" y="0"/>
                </a:moveTo>
                <a:lnTo>
                  <a:pt x="3058900" y="0"/>
                </a:lnTo>
                <a:lnTo>
                  <a:pt x="3058900" y="2830624"/>
                </a:lnTo>
                <a:lnTo>
                  <a:pt x="0" y="28306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119921">
            <a:off x="-1683937" y="8328192"/>
            <a:ext cx="6781668" cy="3094136"/>
          </a:xfrm>
          <a:custGeom>
            <a:avLst/>
            <a:gdLst/>
            <a:ahLst/>
            <a:cxnLst/>
            <a:rect r="r" b="b" t="t" l="l"/>
            <a:pathLst>
              <a:path h="3094136" w="6781668">
                <a:moveTo>
                  <a:pt x="0" y="0"/>
                </a:moveTo>
                <a:lnTo>
                  <a:pt x="6781668" y="0"/>
                </a:lnTo>
                <a:lnTo>
                  <a:pt x="6781668" y="3094136"/>
                </a:lnTo>
                <a:lnTo>
                  <a:pt x="0" y="30941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144000" y="7974403"/>
            <a:ext cx="6380725" cy="3801714"/>
          </a:xfrm>
          <a:custGeom>
            <a:avLst/>
            <a:gdLst/>
            <a:ahLst/>
            <a:cxnLst/>
            <a:rect r="r" b="b" t="t" l="l"/>
            <a:pathLst>
              <a:path h="3801714" w="6380725">
                <a:moveTo>
                  <a:pt x="0" y="0"/>
                </a:moveTo>
                <a:lnTo>
                  <a:pt x="6380725" y="0"/>
                </a:lnTo>
                <a:lnTo>
                  <a:pt x="6380725" y="3801714"/>
                </a:lnTo>
                <a:lnTo>
                  <a:pt x="0" y="38017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426228">
            <a:off x="599966" y="211000"/>
            <a:ext cx="2565226" cy="3516843"/>
          </a:xfrm>
          <a:custGeom>
            <a:avLst/>
            <a:gdLst/>
            <a:ahLst/>
            <a:cxnLst/>
            <a:rect r="r" b="b" t="t" l="l"/>
            <a:pathLst>
              <a:path h="3516843" w="2565226">
                <a:moveTo>
                  <a:pt x="0" y="0"/>
                </a:moveTo>
                <a:lnTo>
                  <a:pt x="2565226" y="0"/>
                </a:lnTo>
                <a:lnTo>
                  <a:pt x="2565226" y="3516843"/>
                </a:lnTo>
                <a:lnTo>
                  <a:pt x="0" y="35168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343655"/>
            <a:ext cx="15811177" cy="1593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FFFFFF"/>
                </a:solidFill>
                <a:latin typeface="Mango AC"/>
                <a:ea typeface="Mango AC"/>
                <a:cs typeface="Mango AC"/>
                <a:sym typeface="Mango AC"/>
              </a:rPr>
              <a:t>New words: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72746" y="2511334"/>
            <a:ext cx="17518289" cy="57690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194"/>
              </a:lnSpc>
            </a:pPr>
            <a:r>
              <a:rPr lang="en-US" sz="7996">
                <a:solidFill>
                  <a:srgbClr val="FAA9C4"/>
                </a:solidFill>
                <a:latin typeface="Mango AC"/>
                <a:ea typeface="Mango AC"/>
                <a:cs typeface="Mango AC"/>
                <a:sym typeface="Mango AC"/>
              </a:rPr>
              <a:t>- Computer room: phòng tin học</a:t>
            </a:r>
          </a:p>
          <a:p>
            <a:pPr algn="l">
              <a:lnSpc>
                <a:spcPts val="11194"/>
              </a:lnSpc>
            </a:pPr>
            <a:r>
              <a:rPr lang="en-US" sz="7996">
                <a:solidFill>
                  <a:srgbClr val="FAA9C4"/>
                </a:solidFill>
                <a:latin typeface="Mango AC"/>
                <a:ea typeface="Mango AC"/>
                <a:cs typeface="Mango AC"/>
                <a:sym typeface="Mango AC"/>
              </a:rPr>
              <a:t>- Art room: phòng vẽ</a:t>
            </a:r>
          </a:p>
          <a:p>
            <a:pPr algn="l">
              <a:lnSpc>
                <a:spcPts val="11194"/>
              </a:lnSpc>
            </a:pPr>
            <a:r>
              <a:rPr lang="en-US" sz="7996">
                <a:solidFill>
                  <a:srgbClr val="FAA9C4"/>
                </a:solidFill>
                <a:latin typeface="Mango AC"/>
                <a:ea typeface="Mango AC"/>
                <a:cs typeface="Mango AC"/>
                <a:sym typeface="Mango AC"/>
              </a:rPr>
              <a:t>- Music room: phòng âm nhạc</a:t>
            </a:r>
          </a:p>
          <a:p>
            <a:pPr algn="l">
              <a:lnSpc>
                <a:spcPts val="11194"/>
              </a:lnSpc>
            </a:pPr>
            <a:r>
              <a:rPr lang="en-US" sz="7996">
                <a:solidFill>
                  <a:srgbClr val="FAA9C4"/>
                </a:solidFill>
                <a:latin typeface="Mango AC"/>
                <a:ea typeface="Mango AC"/>
                <a:cs typeface="Mango AC"/>
                <a:sym typeface="Mango AC"/>
              </a:rPr>
              <a:t>- Gym: phòng thể chất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3854508" y="-4282277"/>
            <a:ext cx="10578983" cy="18829906"/>
          </a:xfrm>
          <a:custGeom>
            <a:avLst/>
            <a:gdLst/>
            <a:ahLst/>
            <a:cxnLst/>
            <a:rect r="r" b="b" t="t" l="l"/>
            <a:pathLst>
              <a:path h="18829906" w="10578983">
                <a:moveTo>
                  <a:pt x="0" y="0"/>
                </a:moveTo>
                <a:lnTo>
                  <a:pt x="10578984" y="0"/>
                </a:lnTo>
                <a:lnTo>
                  <a:pt x="10578984" y="18829905"/>
                </a:lnTo>
                <a:lnTo>
                  <a:pt x="0" y="188299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898863" y="2700241"/>
            <a:ext cx="24113107" cy="55833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0900"/>
              </a:lnSpc>
            </a:pPr>
            <a:r>
              <a:rPr lang="en-US" sz="7032">
                <a:solidFill>
                  <a:srgbClr val="FBDB01"/>
                </a:solidFill>
                <a:latin typeface="Mango AC"/>
                <a:ea typeface="Mango AC"/>
                <a:cs typeface="Mango AC"/>
                <a:sym typeface="Mango AC"/>
              </a:rPr>
              <a:t>A:  Let's go to the + phòng học</a:t>
            </a:r>
          </a:p>
          <a:p>
            <a:pPr algn="just">
              <a:lnSpc>
                <a:spcPts val="10900"/>
              </a:lnSpc>
            </a:pPr>
            <a:r>
              <a:rPr lang="en-US" sz="7032">
                <a:solidFill>
                  <a:srgbClr val="FBDB01"/>
                </a:solidFill>
                <a:latin typeface="Mango AC"/>
                <a:ea typeface="Mango AC"/>
                <a:cs typeface="Mango AC"/>
                <a:sym typeface="Mango AC"/>
              </a:rPr>
              <a:t>( Hãy đến phòng .........)</a:t>
            </a:r>
          </a:p>
          <a:p>
            <a:pPr algn="just">
              <a:lnSpc>
                <a:spcPts val="10900"/>
              </a:lnSpc>
            </a:pPr>
            <a:r>
              <a:rPr lang="en-US" sz="7032">
                <a:solidFill>
                  <a:srgbClr val="FBDB01"/>
                </a:solidFill>
                <a:latin typeface="Mango AC"/>
                <a:ea typeface="Mango AC"/>
                <a:cs typeface="Mango AC"/>
                <a:sym typeface="Mango AC"/>
              </a:rPr>
              <a:t>B: Ok. Let's go.</a:t>
            </a:r>
          </a:p>
          <a:p>
            <a:pPr algn="just">
              <a:lnSpc>
                <a:spcPts val="10900"/>
              </a:lnSpc>
            </a:pPr>
            <a:r>
              <a:rPr lang="en-US" sz="7032">
                <a:solidFill>
                  <a:srgbClr val="FBDB01"/>
                </a:solidFill>
                <a:latin typeface="Mango AC"/>
                <a:ea typeface="Mango AC"/>
                <a:cs typeface="Mango AC"/>
                <a:sym typeface="Mango AC"/>
              </a:rPr>
              <a:t>( Được rồi đi thôi )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628759" y="609600"/>
            <a:ext cx="11030482" cy="1593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FFFFFF"/>
                </a:solidFill>
                <a:latin typeface="Mango AC"/>
                <a:ea typeface="Mango AC"/>
                <a:cs typeface="Mango AC"/>
                <a:sym typeface="Mango AC"/>
              </a:rPr>
              <a:t>Model sentence: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4328585" y="0"/>
            <a:ext cx="3139010" cy="2475894"/>
          </a:xfrm>
          <a:custGeom>
            <a:avLst/>
            <a:gdLst/>
            <a:ahLst/>
            <a:cxnLst/>
            <a:rect r="r" b="b" t="t" l="l"/>
            <a:pathLst>
              <a:path h="2475894" w="3139010">
                <a:moveTo>
                  <a:pt x="0" y="0"/>
                </a:moveTo>
                <a:lnTo>
                  <a:pt x="3139010" y="0"/>
                </a:lnTo>
                <a:lnTo>
                  <a:pt x="3139010" y="2475894"/>
                </a:lnTo>
                <a:lnTo>
                  <a:pt x="0" y="2475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98863" y="-406713"/>
            <a:ext cx="2729896" cy="2610164"/>
          </a:xfrm>
          <a:custGeom>
            <a:avLst/>
            <a:gdLst/>
            <a:ahLst/>
            <a:cxnLst/>
            <a:rect r="r" b="b" t="t" l="l"/>
            <a:pathLst>
              <a:path h="2610164" w="2729896">
                <a:moveTo>
                  <a:pt x="0" y="0"/>
                </a:moveTo>
                <a:lnTo>
                  <a:pt x="2729896" y="0"/>
                </a:lnTo>
                <a:lnTo>
                  <a:pt x="2729896" y="2610164"/>
                </a:lnTo>
                <a:lnTo>
                  <a:pt x="0" y="26101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743940" y="8283605"/>
            <a:ext cx="4111644" cy="974695"/>
          </a:xfrm>
          <a:custGeom>
            <a:avLst/>
            <a:gdLst/>
            <a:ahLst/>
            <a:cxnLst/>
            <a:rect r="r" b="b" t="t" l="l"/>
            <a:pathLst>
              <a:path h="974695" w="4111644">
                <a:moveTo>
                  <a:pt x="0" y="0"/>
                </a:moveTo>
                <a:lnTo>
                  <a:pt x="4111644" y="0"/>
                </a:lnTo>
                <a:lnTo>
                  <a:pt x="4111644" y="974695"/>
                </a:lnTo>
                <a:lnTo>
                  <a:pt x="0" y="9746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179341">
            <a:off x="3628759" y="8770953"/>
            <a:ext cx="6161381" cy="3719933"/>
          </a:xfrm>
          <a:custGeom>
            <a:avLst/>
            <a:gdLst/>
            <a:ahLst/>
            <a:cxnLst/>
            <a:rect r="r" b="b" t="t" l="l"/>
            <a:pathLst>
              <a:path h="3719933" w="6161381">
                <a:moveTo>
                  <a:pt x="0" y="0"/>
                </a:moveTo>
                <a:lnTo>
                  <a:pt x="6161380" y="0"/>
                </a:lnTo>
                <a:lnTo>
                  <a:pt x="6161380" y="3719933"/>
                </a:lnTo>
                <a:lnTo>
                  <a:pt x="0" y="37199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DAGWa0rPtlk</dc:identifier>
  <dcterms:modified xsi:type="dcterms:W3CDTF">2011-08-01T06:04:30Z</dcterms:modified>
  <cp:revision>1</cp:revision>
  <dc:title>Unit 6 lesson 2 ( pe1)</dc:title>
</cp:coreProperties>
</file>