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1" r:id="rId7"/>
    <p:sldMasterId id="2147483733" r:id="rId8"/>
    <p:sldMasterId id="2147483757" r:id="rId9"/>
  </p:sldMasterIdLst>
  <p:notesMasterIdLst>
    <p:notesMasterId r:id="rId40"/>
  </p:notesMasterIdLst>
  <p:sldIdLst>
    <p:sldId id="477" r:id="rId10"/>
    <p:sldId id="478" r:id="rId11"/>
    <p:sldId id="483" r:id="rId12"/>
    <p:sldId id="484" r:id="rId13"/>
    <p:sldId id="485" r:id="rId14"/>
    <p:sldId id="486" r:id="rId15"/>
    <p:sldId id="487" r:id="rId16"/>
    <p:sldId id="488" r:id="rId17"/>
    <p:sldId id="502" r:id="rId18"/>
    <p:sldId id="489" r:id="rId19"/>
    <p:sldId id="490" r:id="rId20"/>
    <p:sldId id="493" r:id="rId21"/>
    <p:sldId id="495" r:id="rId22"/>
    <p:sldId id="496" r:id="rId23"/>
    <p:sldId id="498" r:id="rId24"/>
    <p:sldId id="499" r:id="rId25"/>
    <p:sldId id="501" r:id="rId26"/>
    <p:sldId id="503" r:id="rId27"/>
    <p:sldId id="465" r:id="rId28"/>
    <p:sldId id="466" r:id="rId29"/>
    <p:sldId id="467" r:id="rId30"/>
    <p:sldId id="468" r:id="rId31"/>
    <p:sldId id="469" r:id="rId32"/>
    <p:sldId id="470" r:id="rId33"/>
    <p:sldId id="471" r:id="rId34"/>
    <p:sldId id="472" r:id="rId35"/>
    <p:sldId id="473" r:id="rId36"/>
    <p:sldId id="474" r:id="rId37"/>
    <p:sldId id="475" r:id="rId38"/>
    <p:sldId id="476" r:id="rId39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5CBC7A"/>
    <a:srgbClr val="F0926C"/>
    <a:srgbClr val="D19AD2"/>
    <a:srgbClr val="66CCFF"/>
    <a:srgbClr val="FFFF99"/>
    <a:srgbClr val="FFFFCC"/>
    <a:srgbClr val="FF7C80"/>
    <a:srgbClr val="CF94D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67" autoAdjust="0"/>
    <p:restoredTop sz="93594" autoAdjust="0"/>
  </p:normalViewPr>
  <p:slideViewPr>
    <p:cSldViewPr>
      <p:cViewPr>
        <p:scale>
          <a:sx n="57" d="100"/>
          <a:sy n="57" d="100"/>
        </p:scale>
        <p:origin x="-84" y="-2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80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46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393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05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119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574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598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628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610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752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80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880B732-7DA5-4DED-A2C0-FE0C13552863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C36049-1FA9-4448-92BD-612F2262B18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24454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45B24-4215-469E-A45A-CED4ACE15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7C2A5F-8C4F-4B76-8492-5017484045A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05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EA0BB-EB3D-443E-BDAE-844686BD6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4A0990-43AA-46E2-92C2-275981C7588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9121E-2A98-40FC-8B65-73F996790A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0B5369-9B5E-4443-AEAD-A78B35EECEA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445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4517F-BF32-4B9C-B6DB-1BFF65B29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0B6DCE-D2E3-474E-8F33-4A28CAD1E55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448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A4DDE-24FA-4D8C-ABED-0449E8E3A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7EAEC5-FC29-4EF4-8616-D2FF6E8E9C2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063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0C376-A80D-45D0-8517-46642C2E3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1F8B14-5D06-48B8-A2D6-F18731F7EBC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74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F44EE-F1CD-409D-9620-CAF06EFF0B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78CA72-DF85-429E-AE2B-143B2252A74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02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2AB9B-265C-4C33-A354-E9E54E638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CECF3A-322E-449B-ADA3-D9CFE5B2F71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E3067-B2B0-4D64-BFA7-A2556644C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F63E28-6E3D-4CF4-927B-B9234857063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437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E19DA-69AD-4325-943A-C1D1A8D60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6B898D-0375-4841-B51B-52D9CA78960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099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A1E4B-2EA4-488D-AD71-128160B5C6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2A6711-98C4-47BB-80BB-B50D968C86E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03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DD25B-4E28-4F6C-ADA5-05DFCD827F4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2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11C5D-1E86-41B7-90D5-82B646AE034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70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CEEEF-860C-4E46-8F24-C6029FBB03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0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9F916-88C2-4C2A-80FA-FCB3F4C3EB6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49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4EA7-D742-472E-A451-B298B278676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4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037B9-991D-4CA9-8C7F-09848A84C9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71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6C8B-0AAF-4636-AE7D-E58BE6714C4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16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1DF62-58DB-49BF-830E-CA53A8790B3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77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CEEA9-DB27-4844-AE91-605CADFE1D9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38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F8904-2B12-43EE-A8B1-6DCEA828180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65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CC1F5-7645-4D87-B68F-AE51014AFC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73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FAD96DB-6774-44E5-8EFE-122FD03BD41C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D5ED96-664C-4947-A4D7-94BDD0AA89F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28114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68B781-0583-4EB9-8C7E-30201712C9FC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F7363D-04A4-48B5-B46C-19EBFFB69CD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6794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A9511B4-1D95-4102-B05E-224C95C1522E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908B6F-113B-49EC-9001-CCBCA437A21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65111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6A90043-4A05-4F56-B5BC-96E6AEE2EB8E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EAC713-1CC0-47DA-A8C1-4E129946673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63951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186166-CC19-4819-BCDB-520312DF83F1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D9B53-133C-49BD-9B6A-F1F998C917C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652408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10A321-3AC8-4196-8962-7DF4FFA91128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6C98F3-C0B7-40A5-8974-8CD90B900AE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423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7D3271-03B5-4801-B524-7B33E56A935E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AF98C2-4435-42B1-B24F-F57DFBABC50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48737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3B3181D-3402-4045-B7DC-CDF59A40230B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A39FE8-0CAE-4D7C-A995-7B8004E5C20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93165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D2D062-D9CC-48F4-B878-544086F7E917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6CF19B-1F69-43E9-A798-671B8D7A076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3043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A5B5E0D-FF24-4489-A56E-46CF8AB4789F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0E82CF-5EAA-4E7C-85FD-75FDC8498DE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41321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4678D7F-2210-429E-9C92-83F99358BE8C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591AAD-A55D-4A2A-A427-4DFED7DB35B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29861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FAD96DB-6774-44E5-8EFE-122FD03BD41C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D5ED96-664C-4947-A4D7-94BDD0AA89F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22640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68B781-0583-4EB9-8C7E-30201712C9FC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F7363D-04A4-48B5-B46C-19EBFFB69CD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828928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A9511B4-1D95-4102-B05E-224C95C1522E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908B6F-113B-49EC-9001-CCBCA437A21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97055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6A90043-4A05-4F56-B5BC-96E6AEE2EB8E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EAC713-1CC0-47DA-A8C1-4E129946673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746507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186166-CC19-4819-BCDB-520312DF83F1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D9B53-133C-49BD-9B6A-F1F998C917C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4225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10A321-3AC8-4196-8962-7DF4FFA91128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6C98F3-C0B7-40A5-8974-8CD90B900AE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160401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7D3271-03B5-4801-B524-7B33E56A935E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AF98C2-4435-42B1-B24F-F57DFBABC50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03870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3B3181D-3402-4045-B7DC-CDF59A40230B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A39FE8-0CAE-4D7C-A995-7B8004E5C20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4872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D2D062-D9CC-48F4-B878-544086F7E917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6CF19B-1F69-43E9-A798-671B8D7A076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2683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A5B5E0D-FF24-4489-A56E-46CF8AB4789F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0E82CF-5EAA-4E7C-85FD-75FDC8498DE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432897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4678D7F-2210-429E-9C92-83F99358BE8C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591AAD-A55D-4A2A-A427-4DFED7DB35B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120800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68FF8-40D9-46B3-98F2-4BFF97918D9B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858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2EB673-C57B-4D91-8A93-431DA7AF90D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1213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4D6D84-224F-4BE1-BF9F-2F30AEAEA47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708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1B841A-8970-49C7-9986-1DE06BEB151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974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5ABDEE-895B-4C35-A2B1-F40EE0CF6AB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8223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1B5D39-BB34-4AC4-9B41-56FC9764A22D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286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7FFD29-E631-409B-AB95-13E7F266B787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77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4F2BB2-46DE-412A-B4A5-F5BE86AFC1BD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069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F0B906-AF9A-4F83-83EA-8C7243B2F134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197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C4A72B-B8D2-4E8A-956E-3407550689E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7764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8F0E61-68D5-4B73-9890-E4ED476C80D5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93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32FE69-D69F-4F77-B468-90E90AAB2D5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379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09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0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49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350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830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08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968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311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056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23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212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6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812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243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768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023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993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654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304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303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2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7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D50950F-4FD6-4D58-A26D-E221DF4C7234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17D941-8084-4815-A4D4-3FF79565A10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944525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AF4299A-1DEC-45E5-9C00-AAB527F6D053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698B92-95F7-492C-BA0B-2F50AF9061E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211524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292DC6-30D8-4EAB-9267-39D92CAC6658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4BF64D-2312-42D2-8D70-FC4000A7237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880827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D2C787B-40CF-45BF-9556-D1F40E9D1B90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3D9F30-65D7-4453-9FA3-4B0E3209AC9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61319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CC79E15-BC64-4FDF-B63E-DD876396A0CA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3FBB59-0DDC-4632-B55A-E137AD0AAD9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031418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9DB592C-10CA-4414-B9FA-19846AB9776B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B8D3D4-3C42-423B-A046-836D25C8741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14702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09DD469-147C-4A4F-B08D-68CED1EAF33D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CA0546-6A5A-41A6-91E1-059119E0986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99786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8911CA-6BDE-4139-8137-22CCA83BCAFD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B85F56-7709-4698-A4E6-6E2F998B00B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166488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6D2A977-737A-44AE-9934-97065B47DDF5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768728-7EC8-4381-B0DE-3CB6808DEE0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077127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B6059BB-0B6C-4C24-A45E-191668578A9B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B64919-5208-42D2-91A0-86A4BE3A2F7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149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CAC34E-3961-4D2B-A746-46657E3E96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11FA9D-77C0-462D-8C3F-F3FB7189487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4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09D2A1-464E-4FFF-90FA-22C449EAECF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6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4396ED1-75FD-4FAB-83CA-2629CFF2C2C7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1AFA18-42CA-4B48-B64E-24522B89C7F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266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4396ED1-75FD-4FAB-83CA-2629CFF2C2C7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1AFA18-42CA-4B48-B64E-24522B89C7F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1708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F8F632-0CEC-4980-BA1F-F7B9D9F2F78C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5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350E-6269-4D19-AFFE-901CBFDED3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4A016-50E7-442B-863A-724629395B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B383FBE-D340-4131-A3F0-E6938E60B460}" type="datetimeFigureOut">
              <a:rPr lang="en-US" smtClean="0"/>
              <a:pPr>
                <a:defRPr/>
              </a:pPr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A387A5-8F79-4B57-B233-4002299375C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5718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audio" Target="file:///E:\tai%20lieu%20quan%20trong\nhac\hello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9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54.png"/><Relationship Id="rId26" Type="http://schemas.openxmlformats.org/officeDocument/2006/relationships/slide" Target="slide24.xml"/><Relationship Id="rId3" Type="http://schemas.openxmlformats.org/officeDocument/2006/relationships/image" Target="../media/image45.png"/><Relationship Id="rId21" Type="http://schemas.openxmlformats.org/officeDocument/2006/relationships/image" Target="../media/image66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51.png"/><Relationship Id="rId25" Type="http://schemas.openxmlformats.org/officeDocument/2006/relationships/slide" Target="slide2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png"/><Relationship Id="rId20" Type="http://schemas.openxmlformats.org/officeDocument/2006/relationships/image" Target="../media/image65.png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60.png"/><Relationship Id="rId24" Type="http://schemas.openxmlformats.org/officeDocument/2006/relationships/slide" Target="slide21.xml"/><Relationship Id="rId5" Type="http://schemas.openxmlformats.org/officeDocument/2006/relationships/image" Target="../media/image46.png"/><Relationship Id="rId15" Type="http://schemas.openxmlformats.org/officeDocument/2006/relationships/slide" Target="slide25.xml"/><Relationship Id="rId23" Type="http://schemas.openxmlformats.org/officeDocument/2006/relationships/slide" Target="slide23.xml"/><Relationship Id="rId28" Type="http://schemas.openxmlformats.org/officeDocument/2006/relationships/slide" Target="slide28.xml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4" Type="http://schemas.openxmlformats.org/officeDocument/2006/relationships/image" Target="../media/image48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67.png"/><Relationship Id="rId27" Type="http://schemas.openxmlformats.org/officeDocument/2006/relationships/slide" Target="slide27.xml"/><Relationship Id="rId30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slide" Target="slide20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7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9.png"/><Relationship Id="rId4" Type="http://schemas.openxmlformats.org/officeDocument/2006/relationships/audio" Target="../media/media3.wav"/><Relationship Id="rId9" Type="http://schemas.openxmlformats.org/officeDocument/2006/relationships/image" Target="../media/image45.png"/><Relationship Id="rId14" Type="http://schemas.openxmlformats.org/officeDocument/2006/relationships/image" Target="../media/image7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0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7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0.png"/><Relationship Id="rId4" Type="http://schemas.openxmlformats.org/officeDocument/2006/relationships/audio" Target="../media/media3.wav"/><Relationship Id="rId9" Type="http://schemas.openxmlformats.org/officeDocument/2006/relationships/image" Target="../media/image69.png"/><Relationship Id="rId14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0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7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0.png"/><Relationship Id="rId4" Type="http://schemas.openxmlformats.org/officeDocument/2006/relationships/audio" Target="../media/media3.wav"/><Relationship Id="rId9" Type="http://schemas.openxmlformats.org/officeDocument/2006/relationships/image" Target="../media/image69.png"/><Relationship Id="rId1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0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7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0.png"/><Relationship Id="rId4" Type="http://schemas.openxmlformats.org/officeDocument/2006/relationships/audio" Target="../media/media3.wav"/><Relationship Id="rId9" Type="http://schemas.openxmlformats.org/officeDocument/2006/relationships/image" Target="../media/image69.png"/><Relationship Id="rId1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20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9.png"/><Relationship Id="rId4" Type="http://schemas.openxmlformats.org/officeDocument/2006/relationships/audio" Target="../media/media3.wav"/><Relationship Id="rId9" Type="http://schemas.openxmlformats.org/officeDocument/2006/relationships/image" Target="../media/image45.png"/><Relationship Id="rId14" Type="http://schemas.openxmlformats.org/officeDocument/2006/relationships/image" Target="../media/image7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0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0.png"/><Relationship Id="rId4" Type="http://schemas.openxmlformats.org/officeDocument/2006/relationships/audio" Target="../media/media3.wav"/><Relationship Id="rId9" Type="http://schemas.openxmlformats.org/officeDocument/2006/relationships/image" Target="../media/image69.png"/><Relationship Id="rId14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0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0.png"/><Relationship Id="rId4" Type="http://schemas.openxmlformats.org/officeDocument/2006/relationships/audio" Target="../media/media3.wav"/><Relationship Id="rId9" Type="http://schemas.openxmlformats.org/officeDocument/2006/relationships/image" Target="../media/image69.png"/><Relationship Id="rId14" Type="http://schemas.openxmlformats.org/officeDocument/2006/relationships/image" Target="../media/image7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2.jpg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slide" Target="slide2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0.png"/><Relationship Id="rId4" Type="http://schemas.openxmlformats.org/officeDocument/2006/relationships/audio" Target="../media/media3.wav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0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7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0.png"/><Relationship Id="rId4" Type="http://schemas.openxmlformats.org/officeDocument/2006/relationships/audio" Target="../media/media3.wav"/><Relationship Id="rId9" Type="http://schemas.openxmlformats.org/officeDocument/2006/relationships/image" Target="../media/image69.png"/><Relationship Id="rId1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gif"/><Relationship Id="rId5" Type="http://schemas.openxmlformats.org/officeDocument/2006/relationships/image" Target="../media/image79.gif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.pn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7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9.pn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png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5" name="Picture 4" descr="487b2764_illustration_cartoon_girl_b10-psd-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6" name="Group 5"/>
          <p:cNvGrpSpPr>
            <a:grpSpLocks/>
          </p:cNvGrpSpPr>
          <p:nvPr/>
        </p:nvGrpSpPr>
        <p:grpSpPr bwMode="auto">
          <a:xfrm>
            <a:off x="2590800" y="0"/>
            <a:ext cx="7543800" cy="1295400"/>
            <a:chOff x="672" y="0"/>
            <a:chExt cx="4752" cy="816"/>
          </a:xfrm>
        </p:grpSpPr>
        <p:pic>
          <p:nvPicPr>
            <p:cNvPr id="3086" name="Picture 11" descr="D:\THU van ban\Du lieu tai ve\444\Chu con vat\w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32"/>
              <a:ext cx="828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3" descr="D:\THU van ban\Du lieu tai ve\444\Chu con vat\o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" y="48"/>
              <a:ext cx="690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59" descr="D:\THU van ban\Du lieu tai ve\444\Chu con vat\l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4"/>
              <a:ext cx="528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60" descr="D:\THU van ban\Du lieu tai ve\444\Chu con vat\m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" y="96"/>
              <a:ext cx="744" cy="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50" descr="D:\THU van ban\Du lieu tai ve\444\Chu con vat\c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" y="0"/>
              <a:ext cx="696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Picture 52" descr="D:\THU van ban\Du lieu tai ve\444\Chu con vat\e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" y="0"/>
              <a:ext cx="71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Picture 52" descr="D:\THU van ban\Du lieu tai ve\444\Chu con vat\e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" y="0"/>
              <a:ext cx="71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WordArt 13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4419600" y="1524000"/>
            <a:ext cx="46482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3078" name="Picture 14" descr="star02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48426"/>
            <a:ext cx="30670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5" descr="star02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448426"/>
            <a:ext cx="30670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6" descr="star02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6448426"/>
            <a:ext cx="30670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2" descr="http://images.clipartpanda.com/border-clipart-9T4x5AXT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1750"/>
            <a:ext cx="19621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7"/>
          <p:cNvSpPr>
            <a:spLocks noChangeArrowheads="1" noChangeShapeType="1" noTextEdit="1"/>
          </p:cNvSpPr>
          <p:nvPr/>
        </p:nvSpPr>
        <p:spPr bwMode="auto">
          <a:xfrm>
            <a:off x="4191000" y="2362200"/>
            <a:ext cx="7239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660033"/>
                </a:solidFill>
                <a:latin typeface="Andalus"/>
              </a:rPr>
              <a:t>.........</a:t>
            </a:r>
            <a:r>
              <a:rPr lang="en-US" sz="44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660033"/>
                </a:solidFill>
                <a:latin typeface="Andalus"/>
              </a:rPr>
              <a:t>Primary 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660033"/>
                </a:solidFill>
                <a:latin typeface="Andalus"/>
              </a:rPr>
              <a:t>School</a:t>
            </a:r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5257800" y="3276601"/>
            <a:ext cx="502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66"/>
                </a:solidFill>
                <a:latin typeface="Juice ITC" pitchFamily="82" charset="0"/>
              </a:rPr>
              <a:t>Teacher: </a:t>
            </a:r>
            <a:r>
              <a:rPr lang="vi-VN" sz="4000" b="1" i="1" dirty="0" smtClean="0">
                <a:solidFill>
                  <a:srgbClr val="FF0066"/>
                </a:solidFill>
                <a:latin typeface="Juice ITC" pitchFamily="82" charset="0"/>
              </a:rPr>
              <a:t>........</a:t>
            </a:r>
            <a:endParaRPr lang="en-US" sz="4000" b="1" i="1" dirty="0">
              <a:solidFill>
                <a:srgbClr val="FF0066"/>
              </a:solidFill>
              <a:latin typeface="Juice ITC" pitchFamily="82" charset="0"/>
            </a:endParaRPr>
          </a:p>
        </p:txBody>
      </p:sp>
      <p:sp>
        <p:nvSpPr>
          <p:cNvPr id="3084" name="Rectangle 36"/>
          <p:cNvSpPr>
            <a:spLocks noChangeArrowheads="1"/>
          </p:cNvSpPr>
          <p:nvPr/>
        </p:nvSpPr>
        <p:spPr bwMode="auto">
          <a:xfrm>
            <a:off x="6781801" y="4114801"/>
            <a:ext cx="2817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800000"/>
                </a:solidFill>
                <a:latin typeface=".VnArabia" pitchFamily="34" charset="0"/>
                <a:cs typeface="Arial" pitchFamily="34" charset="0"/>
              </a:rPr>
              <a:t> </a:t>
            </a:r>
            <a:r>
              <a:rPr lang="en-US" sz="4000" dirty="0">
                <a:solidFill>
                  <a:srgbClr val="800000"/>
                </a:solidFill>
                <a:latin typeface="Baskerville Old Face" pitchFamily="18" charset="0"/>
                <a:cs typeface="Arial" pitchFamily="34" charset="0"/>
              </a:rPr>
              <a:t>Class: </a:t>
            </a:r>
            <a:r>
              <a:rPr lang="en-US" sz="4000" dirty="0" smtClean="0">
                <a:solidFill>
                  <a:srgbClr val="800000"/>
                </a:solidFill>
                <a:latin typeface="Baskerville Old Face" pitchFamily="18" charset="0"/>
                <a:cs typeface="Arial" pitchFamily="34" charset="0"/>
              </a:rPr>
              <a:t>3</a:t>
            </a:r>
            <a:endParaRPr lang="en-US" sz="4000" dirty="0">
              <a:solidFill>
                <a:srgbClr val="800000"/>
              </a:solidFill>
              <a:latin typeface="Baskerville Old Face" pitchFamily="18" charset="0"/>
              <a:cs typeface="Arial" pitchFamily="34" charset="0"/>
            </a:endParaRPr>
          </a:p>
        </p:txBody>
      </p:sp>
      <p:pic>
        <p:nvPicPr>
          <p:cNvPr id="21" name="hello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762000"/>
            <a:ext cx="304800" cy="304800"/>
          </a:xfrm>
        </p:spPr>
      </p:pic>
    </p:spTree>
    <p:extLst>
      <p:ext uri="{BB962C8B-B14F-4D97-AF65-F5344CB8AC3E}">
        <p14:creationId xmlns:p14="http://schemas.microsoft.com/office/powerpoint/2010/main" val="80591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hinh-nen-powerpoint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032179" y="2971800"/>
            <a:ext cx="59817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altLang="en-US" sz="5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My hobbies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 (4, 5, 6)  </a:t>
            </a:r>
            <a:endParaRPr lang="en-US" alt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Rectangle 1"/>
          <p:cNvSpPr>
            <a:spLocks noChangeArrowheads="1"/>
          </p:cNvSpPr>
          <p:nvPr/>
        </p:nvSpPr>
        <p:spPr bwMode="auto">
          <a:xfrm>
            <a:off x="3493254" y="838200"/>
            <a:ext cx="71747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</a:t>
            </a:r>
            <a:r>
              <a:rPr lang="en-US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 </a:t>
            </a:r>
            <a:r>
              <a:rPr lang="en-US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31</a:t>
            </a:r>
            <a:r>
              <a:rPr lang="en-US" altLang="en-US" sz="3600" b="1" i="1" baseline="30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st</a:t>
            </a:r>
            <a:r>
              <a:rPr lang="en-US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5" name="Picture 7" descr="724608s7aonrbep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370388"/>
            <a:ext cx="76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7" descr="724608s7aonrbep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4291956"/>
            <a:ext cx="76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30" descr="2067166a35x1e8i0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5942013"/>
            <a:ext cx="12192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30" descr="2067166a35x1e8i0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401" y="5780089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30" descr="2067166a35x1e8i0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5754609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30" descr="2067166a35x1e8i0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754" y="5780089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30" descr="2067166a35x1e8i0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54" y="5799973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30" descr="2067166a35x1e8i0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701" y="5818188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30" descr="2067166a35x1e8i0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58" y="5807076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65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10549"/>
            <a:ext cx="12649200" cy="684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1544" y="588608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My hobbies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 (4, 5, 6)  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04245" y="4343400"/>
            <a:ext cx="9882338" cy="505468"/>
            <a:chOff x="1404245" y="4343400"/>
            <a:chExt cx="9882338" cy="505468"/>
          </a:xfrm>
        </p:grpSpPr>
        <p:sp>
          <p:nvSpPr>
            <p:cNvPr id="3" name="Rectangle 2"/>
            <p:cNvSpPr/>
            <p:nvPr/>
          </p:nvSpPr>
          <p:spPr>
            <a:xfrm>
              <a:off x="1404245" y="4370579"/>
              <a:ext cx="1415155" cy="4203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86065" y="4379247"/>
              <a:ext cx="1500335" cy="4203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Lucy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75253" y="4367878"/>
              <a:ext cx="1507075" cy="4203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1F497D"/>
                  </a:solidFill>
                  <a:latin typeface="Calibri"/>
                </a:rPr>
                <a:t>  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813979" y="4343400"/>
              <a:ext cx="1472604" cy="5054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Mary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Bùi Liễu"/>
          <p:cNvSpPr txBox="1">
            <a:spLocks/>
          </p:cNvSpPr>
          <p:nvPr/>
        </p:nvSpPr>
        <p:spPr>
          <a:xfrm>
            <a:off x="1433774" y="1600200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5205" y="1908329"/>
            <a:ext cx="10601589" cy="2669723"/>
            <a:chOff x="760543" y="1981200"/>
            <a:chExt cx="10601589" cy="2669723"/>
          </a:xfrm>
        </p:grpSpPr>
        <p:pic>
          <p:nvPicPr>
            <p:cNvPr id="29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543" y="2213163"/>
              <a:ext cx="2452364" cy="2190368"/>
            </a:xfrm>
            <a:prstGeom prst="rect">
              <a:avLst/>
            </a:prstGeom>
          </p:spPr>
        </p:pic>
        <p:pic>
          <p:nvPicPr>
            <p:cNvPr id="30" name="Hình ảnh 4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6FF610CB-C318-487B-A012-226FC575D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1470" y="2074943"/>
              <a:ext cx="2601660" cy="2575980"/>
            </a:xfrm>
            <a:prstGeom prst="rect">
              <a:avLst/>
            </a:prstGeom>
          </p:spPr>
        </p:pic>
        <p:pic>
          <p:nvPicPr>
            <p:cNvPr id="31" name="Hình ảnh 2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729DFE49-CF1E-4370-A629-B4BD0A8EA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0131" y="2198842"/>
              <a:ext cx="1851422" cy="22190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88554" y="1981200"/>
              <a:ext cx="1773578" cy="231007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399083" y="4889613"/>
            <a:ext cx="9747640" cy="1528522"/>
            <a:chOff x="1399083" y="4889613"/>
            <a:chExt cx="9747640" cy="152852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9083" y="4916156"/>
              <a:ext cx="2084521" cy="145410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90287" y="4889613"/>
              <a:ext cx="2154337" cy="14954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5" r="9841"/>
            <a:stretch/>
          </p:blipFill>
          <p:spPr>
            <a:xfrm>
              <a:off x="6405623" y="4916156"/>
              <a:ext cx="2176705" cy="1501979"/>
            </a:xfrm>
            <a:prstGeom prst="round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5" r="9001"/>
            <a:stretch/>
          </p:blipFill>
          <p:spPr>
            <a:xfrm>
              <a:off x="8936530" y="4889613"/>
              <a:ext cx="2210193" cy="1514761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795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056939"/>
              </p:ext>
            </p:extLst>
          </p:nvPr>
        </p:nvGraphicFramePr>
        <p:xfrm>
          <a:off x="228600" y="914402"/>
          <a:ext cx="11887200" cy="5929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xmlns="" val="4179913712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281661428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2099555774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415711947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4105695606"/>
                    </a:ext>
                  </a:extLst>
                </a:gridCol>
              </a:tblGrid>
              <a:tr h="1185809"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Hobbies</a:t>
                      </a:r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cooking</a:t>
                      </a:r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dancing</a:t>
                      </a:r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painting</a:t>
                      </a:r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drawing</a:t>
                      </a:r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168202702"/>
                  </a:ext>
                </a:extLst>
              </a:tr>
              <a:tr h="1185809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Ben</a:t>
                      </a:r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98275756"/>
                  </a:ext>
                </a:extLst>
              </a:tr>
              <a:tr h="1185809"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2. Lucy</a:t>
                      </a:r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751829854"/>
                  </a:ext>
                </a:extLst>
              </a:tr>
              <a:tr h="1185809"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3. Minh</a:t>
                      </a:r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953531"/>
                  </a:ext>
                </a:extLst>
              </a:tr>
              <a:tr h="1185809"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4.</a:t>
                      </a:r>
                      <a:r>
                        <a:rPr lang="en-GB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Mary</a:t>
                      </a:r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73715387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352800" y="2286000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/>
              </a:rPr>
              <a:t>√</a:t>
            </a:r>
          </a:p>
        </p:txBody>
      </p:sp>
      <p:pic>
        <p:nvPicPr>
          <p:cNvPr id="11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59920" y="-27039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0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10549"/>
            <a:ext cx="12877800" cy="684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Bùi Liễu"/>
          <p:cNvSpPr txBox="1">
            <a:spLocks/>
          </p:cNvSpPr>
          <p:nvPr/>
        </p:nvSpPr>
        <p:spPr>
          <a:xfrm>
            <a:off x="1516987" y="41908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4. </a:t>
            </a: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Read and tick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64481" y="1304527"/>
            <a:ext cx="5943600" cy="4733176"/>
            <a:chOff x="1564481" y="1304527"/>
            <a:chExt cx="5943600" cy="4733176"/>
          </a:xfrm>
        </p:grpSpPr>
        <p:sp>
          <p:nvSpPr>
            <p:cNvPr id="3" name="TextBox 2"/>
            <p:cNvSpPr txBox="1"/>
            <p:nvPr/>
          </p:nvSpPr>
          <p:spPr>
            <a:xfrm>
              <a:off x="1564481" y="1304527"/>
              <a:ext cx="594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Teacher: </a:t>
              </a:r>
              <a:r>
                <a:rPr lang="en-GB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What’s your hobby?</a:t>
              </a:r>
              <a:endParaRPr lang="en-GB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600200" y="1999514"/>
              <a:ext cx="5285509" cy="4038189"/>
              <a:chOff x="1600200" y="1999514"/>
              <a:chExt cx="5285509" cy="403818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613338" y="2375204"/>
                <a:ext cx="44444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Ben: </a:t>
                </a:r>
                <a:r>
                  <a:rPr lang="en-GB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It’s  </a:t>
                </a:r>
                <a:endPara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627909" y="4267200"/>
                <a:ext cx="525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Minh: </a:t>
                </a:r>
                <a:r>
                  <a:rPr lang="en-GB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like  </a:t>
                </a:r>
                <a:endPara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600200" y="5334000"/>
                <a:ext cx="5029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Mary: </a:t>
                </a:r>
                <a:r>
                  <a:rPr lang="en-GB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like  </a:t>
                </a:r>
                <a:endPara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52153" y="3356891"/>
                <a:ext cx="50014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Lucy: </a:t>
                </a:r>
                <a:r>
                  <a:rPr lang="en-GB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It’s</a:t>
                </a:r>
                <a:endPara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62362" y="1999514"/>
                <a:ext cx="2205038" cy="120777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2362" y="3038848"/>
                <a:ext cx="1747838" cy="106934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9088" y="4027323"/>
                <a:ext cx="1915536" cy="103934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5094" y="5066672"/>
                <a:ext cx="1600634" cy="971031"/>
              </a:xfrm>
              <a:prstGeom prst="rect">
                <a:avLst/>
              </a:prstGeom>
            </p:spPr>
          </p:pic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1875" y="2118404"/>
            <a:ext cx="2145978" cy="12343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8601" y="3065909"/>
            <a:ext cx="2121592" cy="12456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807" y="3977790"/>
            <a:ext cx="2176461" cy="13230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9332" y="4860855"/>
            <a:ext cx="2164268" cy="16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8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" descr="bor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10549"/>
            <a:ext cx="12877800" cy="684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Bùi Liễu"/>
          <p:cNvSpPr txBox="1">
            <a:spLocks/>
          </p:cNvSpPr>
          <p:nvPr/>
        </p:nvSpPr>
        <p:spPr>
          <a:xfrm>
            <a:off x="1516987" y="41908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4. 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Read and tick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248400" y="639277"/>
            <a:ext cx="5943600" cy="2657873"/>
            <a:chOff x="1564481" y="1304527"/>
            <a:chExt cx="5943600" cy="4089575"/>
          </a:xfrm>
        </p:grpSpPr>
        <p:sp>
          <p:nvSpPr>
            <p:cNvPr id="3" name="TextBox 2"/>
            <p:cNvSpPr txBox="1"/>
            <p:nvPr/>
          </p:nvSpPr>
          <p:spPr>
            <a:xfrm>
              <a:off x="1564481" y="1304527"/>
              <a:ext cx="5943600" cy="805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Teacher: </a:t>
              </a:r>
              <a:r>
                <a:rPr kumimoji="0" lang="en-GB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What’s your hobby?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600200" y="2111206"/>
              <a:ext cx="5285509" cy="3282896"/>
              <a:chOff x="1600200" y="2111206"/>
              <a:chExt cx="5285509" cy="328289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613338" y="2111206"/>
                <a:ext cx="4444424" cy="805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Ben: 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It’s cooking. 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627909" y="3752654"/>
                <a:ext cx="5257800" cy="805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Minh: 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 like painting.  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600200" y="4589042"/>
                <a:ext cx="5029200" cy="805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Mary: 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 like drawing.  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52153" y="2931931"/>
                <a:ext cx="5001491" cy="805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Lucy: 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It’s dancing.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540728"/>
              </p:ext>
            </p:extLst>
          </p:nvPr>
        </p:nvGraphicFramePr>
        <p:xfrm>
          <a:off x="457200" y="3367814"/>
          <a:ext cx="11353800" cy="3109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760">
                  <a:extLst>
                    <a:ext uri="{9D8B030D-6E8A-4147-A177-3AD203B41FA5}">
                      <a16:colId xmlns:a16="http://schemas.microsoft.com/office/drawing/2014/main" xmlns="" val="4179913712"/>
                    </a:ext>
                  </a:extLst>
                </a:gridCol>
                <a:gridCol w="2270760">
                  <a:extLst>
                    <a:ext uri="{9D8B030D-6E8A-4147-A177-3AD203B41FA5}">
                      <a16:colId xmlns:a16="http://schemas.microsoft.com/office/drawing/2014/main" xmlns="" val="2816614280"/>
                    </a:ext>
                  </a:extLst>
                </a:gridCol>
                <a:gridCol w="2270760">
                  <a:extLst>
                    <a:ext uri="{9D8B030D-6E8A-4147-A177-3AD203B41FA5}">
                      <a16:colId xmlns:a16="http://schemas.microsoft.com/office/drawing/2014/main" xmlns="" val="2099555774"/>
                    </a:ext>
                  </a:extLst>
                </a:gridCol>
                <a:gridCol w="2270760">
                  <a:extLst>
                    <a:ext uri="{9D8B030D-6E8A-4147-A177-3AD203B41FA5}">
                      <a16:colId xmlns:a16="http://schemas.microsoft.com/office/drawing/2014/main" xmlns="" val="415711947"/>
                    </a:ext>
                  </a:extLst>
                </a:gridCol>
                <a:gridCol w="2270760">
                  <a:extLst>
                    <a:ext uri="{9D8B030D-6E8A-4147-A177-3AD203B41FA5}">
                      <a16:colId xmlns:a16="http://schemas.microsoft.com/office/drawing/2014/main" xmlns="" val="4105695606"/>
                    </a:ext>
                  </a:extLst>
                </a:gridCol>
              </a:tblGrid>
              <a:tr h="62183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Hobbies</a:t>
                      </a:r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cooking</a:t>
                      </a:r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dancing</a:t>
                      </a:r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painting</a:t>
                      </a:r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drawing</a:t>
                      </a:r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8202702"/>
                  </a:ext>
                </a:extLst>
              </a:tr>
              <a:tr h="62183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Ben</a:t>
                      </a:r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8275756"/>
                  </a:ext>
                </a:extLst>
              </a:tr>
              <a:tr h="62183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2. Lucy</a:t>
                      </a:r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1829854"/>
                  </a:ext>
                </a:extLst>
              </a:tr>
              <a:tr h="62183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3. Minh</a:t>
                      </a:r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53531"/>
                  </a:ext>
                </a:extLst>
              </a:tr>
              <a:tr h="62183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4.</a:t>
                      </a:r>
                      <a:r>
                        <a:rPr lang="en-GB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Mary</a:t>
                      </a:r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3715387"/>
                  </a:ext>
                </a:extLst>
              </a:tr>
            </a:tbl>
          </a:graphicData>
        </a:graphic>
      </p:graphicFrame>
      <p:pic>
        <p:nvPicPr>
          <p:cNvPr id="21" name="Bùi Liễu 09681427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3612501" y="3886200"/>
            <a:ext cx="426099" cy="700745"/>
          </a:xfrm>
          <a:prstGeom prst="rect">
            <a:avLst/>
          </a:prstGeom>
          <a:ln>
            <a:noFill/>
          </a:ln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6000389" y="4519762"/>
            <a:ext cx="476611" cy="727564"/>
          </a:xfrm>
          <a:prstGeom prst="rect">
            <a:avLst/>
          </a:prstGeom>
          <a:ln>
            <a:noFill/>
          </a:ln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8153401" y="5196435"/>
            <a:ext cx="457200" cy="747165"/>
          </a:xfrm>
          <a:prstGeom prst="rect">
            <a:avLst/>
          </a:prstGeom>
          <a:ln>
            <a:noFill/>
          </a:ln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10515600" y="5715000"/>
            <a:ext cx="435991" cy="7620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620000" y="11531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cooking</a:t>
            </a:r>
            <a:endParaRPr lang="en-GB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2400" y="1688907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dancing</a:t>
            </a:r>
            <a:endParaRPr lang="en-GB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77200" y="2209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endParaRPr lang="en-GB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77200" y="27533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endParaRPr lang="en-GB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2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" descr="bor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10549"/>
            <a:ext cx="12877800" cy="684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Bùi Liễu"/>
          <p:cNvSpPr txBox="1">
            <a:spLocks/>
          </p:cNvSpPr>
          <p:nvPr/>
        </p:nvSpPr>
        <p:spPr>
          <a:xfrm>
            <a:off x="1516987" y="41908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  <a:buClr>
                <a:prstClr val="black"/>
              </a:buClr>
              <a:buSzPts val="1200"/>
              <a:defRPr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Fredoka One"/>
              </a:rPr>
              <a:t>5. </a:t>
            </a:r>
            <a:r>
              <a:rPr lang="en-US" b="1" u="sng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Fredoka One"/>
              </a:rPr>
              <a:t>Let’s write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Fredoka One"/>
              </a:rPr>
              <a:t>.</a:t>
            </a: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81200" y="1752600"/>
            <a:ext cx="72390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Hello. My name is ______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 _______.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 _______.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hobby?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77000" y="1981200"/>
            <a:ext cx="190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Huong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35633" y="2971800"/>
            <a:ext cx="18469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singing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35633" y="4086709"/>
            <a:ext cx="20024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cooking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0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10549"/>
            <a:ext cx="12877800" cy="684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Bùi Liễu"/>
          <p:cNvSpPr txBox="1">
            <a:spLocks/>
          </p:cNvSpPr>
          <p:nvPr/>
        </p:nvSpPr>
        <p:spPr>
          <a:xfrm>
            <a:off x="1516987" y="41908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Fredoka One"/>
              </a:rPr>
              <a:t>6. 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Fredoka One"/>
              </a:rPr>
              <a:t>Project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Fredoka One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Fredoka On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8" y="1491839"/>
            <a:ext cx="5904271" cy="3884870"/>
          </a:xfrm>
          <a:prstGeom prst="rect">
            <a:avLst/>
          </a:prstGeom>
        </p:spPr>
      </p:pic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476999" y="1417638"/>
            <a:ext cx="5120149" cy="437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Hello. My name is _______.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_______ years old.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 _______.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 _______.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hobby?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Goodbye.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0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10549"/>
            <a:ext cx="12877800" cy="684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Bùi Liễu"/>
          <p:cNvSpPr txBox="1">
            <a:spLocks/>
          </p:cNvSpPr>
          <p:nvPr/>
        </p:nvSpPr>
        <p:spPr>
          <a:xfrm>
            <a:off x="4419600" y="1370889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Fredoka One"/>
              </a:rPr>
              <a:t>Homework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Fredoka One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Fredoka One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07025" y="2438400"/>
            <a:ext cx="10606549" cy="231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lvl="0">
              <a:lnSpc>
                <a:spcPct val="150000"/>
              </a:lnSpc>
              <a:buClrTx/>
              <a:buSzTx/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Learn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vocabulary by heart.</a:t>
            </a:r>
          </a:p>
          <a:p>
            <a:pPr lvl="0">
              <a:lnSpc>
                <a:spcPct val="150000"/>
              </a:lnSpc>
              <a:buClrTx/>
              <a:buSzTx/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Practise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speaking about your hobby.</a:t>
            </a:r>
          </a:p>
        </p:txBody>
      </p:sp>
    </p:spTree>
    <p:extLst>
      <p:ext uri="{BB962C8B-B14F-4D97-AF65-F5344CB8AC3E}">
        <p14:creationId xmlns:p14="http://schemas.microsoft.com/office/powerpoint/2010/main" val="537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e Goodbye Song for Childr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-7374"/>
            <a:ext cx="11811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281056" y="-375557"/>
            <a:ext cx="12866914" cy="72335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0650" y="588749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1" y="2831110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0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89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1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0" y="1164198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59" y="4955654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7" y="3822247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2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1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7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2" y="5256477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49" y="4395441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1" y="5739034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7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3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xmlns="" id="{D0A5CA1C-2D7C-4665-98D5-4855AFAD7CA0}"/>
              </a:ext>
            </a:extLst>
          </p:cNvPr>
          <p:cNvSpPr/>
          <p:nvPr/>
        </p:nvSpPr>
        <p:spPr>
          <a:xfrm>
            <a:off x="1762125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D0B7ECF-DC8B-4EDD-AA5A-0CDDEB876C4C}"/>
              </a:ext>
            </a:extLst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xmlns="" id="{16B2E4F9-0EF2-4B56-B299-4FFDE702725E}"/>
              </a:ext>
            </a:extLst>
          </p:cNvPr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06805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2343" y="-81857"/>
            <a:ext cx="1427136" cy="163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55626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WordArt 8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49149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1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Warm up</a:t>
            </a:r>
          </a:p>
        </p:txBody>
      </p:sp>
      <p:pic>
        <p:nvPicPr>
          <p:cNvPr id="29701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14"/>
          <p:cNvSpPr txBox="1">
            <a:spLocks noChangeArrowheads="1"/>
          </p:cNvSpPr>
          <p:nvPr/>
        </p:nvSpPr>
        <p:spPr bwMode="auto">
          <a:xfrm>
            <a:off x="2438400" y="1981200"/>
            <a:ext cx="693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7200">
                <a:solidFill>
                  <a:srgbClr val="984807"/>
                </a:solidFill>
                <a:latin typeface="Calibri" panose="020F0502020204030204" pitchFamily="34" charset="0"/>
              </a:rPr>
              <a:t> </a:t>
            </a:r>
            <a:endParaRPr lang="en-US" altLang="en-US" sz="1400">
              <a:solidFill>
                <a:srgbClr val="984807"/>
              </a:solidFill>
              <a:latin typeface="Calibri" panose="020F0502020204030204" pitchFamily="34" charset="0"/>
            </a:endParaRPr>
          </a:p>
        </p:txBody>
      </p:sp>
      <p:pic>
        <p:nvPicPr>
          <p:cNvPr id="29704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359026" y="2895600"/>
            <a:ext cx="77755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“Pass the ball”</a:t>
            </a:r>
            <a:endParaRPr lang="en-US" altLang="en-US" sz="9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9706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269021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391601" y="5257800"/>
            <a:ext cx="1830105" cy="16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8350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xmlns="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32637" y="1151948"/>
            <a:ext cx="383145" cy="9429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6" y="674260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xmlns="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7979832" y="2574541"/>
            <a:ext cx="1672614" cy="1001298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3840952" y="2884455"/>
            <a:ext cx="1484753" cy="883428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2821610" y="5160018"/>
            <a:ext cx="1991130" cy="1426812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043444" y="3578309"/>
            <a:ext cx="1575703" cy="1002870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269449" y="4412088"/>
            <a:ext cx="1982325" cy="1228483"/>
          </a:xfrm>
          <a:prstGeom prst="ellipse">
            <a:avLst/>
          </a:prstGeom>
        </p:spPr>
      </p:pic>
      <p:pic>
        <p:nvPicPr>
          <p:cNvPr id="115" name="c1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8152352" y="3502386"/>
            <a:ext cx="1337461" cy="1883399"/>
          </a:xfrm>
          <a:prstGeom prst="rect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6516533" y="4898553"/>
            <a:ext cx="1152496" cy="1409641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:a16="http://schemas.microsoft.com/office/drawing/2014/main" xmlns="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581607" y="6369801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xmlns="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10019898" y="2285418"/>
            <a:ext cx="2036881" cy="2036881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6" y="1736615"/>
            <a:ext cx="1298597" cy="1298597"/>
          </a:xfrm>
          <a:prstGeom prst="rect">
            <a:avLst/>
          </a:prstGeom>
        </p:spPr>
      </p:pic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4" y="1859986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4" y="2044311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3" y="1870157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399272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xmlns="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5384049" y="1929207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400337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xmlns="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5411119" y="1873576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539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6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399272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5362039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267212" y="1744487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420605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89" y="1401383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3" y="1598648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7" y="1383297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402094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5429" flipV="1">
            <a:off x="5328003" y="3453048"/>
            <a:ext cx="1709342" cy="1424454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4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19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xmlns="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5364669" y="1646572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2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0563" y="1734934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3" y="1400886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3" action="ppaction://hlinksldjump"/>
            <a:extLst>
              <a:ext uri="{FF2B5EF4-FFF2-40B4-BE49-F238E27FC236}">
                <a16:creationId xmlns:a16="http://schemas.microsoft.com/office/drawing/2014/main" xmlns="" id="{AE51B5B9-8B5B-4907-8F61-C693DDA92590}"/>
              </a:ext>
            </a:extLst>
          </p:cNvPr>
          <p:cNvSpPr/>
          <p:nvPr/>
        </p:nvSpPr>
        <p:spPr>
          <a:xfrm>
            <a:off x="11072299" y="66625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2" name="Oval 1">
            <a:hlinkClick r:id="rId24" action="ppaction://hlinksldjump"/>
          </p:cNvPr>
          <p:cNvSpPr/>
          <p:nvPr/>
        </p:nvSpPr>
        <p:spPr>
          <a:xfrm>
            <a:off x="551468" y="4732909"/>
            <a:ext cx="1424506" cy="7836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3" action="ppaction://hlinksldjump"/>
          </p:cNvPr>
          <p:cNvSpPr/>
          <p:nvPr/>
        </p:nvSpPr>
        <p:spPr>
          <a:xfrm rot="21417923">
            <a:off x="3213370" y="5513847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5" action="ppaction://hlinksldjump"/>
          </p:cNvPr>
          <p:cNvSpPr/>
          <p:nvPr/>
        </p:nvSpPr>
        <p:spPr>
          <a:xfrm rot="297800">
            <a:off x="2227451" y="3619738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6" action="ppaction://hlinksldjump"/>
          </p:cNvPr>
          <p:cNvSpPr/>
          <p:nvPr/>
        </p:nvSpPr>
        <p:spPr>
          <a:xfrm rot="21409041">
            <a:off x="5779654" y="354368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4</a:t>
            </a:r>
          </a:p>
          <a:p>
            <a:pPr algn="ctr"/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3" name="Oval 142">
            <a:hlinkClick r:id="rId15" action="ppaction://hlinksldjump"/>
          </p:cNvPr>
          <p:cNvSpPr/>
          <p:nvPr/>
        </p:nvSpPr>
        <p:spPr>
          <a:xfrm>
            <a:off x="6620853" y="4962411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8" name="Oval 147">
            <a:hlinkClick r:id="rId15" action="ppaction://hlinksldjump"/>
          </p:cNvPr>
          <p:cNvSpPr/>
          <p:nvPr/>
        </p:nvSpPr>
        <p:spPr>
          <a:xfrm>
            <a:off x="4033902" y="3000332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9" name="Oval 148">
            <a:hlinkClick r:id="rId27" action="ppaction://hlinksldjump"/>
          </p:cNvPr>
          <p:cNvSpPr/>
          <p:nvPr/>
        </p:nvSpPr>
        <p:spPr>
          <a:xfrm rot="531290">
            <a:off x="8155347" y="2678276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0" name="Oval 149">
            <a:hlinkClick r:id="rId28" action="ppaction://hlinksldjump"/>
          </p:cNvPr>
          <p:cNvSpPr/>
          <p:nvPr/>
        </p:nvSpPr>
        <p:spPr>
          <a:xfrm rot="531290">
            <a:off x="10144120" y="2898321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>
            <a:hlinkClick r:id="rId29" action="ppaction://hlinksldjump"/>
          </p:cNvPr>
          <p:cNvSpPr/>
          <p:nvPr/>
        </p:nvSpPr>
        <p:spPr>
          <a:xfrm rot="531290">
            <a:off x="13420055" y="6287531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26" action="ppaction://hlinksldjump"/>
          </p:cNvPr>
          <p:cNvSpPr/>
          <p:nvPr/>
        </p:nvSpPr>
        <p:spPr>
          <a:xfrm rot="21218231">
            <a:off x="15533123" y="6086168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" action="ppaction://noaction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rId27" action="ppaction://hlinksldjump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6" name="Oval 155">
            <a:hlinkClick r:id="rId30" action="ppaction://hlinksldjump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157" name="Oval 156">
            <a:hlinkClick r:id="rId29" action="ppaction://hlinksldjump"/>
          </p:cNvPr>
          <p:cNvSpPr/>
          <p:nvPr/>
        </p:nvSpPr>
        <p:spPr>
          <a:xfrm>
            <a:off x="8290601" y="3489118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54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6" grpId="0" animBg="1"/>
      <p:bldP spid="1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40287" y="3409893"/>
            <a:ext cx="4788015" cy="1000863"/>
            <a:chOff x="6752507" y="4712225"/>
            <a:chExt cx="5049860" cy="105559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It’s running.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40287" y="4569854"/>
            <a:ext cx="4788015" cy="998450"/>
            <a:chOff x="6752507" y="5944150"/>
            <a:chExt cx="5049860" cy="10530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It’s swimming.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516" y="34640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1691" y="46160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40287" y="2261769"/>
            <a:ext cx="4788015" cy="998450"/>
            <a:chOff x="6752507" y="3481573"/>
            <a:chExt cx="5049860" cy="10530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It’s walking.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62772" y="22021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2122" y="5306694"/>
            <a:ext cx="4459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your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92" y="2160885"/>
            <a:ext cx="4207156" cy="3145809"/>
          </a:xfrm>
          <a:prstGeom prst="rect">
            <a:avLst/>
          </a:prstGeom>
        </p:spPr>
      </p:pic>
      <p:pic>
        <p:nvPicPr>
          <p:cNvPr id="27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39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25987" y="3581343"/>
            <a:ext cx="4788015" cy="1000863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cooking.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25987" y="4741304"/>
            <a:ext cx="4788015" cy="998450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walking.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7391" y="478748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25987" y="2433219"/>
            <a:ext cx="4788015" cy="998450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painting.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283" y="346126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4313" y="2373962"/>
            <a:ext cx="1829915" cy="123997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52122" y="5306694"/>
            <a:ext cx="4459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your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53" y="2166252"/>
            <a:ext cx="3913817" cy="3241220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31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02187" y="3333693"/>
            <a:ext cx="4788015" cy="1000863"/>
            <a:chOff x="6752507" y="4712225"/>
            <a:chExt cx="5049860" cy="1055598"/>
          </a:xfrm>
          <a:solidFill>
            <a:schemeClr val="accent6">
              <a:lumMod val="75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name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02187" y="4493654"/>
            <a:ext cx="4788015" cy="998450"/>
            <a:chOff x="6752507" y="5944150"/>
            <a:chExt cx="5049860" cy="1053053"/>
          </a:xfrm>
          <a:solidFill>
            <a:schemeClr val="accent6">
              <a:lumMod val="75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old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3878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5398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02187" y="2185569"/>
            <a:ext cx="4788015" cy="998450"/>
            <a:chOff x="6752507" y="3481573"/>
            <a:chExt cx="5049860" cy="1053053"/>
          </a:xfrm>
          <a:solidFill>
            <a:schemeClr val="accent6">
              <a:lumMod val="75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hobby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1259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057887" y="4992879"/>
            <a:ext cx="46535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What’s your ________?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</a:rPr>
              <a:t>It is painting.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91" y="2152373"/>
            <a:ext cx="3828620" cy="2765873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92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21237" y="3447993"/>
            <a:ext cx="4788015" cy="1000863"/>
            <a:chOff x="6752507" y="4712225"/>
            <a:chExt cx="5049860" cy="1055598"/>
          </a:xfrm>
          <a:solidFill>
            <a:schemeClr val="accent5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running.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21237" y="4607954"/>
            <a:ext cx="4788015" cy="998450"/>
            <a:chOff x="6752507" y="5944150"/>
            <a:chExt cx="5049860" cy="1053053"/>
          </a:xfrm>
          <a:solidFill>
            <a:schemeClr val="accent5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 is dancing.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2641" y="46541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21237" y="2299869"/>
            <a:ext cx="4788015" cy="998450"/>
            <a:chOff x="6752507" y="3481573"/>
            <a:chExt cx="5049860" cy="1053053"/>
          </a:xfrm>
          <a:solidFill>
            <a:schemeClr val="accent5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I play football.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533" y="33279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563" y="2240612"/>
            <a:ext cx="1829915" cy="123997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81192" y="5280748"/>
            <a:ext cx="4459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your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5" y="2240612"/>
            <a:ext cx="4706234" cy="2985125"/>
          </a:xfrm>
          <a:prstGeom prst="rect">
            <a:avLst/>
          </a:prstGeom>
        </p:spPr>
      </p:pic>
      <p:pic>
        <p:nvPicPr>
          <p:cNvPr id="27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381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Yes, </a:t>
              </a:r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 is.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drawing.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35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No, </a:t>
              </a:r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 isn’t.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8878" y="2172795"/>
            <a:ext cx="1829915" cy="123997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821476" y="5361756"/>
            <a:ext cx="4459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your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78" y="2345750"/>
            <a:ext cx="4557712" cy="3092635"/>
          </a:xfrm>
          <a:prstGeom prst="rect">
            <a:avLst/>
          </a:prstGeom>
        </p:spPr>
      </p:pic>
      <p:pic>
        <p:nvPicPr>
          <p:cNvPr id="43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25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02187" y="3505143"/>
            <a:ext cx="4788015" cy="1000863"/>
            <a:chOff x="6752507" y="4712225"/>
            <a:chExt cx="5049860" cy="1055598"/>
          </a:xfrm>
          <a:solidFill>
            <a:srgbClr val="00B050"/>
          </a:solidFill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 is running.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02187" y="4665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walking.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559330"/>
            <a:ext cx="1829915" cy="1239976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711284"/>
            <a:ext cx="1829915" cy="1239976"/>
          </a:xfrm>
          <a:prstGeom prst="rect">
            <a:avLst/>
          </a:prstGeom>
        </p:spPr>
      </p:pic>
      <p:pic>
        <p:nvPicPr>
          <p:cNvPr id="3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02187" y="2357019"/>
            <a:ext cx="4788015" cy="998450"/>
            <a:chOff x="6752507" y="3481573"/>
            <a:chExt cx="5049860" cy="1053053"/>
          </a:xfrm>
          <a:solidFill>
            <a:srgbClr val="00B05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singing.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297369"/>
            <a:ext cx="2166985" cy="1404864"/>
          </a:xfrm>
          <a:prstGeom prst="rect">
            <a:avLst/>
          </a:prstGeom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821476" y="5361756"/>
            <a:ext cx="4459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your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09" y="2330291"/>
            <a:ext cx="3914113" cy="3031465"/>
          </a:xfrm>
          <a:prstGeom prst="rect">
            <a:avLst/>
          </a:prstGeom>
        </p:spPr>
      </p:pic>
      <p:pic>
        <p:nvPicPr>
          <p:cNvPr id="48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864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980197" y="3512742"/>
            <a:ext cx="4788015" cy="1000863"/>
            <a:chOff x="6752507" y="4712225"/>
            <a:chExt cx="5049860" cy="105559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 is swimming..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980197" y="4672703"/>
            <a:ext cx="4788015" cy="998450"/>
            <a:chOff x="6752507" y="5944150"/>
            <a:chExt cx="5049860" cy="105305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painting.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She plays chess 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in his free time.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01601" y="4718883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980197" y="2364618"/>
            <a:ext cx="4788015" cy="998450"/>
            <a:chOff x="6752507" y="3481573"/>
            <a:chExt cx="5049860" cy="105305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I </a:t>
              </a:r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like cooking.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98493" y="3392668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18523" y="2305361"/>
            <a:ext cx="1829915" cy="123997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81192" y="5280748"/>
            <a:ext cx="4459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your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2305361"/>
            <a:ext cx="4191075" cy="3006408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567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  <a:solidFill>
            <a:srgbClr val="5CBC7A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sym typeface="Arial" panose="020B0604020202020204" pitchFamily="34" charset="0"/>
                </a:rPr>
                <a:t>my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5CBC7A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your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5CBC7A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sym typeface="Arial" panose="020B0604020202020204" pitchFamily="34" charset="0"/>
                </a:rPr>
                <a:t>his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27009" y="3907196"/>
            <a:ext cx="42514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___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25" name="back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886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82873"/>
            <a:ext cx="5075734" cy="1009661"/>
            <a:chOff x="6752507" y="4700401"/>
            <a:chExt cx="5353314" cy="1064877"/>
          </a:xfrm>
          <a:solidFill>
            <a:srgbClr val="FFCC99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8893" y="4700401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sym typeface="Arial" panose="020B0604020202020204" pitchFamily="34" charset="0"/>
                </a:rPr>
                <a:t>What’s your name?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554044"/>
            <a:ext cx="4788015" cy="998450"/>
            <a:chOff x="6752507" y="5944150"/>
            <a:chExt cx="5049860" cy="1053053"/>
          </a:xfrm>
          <a:solidFill>
            <a:srgbClr val="FFCC99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sym typeface="Arial" panose="020B0604020202020204" pitchFamily="34" charset="0"/>
                </a:rPr>
                <a:t>What’s this?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065239" y="3431575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2610" y="460022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231858"/>
            <a:ext cx="5150291" cy="1012551"/>
            <a:chOff x="6752507" y="3466701"/>
            <a:chExt cx="5431948" cy="1067925"/>
          </a:xfrm>
          <a:solidFill>
            <a:srgbClr val="FFCC99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7527" y="3466701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What’s your hobby?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6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799450" y="2193444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02671" y="4735663"/>
            <a:ext cx="37353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_____________?</a:t>
            </a:r>
          </a:p>
          <a:p>
            <a:pPr algn="ctr"/>
            <a:r>
              <a:rPr lang="en-US" sz="4000" b="1" smtClean="0">
                <a:solidFill>
                  <a:srgbClr val="002060"/>
                </a:solidFill>
              </a:rPr>
              <a:t>I like dancing.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21" y="1945407"/>
            <a:ext cx="4236176" cy="2897351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35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55626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WordArt 8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49149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1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Pass the ball</a:t>
            </a:r>
            <a:endParaRPr lang="en-GB" sz="4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</a:endParaRPr>
          </a:p>
        </p:txBody>
      </p:sp>
      <p:pic>
        <p:nvPicPr>
          <p:cNvPr id="30725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14"/>
          <p:cNvSpPr txBox="1">
            <a:spLocks noChangeArrowheads="1"/>
          </p:cNvSpPr>
          <p:nvPr/>
        </p:nvSpPr>
        <p:spPr bwMode="auto">
          <a:xfrm>
            <a:off x="2438400" y="1981200"/>
            <a:ext cx="693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7200">
                <a:solidFill>
                  <a:srgbClr val="984807"/>
                </a:solidFill>
                <a:latin typeface="Calibri" panose="020F0502020204030204" pitchFamily="34" charset="0"/>
              </a:rPr>
              <a:t> </a:t>
            </a:r>
            <a:endParaRPr lang="en-US" altLang="en-US" sz="1400">
              <a:solidFill>
                <a:srgbClr val="984807"/>
              </a:solidFill>
              <a:latin typeface="Calibri" panose="020F0502020204030204" pitchFamily="34" charset="0"/>
            </a:endParaRPr>
          </a:p>
        </p:txBody>
      </p:sp>
      <p:pic>
        <p:nvPicPr>
          <p:cNvPr id="30728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379" y="575151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36690" y="5751513"/>
            <a:ext cx="9937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7722213" y="1995177"/>
            <a:ext cx="4408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hobby?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" y="1544045"/>
            <a:ext cx="7664834" cy="527426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076901" y="2782669"/>
            <a:ext cx="3429299" cy="646331"/>
            <a:chOff x="8076901" y="2782669"/>
            <a:chExt cx="3429299" cy="646331"/>
          </a:xfrm>
        </p:grpSpPr>
        <p:sp>
          <p:nvSpPr>
            <p:cNvPr id="14" name="TextBox 30"/>
            <p:cNvSpPr txBox="1">
              <a:spLocks noChangeArrowheads="1"/>
            </p:cNvSpPr>
            <p:nvPr/>
          </p:nvSpPr>
          <p:spPr bwMode="auto">
            <a:xfrm>
              <a:off x="8801100" y="2782669"/>
              <a:ext cx="27051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singing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076901" y="3019316"/>
              <a:ext cx="585496" cy="2953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691901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1125538"/>
            <a:ext cx="92233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WordArt 3" descr="Paper bag"/>
          <p:cNvSpPr>
            <a:spLocks noChangeArrowheads="1" noChangeShapeType="1" noTextEdit="1"/>
          </p:cNvSpPr>
          <p:nvPr/>
        </p:nvSpPr>
        <p:spPr bwMode="auto">
          <a:xfrm>
            <a:off x="2819400" y="2205038"/>
            <a:ext cx="61722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7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Goodbye !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joining!</a:t>
            </a:r>
          </a:p>
        </p:txBody>
      </p:sp>
      <p:pic>
        <p:nvPicPr>
          <p:cNvPr id="19460" name="Picture 2" descr="baby-fro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62401"/>
            <a:ext cx="35052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B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48426"/>
            <a:ext cx="914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musi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908051"/>
            <a:ext cx="16367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61339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55626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WordArt 8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49149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1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+mn-cs"/>
              </a:rPr>
              <a:t>Pass the ball</a:t>
            </a:r>
            <a:endParaRPr kumimoji="0" lang="en-GB" sz="40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.VnBahamasBH"/>
              <a:ea typeface="+mn-ea"/>
              <a:cs typeface="+mn-cs"/>
            </a:endParaRPr>
          </a:p>
        </p:txBody>
      </p:sp>
      <p:pic>
        <p:nvPicPr>
          <p:cNvPr id="30725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14"/>
          <p:cNvSpPr txBox="1">
            <a:spLocks noChangeArrowheads="1"/>
          </p:cNvSpPr>
          <p:nvPr/>
        </p:nvSpPr>
        <p:spPr bwMode="auto">
          <a:xfrm>
            <a:off x="2438400" y="1981200"/>
            <a:ext cx="693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0728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379" y="575151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36690" y="5751513"/>
            <a:ext cx="9937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7722213" y="1995177"/>
            <a:ext cx="4408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your hobby?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76901" y="2782669"/>
            <a:ext cx="3429299" cy="646331"/>
            <a:chOff x="8076901" y="2782669"/>
            <a:chExt cx="3429299" cy="646331"/>
          </a:xfrm>
        </p:grpSpPr>
        <p:sp>
          <p:nvSpPr>
            <p:cNvPr id="14" name="TextBox 30"/>
            <p:cNvSpPr txBox="1">
              <a:spLocks noChangeArrowheads="1"/>
            </p:cNvSpPr>
            <p:nvPr/>
          </p:nvSpPr>
          <p:spPr bwMode="auto">
            <a:xfrm>
              <a:off x="8801100" y="2782669"/>
              <a:ext cx="27051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cooking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076901" y="3019316"/>
              <a:ext cx="585496" cy="2953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r="9841"/>
          <a:stretch/>
        </p:blipFill>
        <p:spPr>
          <a:xfrm>
            <a:off x="57379" y="1523999"/>
            <a:ext cx="7664833" cy="529431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38954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55626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WordArt 8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49149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1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+mn-cs"/>
              </a:rPr>
              <a:t>Pass the ball</a:t>
            </a:r>
            <a:endParaRPr kumimoji="0" lang="en-GB" sz="40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.VnBahamasBH"/>
              <a:ea typeface="+mn-ea"/>
              <a:cs typeface="+mn-cs"/>
            </a:endParaRPr>
          </a:p>
        </p:txBody>
      </p:sp>
      <p:pic>
        <p:nvPicPr>
          <p:cNvPr id="30725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14"/>
          <p:cNvSpPr txBox="1">
            <a:spLocks noChangeArrowheads="1"/>
          </p:cNvSpPr>
          <p:nvPr/>
        </p:nvSpPr>
        <p:spPr bwMode="auto">
          <a:xfrm>
            <a:off x="2438400" y="1981200"/>
            <a:ext cx="693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0728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379" y="575151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36690" y="5751513"/>
            <a:ext cx="9937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7722213" y="1995177"/>
            <a:ext cx="4408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your hobby?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76901" y="2782669"/>
            <a:ext cx="3429299" cy="646331"/>
            <a:chOff x="8076901" y="2782669"/>
            <a:chExt cx="3429299" cy="646331"/>
          </a:xfrm>
        </p:grpSpPr>
        <p:sp>
          <p:nvSpPr>
            <p:cNvPr id="14" name="TextBox 30"/>
            <p:cNvSpPr txBox="1">
              <a:spLocks noChangeArrowheads="1"/>
            </p:cNvSpPr>
            <p:nvPr/>
          </p:nvSpPr>
          <p:spPr bwMode="auto">
            <a:xfrm>
              <a:off x="8801100" y="2782669"/>
              <a:ext cx="27051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dancing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076901" y="3019316"/>
              <a:ext cx="585496" cy="2953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9" y="1523999"/>
            <a:ext cx="7626734" cy="52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591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55626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WordArt 8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49149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1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+mn-cs"/>
              </a:rPr>
              <a:t>Pass the ball</a:t>
            </a:r>
            <a:endParaRPr kumimoji="0" lang="en-GB" sz="40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.VnBahamasBH"/>
              <a:ea typeface="+mn-ea"/>
              <a:cs typeface="+mn-cs"/>
            </a:endParaRPr>
          </a:p>
        </p:txBody>
      </p:sp>
      <p:pic>
        <p:nvPicPr>
          <p:cNvPr id="30725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14"/>
          <p:cNvSpPr txBox="1">
            <a:spLocks noChangeArrowheads="1"/>
          </p:cNvSpPr>
          <p:nvPr/>
        </p:nvSpPr>
        <p:spPr bwMode="auto">
          <a:xfrm>
            <a:off x="2438400" y="1981200"/>
            <a:ext cx="693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0728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379" y="575151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36690" y="5751513"/>
            <a:ext cx="9937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7722213" y="1995177"/>
            <a:ext cx="4408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your hobby?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76901" y="2782669"/>
            <a:ext cx="3429299" cy="646331"/>
            <a:chOff x="8076901" y="2782669"/>
            <a:chExt cx="3429299" cy="646331"/>
          </a:xfrm>
        </p:grpSpPr>
        <p:sp>
          <p:nvSpPr>
            <p:cNvPr id="14" name="TextBox 30"/>
            <p:cNvSpPr txBox="1">
              <a:spLocks noChangeArrowheads="1"/>
            </p:cNvSpPr>
            <p:nvPr/>
          </p:nvSpPr>
          <p:spPr bwMode="auto">
            <a:xfrm>
              <a:off x="8801100" y="2782669"/>
              <a:ext cx="27051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painting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076901" y="3019316"/>
              <a:ext cx="585496" cy="2953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001"/>
          <a:stretch/>
        </p:blipFill>
        <p:spPr>
          <a:xfrm>
            <a:off x="0" y="1752600"/>
            <a:ext cx="7391400" cy="506571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235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55626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WordArt 8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49149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1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+mn-cs"/>
              </a:rPr>
              <a:t>Pass the ball</a:t>
            </a:r>
            <a:endParaRPr kumimoji="0" lang="en-GB" sz="40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.VnBahamasBH"/>
              <a:ea typeface="+mn-ea"/>
              <a:cs typeface="+mn-cs"/>
            </a:endParaRPr>
          </a:p>
        </p:txBody>
      </p:sp>
      <p:pic>
        <p:nvPicPr>
          <p:cNvPr id="30725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14"/>
          <p:cNvSpPr txBox="1">
            <a:spLocks noChangeArrowheads="1"/>
          </p:cNvSpPr>
          <p:nvPr/>
        </p:nvSpPr>
        <p:spPr bwMode="auto">
          <a:xfrm>
            <a:off x="2438400" y="1981200"/>
            <a:ext cx="693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0728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379" y="575151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36690" y="5751513"/>
            <a:ext cx="9937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7722213" y="1995177"/>
            <a:ext cx="4408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your hobby?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76901" y="2782669"/>
            <a:ext cx="3429299" cy="646331"/>
            <a:chOff x="8076901" y="2782669"/>
            <a:chExt cx="3429299" cy="646331"/>
          </a:xfrm>
        </p:grpSpPr>
        <p:sp>
          <p:nvSpPr>
            <p:cNvPr id="14" name="TextBox 30"/>
            <p:cNvSpPr txBox="1">
              <a:spLocks noChangeArrowheads="1"/>
            </p:cNvSpPr>
            <p:nvPr/>
          </p:nvSpPr>
          <p:spPr bwMode="auto">
            <a:xfrm>
              <a:off x="8801100" y="2782669"/>
              <a:ext cx="27051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drawing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076901" y="3019316"/>
              <a:ext cx="585496" cy="2953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" y="1525591"/>
            <a:ext cx="7334021" cy="52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132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55626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WordArt 8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49149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1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+mn-cs"/>
              </a:rPr>
              <a:t>Pass the ball</a:t>
            </a:r>
            <a:endParaRPr kumimoji="0" lang="en-GB" sz="40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.VnBahamasBH"/>
              <a:ea typeface="+mn-ea"/>
              <a:cs typeface="+mn-cs"/>
            </a:endParaRPr>
          </a:p>
        </p:txBody>
      </p:sp>
      <p:pic>
        <p:nvPicPr>
          <p:cNvPr id="30725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14"/>
          <p:cNvSpPr txBox="1">
            <a:spLocks noChangeArrowheads="1"/>
          </p:cNvSpPr>
          <p:nvPr/>
        </p:nvSpPr>
        <p:spPr bwMode="auto">
          <a:xfrm>
            <a:off x="2438400" y="1981200"/>
            <a:ext cx="693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0728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379" y="575151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36690" y="5751513"/>
            <a:ext cx="9937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7722213" y="1995177"/>
            <a:ext cx="4408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your hobby?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8801100" y="2782669"/>
            <a:ext cx="2705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swimming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8076901" y="3019316"/>
            <a:ext cx="585496" cy="295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" y="1502409"/>
            <a:ext cx="7257821" cy="53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2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991" y="83267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55626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" y="74189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0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Box 5"/>
          <p:cNvSpPr txBox="1">
            <a:spLocks noChangeArrowheads="1"/>
          </p:cNvSpPr>
          <p:nvPr/>
        </p:nvSpPr>
        <p:spPr bwMode="auto">
          <a:xfrm>
            <a:off x="665341" y="3581401"/>
            <a:ext cx="30035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singing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2" name="TextBox 30"/>
          <p:cNvSpPr txBox="1">
            <a:spLocks noChangeArrowheads="1"/>
          </p:cNvSpPr>
          <p:nvPr/>
        </p:nvSpPr>
        <p:spPr bwMode="auto">
          <a:xfrm>
            <a:off x="4419600" y="6288089"/>
            <a:ext cx="2705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drawing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3" name="TextBox 31"/>
          <p:cNvSpPr txBox="1">
            <a:spLocks noChangeArrowheads="1"/>
          </p:cNvSpPr>
          <p:nvPr/>
        </p:nvSpPr>
        <p:spPr bwMode="auto">
          <a:xfrm>
            <a:off x="4389438" y="3581401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cooking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4" name="TextBox 32"/>
          <p:cNvSpPr txBox="1">
            <a:spLocks noChangeArrowheads="1"/>
          </p:cNvSpPr>
          <p:nvPr/>
        </p:nvSpPr>
        <p:spPr bwMode="auto">
          <a:xfrm>
            <a:off x="8477250" y="3581401"/>
            <a:ext cx="3257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dancing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5" name="TextBox 33"/>
          <p:cNvSpPr txBox="1">
            <a:spLocks noChangeArrowheads="1"/>
          </p:cNvSpPr>
          <p:nvPr/>
        </p:nvSpPr>
        <p:spPr bwMode="auto">
          <a:xfrm>
            <a:off x="685800" y="6248400"/>
            <a:ext cx="3159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painting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82" name="TextBox 30"/>
          <p:cNvSpPr txBox="1">
            <a:spLocks noChangeArrowheads="1"/>
          </p:cNvSpPr>
          <p:nvPr/>
        </p:nvSpPr>
        <p:spPr bwMode="auto">
          <a:xfrm>
            <a:off x="8648700" y="6248401"/>
            <a:ext cx="2705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swimming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83" name="WordArt 8"/>
          <p:cNvSpPr>
            <a:spLocks noChangeArrowheads="1" noChangeShapeType="1" noTextEdit="1"/>
          </p:cNvSpPr>
          <p:nvPr/>
        </p:nvSpPr>
        <p:spPr bwMode="auto">
          <a:xfrm>
            <a:off x="3859213" y="300038"/>
            <a:ext cx="49149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1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Pass the ball</a:t>
            </a:r>
            <a:endParaRPr lang="en-GB" sz="4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7" y="1562845"/>
            <a:ext cx="3071165" cy="19769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r="9841"/>
          <a:stretch/>
        </p:blipFill>
        <p:spPr>
          <a:xfrm>
            <a:off x="4267200" y="1562845"/>
            <a:ext cx="3276600" cy="1922420"/>
          </a:xfrm>
          <a:prstGeom prst="round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7388" y="1581944"/>
            <a:ext cx="2957077" cy="19415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001"/>
          <a:stretch/>
        </p:blipFill>
        <p:spPr>
          <a:xfrm>
            <a:off x="573624" y="4388583"/>
            <a:ext cx="3250373" cy="1867823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350624"/>
            <a:ext cx="3276600" cy="19650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45" y="4381209"/>
            <a:ext cx="2990620" cy="190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44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4257C9A-2E86-4621-850C-CA6119F8655A}&quot;/&gt;&lt;filename val=&quot;D:\data\asimages\{34257C9A-2E86-4621-850C-CA6119F8655A}.png&quot;/&gt;&lt;hasEffects val=&quot;1&quot;/&gt;&lt;left val=&quot;228&quot;/&gt;&lt;top val=&quot;120&quot;/&gt;&lt;width val=&quot;367.08&quot;/&gt;&lt;height val=&quot;151.08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6866</TotalTime>
  <Words>543</Words>
  <Application>Microsoft Office PowerPoint</Application>
  <PresentationFormat>Custom</PresentationFormat>
  <Paragraphs>215</Paragraphs>
  <Slides>30</Slides>
  <Notes>11</Notes>
  <HiddenSlides>0</HiddenSlides>
  <MMClips>20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Office Theme</vt:lpstr>
      <vt:lpstr>1_Office Theme</vt:lpstr>
      <vt:lpstr>Default Design</vt:lpstr>
      <vt:lpstr>2_Office Theme</vt:lpstr>
      <vt:lpstr>3_Office Theme</vt:lpstr>
      <vt:lpstr>4_Office Theme</vt:lpstr>
      <vt:lpstr>5_Office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355</cp:revision>
  <cp:lastPrinted>2022-07-11T09:29:34Z</cp:lastPrinted>
  <dcterms:created xsi:type="dcterms:W3CDTF">2006-08-16T00:00:00Z</dcterms:created>
  <dcterms:modified xsi:type="dcterms:W3CDTF">2025-10-23T02:12:46Z</dcterms:modified>
</cp:coreProperties>
</file>