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m4a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3" r:id="rId3"/>
    <p:sldMasterId id="2147483686" r:id="rId4"/>
    <p:sldMasterId id="2147483698" r:id="rId5"/>
  </p:sldMasterIdLst>
  <p:notesMasterIdLst>
    <p:notesMasterId r:id="rId34"/>
  </p:notesMasterIdLst>
  <p:sldIdLst>
    <p:sldId id="256" r:id="rId6"/>
    <p:sldId id="257" r:id="rId7"/>
    <p:sldId id="481" r:id="rId8"/>
    <p:sldId id="476" r:id="rId9"/>
    <p:sldId id="260" r:id="rId10"/>
    <p:sldId id="261" r:id="rId11"/>
    <p:sldId id="263" r:id="rId12"/>
    <p:sldId id="264" r:id="rId13"/>
    <p:sldId id="265" r:id="rId14"/>
    <p:sldId id="266" r:id="rId15"/>
    <p:sldId id="477" r:id="rId16"/>
    <p:sldId id="478" r:id="rId17"/>
    <p:sldId id="479" r:id="rId18"/>
    <p:sldId id="480" r:id="rId19"/>
    <p:sldId id="267" r:id="rId20"/>
    <p:sldId id="268" r:id="rId21"/>
    <p:sldId id="269" r:id="rId22"/>
    <p:sldId id="272" r:id="rId23"/>
    <p:sldId id="273" r:id="rId24"/>
    <p:sldId id="461" r:id="rId25"/>
    <p:sldId id="463" r:id="rId26"/>
    <p:sldId id="465" r:id="rId27"/>
    <p:sldId id="467" r:id="rId28"/>
    <p:sldId id="469" r:id="rId29"/>
    <p:sldId id="471" r:id="rId30"/>
    <p:sldId id="473" r:id="rId31"/>
    <p:sldId id="475" r:id="rId32"/>
    <p:sldId id="282" r:id="rId33"/>
  </p:sldIdLst>
  <p:sldSz cx="12192000" cy="6858000"/>
  <p:notesSz cx="6858000" cy="9144000"/>
  <p:embeddedFontLst>
    <p:embeddedFont>
      <p:font typeface="Verdana" pitchFamily="34" charset="0"/>
      <p:regular r:id="rId35"/>
      <p:bold r:id="rId36"/>
      <p:italic r:id="rId37"/>
      <p:boldItalic r:id="rId38"/>
    </p:embeddedFont>
    <p:embeddedFont>
      <p:font typeface="Corben" charset="0"/>
      <p:bold r:id="rId39"/>
    </p:embeddedFont>
    <p:embeddedFont>
      <p:font typeface="Open Sans" pitchFamily="34" charset="0"/>
      <p:regular r:id="rId40"/>
      <p:bold r:id="rId41"/>
      <p:italic r:id="rId42"/>
      <p:boldItalic r:id="rId43"/>
    </p:embeddedFont>
    <p:embeddedFont>
      <p:font typeface="Calibri" pitchFamily="34" charset="0"/>
      <p:regular r:id="rId44"/>
      <p:bold r:id="rId45"/>
      <p:italic r:id="rId46"/>
      <p:boldItalic r:id="rId47"/>
    </p:embeddedFont>
    <p:embeddedFont>
      <p:font typeface="Schoolbell" charset="0"/>
      <p:regular r:id="rId48"/>
    </p:embeddedFont>
    <p:embeddedFont>
      <p:font typeface="Tahoma" pitchFamily="34" charset="0"/>
      <p:regular r:id="rId49"/>
      <p:bold r:id="rId50"/>
    </p:embeddedFont>
    <p:embeddedFont>
      <p:font typeface="Oi" charset="0"/>
      <p:regular r:id="rId51"/>
    </p:embeddedFont>
    <p:embeddedFont>
      <p:font typeface=".VnCooper" pitchFamily="34" charset="0"/>
      <p:regular r:id="rId52"/>
    </p:embeddedFont>
    <p:embeddedFont>
      <p:font typeface="Comic Sans MS" pitchFamily="66" charset="0"/>
      <p:regular r:id="rId53"/>
      <p:bold r:id="rId54"/>
    </p:embeddedFont>
    <p:embeddedFont>
      <p:font typeface="Fira Sans Extra Condensed Medium" charset="0"/>
      <p:regular r:id="rId55"/>
      <p:bold r:id="rId56"/>
      <p:italic r:id="rId57"/>
      <p:boldItalic r:id="rId58"/>
    </p:embeddedFont>
    <p:embeddedFont>
      <p:font typeface="Hind" charset="0"/>
      <p:regular r:id="rId59"/>
      <p:bold r:id="rId60"/>
    </p:embeddedFont>
    <p:embeddedFont>
      <p:font typeface="Fredoka One" charset="0"/>
      <p:regular r:id="rId61"/>
    </p:embeddedFont>
    <p:embeddedFont>
      <p:font typeface="Bilbo" charset="0"/>
      <p:regular r:id="rId62"/>
    </p:embeddedFont>
    <p:embeddedFont>
      <p:font typeface="Poppins SemiBold" charset="0"/>
      <p:regular r:id="rId63"/>
      <p:bold r:id="rId64"/>
      <p:italic r:id="rId65"/>
      <p:boldItalic r:id="rId66"/>
    </p:embeddedFont>
    <p:embeddedFont>
      <p:font typeface="PT Sans" charset="0"/>
      <p:regular r:id="rId67"/>
      <p:bold r:id="rId68"/>
      <p:italic r:id="rId69"/>
      <p:boldItalic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0" roundtripDataSignature="AMtx7mg+GOz7FIwAmAW5v8ZehvjKQgOUa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5.fntdata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63" Type="http://schemas.openxmlformats.org/officeDocument/2006/relationships/font" Target="fonts/font29.fntdata"/><Relationship Id="rId68" Type="http://schemas.openxmlformats.org/officeDocument/2006/relationships/font" Target="fonts/font34.fntdata"/><Relationship Id="rId84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66" Type="http://schemas.openxmlformats.org/officeDocument/2006/relationships/font" Target="fonts/font32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61" Type="http://schemas.openxmlformats.org/officeDocument/2006/relationships/font" Target="fonts/font27.fntdata"/><Relationship Id="rId82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font" Target="fonts/font31.fntdata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font" Target="fonts/font30.fntdata"/><Relationship Id="rId69" Type="http://schemas.openxmlformats.org/officeDocument/2006/relationships/font" Target="fonts/font35.fntdata"/><Relationship Id="rId8" Type="http://schemas.openxmlformats.org/officeDocument/2006/relationships/slide" Target="slides/slide3.xml"/><Relationship Id="rId51" Type="http://schemas.openxmlformats.org/officeDocument/2006/relationships/font" Target="fonts/font17.fntdata"/><Relationship Id="rId80" Type="http://customschemas.google.com/relationships/presentationmetadata" Target="meta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67" Type="http://schemas.openxmlformats.org/officeDocument/2006/relationships/font" Target="fonts/font33.fntdata"/><Relationship Id="rId20" Type="http://schemas.openxmlformats.org/officeDocument/2006/relationships/slide" Target="slides/slide15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font" Target="fonts/font28.fntdata"/><Relationship Id="rId70" Type="http://schemas.openxmlformats.org/officeDocument/2006/relationships/font" Target="fonts/font36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659204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5" name="Google Shape;132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1" name="Google Shape;133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Tell pupils about the activity. Pupils should read the communicative context in silence,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pay attention to the sentences and complete the table by ticking the correct boxes.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Give the class time to do the task. Circulate round the classroom during the activity and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offer help where necessary.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Check the answers as a class. Get pupils to swap and correct their answers in pairs.</a:t>
            </a:r>
            <a:endParaRPr/>
          </a:p>
        </p:txBody>
      </p:sp>
      <p:sp>
        <p:nvSpPr>
          <p:cNvPr id="1332" name="Google Shape;133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1" name="Google Shape;134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7" name="Google Shape;134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161616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lang="en-US" sz="1800" b="0" i="0" u="none" strike="noStrike">
                <a:solidFill>
                  <a:srgbClr val="161616"/>
                </a:solidFill>
                <a:latin typeface="Open Sans"/>
                <a:ea typeface="Open Sans"/>
                <a:cs typeface="Open Sans"/>
                <a:sym typeface="Open Sans"/>
              </a:rPr>
              <a:t>Explain to the class the goal of this activity. Show them how to complete the task. They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161616"/>
                </a:solidFill>
                <a:latin typeface="Open Sans"/>
                <a:ea typeface="Open Sans"/>
                <a:cs typeface="Open Sans"/>
                <a:sym typeface="Open Sans"/>
              </a:rPr>
              <a:t>should read each gapped sentence, guess the missing information and complete the sentence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161616"/>
                </a:solidFill>
                <a:latin typeface="Open Sans"/>
                <a:ea typeface="Open Sans"/>
                <a:cs typeface="Open Sans"/>
                <a:sym typeface="Open Sans"/>
              </a:rPr>
              <a:t>with their own personal information. Check comprehension and give feedback.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161616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lang="en-US" sz="1800" b="0" i="0" u="none" strike="noStrike">
                <a:solidFill>
                  <a:srgbClr val="161616"/>
                </a:solidFill>
                <a:latin typeface="Open Sans"/>
                <a:ea typeface="Open Sans"/>
                <a:cs typeface="Open Sans"/>
                <a:sym typeface="Open Sans"/>
              </a:rPr>
              <a:t>Give pupils time to write their answers. Circulate round the classroom during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161616"/>
                </a:solidFill>
                <a:latin typeface="Open Sans"/>
                <a:ea typeface="Open Sans"/>
                <a:cs typeface="Open Sans"/>
                <a:sym typeface="Open Sans"/>
              </a:rPr>
              <a:t>activity and offer help where necessary.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161616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lang="en-US" sz="1800" b="0" i="0" u="none" strike="noStrike">
                <a:solidFill>
                  <a:srgbClr val="161616"/>
                </a:solidFill>
                <a:latin typeface="Open Sans"/>
                <a:ea typeface="Open Sans"/>
                <a:cs typeface="Open Sans"/>
                <a:sym typeface="Open Sans"/>
              </a:rPr>
              <a:t>Ask pupils to swap and correct their answers in pairs. Check the answers as a class.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161616"/>
                </a:solidFill>
                <a:latin typeface="Open Sans"/>
                <a:ea typeface="Open Sans"/>
                <a:cs typeface="Open Sans"/>
                <a:sym typeface="Open Sans"/>
              </a:rPr>
              <a:t>Extension: </a:t>
            </a:r>
            <a:r>
              <a:rPr lang="en-US" sz="1800" b="0" i="0" u="none" strike="noStrike">
                <a:solidFill>
                  <a:srgbClr val="161616"/>
                </a:solidFill>
                <a:latin typeface="Open Sans"/>
                <a:ea typeface="Open Sans"/>
                <a:cs typeface="Open Sans"/>
                <a:sym typeface="Open Sans"/>
              </a:rPr>
              <a:t>If time allows, invite a pupil to stand up and read his / her completed sentences.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161616"/>
                </a:solidFill>
                <a:latin typeface="Open Sans"/>
                <a:ea typeface="Open Sans"/>
                <a:cs typeface="Open Sans"/>
                <a:sym typeface="Open Sans"/>
              </a:rPr>
              <a:t>The rest of the class listen, and cheer or clap their hands if the performers do a good job.</a:t>
            </a:r>
            <a:endParaRPr/>
          </a:p>
        </p:txBody>
      </p:sp>
      <p:sp>
        <p:nvSpPr>
          <p:cNvPr id="1348" name="Google Shape;134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9" name="Google Shape;124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5" name="Google Shape;125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review words of hobbies by showing pictures.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divides class into 2 teams (Boys and Girls).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1 pupil of each team come to the board and face to the others (they can’t see the pictures and questions on ppt at the beginning).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When T says GO, 2 pupils will turn back, look at the screen, and say out loud the answers (A-B-C-D-E-F) as quickly as they can.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The first one to say the letter and the word is the winner.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9" name="Google Shape;126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Game: Matching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divides class into 2 teams (Boys and Girls).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Pupils in 2 teams take turn to open the boxes to match the questions and answers to their pictures (open: click the numbers - close: click the red signs).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Pupils of each team will get points if their matching is correct.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Review hobbies: painting, cooking, running, walking, singing, swimming.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5" name="Google Shape;133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1" name="Google Shape;134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Game: Spelling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divides class into 2 teams (Boys and Girls).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Pupils in 2 teams listen to the recording spelling of hobbies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Pupils of each team will get points if they choose correct answers.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Review hobbies: </a:t>
            </a:r>
            <a:r>
              <a:rPr lang="en-US" i="1"/>
              <a:t>painting, cooking, running, walking, singing, swimming.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1342" name="Google Shape;1342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BC6B0-9553-41F1-98B5-7C9679EDFB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72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1" name="Google Shape;114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6" name="Google Shape;1456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4 pictures on the board and asks pupils to repeat -&gt; Wrap up.</a:t>
            </a:r>
            <a:endParaRPr/>
          </a:p>
        </p:txBody>
      </p:sp>
      <p:sp>
        <p:nvSpPr>
          <p:cNvPr id="1457" name="Google Shape;1457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Review Numbers 1-10 and Alphabet</a:t>
            </a:r>
          </a:p>
        </p:txBody>
      </p:sp>
    </p:spTree>
    <p:extLst>
      <p:ext uri="{BB962C8B-B14F-4D97-AF65-F5344CB8AC3E}">
        <p14:creationId xmlns:p14="http://schemas.microsoft.com/office/powerpoint/2010/main" val="712161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0" name="Google Shape;118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- Greet the class. Divide the class into two groups to take turns to sing the song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My hobby </a:t>
            </a:r>
            <a:r>
              <a:rPr lang="en-US" sz="12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on page 37. One group sings the first verse. The other sings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second verse.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- T asks pupils to write 1 hobby on their board and when they hear the word of their hobby in the song, they will stand up and raise their board.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0" name="Google Shape;120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- Greet the class. Divide the class into two groups to take turns to sing the song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My hobby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on page 37. One group sings the first verse. The other sings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second verse.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- T asks pupils to write 1 hobby on their board and when they hear the word of their hobby in the song, they will stand up and raise their board.</a:t>
            </a:r>
            <a:endParaRPr sz="1800"/>
          </a:p>
        </p:txBody>
      </p:sp>
      <p:sp>
        <p:nvSpPr>
          <p:cNvPr id="1201" name="Google Shape;1201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1" name="Google Shape;122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Review Numbers 1-10 and Alphabet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7" name="Google Shape;122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Draw pupils’ attention to the letter </a:t>
            </a:r>
            <a:r>
              <a:rPr lang="en-US" sz="1800" b="1" i="1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,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the word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painting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the sentence </a:t>
            </a:r>
            <a:r>
              <a:rPr lang="en-US" sz="1800" b="0" i="1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I like painting.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and encourage pupils to point to the letter / word / sentence while listening.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again for pupils to listen and repeat. Do this several times until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pupils feel confident. Correct their pronunciation where necessary and praise them if their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pronunciation is good.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Repeat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Steps 1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2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for the letter </a:t>
            </a:r>
            <a:r>
              <a:rPr lang="en-US" sz="1800" b="1" i="1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r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/>
          </a:p>
        </p:txBody>
      </p:sp>
      <p:sp>
        <p:nvSpPr>
          <p:cNvPr id="1228" name="Google Shape;122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4" name="Google Shape;123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Review Numbers 1-10 and Alphabet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0" name="Google Shape;124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Draw pupils’ attention to the exchanges and the answer options. Tell pupils about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activity. Play the recording for pupils to listen. Play the recording again for them to do the task.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 third time for them to check the answers.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Tell pupils to swap books with a partner then check the answers as a class. Write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correct answers on the board for pupils to correct their answers.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again for pupils to check their answers again.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Extension: </a:t>
            </a:r>
            <a:r>
              <a:rPr lang="en-US" sz="1800" b="0" i="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Invite one or two pupils to stand up, listen to and repeat the exchanges.</a:t>
            </a:r>
            <a:endParaRPr/>
          </a:p>
        </p:txBody>
      </p:sp>
      <p:sp>
        <p:nvSpPr>
          <p:cNvPr id="1241" name="Google Shape;1241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ề Bản chiếu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và Văn bản Dọc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Dọc và Văn bản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4" name="Google Shape;664;p28"/>
          <p:cNvGrpSpPr/>
          <p:nvPr/>
        </p:nvGrpSpPr>
        <p:grpSpPr>
          <a:xfrm rot="5400000" flipH="1">
            <a:off x="3100710" y="-286110"/>
            <a:ext cx="5990462" cy="7430219"/>
            <a:chOff x="1282756" y="26746"/>
            <a:chExt cx="6692755" cy="5156533"/>
          </a:xfrm>
        </p:grpSpPr>
        <p:sp>
          <p:nvSpPr>
            <p:cNvPr id="665" name="Google Shape;665;p28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28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7" name="Google Shape;667;p28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28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28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28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28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28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28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28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28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28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28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28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28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28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28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28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28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28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28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28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28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28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28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28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28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2" name="Google Shape;692;p28"/>
          <p:cNvSpPr txBox="1">
            <a:spLocks noGrp="1"/>
          </p:cNvSpPr>
          <p:nvPr>
            <p:ph type="title" idx="2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693" name="Google Shape;693;p28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6367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9" name="Google Shape;89;p3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0" name="Google Shape;90;p3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3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3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3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3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3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3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3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3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3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3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3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3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3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3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7"/>
          <p:cNvGrpSpPr/>
          <p:nvPr/>
        </p:nvGrpSpPr>
        <p:grpSpPr>
          <a:xfrm rot="5400000" flipH="1">
            <a:off x="2986013" y="-646719"/>
            <a:ext cx="5990462" cy="8151446"/>
            <a:chOff x="1282756" y="26746"/>
            <a:chExt cx="6692755" cy="5156533"/>
          </a:xfrm>
        </p:grpSpPr>
        <p:sp>
          <p:nvSpPr>
            <p:cNvPr id="110" name="Google Shape;110;p127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27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127"/>
          <p:cNvSpPr txBox="1">
            <a:spLocks noGrp="1"/>
          </p:cNvSpPr>
          <p:nvPr>
            <p:ph type="title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13" name="Google Shape;113;p127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27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27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27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27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27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27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27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27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27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27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27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27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27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127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27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27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28"/>
          <p:cNvSpPr txBox="1">
            <a:spLocks noGrp="1"/>
          </p:cNvSpPr>
          <p:nvPr>
            <p:ph type="title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32" name="Google Shape;132;p128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33" name="Google Shape;133;p128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28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28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28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28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28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28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28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28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28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28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28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28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28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28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28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28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28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28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28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28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p130"/>
          <p:cNvGrpSpPr/>
          <p:nvPr/>
        </p:nvGrpSpPr>
        <p:grpSpPr>
          <a:xfrm flipH="1">
            <a:off x="1166872" y="1336034"/>
            <a:ext cx="9930265" cy="5205348"/>
            <a:chOff x="1282756" y="26746"/>
            <a:chExt cx="6692755" cy="5156533"/>
          </a:xfrm>
        </p:grpSpPr>
        <p:sp>
          <p:nvSpPr>
            <p:cNvPr id="157" name="Google Shape;157;p13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3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9" name="Google Shape;159;p130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30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30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30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130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30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30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30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30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30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130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30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130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30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130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30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30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6" name="Google Shape;176;p130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7" name="Google Shape;177;p130"/>
          <p:cNvSpPr txBox="1">
            <a:spLocks noGrp="1"/>
          </p:cNvSpPr>
          <p:nvPr>
            <p:ph type="title" idx="2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78" name="Google Shape;178;p130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30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80" name="Google Shape;180;p130"/>
          <p:cNvSpPr txBox="1">
            <a:spLocks noGrp="1"/>
          </p:cNvSpPr>
          <p:nvPr>
            <p:ph type="title" idx="5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81" name="Google Shape;181;p130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82" name="Google Shape;182;p130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83" name="Google Shape;183;p130"/>
          <p:cNvSpPr txBox="1">
            <a:spLocks noGrp="1"/>
          </p:cNvSpPr>
          <p:nvPr>
            <p:ph type="title" idx="8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84" name="Google Shape;184;p130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85" name="Google Shape;185;p130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86" name="Google Shape;186;p130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87" name="Google Shape;187;p130"/>
          <p:cNvSpPr txBox="1">
            <a:spLocks noGrp="1"/>
          </p:cNvSpPr>
          <p:nvPr>
            <p:ph type="title" idx="15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131"/>
          <p:cNvGrpSpPr/>
          <p:nvPr/>
        </p:nvGrpSpPr>
        <p:grpSpPr>
          <a:xfrm>
            <a:off x="1241496" y="-95466"/>
            <a:ext cx="9410907" cy="6911127"/>
            <a:chOff x="1282756" y="26746"/>
            <a:chExt cx="6692755" cy="5156533"/>
          </a:xfrm>
        </p:grpSpPr>
        <p:sp>
          <p:nvSpPr>
            <p:cNvPr id="190" name="Google Shape;190;p13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3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" name="Google Shape;192;p131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31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31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31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131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131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131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131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131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31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31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31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31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131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131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131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131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31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31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31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31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31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31"/>
          <p:cNvSpPr txBox="1">
            <a:spLocks noGrp="1"/>
          </p:cNvSpPr>
          <p:nvPr>
            <p:ph type="title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15" name="Google Shape;215;p131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16" name="Google Shape;216;p131"/>
          <p:cNvSpPr txBox="1">
            <a:spLocks noGrp="1"/>
          </p:cNvSpPr>
          <p:nvPr>
            <p:ph type="title" idx="2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17" name="Google Shape;217;p131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18" name="Google Shape;218;p131"/>
          <p:cNvSpPr txBox="1">
            <a:spLocks noGrp="1"/>
          </p:cNvSpPr>
          <p:nvPr>
            <p:ph type="title" idx="4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19" name="Google Shape;219;p131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132"/>
          <p:cNvGrpSpPr/>
          <p:nvPr/>
        </p:nvGrpSpPr>
        <p:grpSpPr>
          <a:xfrm rot="5400000" flipH="1">
            <a:off x="3100710" y="-286110"/>
            <a:ext cx="5990462" cy="7430219"/>
            <a:chOff x="1282756" y="26746"/>
            <a:chExt cx="6692755" cy="5156533"/>
          </a:xfrm>
        </p:grpSpPr>
        <p:sp>
          <p:nvSpPr>
            <p:cNvPr id="222" name="Google Shape;222;p1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" name="Google Shape;224;p132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32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32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32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32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32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32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32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32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32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32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32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32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132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32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32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132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32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32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32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32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132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32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32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32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9" name="Google Shape;249;p132"/>
          <p:cNvSpPr txBox="1">
            <a:spLocks noGrp="1"/>
          </p:cNvSpPr>
          <p:nvPr>
            <p:ph type="title" idx="2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250" name="Google Shape;250;p132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ống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133"/>
          <p:cNvGrpSpPr/>
          <p:nvPr/>
        </p:nvGrpSpPr>
        <p:grpSpPr>
          <a:xfrm flipH="1">
            <a:off x="2062500" y="1299167"/>
            <a:ext cx="8067002" cy="5205348"/>
            <a:chOff x="1282756" y="26746"/>
            <a:chExt cx="6692755" cy="5156533"/>
          </a:xfrm>
        </p:grpSpPr>
        <p:sp>
          <p:nvSpPr>
            <p:cNvPr id="253" name="Google Shape;253;p13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13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5" name="Google Shape;255;p133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133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33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33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33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33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133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33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33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33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33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33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33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33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33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33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33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33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33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33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33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76" name="Google Shape;276;p133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34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34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34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34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34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34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34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34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34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134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134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34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34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34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34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34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34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134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135"/>
          <p:cNvGrpSpPr/>
          <p:nvPr/>
        </p:nvGrpSpPr>
        <p:grpSpPr>
          <a:xfrm rot="10800000">
            <a:off x="1509356" y="354517"/>
            <a:ext cx="9410907" cy="6911127"/>
            <a:chOff x="1282756" y="26746"/>
            <a:chExt cx="6692755" cy="5156533"/>
          </a:xfrm>
        </p:grpSpPr>
        <p:sp>
          <p:nvSpPr>
            <p:cNvPr id="298" name="Google Shape;298;p13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13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0" name="Google Shape;300;p135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135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135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135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35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135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35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35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135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135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135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135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35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135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135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135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135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135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35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35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35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35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36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36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36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36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36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36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136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136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136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136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136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136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136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136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136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136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136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136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36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136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136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136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136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36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">
  <p:cSld name="Two">
    <p:bg>
      <p:bgPr>
        <a:solidFill>
          <a:srgbClr val="FFCDBA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1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54630">
            <a:off x="8986697" y="695281"/>
            <a:ext cx="3041178" cy="2361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4291" y="4736051"/>
            <a:ext cx="3035954" cy="1974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57350">
            <a:off x="798069" y="3913118"/>
            <a:ext cx="2709423" cy="234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08467">
            <a:off x="8504760" y="3800401"/>
            <a:ext cx="2955321" cy="212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37711" y="326122"/>
            <a:ext cx="5907719" cy="430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75898" y="1041022"/>
            <a:ext cx="4030267" cy="2944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13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36419">
            <a:off x="444495" y="694006"/>
            <a:ext cx="2331114" cy="2298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1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96944">
            <a:off x="778778" y="1726221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465931">
            <a:off x="1271486" y="5096253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212047">
            <a:off x="9610558" y="1669796"/>
            <a:ext cx="1662545" cy="29883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137"/>
          <p:cNvSpPr txBox="1">
            <a:spLocks noGrp="1"/>
          </p:cNvSpPr>
          <p:nvPr>
            <p:ph type="title"/>
          </p:nvPr>
        </p:nvSpPr>
        <p:spPr>
          <a:xfrm>
            <a:off x="4366953" y="2047200"/>
            <a:ext cx="3325091" cy="1298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22714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883" b="1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137"/>
          <p:cNvSpPr txBox="1">
            <a:spLocks noGrp="1"/>
          </p:cNvSpPr>
          <p:nvPr>
            <p:ph type="body" idx="1"/>
          </p:nvPr>
        </p:nvSpPr>
        <p:spPr>
          <a:xfrm rot="462530">
            <a:off x="598516" y="133932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0" name="Google Shape;360;p137"/>
          <p:cNvSpPr txBox="1">
            <a:spLocks noGrp="1"/>
          </p:cNvSpPr>
          <p:nvPr>
            <p:ph type="body" idx="2"/>
          </p:nvPr>
        </p:nvSpPr>
        <p:spPr>
          <a:xfrm rot="-523743">
            <a:off x="953193" y="4703781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1" name="Google Shape;361;p137"/>
          <p:cNvSpPr txBox="1">
            <a:spLocks noGrp="1"/>
          </p:cNvSpPr>
          <p:nvPr>
            <p:ph type="body" idx="3"/>
          </p:nvPr>
        </p:nvSpPr>
        <p:spPr>
          <a:xfrm>
            <a:off x="4837546" y="5091057"/>
            <a:ext cx="2493818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2" name="Google Shape;362;p137"/>
          <p:cNvSpPr txBox="1">
            <a:spLocks noGrp="1"/>
          </p:cNvSpPr>
          <p:nvPr>
            <p:ph type="body" idx="4"/>
          </p:nvPr>
        </p:nvSpPr>
        <p:spPr>
          <a:xfrm rot="-734591">
            <a:off x="8871758" y="4352578"/>
            <a:ext cx="1706880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137"/>
          <p:cNvSpPr txBox="1">
            <a:spLocks noGrp="1"/>
          </p:cNvSpPr>
          <p:nvPr>
            <p:ph type="body" idx="5"/>
          </p:nvPr>
        </p:nvSpPr>
        <p:spPr>
          <a:xfrm rot="-175648">
            <a:off x="9376756" y="129473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4" name="Google Shape;364;p137"/>
          <p:cNvSpPr txBox="1">
            <a:spLocks noGrp="1"/>
          </p:cNvSpPr>
          <p:nvPr>
            <p:ph type="body" idx="6"/>
          </p:nvPr>
        </p:nvSpPr>
        <p:spPr>
          <a:xfrm rot="435466">
            <a:off x="377213" y="1899857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5" name="Google Shape;365;p137"/>
          <p:cNvSpPr txBox="1">
            <a:spLocks noGrp="1"/>
          </p:cNvSpPr>
          <p:nvPr>
            <p:ph type="body" idx="7"/>
          </p:nvPr>
        </p:nvSpPr>
        <p:spPr>
          <a:xfrm rot="-585108">
            <a:off x="1152698" y="5220148"/>
            <a:ext cx="2050473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6" name="Google Shape;366;p137"/>
          <p:cNvSpPr txBox="1">
            <a:spLocks noGrp="1"/>
          </p:cNvSpPr>
          <p:nvPr>
            <p:ph type="body" idx="8"/>
          </p:nvPr>
        </p:nvSpPr>
        <p:spPr>
          <a:xfrm>
            <a:off x="4898967" y="559935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7" name="Google Shape;367;p137"/>
          <p:cNvSpPr txBox="1">
            <a:spLocks noGrp="1"/>
          </p:cNvSpPr>
          <p:nvPr>
            <p:ph type="body" idx="9"/>
          </p:nvPr>
        </p:nvSpPr>
        <p:spPr>
          <a:xfrm rot="-665740">
            <a:off x="8871758" y="4836672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8" name="Google Shape;368;p137"/>
          <p:cNvSpPr txBox="1">
            <a:spLocks noGrp="1"/>
          </p:cNvSpPr>
          <p:nvPr>
            <p:ph type="body" idx="13"/>
          </p:nvPr>
        </p:nvSpPr>
        <p:spPr>
          <a:xfrm rot="-221615">
            <a:off x="9354589" y="181407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9" name="Google Shape;369;p137"/>
          <p:cNvSpPr txBox="1">
            <a:spLocks noGrp="1"/>
          </p:cNvSpPr>
          <p:nvPr>
            <p:ph type="body" idx="14"/>
          </p:nvPr>
        </p:nvSpPr>
        <p:spPr>
          <a:xfrm>
            <a:off x="4544291" y="1621716"/>
            <a:ext cx="3103418" cy="36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370" name="Google Shape;370;p1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98226" y="5412142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13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771823">
            <a:off x="8964684" y="4723814"/>
            <a:ext cx="1662545" cy="29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35"/>
          <p:cNvGrpSpPr/>
          <p:nvPr/>
        </p:nvGrpSpPr>
        <p:grpSpPr>
          <a:xfrm rot="5400000" flipH="1">
            <a:off x="3100710" y="-286110"/>
            <a:ext cx="5990462" cy="7430219"/>
            <a:chOff x="1282756" y="26746"/>
            <a:chExt cx="6692755" cy="5156533"/>
          </a:xfrm>
        </p:grpSpPr>
        <p:sp>
          <p:nvSpPr>
            <p:cNvPr id="402" name="Google Shape;402;p3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3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35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35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35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35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35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35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35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35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35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35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35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35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35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35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35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35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35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35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35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35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35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35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35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35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35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5"/>
          <p:cNvSpPr txBox="1">
            <a:spLocks noGrp="1"/>
          </p:cNvSpPr>
          <p:nvPr>
            <p:ph type="title" idx="2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30" name="Google Shape;430;p35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117"/>
          <p:cNvGrpSpPr/>
          <p:nvPr/>
        </p:nvGrpSpPr>
        <p:grpSpPr>
          <a:xfrm rot="5400000" flipH="1">
            <a:off x="2986013" y="-646719"/>
            <a:ext cx="5990462" cy="8151446"/>
            <a:chOff x="1282756" y="26746"/>
            <a:chExt cx="6692755" cy="5156533"/>
          </a:xfrm>
        </p:grpSpPr>
        <p:sp>
          <p:nvSpPr>
            <p:cNvPr id="433" name="Google Shape;433;p117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7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5" name="Google Shape;435;p117"/>
          <p:cNvSpPr txBox="1">
            <a:spLocks noGrp="1"/>
          </p:cNvSpPr>
          <p:nvPr>
            <p:ph type="title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36" name="Google Shape;436;p117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117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17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17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117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17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117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17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17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17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17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117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117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117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117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117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117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18"/>
          <p:cNvSpPr txBox="1">
            <a:spLocks noGrp="1"/>
          </p:cNvSpPr>
          <p:nvPr>
            <p:ph type="title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455" name="Google Shape;455;p118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56" name="Google Shape;456;p118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118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118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118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118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118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118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118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118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118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118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118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118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118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118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118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118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118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118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118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118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oogle Shape;479;p120"/>
          <p:cNvGrpSpPr/>
          <p:nvPr/>
        </p:nvGrpSpPr>
        <p:grpSpPr>
          <a:xfrm flipH="1">
            <a:off x="1166872" y="1336034"/>
            <a:ext cx="9930265" cy="5205348"/>
            <a:chOff x="1282756" y="26746"/>
            <a:chExt cx="6692755" cy="5156533"/>
          </a:xfrm>
        </p:grpSpPr>
        <p:sp>
          <p:nvSpPr>
            <p:cNvPr id="480" name="Google Shape;480;p1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2" name="Google Shape;482;p120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120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120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120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120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120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120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120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120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120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120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120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120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120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120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120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120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499" name="Google Shape;499;p120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00" name="Google Shape;500;p120"/>
          <p:cNvSpPr txBox="1">
            <a:spLocks noGrp="1"/>
          </p:cNvSpPr>
          <p:nvPr>
            <p:ph type="title" idx="2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01" name="Google Shape;501;p120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02" name="Google Shape;502;p120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03" name="Google Shape;503;p120"/>
          <p:cNvSpPr txBox="1">
            <a:spLocks noGrp="1"/>
          </p:cNvSpPr>
          <p:nvPr>
            <p:ph type="title" idx="5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04" name="Google Shape;504;p120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05" name="Google Shape;505;p120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06" name="Google Shape;506;p120"/>
          <p:cNvSpPr txBox="1">
            <a:spLocks noGrp="1"/>
          </p:cNvSpPr>
          <p:nvPr>
            <p:ph type="title" idx="8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07" name="Google Shape;507;p120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8" name="Google Shape;508;p120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09" name="Google Shape;509;p120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10" name="Google Shape;510;p120"/>
          <p:cNvSpPr txBox="1">
            <a:spLocks noGrp="1"/>
          </p:cNvSpPr>
          <p:nvPr>
            <p:ph type="title" idx="15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ề và Nội dung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" name="Google Shape;512;p121"/>
          <p:cNvGrpSpPr/>
          <p:nvPr/>
        </p:nvGrpSpPr>
        <p:grpSpPr>
          <a:xfrm>
            <a:off x="1241496" y="-95466"/>
            <a:ext cx="9410907" cy="6911127"/>
            <a:chOff x="1282756" y="26746"/>
            <a:chExt cx="6692755" cy="5156533"/>
          </a:xfrm>
        </p:grpSpPr>
        <p:sp>
          <p:nvSpPr>
            <p:cNvPr id="513" name="Google Shape;513;p1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1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5" name="Google Shape;515;p121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121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121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121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121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121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121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121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121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121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121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121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121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121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121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121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121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121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121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121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121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121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121"/>
          <p:cNvSpPr txBox="1">
            <a:spLocks noGrp="1"/>
          </p:cNvSpPr>
          <p:nvPr>
            <p:ph type="title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38" name="Google Shape;538;p121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39" name="Google Shape;539;p121"/>
          <p:cNvSpPr txBox="1">
            <a:spLocks noGrp="1"/>
          </p:cNvSpPr>
          <p:nvPr>
            <p:ph type="title" idx="2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40" name="Google Shape;540;p121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41" name="Google Shape;541;p121"/>
          <p:cNvSpPr txBox="1">
            <a:spLocks noGrp="1"/>
          </p:cNvSpPr>
          <p:nvPr>
            <p:ph type="title" idx="4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542" name="Google Shape;542;p121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4" name="Google Shape;544;p122"/>
          <p:cNvGrpSpPr/>
          <p:nvPr/>
        </p:nvGrpSpPr>
        <p:grpSpPr>
          <a:xfrm flipH="1">
            <a:off x="2062500" y="1299167"/>
            <a:ext cx="8067002" cy="5205348"/>
            <a:chOff x="1282756" y="26746"/>
            <a:chExt cx="6692755" cy="5156533"/>
          </a:xfrm>
        </p:grpSpPr>
        <p:sp>
          <p:nvSpPr>
            <p:cNvPr id="545" name="Google Shape;545;p12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12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7" name="Google Shape;547;p122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122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122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122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122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122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122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122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122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122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122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122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122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122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122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122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122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122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122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122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122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68" name="Google Shape;568;p122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23"/>
          <p:cNvSpPr txBox="1">
            <a:spLocks noGrp="1"/>
          </p:cNvSpPr>
          <p:nvPr>
            <p:ph type="subTitle" idx="1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23"/>
          <p:cNvSpPr/>
          <p:nvPr/>
        </p:nvSpPr>
        <p:spPr>
          <a:xfrm>
            <a:off x="10734145" y="96234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123"/>
          <p:cNvSpPr/>
          <p:nvPr/>
        </p:nvSpPr>
        <p:spPr>
          <a:xfrm>
            <a:off x="11331569" y="7635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123"/>
          <p:cNvSpPr/>
          <p:nvPr/>
        </p:nvSpPr>
        <p:spPr>
          <a:xfrm>
            <a:off x="10279159" y="541375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123"/>
          <p:cNvSpPr/>
          <p:nvPr/>
        </p:nvSpPr>
        <p:spPr>
          <a:xfrm>
            <a:off x="10662502" y="1723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123"/>
          <p:cNvSpPr/>
          <p:nvPr/>
        </p:nvSpPr>
        <p:spPr>
          <a:xfrm>
            <a:off x="10237963" y="15669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123"/>
          <p:cNvSpPr/>
          <p:nvPr/>
        </p:nvSpPr>
        <p:spPr>
          <a:xfrm>
            <a:off x="11195844" y="527609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123"/>
          <p:cNvSpPr/>
          <p:nvPr/>
        </p:nvSpPr>
        <p:spPr>
          <a:xfrm rot="1039124">
            <a:off x="6087346" y="4509429"/>
            <a:ext cx="738607" cy="75338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123"/>
          <p:cNvSpPr/>
          <p:nvPr/>
        </p:nvSpPr>
        <p:spPr>
          <a:xfrm rot="-5705381">
            <a:off x="1672434" y="6280351"/>
            <a:ext cx="1252607" cy="786981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123"/>
          <p:cNvSpPr/>
          <p:nvPr/>
        </p:nvSpPr>
        <p:spPr>
          <a:xfrm rot="1039124">
            <a:off x="5159939" y="5608917"/>
            <a:ext cx="1250943" cy="574655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123"/>
          <p:cNvSpPr/>
          <p:nvPr/>
        </p:nvSpPr>
        <p:spPr>
          <a:xfrm rot="1039124">
            <a:off x="4112481" y="6115791"/>
            <a:ext cx="1421447" cy="74515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123"/>
          <p:cNvSpPr/>
          <p:nvPr/>
        </p:nvSpPr>
        <p:spPr>
          <a:xfrm rot="1039124">
            <a:off x="2888537" y="6181153"/>
            <a:ext cx="1291108" cy="115260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123"/>
          <p:cNvSpPr/>
          <p:nvPr/>
        </p:nvSpPr>
        <p:spPr>
          <a:xfrm rot="1039124">
            <a:off x="3190516" y="5342888"/>
            <a:ext cx="1271421" cy="88942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123"/>
          <p:cNvSpPr/>
          <p:nvPr/>
        </p:nvSpPr>
        <p:spPr>
          <a:xfrm rot="-4850917">
            <a:off x="5028685" y="5093367"/>
            <a:ext cx="854252" cy="127315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123"/>
          <p:cNvSpPr/>
          <p:nvPr/>
        </p:nvSpPr>
        <p:spPr>
          <a:xfrm rot="1314892">
            <a:off x="6823714" y="4581844"/>
            <a:ext cx="1070637" cy="9558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123"/>
          <p:cNvSpPr/>
          <p:nvPr/>
        </p:nvSpPr>
        <p:spPr>
          <a:xfrm rot="1314892">
            <a:off x="7801672" y="4598781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123"/>
          <p:cNvSpPr/>
          <p:nvPr/>
        </p:nvSpPr>
        <p:spPr>
          <a:xfrm rot="1314892">
            <a:off x="7399120" y="3714971"/>
            <a:ext cx="577968" cy="691917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123"/>
          <p:cNvSpPr txBox="1">
            <a:spLocks noGrp="1"/>
          </p:cNvSpPr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9" name="Google Shape;589;p124"/>
          <p:cNvGrpSpPr/>
          <p:nvPr/>
        </p:nvGrpSpPr>
        <p:grpSpPr>
          <a:xfrm rot="10800000">
            <a:off x="1509356" y="354517"/>
            <a:ext cx="9410907" cy="6911127"/>
            <a:chOff x="1282756" y="26746"/>
            <a:chExt cx="6692755" cy="5156533"/>
          </a:xfrm>
        </p:grpSpPr>
        <p:sp>
          <p:nvSpPr>
            <p:cNvPr id="590" name="Google Shape;590;p124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124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2" name="Google Shape;592;p124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124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124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124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124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124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124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124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124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124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124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124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124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124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124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124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124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124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124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124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124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124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125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125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125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125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125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125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125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125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125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125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125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125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125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125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125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125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125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125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125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125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125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125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125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125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26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41" name="Google Shape;641;p126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42" name="Google Shape;642;p126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126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126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126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126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126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126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126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126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126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126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126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126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126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126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126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126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126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3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9" name="Google Shape;669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52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5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75" name="Google Shape;675;p5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5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7" name="Google Shape;677;p5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53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0" name="Google Shape;680;p53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81" name="Google Shape;681;p5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2" name="Google Shape;682;p5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5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5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6" name="Google Shape;686;p5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87" name="Google Shape;687;p54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88" name="Google Shape;688;p5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9" name="Google Shape;689;p5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5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Đầu trang của Phần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5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5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4" name="Google Shape;694;p5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95" name="Google Shape;695;p5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6" name="Google Shape;696;p5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97" name="Google Shape;697;p5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5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5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5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5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5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5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5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5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5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5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5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12" name="Google Shape;712;p5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13" name="Google Shape;713;p5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4" name="Google Shape;714;p5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5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5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5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19" name="Google Shape;719;p5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20" name="Google Shape;720;p5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5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5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6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6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6" name="Google Shape;726;p6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6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6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61"/>
          <p:cNvSpPr txBox="1">
            <a:spLocks noGrp="1"/>
          </p:cNvSpPr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61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2" name="Google Shape;732;p6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6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6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40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40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44" name="Google Shape;744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5" name="Google Shape;745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1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0" name="Google Shape;800;p11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1" name="Google Shape;801;p1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2" name="Google Shape;802;p11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3" name="Google Shape;803;p11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116"/>
          <p:cNvSpPr txBox="1">
            <a:spLocks noGrp="1"/>
          </p:cNvSpPr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6" name="Google Shape;806;p116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7" name="Google Shape;807;p1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1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i Nội dung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ép so sánh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4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4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4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ỉ Tiêu đề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ội dung với Chú thích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̉nh với Chú thích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9.jp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1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1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86" name="Google Shape;86;p3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3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74" name="Google Shape;374;p3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62" name="Google Shape;662;p3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3" name="Google Shape;66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4" name="Google Shape;66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5" name="Google Shape;66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3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37" name="Google Shape;737;p3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8" name="Google Shape;738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9" name="Google Shape;739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0" name="Google Shape;740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8" r:id="rId2"/>
    <p:sldLayoutId id="2147483709" r:id="rId3"/>
  </p:sldLayoutIdLst>
  <p:transition spd="slow">
    <p:wipe dir="d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png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2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4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2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4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2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4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2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audio" Target="../media/media8.m4a"/><Relationship Id="rId7" Type="http://schemas.openxmlformats.org/officeDocument/2006/relationships/image" Target="../media/image22.png"/><Relationship Id="rId2" Type="http://schemas.microsoft.com/office/2007/relationships/media" Target="../media/media8.m4a"/><Relationship Id="rId1" Type="http://schemas.openxmlformats.org/officeDocument/2006/relationships/vmlDrawing" Target="../drawings/vmlDrawing2.v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50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2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5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2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5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8" name="Google Shape;113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225"/>
            <a:ext cx="12166712" cy="684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3" name="Google Shape;124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7566" y="742949"/>
            <a:ext cx="10599542" cy="5186795"/>
          </a:xfrm>
          <a:prstGeom prst="rect">
            <a:avLst/>
          </a:prstGeom>
          <a:noFill/>
          <a:ln>
            <a:noFill/>
          </a:ln>
        </p:spPr>
      </p:pic>
      <p:sp>
        <p:nvSpPr>
          <p:cNvPr id="1245" name="Google Shape;1245;p11"/>
          <p:cNvSpPr/>
          <p:nvPr/>
        </p:nvSpPr>
        <p:spPr>
          <a:xfrm>
            <a:off x="7604241" y="3104802"/>
            <a:ext cx="417542" cy="463088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6" name="Google Shape;1246;p11"/>
          <p:cNvSpPr/>
          <p:nvPr/>
        </p:nvSpPr>
        <p:spPr>
          <a:xfrm>
            <a:off x="5413749" y="5126182"/>
            <a:ext cx="446724" cy="553489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Track 5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57530" y="105570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5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7" name="Google Shape;132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28" name="Google Shape;1328;p6"/>
          <p:cNvSpPr txBox="1"/>
          <p:nvPr/>
        </p:nvSpPr>
        <p:spPr>
          <a:xfrm>
            <a:off x="762000" y="971204"/>
            <a:ext cx="909974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  <a:buClr>
                <a:schemeClr val="dk1"/>
              </a:buClr>
              <a:buSzPts val="3600"/>
            </a:pPr>
            <a:r>
              <a:rPr lang="en-US" sz="6600" b="1" smtClean="0">
                <a:solidFill>
                  <a:srgbClr val="FF0000"/>
                </a:solidFill>
                <a:latin typeface=".VnCooper" pitchFamily="34" charset="0"/>
                <a:ea typeface="Bilbo"/>
                <a:cs typeface="Bilbo"/>
                <a:sym typeface="Bilbo"/>
              </a:rPr>
              <a:t>4. Read </a:t>
            </a:r>
            <a:r>
              <a:rPr lang="en-US" sz="6600" b="1">
                <a:solidFill>
                  <a:srgbClr val="FF0000"/>
                </a:solidFill>
                <a:latin typeface=".VnCooper" pitchFamily="34" charset="0"/>
                <a:ea typeface="Bilbo"/>
                <a:cs typeface="Bilbo"/>
                <a:sym typeface="Bilbo"/>
              </a:rPr>
              <a:t>and tick.</a:t>
            </a:r>
            <a:endParaRPr lang="en-US" sz="6600" b="1">
              <a:solidFill>
                <a:schemeClr val="accent3"/>
              </a:solidFill>
              <a:latin typeface=".VnCooper" pitchFamily="34" charset="0"/>
              <a:ea typeface="Bilbo"/>
              <a:cs typeface="Bilbo"/>
              <a:sym typeface="Bilbo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endParaRPr sz="6600" b="1" i="0" u="none" strike="noStrike" cap="none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</p:spTree>
    <p:extLst>
      <p:ext uri="{BB962C8B-B14F-4D97-AF65-F5344CB8AC3E}">
        <p14:creationId xmlns:p14="http://schemas.microsoft.com/office/powerpoint/2010/main" val="210087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4" name="Google Shape;1334;p7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25413"/>
            <a:ext cx="11280775" cy="66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5" name="Google Shape;1335;p7"/>
          <p:cNvSpPr txBox="1"/>
          <p:nvPr/>
        </p:nvSpPr>
        <p:spPr>
          <a:xfrm>
            <a:off x="4162336" y="4492082"/>
            <a:ext cx="1057237" cy="509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4800" b="1" i="0" u="none" strike="noStrike" cap="none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✔</a:t>
            </a:r>
            <a:endParaRPr sz="4400" b="1" i="0" u="none" strike="noStrike" cap="none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36" name="Google Shape;1336;p7"/>
          <p:cNvSpPr txBox="1"/>
          <p:nvPr/>
        </p:nvSpPr>
        <p:spPr>
          <a:xfrm>
            <a:off x="5924626" y="5002037"/>
            <a:ext cx="751203" cy="415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4800" b="1" i="0" u="none" strike="noStrike" cap="none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✔</a:t>
            </a:r>
            <a:endParaRPr sz="4400" b="1" i="0" u="none" strike="noStrike" cap="none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37" name="Google Shape;1337;p7"/>
          <p:cNvSpPr txBox="1"/>
          <p:nvPr/>
        </p:nvSpPr>
        <p:spPr>
          <a:xfrm>
            <a:off x="7651164" y="5528178"/>
            <a:ext cx="751203" cy="415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4800" b="1" i="0" u="none" strike="noStrike" cap="none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✔</a:t>
            </a:r>
            <a:endParaRPr sz="4400" b="1" i="0" u="none" strike="noStrike" cap="none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38" name="Google Shape;1338;p7"/>
          <p:cNvSpPr txBox="1"/>
          <p:nvPr/>
        </p:nvSpPr>
        <p:spPr>
          <a:xfrm>
            <a:off x="9230286" y="5943732"/>
            <a:ext cx="751203" cy="509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r>
              <a:rPr lang="en-US" sz="4800" b="1" i="0" u="none" strike="noStrike" cap="none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✔</a:t>
            </a:r>
            <a:endParaRPr sz="4400" b="1" i="0" u="none" strike="noStrike" cap="none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83969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3" name="Google Shape;134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44" name="Google Shape;1344;p8"/>
          <p:cNvSpPr txBox="1"/>
          <p:nvPr/>
        </p:nvSpPr>
        <p:spPr>
          <a:xfrm>
            <a:off x="1363781" y="1215882"/>
            <a:ext cx="9269260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ts val="3600"/>
            </a:pPr>
            <a:r>
              <a:rPr lang="en-US" sz="6600" b="1" smtClean="0">
                <a:solidFill>
                  <a:srgbClr val="FF0000"/>
                </a:solidFill>
                <a:latin typeface=".VnCooper" pitchFamily="34" charset="0"/>
                <a:ea typeface="Schoolbell"/>
                <a:cs typeface="Schoolbell"/>
                <a:sym typeface="Schoolbell"/>
              </a:rPr>
              <a:t>5. Let’s </a:t>
            </a:r>
            <a:r>
              <a:rPr lang="en-US" sz="6600" b="1">
                <a:solidFill>
                  <a:srgbClr val="FF0000"/>
                </a:solidFill>
                <a:latin typeface=".VnCooper" pitchFamily="34" charset="0"/>
                <a:ea typeface="Schoolbell"/>
                <a:cs typeface="Schoolbell"/>
                <a:sym typeface="Schoolbell"/>
              </a:rPr>
              <a:t>write.</a:t>
            </a:r>
            <a:endParaRPr lang="en-US" sz="6600" b="1">
              <a:solidFill>
                <a:schemeClr val="accent3"/>
              </a:solidFill>
              <a:latin typeface=".VnCooper" pitchFamily="34" charset="0"/>
              <a:ea typeface="Schoolbell"/>
              <a:cs typeface="Schoolbell"/>
              <a:sym typeface="Schoolbell"/>
            </a:endParaRPr>
          </a:p>
        </p:txBody>
      </p:sp>
    </p:spTree>
    <p:extLst>
      <p:ext uri="{BB962C8B-B14F-4D97-AF65-F5344CB8AC3E}">
        <p14:creationId xmlns:p14="http://schemas.microsoft.com/office/powerpoint/2010/main" val="2265524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50" name="Google Shape;1350;p9"/>
          <p:cNvGraphicFramePr/>
          <p:nvPr/>
        </p:nvGraphicFramePr>
        <p:xfrm>
          <a:off x="1262063" y="1355725"/>
          <a:ext cx="9667875" cy="414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r:id="rId4" imgW="9667875" imgH="4143375" progId="PBrush">
                  <p:embed/>
                </p:oleObj>
              </mc:Choice>
              <mc:Fallback>
                <p:oleObj r:id="rId4" imgW="9667875" imgH="4143375" progId="PBrush">
                  <p:embed/>
                  <p:pic>
                    <p:nvPicPr>
                      <p:cNvPr id="0" name="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1262063" y="1355725"/>
                        <a:ext cx="9667875" cy="414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71581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1" name="Google Shape;125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2" name="Google Shape;1252;p12"/>
          <p:cNvSpPr txBox="1"/>
          <p:nvPr/>
        </p:nvSpPr>
        <p:spPr>
          <a:xfrm>
            <a:off x="2465548" y="973742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4C4B4B"/>
              </a:buClr>
              <a:buSzPts val="3600"/>
            </a:pPr>
            <a:r>
              <a:rPr lang="en-US" sz="6600">
                <a:solidFill>
                  <a:srgbClr val="FF0000"/>
                </a:solidFill>
                <a:latin typeface=".VnCooper" pitchFamily="34" charset="0"/>
                <a:ea typeface="Schoolbell"/>
                <a:cs typeface="Schoolbell"/>
                <a:sym typeface="Schoolbell"/>
              </a:rPr>
              <a:t>Game time</a:t>
            </a:r>
            <a:endParaRPr lang="en-US" sz="5000" b="1">
              <a:solidFill>
                <a:srgbClr val="FFD18D"/>
              </a:solidFill>
              <a:latin typeface=".VnCooper" pitchFamily="34" charset="0"/>
              <a:ea typeface="Bilbo"/>
              <a:cs typeface="Bilbo"/>
              <a:sym typeface="Bilbo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</a:pP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endParaRPr sz="5000" b="1" i="0" u="none" strike="noStrike" cap="none">
              <a:solidFill>
                <a:srgbClr val="FFD18D"/>
              </a:solidFill>
              <a:latin typeface="Bilbo"/>
              <a:ea typeface="Bilbo"/>
              <a:cs typeface="Bilbo"/>
              <a:sym typeface="Bilb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8" name="Google Shape;125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94073" y="5660056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9" name="Google Shape;1259;p13"/>
          <p:cNvSpPr txBox="1"/>
          <p:nvPr/>
        </p:nvSpPr>
        <p:spPr>
          <a:xfrm>
            <a:off x="2244725" y="0"/>
            <a:ext cx="8139352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HOBBIES</a:t>
            </a:r>
            <a:endParaRPr/>
          </a:p>
        </p:txBody>
      </p:sp>
      <p:pic>
        <p:nvPicPr>
          <p:cNvPr id="1260" name="Google Shape;126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413" y="2229182"/>
            <a:ext cx="1955152" cy="183638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1" name="Google Shape;126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8413" y="548897"/>
            <a:ext cx="2229193" cy="125761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2" name="Google Shape;1262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4077" y="4473526"/>
            <a:ext cx="2335634" cy="135039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3" name="Google Shape;1263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45284" y="2229182"/>
            <a:ext cx="2949276" cy="162423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4" name="Google Shape;1264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47052" y="4347841"/>
            <a:ext cx="2626796" cy="17054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5" name="Google Shape;1265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94306" y="572283"/>
            <a:ext cx="2379542" cy="165689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266" name="Google Shape;1266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68455" y="4310723"/>
            <a:ext cx="2899150" cy="188933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14"/>
          <p:cNvSpPr/>
          <p:nvPr/>
        </p:nvSpPr>
        <p:spPr>
          <a:xfrm>
            <a:off x="1541822" y="96796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3" name="Google Shape;1273;p14"/>
          <p:cNvSpPr/>
          <p:nvPr/>
        </p:nvSpPr>
        <p:spPr>
          <a:xfrm>
            <a:off x="4610010" y="103902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4" name="Google Shape;1274;p14"/>
          <p:cNvSpPr/>
          <p:nvPr/>
        </p:nvSpPr>
        <p:spPr>
          <a:xfrm>
            <a:off x="7645310" y="96796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5" name="Google Shape;1275;p14"/>
          <p:cNvSpPr/>
          <p:nvPr/>
        </p:nvSpPr>
        <p:spPr>
          <a:xfrm>
            <a:off x="1541822" y="1811654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6" name="Google Shape;1276;p14"/>
          <p:cNvSpPr/>
          <p:nvPr/>
        </p:nvSpPr>
        <p:spPr>
          <a:xfrm>
            <a:off x="4581001" y="1811653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7" name="Google Shape;1277;p14"/>
          <p:cNvSpPr/>
          <p:nvPr/>
        </p:nvSpPr>
        <p:spPr>
          <a:xfrm>
            <a:off x="7658010" y="1811652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8" name="Google Shape;1278;p14"/>
          <p:cNvSpPr/>
          <p:nvPr/>
        </p:nvSpPr>
        <p:spPr>
          <a:xfrm>
            <a:off x="1541822" y="3546393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9" name="Google Shape;1279;p14"/>
          <p:cNvSpPr/>
          <p:nvPr/>
        </p:nvSpPr>
        <p:spPr>
          <a:xfrm>
            <a:off x="4589194" y="3561994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0" name="Google Shape;1280;p14"/>
          <p:cNvSpPr/>
          <p:nvPr/>
        </p:nvSpPr>
        <p:spPr>
          <a:xfrm>
            <a:off x="7658010" y="3545624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1" name="Google Shape;1281;p14"/>
          <p:cNvSpPr/>
          <p:nvPr/>
        </p:nvSpPr>
        <p:spPr>
          <a:xfrm>
            <a:off x="1555569" y="5260753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2" name="Google Shape;1282;p14"/>
          <p:cNvSpPr/>
          <p:nvPr/>
        </p:nvSpPr>
        <p:spPr>
          <a:xfrm>
            <a:off x="4571821" y="5277322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3" name="Google Shape;1283;p14"/>
          <p:cNvSpPr/>
          <p:nvPr/>
        </p:nvSpPr>
        <p:spPr>
          <a:xfrm>
            <a:off x="7645310" y="5260752"/>
            <a:ext cx="2908660" cy="15332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4" name="Google Shape;1284;p14" descr="Ảnh có chứa đồ chơi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1363" y="291472"/>
            <a:ext cx="1005818" cy="1158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5" name="Google Shape;128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12768" y="3546779"/>
            <a:ext cx="2566768" cy="1548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6" name="Google Shape;1286;p14" descr="Ảnh có chứa đồ chơi, đồ họa véc-tơ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17800" y="5349886"/>
            <a:ext cx="1389080" cy="138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p14" descr="Ảnh có chứa đồ chơi, búp bê, nữ&#10;&#10;Mô tả được tạo tự độ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26776" y="1932856"/>
            <a:ext cx="745728" cy="1309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8" name="Google Shape;1288;p14" descr="Ảnh có chứa tối&#10;&#10;Mô tả được tạo tự độ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34928" y="1811156"/>
            <a:ext cx="1908425" cy="1348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9" name="Google Shape;1289;p14" descr="Ảnh có chứa văn bản, đồ họa véc-tơ, búp bê&#10;&#10;Mô tả được tạo tự độ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84428" y="3537268"/>
            <a:ext cx="1223144" cy="1549959"/>
          </a:xfrm>
          <a:prstGeom prst="rect">
            <a:avLst/>
          </a:prstGeom>
          <a:noFill/>
          <a:ln>
            <a:noFill/>
          </a:ln>
        </p:spPr>
      </p:pic>
      <p:sp>
        <p:nvSpPr>
          <p:cNvPr id="1290" name="Google Shape;1290;p14"/>
          <p:cNvSpPr txBox="1"/>
          <p:nvPr/>
        </p:nvSpPr>
        <p:spPr>
          <a:xfrm>
            <a:off x="1549758" y="278865"/>
            <a:ext cx="300364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What’s your hobby?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It’s running.</a:t>
            </a:r>
            <a:endParaRPr/>
          </a:p>
        </p:txBody>
      </p:sp>
      <p:sp>
        <p:nvSpPr>
          <p:cNvPr id="1291" name="Google Shape;1291;p14"/>
          <p:cNvSpPr txBox="1"/>
          <p:nvPr/>
        </p:nvSpPr>
        <p:spPr>
          <a:xfrm>
            <a:off x="7714763" y="278865"/>
            <a:ext cx="3172087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What’s your hobby?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 like singing.</a:t>
            </a:r>
            <a:endParaRPr/>
          </a:p>
        </p:txBody>
      </p:sp>
      <p:sp>
        <p:nvSpPr>
          <p:cNvPr id="1292" name="Google Shape;1292;p14"/>
          <p:cNvSpPr txBox="1"/>
          <p:nvPr/>
        </p:nvSpPr>
        <p:spPr>
          <a:xfrm>
            <a:off x="4589194" y="5467996"/>
            <a:ext cx="2812452" cy="124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What’s your hobby?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 like cooking.</a:t>
            </a:r>
            <a:endParaRPr/>
          </a:p>
        </p:txBody>
      </p:sp>
      <p:sp>
        <p:nvSpPr>
          <p:cNvPr id="1293" name="Google Shape;1293;p14"/>
          <p:cNvSpPr txBox="1"/>
          <p:nvPr/>
        </p:nvSpPr>
        <p:spPr>
          <a:xfrm>
            <a:off x="1611702" y="5349887"/>
            <a:ext cx="2998308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What’s your hobby?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It’s painting.</a:t>
            </a:r>
            <a:endParaRPr/>
          </a:p>
        </p:txBody>
      </p:sp>
      <p:sp>
        <p:nvSpPr>
          <p:cNvPr id="1294" name="Google Shape;1294;p14"/>
          <p:cNvSpPr txBox="1"/>
          <p:nvPr/>
        </p:nvSpPr>
        <p:spPr>
          <a:xfrm>
            <a:off x="7677263" y="3685735"/>
            <a:ext cx="316696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What’s your hobby?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 like walking.</a:t>
            </a:r>
            <a:endParaRPr/>
          </a:p>
        </p:txBody>
      </p:sp>
      <p:sp>
        <p:nvSpPr>
          <p:cNvPr id="1295" name="Google Shape;1295;p14"/>
          <p:cNvSpPr txBox="1"/>
          <p:nvPr/>
        </p:nvSpPr>
        <p:spPr>
          <a:xfrm>
            <a:off x="4557450" y="2067034"/>
            <a:ext cx="3039179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What’s your hobby?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It’s swimming.</a:t>
            </a:r>
            <a:endParaRPr/>
          </a:p>
        </p:txBody>
      </p:sp>
      <p:sp>
        <p:nvSpPr>
          <p:cNvPr id="1296" name="Google Shape;1296;p14"/>
          <p:cNvSpPr/>
          <p:nvPr/>
        </p:nvSpPr>
        <p:spPr>
          <a:xfrm>
            <a:off x="1549757" y="79605"/>
            <a:ext cx="2958921" cy="1625242"/>
          </a:xfrm>
          <a:prstGeom prst="rect">
            <a:avLst/>
          </a:prstGeom>
          <a:blipFill rotWithShape="1">
            <a:blip r:embed="rId9">
              <a:alphaModFix/>
            </a:blip>
            <a:tile tx="0" ty="0" sx="100000" sy="100000" flip="none" algn="tl"/>
          </a:blip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</a:t>
            </a:r>
            <a:endParaRPr/>
          </a:p>
        </p:txBody>
      </p:sp>
      <p:sp>
        <p:nvSpPr>
          <p:cNvPr id="1297" name="Google Shape;1297;p14"/>
          <p:cNvSpPr/>
          <p:nvPr/>
        </p:nvSpPr>
        <p:spPr>
          <a:xfrm>
            <a:off x="3709209" y="990601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8" name="Google Shape;1298;p14"/>
          <p:cNvSpPr/>
          <p:nvPr/>
        </p:nvSpPr>
        <p:spPr>
          <a:xfrm>
            <a:off x="4589491" y="57904"/>
            <a:ext cx="2958921" cy="1625242"/>
          </a:xfrm>
          <a:prstGeom prst="rect">
            <a:avLst/>
          </a:prstGeom>
          <a:blipFill rotWithShape="1">
            <a:blip r:embed="rId9">
              <a:alphaModFix/>
            </a:blip>
            <a:tile tx="0" ty="0" sx="100000" sy="100000" flip="none" algn="tl"/>
          </a:blip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2</a:t>
            </a:r>
            <a:endParaRPr/>
          </a:p>
        </p:txBody>
      </p:sp>
      <p:sp>
        <p:nvSpPr>
          <p:cNvPr id="1299" name="Google Shape;1299;p14"/>
          <p:cNvSpPr/>
          <p:nvPr/>
        </p:nvSpPr>
        <p:spPr>
          <a:xfrm>
            <a:off x="6750859" y="994053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0" name="Google Shape;1300;p14"/>
          <p:cNvSpPr/>
          <p:nvPr/>
        </p:nvSpPr>
        <p:spPr>
          <a:xfrm>
            <a:off x="7617865" y="93426"/>
            <a:ext cx="2958921" cy="1625242"/>
          </a:xfrm>
          <a:prstGeom prst="rect">
            <a:avLst/>
          </a:prstGeom>
          <a:blipFill rotWithShape="1">
            <a:blip r:embed="rId9">
              <a:alphaModFix/>
            </a:blip>
            <a:tile tx="0" ty="0" sx="100000" sy="100000" flip="none" algn="tl"/>
          </a:blip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3</a:t>
            </a:r>
            <a:endParaRPr/>
          </a:p>
        </p:txBody>
      </p:sp>
      <p:sp>
        <p:nvSpPr>
          <p:cNvPr id="1301" name="Google Shape;1301;p14"/>
          <p:cNvSpPr/>
          <p:nvPr/>
        </p:nvSpPr>
        <p:spPr>
          <a:xfrm>
            <a:off x="9786159" y="983893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2" name="Google Shape;1302;p14"/>
          <p:cNvSpPr/>
          <p:nvPr/>
        </p:nvSpPr>
        <p:spPr>
          <a:xfrm>
            <a:off x="1543230" y="1805592"/>
            <a:ext cx="2958921" cy="1625242"/>
          </a:xfrm>
          <a:prstGeom prst="rect">
            <a:avLst/>
          </a:prstGeom>
          <a:blipFill rotWithShape="1">
            <a:blip r:embed="rId9">
              <a:alphaModFix/>
            </a:blip>
            <a:tile tx="0" ty="0" sx="100000" sy="100000" flip="none" algn="tl"/>
          </a:blip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4</a:t>
            </a:r>
            <a:endParaRPr/>
          </a:p>
        </p:txBody>
      </p:sp>
      <p:sp>
        <p:nvSpPr>
          <p:cNvPr id="1303" name="Google Shape;1303;p14"/>
          <p:cNvSpPr/>
          <p:nvPr/>
        </p:nvSpPr>
        <p:spPr>
          <a:xfrm>
            <a:off x="3702680" y="2695299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4" name="Google Shape;1304;p14"/>
          <p:cNvSpPr/>
          <p:nvPr/>
        </p:nvSpPr>
        <p:spPr>
          <a:xfrm>
            <a:off x="4581001" y="1796165"/>
            <a:ext cx="2958921" cy="1625242"/>
          </a:xfrm>
          <a:prstGeom prst="rect">
            <a:avLst/>
          </a:prstGeom>
          <a:blipFill rotWithShape="1">
            <a:blip r:embed="rId9">
              <a:alphaModFix/>
            </a:blip>
            <a:tile tx="0" ty="0" sx="100000" sy="100000" flip="none" algn="tl"/>
          </a:blip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5</a:t>
            </a:r>
            <a:endParaRPr/>
          </a:p>
        </p:txBody>
      </p:sp>
      <p:sp>
        <p:nvSpPr>
          <p:cNvPr id="1305" name="Google Shape;1305;p14"/>
          <p:cNvSpPr/>
          <p:nvPr/>
        </p:nvSpPr>
        <p:spPr>
          <a:xfrm>
            <a:off x="6744330" y="2698751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6" name="Google Shape;1306;p14"/>
          <p:cNvSpPr/>
          <p:nvPr/>
        </p:nvSpPr>
        <p:spPr>
          <a:xfrm>
            <a:off x="7620180" y="1755498"/>
            <a:ext cx="2958921" cy="1625242"/>
          </a:xfrm>
          <a:prstGeom prst="rect">
            <a:avLst/>
          </a:prstGeom>
          <a:blipFill rotWithShape="1">
            <a:blip r:embed="rId9">
              <a:alphaModFix/>
            </a:blip>
            <a:tile tx="0" ty="0" sx="100000" sy="100000" flip="none" algn="tl"/>
          </a:blip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6</a:t>
            </a:r>
            <a:endParaRPr/>
          </a:p>
        </p:txBody>
      </p:sp>
      <p:sp>
        <p:nvSpPr>
          <p:cNvPr id="1307" name="Google Shape;1307;p14"/>
          <p:cNvSpPr/>
          <p:nvPr/>
        </p:nvSpPr>
        <p:spPr>
          <a:xfrm>
            <a:off x="9779630" y="2688591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8" name="Google Shape;1308;p14"/>
          <p:cNvSpPr/>
          <p:nvPr/>
        </p:nvSpPr>
        <p:spPr>
          <a:xfrm>
            <a:off x="1556545" y="3461985"/>
            <a:ext cx="2958921" cy="1625242"/>
          </a:xfrm>
          <a:prstGeom prst="rect">
            <a:avLst/>
          </a:prstGeom>
          <a:blipFill rotWithShape="1">
            <a:blip r:embed="rId9">
              <a:alphaModFix/>
            </a:blip>
            <a:tile tx="0" ty="0" sx="100000" sy="100000" flip="none" algn="tl"/>
          </a:blip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7</a:t>
            </a:r>
            <a:endParaRPr/>
          </a:p>
        </p:txBody>
      </p:sp>
      <p:sp>
        <p:nvSpPr>
          <p:cNvPr id="1309" name="Google Shape;1309;p14"/>
          <p:cNvSpPr/>
          <p:nvPr/>
        </p:nvSpPr>
        <p:spPr>
          <a:xfrm>
            <a:off x="3715380" y="4394201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0" name="Google Shape;1310;p14"/>
          <p:cNvSpPr/>
          <p:nvPr/>
        </p:nvSpPr>
        <p:spPr>
          <a:xfrm>
            <a:off x="4569918" y="3467403"/>
            <a:ext cx="2958921" cy="1625242"/>
          </a:xfrm>
          <a:prstGeom prst="rect">
            <a:avLst/>
          </a:prstGeom>
          <a:blipFill rotWithShape="1">
            <a:blip r:embed="rId9">
              <a:alphaModFix/>
            </a:blip>
            <a:tile tx="0" ty="0" sx="100000" sy="100000" flip="none" algn="tl"/>
          </a:blip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8</a:t>
            </a:r>
            <a:endParaRPr/>
          </a:p>
        </p:txBody>
      </p:sp>
      <p:sp>
        <p:nvSpPr>
          <p:cNvPr id="1311" name="Google Shape;1311;p14"/>
          <p:cNvSpPr/>
          <p:nvPr/>
        </p:nvSpPr>
        <p:spPr>
          <a:xfrm>
            <a:off x="6757030" y="4397653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2" name="Google Shape;1312;p14"/>
          <p:cNvSpPr/>
          <p:nvPr/>
        </p:nvSpPr>
        <p:spPr>
          <a:xfrm>
            <a:off x="7645310" y="3510717"/>
            <a:ext cx="2958921" cy="1625242"/>
          </a:xfrm>
          <a:prstGeom prst="rect">
            <a:avLst/>
          </a:prstGeom>
          <a:blipFill rotWithShape="1">
            <a:blip r:embed="rId9">
              <a:alphaModFix/>
            </a:blip>
            <a:tile tx="0" ty="0" sx="100000" sy="100000" flip="none" algn="tl"/>
          </a:blip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9</a:t>
            </a:r>
            <a:endParaRPr/>
          </a:p>
        </p:txBody>
      </p:sp>
      <p:sp>
        <p:nvSpPr>
          <p:cNvPr id="1313" name="Google Shape;1313;p14"/>
          <p:cNvSpPr/>
          <p:nvPr/>
        </p:nvSpPr>
        <p:spPr>
          <a:xfrm>
            <a:off x="9792330" y="4387493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4" name="Google Shape;1314;p14"/>
          <p:cNvSpPr/>
          <p:nvPr/>
        </p:nvSpPr>
        <p:spPr>
          <a:xfrm>
            <a:off x="1541822" y="5209459"/>
            <a:ext cx="2958921" cy="1625242"/>
          </a:xfrm>
          <a:prstGeom prst="rect">
            <a:avLst/>
          </a:prstGeom>
          <a:blipFill rotWithShape="1">
            <a:blip r:embed="rId9">
              <a:alphaModFix/>
            </a:blip>
            <a:tile tx="0" ty="0" sx="100000" sy="100000" flip="none" algn="tl"/>
          </a:blip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10</a:t>
            </a:r>
            <a:endParaRPr/>
          </a:p>
        </p:txBody>
      </p:sp>
      <p:sp>
        <p:nvSpPr>
          <p:cNvPr id="1315" name="Google Shape;1315;p14"/>
          <p:cNvSpPr/>
          <p:nvPr/>
        </p:nvSpPr>
        <p:spPr>
          <a:xfrm>
            <a:off x="3702680" y="6111599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6" name="Google Shape;1316;p14"/>
          <p:cNvSpPr/>
          <p:nvPr/>
        </p:nvSpPr>
        <p:spPr>
          <a:xfrm>
            <a:off x="4556259" y="5231325"/>
            <a:ext cx="2958921" cy="1625242"/>
          </a:xfrm>
          <a:prstGeom prst="rect">
            <a:avLst/>
          </a:prstGeom>
          <a:blipFill rotWithShape="1">
            <a:blip r:embed="rId9">
              <a:alphaModFix/>
            </a:blip>
            <a:tile tx="0" ty="0" sx="100000" sy="100000" flip="none" algn="tl"/>
          </a:blip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11</a:t>
            </a:r>
            <a:endParaRPr/>
          </a:p>
        </p:txBody>
      </p:sp>
      <p:sp>
        <p:nvSpPr>
          <p:cNvPr id="1317" name="Google Shape;1317;p14"/>
          <p:cNvSpPr/>
          <p:nvPr/>
        </p:nvSpPr>
        <p:spPr>
          <a:xfrm>
            <a:off x="6744330" y="6115051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8" name="Google Shape;1318;p14"/>
          <p:cNvSpPr/>
          <p:nvPr/>
        </p:nvSpPr>
        <p:spPr>
          <a:xfrm>
            <a:off x="7617865" y="5209736"/>
            <a:ext cx="2958921" cy="1625242"/>
          </a:xfrm>
          <a:prstGeom prst="rect">
            <a:avLst/>
          </a:prstGeom>
          <a:blipFill rotWithShape="1">
            <a:blip r:embed="rId9">
              <a:alphaModFix/>
            </a:blip>
            <a:tile tx="0" ty="0" sx="100000" sy="100000" flip="none" algn="tl"/>
          </a:blip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12</a:t>
            </a:r>
            <a:endParaRPr/>
          </a:p>
        </p:txBody>
      </p:sp>
      <p:sp>
        <p:nvSpPr>
          <p:cNvPr id="1319" name="Google Shape;1319;p14"/>
          <p:cNvSpPr/>
          <p:nvPr/>
        </p:nvSpPr>
        <p:spPr>
          <a:xfrm>
            <a:off x="9779630" y="6104891"/>
            <a:ext cx="678820" cy="6096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7" name="Google Shape;133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8" name="Google Shape;1338;p17"/>
          <p:cNvSpPr txBox="1"/>
          <p:nvPr/>
        </p:nvSpPr>
        <p:spPr>
          <a:xfrm>
            <a:off x="706582" y="208858"/>
            <a:ext cx="10529454" cy="3490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4C4B4B"/>
              </a:buClr>
              <a:buSzPts val="3600"/>
            </a:pPr>
            <a:r>
              <a:rPr lang="en-US" sz="6600" b="1">
                <a:solidFill>
                  <a:srgbClr val="FF0000"/>
                </a:solidFill>
                <a:latin typeface=".VnCooper" pitchFamily="34" charset="0"/>
                <a:ea typeface="Schoolbell"/>
                <a:cs typeface="Schoolbell"/>
                <a:sym typeface="Schoolbell"/>
              </a:rPr>
              <a:t>Fun </a:t>
            </a:r>
            <a:r>
              <a:rPr lang="en-US" sz="6600" b="1" smtClean="0">
                <a:solidFill>
                  <a:srgbClr val="FF0000"/>
                </a:solidFill>
                <a:latin typeface=".VnCooper" pitchFamily="34" charset="0"/>
                <a:ea typeface="Schoolbell"/>
                <a:cs typeface="Schoolbell"/>
                <a:sym typeface="Schoolbell"/>
              </a:rPr>
              <a:t>corner and </a:t>
            </a:r>
            <a:r>
              <a:rPr lang="en-US" sz="6600" b="1">
                <a:solidFill>
                  <a:srgbClr val="FF0000"/>
                </a:solidFill>
                <a:latin typeface=".VnCooper" pitchFamily="34" charset="0"/>
                <a:ea typeface="Schoolbell"/>
                <a:cs typeface="Schoolbell"/>
                <a:sym typeface="Schoolbell"/>
              </a:rPr>
              <a:t/>
            </a:r>
            <a:br>
              <a:rPr lang="en-US" sz="6600" b="1">
                <a:solidFill>
                  <a:srgbClr val="FF0000"/>
                </a:solidFill>
                <a:latin typeface=".VnCooper" pitchFamily="34" charset="0"/>
                <a:ea typeface="Schoolbell"/>
                <a:cs typeface="Schoolbell"/>
                <a:sym typeface="Schoolbell"/>
              </a:rPr>
            </a:br>
            <a:r>
              <a:rPr lang="en-US" sz="6600" b="1">
                <a:solidFill>
                  <a:srgbClr val="FF0000"/>
                </a:solidFill>
                <a:latin typeface=".VnCooper" pitchFamily="34" charset="0"/>
                <a:ea typeface="Schoolbell"/>
                <a:cs typeface="Schoolbell"/>
                <a:sym typeface="Schoolbell"/>
              </a:rPr>
              <a:t>Wrap-up</a:t>
            </a:r>
            <a:endParaRPr lang="en-US" sz="7200" b="1">
              <a:solidFill>
                <a:srgbClr val="FFD18D"/>
              </a:solidFill>
              <a:latin typeface=".VnCooper" pitchFamily="34" charset="0"/>
              <a:ea typeface="Schoolbell"/>
              <a:cs typeface="Schoolbell"/>
              <a:sym typeface="Schoolbel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</a:pP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endParaRPr sz="5000" b="1" i="0" u="none" strike="noStrike" cap="none">
              <a:solidFill>
                <a:srgbClr val="FFD18D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4" name="Google Shape;134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4185"/>
            <a:ext cx="9149585" cy="6853815"/>
          </a:xfrm>
          <a:prstGeom prst="rect">
            <a:avLst/>
          </a:prstGeom>
          <a:noFill/>
          <a:ln>
            <a:noFill/>
          </a:ln>
        </p:spPr>
      </p:pic>
      <p:sp>
        <p:nvSpPr>
          <p:cNvPr id="1345" name="Google Shape;1345;p18"/>
          <p:cNvSpPr/>
          <p:nvPr/>
        </p:nvSpPr>
        <p:spPr>
          <a:xfrm>
            <a:off x="2639616" y="1052736"/>
            <a:ext cx="6840760" cy="4608512"/>
          </a:xfrm>
          <a:prstGeom prst="ellipse">
            <a:avLst/>
          </a:prstGeom>
          <a:solidFill>
            <a:srgbClr val="8CB3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6" name="Google Shape;1346;p18"/>
          <p:cNvSpPr txBox="1"/>
          <p:nvPr/>
        </p:nvSpPr>
        <p:spPr>
          <a:xfrm>
            <a:off x="3559947" y="2132856"/>
            <a:ext cx="5708340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6600"/>
              <a:buFont typeface="Corben"/>
              <a:buNone/>
            </a:pPr>
            <a:r>
              <a:rPr lang="en-US" sz="6600" b="1" i="0" u="none" strike="noStrike" cap="none" dirty="0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SPELLING </a:t>
            </a:r>
            <a:r>
              <a:rPr lang="en-US" sz="6600" b="1" i="0" u="none" strike="noStrike" cap="none" dirty="0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HOBBIES</a:t>
            </a:r>
            <a:endParaRPr sz="6600" b="1" i="0" u="none" strike="noStrike" cap="none" dirty="0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1347" name="Google Shape;134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40217" y="5769349"/>
            <a:ext cx="2334575" cy="107280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48" name="Google Shape;1348;p18"/>
          <p:cNvPicPr preferRelativeResize="0"/>
          <p:nvPr/>
        </p:nvPicPr>
        <p:blipFill rotWithShape="1">
          <a:blip r:embed="rId5">
            <a:alphaModFix/>
          </a:blip>
          <a:srcRect l="-669" t="-404" r="669" b="53192"/>
          <a:stretch/>
        </p:blipFill>
        <p:spPr>
          <a:xfrm flipH="1">
            <a:off x="-99493" y="2466109"/>
            <a:ext cx="5600627" cy="4376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3" name="Google Shape;1143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1" y="0"/>
            <a:ext cx="82332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  <a:noFill/>
          <a:ln>
            <a:noFill/>
          </a:ln>
        </p:spPr>
      </p:pic>
      <p:sp>
        <p:nvSpPr>
          <p:cNvPr id="1145" name="Google Shape;1145;p2"/>
          <p:cNvSpPr/>
          <p:nvPr/>
        </p:nvSpPr>
        <p:spPr>
          <a:xfrm>
            <a:off x="3763656" y="3278357"/>
            <a:ext cx="584279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4296"/>
              </a:buClr>
              <a:buSzPts val="6000"/>
              <a:buFont typeface="Verdana"/>
              <a:buNone/>
            </a:pPr>
            <a:r>
              <a:rPr lang="en-US" sz="6000" b="1" i="0" u="none" strike="noStrike" cap="none">
                <a:solidFill>
                  <a:srgbClr val="874296"/>
                </a:solidFill>
                <a:latin typeface="Verdana"/>
                <a:ea typeface="Verdana"/>
                <a:cs typeface="Verdana"/>
                <a:sym typeface="Verdana"/>
              </a:rPr>
              <a:t>My hobbies</a:t>
            </a:r>
            <a:endParaRPr sz="6000" b="1" i="0" u="none" strike="noStrike" cap="none">
              <a:solidFill>
                <a:srgbClr val="87429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46" name="Google Shape;1146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1663" y="208466"/>
            <a:ext cx="943195" cy="479871"/>
          </a:xfrm>
          <a:prstGeom prst="rect">
            <a:avLst/>
          </a:prstGeom>
          <a:noFill/>
          <a:ln>
            <a:noFill/>
          </a:ln>
        </p:spPr>
      </p:pic>
      <p:sp>
        <p:nvSpPr>
          <p:cNvPr id="1148" name="Google Shape;1148;p2"/>
          <p:cNvSpPr txBox="1"/>
          <p:nvPr/>
        </p:nvSpPr>
        <p:spPr>
          <a:xfrm>
            <a:off x="521863" y="454811"/>
            <a:ext cx="922164" cy="173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66"/>
              <a:buFont typeface="Arial"/>
              <a:buNone/>
            </a:pPr>
            <a:r>
              <a:rPr lang="en-US" sz="10666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pic>
        <p:nvPicPr>
          <p:cNvPr id="1149" name="Google Shape;114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73847" y="4595795"/>
            <a:ext cx="4274061" cy="1059567"/>
          </a:xfrm>
          <a:prstGeom prst="rect">
            <a:avLst/>
          </a:prstGeom>
          <a:noFill/>
          <a:ln>
            <a:noFill/>
          </a:ln>
        </p:spPr>
      </p:pic>
      <p:sp>
        <p:nvSpPr>
          <p:cNvPr id="1150" name="Google Shape;1150;p2"/>
          <p:cNvSpPr txBox="1"/>
          <p:nvPr/>
        </p:nvSpPr>
        <p:spPr>
          <a:xfrm>
            <a:off x="4817263" y="4675638"/>
            <a:ext cx="3086457" cy="666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Comic Sans MS"/>
              <a:buNone/>
            </a:pPr>
            <a:r>
              <a:rPr lang="en-US" sz="3733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</a:t>
            </a:r>
            <a:r>
              <a:rPr lang="en-US" sz="3733" b="1" dirty="0"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sz="3733" b="1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52" name="Google Shape;1152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76400" y="1450762"/>
            <a:ext cx="1771897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153" name="Google Shape;1153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38143" y="1454963"/>
            <a:ext cx="1819529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154" name="Google Shape;1154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513607" y="4178781"/>
            <a:ext cx="1781424" cy="147658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155" name="Google Shape;1155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74055" y="3818563"/>
            <a:ext cx="1533322" cy="1903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358149" y="1588953"/>
            <a:ext cx="686752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 defTabSz="914400" eaLnBrk="1" fontAlgn="auto" latinLnBrk="0" hangingPunct="1">
              <a:buClr>
                <a:srgbClr val="FF0000"/>
              </a:buClr>
              <a:buSzPts val="6000"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r u n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n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705164" y="2955412"/>
            <a:ext cx="601369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w a l k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785062" y="4321872"/>
            <a:ext cx="601369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>
              <a:buClrTx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c o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o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k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4" name="15 CuadroTexto">
            <a:extLst>
              <a:ext uri="{FF2B5EF4-FFF2-40B4-BE49-F238E27FC236}">
                <a16:creationId xmlns:a16="http://schemas.microsoft.com/office/drawing/2014/main" xmlns="" id="{870280F6-D5AD-45ED-9789-FE97A81ABE58}"/>
              </a:ext>
            </a:extLst>
          </p:cNvPr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FILE_20220117_143444_Walking">
            <a:hlinkClick r:id="" action="ppaction://media"/>
            <a:extLst>
              <a:ext uri="{FF2B5EF4-FFF2-40B4-BE49-F238E27FC236}">
                <a16:creationId xmlns:a16="http://schemas.microsoft.com/office/drawing/2014/main" xmlns="" id="{EE95A516-DBC8-4639-9C8F-90286188D2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18954" y="1497702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788" y="2920753"/>
            <a:ext cx="1474190" cy="256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4096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 defTabSz="914400" eaLnBrk="1" fontAlgn="auto" latinLnBrk="0" hangingPunct="1">
              <a:buClrTx/>
              <a:buSzTx/>
              <a:buFont typeface="Arial"/>
              <a:buNone/>
              <a:tabLst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646910" y="1182507"/>
            <a:ext cx="650557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lvl="0" indent="0" algn="ctr">
              <a:buClr>
                <a:srgbClr val="FF0000"/>
              </a:buClr>
              <a:buSzPts val="6000"/>
              <a:buFont typeface="Arial"/>
              <a:buNone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d a n c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782197" y="3731280"/>
            <a:ext cx="650557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lvl="0" indent="0" algn="ctr">
              <a:buClr>
                <a:srgbClr val="FF0000"/>
              </a:buClr>
              <a:buSzPts val="6000"/>
              <a:buFont typeface="Arial"/>
              <a:buNone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c o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o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k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968904" y="2466936"/>
            <a:ext cx="697009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 defTabSz="914400" eaLnBrk="1" fontAlgn="auto" latinLnBrk="0" hangingPunct="1">
              <a:buClr>
                <a:srgbClr val="FF0000"/>
              </a:buClr>
              <a:buSzPts val="6000"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s w i m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m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FILE_20220117_143444_Cooking">
            <a:hlinkClick r:id="" action="ppaction://media"/>
            <a:extLst>
              <a:ext uri="{FF2B5EF4-FFF2-40B4-BE49-F238E27FC236}">
                <a16:creationId xmlns:a16="http://schemas.microsoft.com/office/drawing/2014/main" xmlns="" id="{3CF4249A-EAE6-454E-8D8D-27F865C5D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08002" y="1545978"/>
            <a:ext cx="487363" cy="487363"/>
          </a:xfrm>
          <a:prstGeom prst="rect">
            <a:avLst/>
          </a:prstGeom>
        </p:spPr>
      </p:pic>
      <p:pic>
        <p:nvPicPr>
          <p:cNvPr id="11" name="Google Shape;1375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40831" y="2846242"/>
            <a:ext cx="3266532" cy="1900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097939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152470" y="1700809"/>
            <a:ext cx="684903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p a i n t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566297" y="4360780"/>
            <a:ext cx="567918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lvl="0" indent="0" algn="ctr" defTabSz="914400" eaLnBrk="1" fontAlgn="auto" latinLnBrk="0" hangingPunct="1">
              <a:buClrTx/>
              <a:buSzTx/>
              <a:buFont typeface="Arial"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d r a w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953000" y="2989402"/>
            <a:ext cx="653415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>
              <a:buClrTx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s i n g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pic>
        <p:nvPicPr>
          <p:cNvPr id="2" name="FILE_20220117_143444_Painting">
            <a:hlinkClick r:id="" action="ppaction://media"/>
            <a:extLst>
              <a:ext uri="{FF2B5EF4-FFF2-40B4-BE49-F238E27FC236}">
                <a16:creationId xmlns:a16="http://schemas.microsoft.com/office/drawing/2014/main" xmlns="" id="{1685278D-97A3-4446-B1E7-180BAA2D8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08002" y="1570636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0DCD89C-7EEB-41A9-B098-6E43B49920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3273" y="3023261"/>
            <a:ext cx="3189732" cy="2823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5586194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9" grpId="0"/>
      <p:bldP spid="20" grpId="0"/>
      <p:bldP spid="20" grpId="1"/>
      <p:bldP spid="13" grpId="0"/>
      <p:bldP spid="1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807965" y="1796975"/>
            <a:ext cx="5746997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d a n c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628441" y="3049071"/>
            <a:ext cx="642327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>
              <a:buClrTx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r u n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n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469828" y="4397333"/>
            <a:ext cx="642327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lvl="0" indent="0" algn="ctr" defTabSz="914400" eaLnBrk="1" fontAlgn="auto" latinLnBrk="0" hangingPunct="1">
              <a:buClrTx/>
              <a:buSzTx/>
              <a:buFont typeface="Arial"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c o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o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k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pic>
        <p:nvPicPr>
          <p:cNvPr id="2" name="FILE_20220117_143444_Running">
            <a:hlinkClick r:id="" action="ppaction://media"/>
            <a:extLst>
              <a:ext uri="{FF2B5EF4-FFF2-40B4-BE49-F238E27FC236}">
                <a16:creationId xmlns:a16="http://schemas.microsoft.com/office/drawing/2014/main" xmlns="" id="{AFF77B6E-95B4-4FC1-82A0-230509DBF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14821" y="1553294"/>
            <a:ext cx="487363" cy="487363"/>
          </a:xfrm>
          <a:prstGeom prst="rect">
            <a:avLst/>
          </a:prstGeom>
        </p:spPr>
      </p:pic>
      <p:pic>
        <p:nvPicPr>
          <p:cNvPr id="11" name="Google Shape;1401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61032" y="2817454"/>
            <a:ext cx="3318862" cy="2936183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7746510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>
              <a:buClr>
                <a:srgbClr val="FFFEFE"/>
              </a:buClr>
              <a:buSzPts val="4400"/>
              <a:buFont typeface="Arial"/>
              <a:buNone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337451" y="1237402"/>
            <a:ext cx="608811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p a i n t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267498" y="4321580"/>
            <a:ext cx="595025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lvl="0" indent="0" algn="ctr" defTabSz="914400" eaLnBrk="1" fontAlgn="auto" latinLnBrk="0" hangingPunct="1">
              <a:buClrTx/>
              <a:buSzTx/>
              <a:buFont typeface="Arial"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s i n g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195009" y="2779491"/>
            <a:ext cx="588645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>
              <a:buClrTx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d a n c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5" name="14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FILE_20220117_143444_Singing">
            <a:hlinkClick r:id="" action="ppaction://media"/>
            <a:extLst>
              <a:ext uri="{FF2B5EF4-FFF2-40B4-BE49-F238E27FC236}">
                <a16:creationId xmlns:a16="http://schemas.microsoft.com/office/drawing/2014/main" xmlns="" id="{740E6F10-28B1-4EF2-AF3B-9D3702E1DA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08002" y="1494075"/>
            <a:ext cx="487363" cy="487363"/>
          </a:xfrm>
          <a:prstGeom prst="rect">
            <a:avLst/>
          </a:prstGeom>
        </p:spPr>
      </p:pic>
      <p:graphicFrame>
        <p:nvGraphicFramePr>
          <p:cNvPr id="11" name="Google Shape;1414;p23"/>
          <p:cNvGraphicFramePr/>
          <p:nvPr/>
        </p:nvGraphicFramePr>
        <p:xfrm>
          <a:off x="1586936" y="2875306"/>
          <a:ext cx="3816857" cy="248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r:id="rId8" imgW="3816857" imgH="2488619" progId="PBrush">
                  <p:embed/>
                </p:oleObj>
              </mc:Choice>
              <mc:Fallback>
                <p:oleObj r:id="rId8" imgW="3816857" imgH="2488619" progId="PBrush">
                  <p:embed/>
                  <p:pic>
                    <p:nvPicPr>
                      <p:cNvPr id="1414" name="Google Shape;1414;p23"/>
                      <p:cNvPicPr preferRelativeResize="0"/>
                      <p:nvPr/>
                    </p:nvPicPr>
                    <p:blipFill rotWithShape="1">
                      <a:blip r:embed="rId9">
                        <a:alphaModFix/>
                      </a:blip>
                      <a:srcRect/>
                      <a:stretch/>
                    </p:blipFill>
                    <p:spPr>
                      <a:xfrm>
                        <a:off x="1586936" y="2875306"/>
                        <a:ext cx="3816857" cy="2488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078031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S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latinLnBrk="0" hangingPunct="1">
              <a:buClr>
                <a:srgbClr val="FFFEFE"/>
              </a:buClr>
              <a:buSzPts val="4400"/>
              <a:tabLst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129771" y="1746102"/>
            <a:ext cx="628728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d a n c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495278" y="2989402"/>
            <a:ext cx="574422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>
              <a:buClrTx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d r a w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397252" y="4285546"/>
            <a:ext cx="61089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w a l k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pic>
        <p:nvPicPr>
          <p:cNvPr id="2" name="FILE_20220117_143444_Drawing">
            <a:hlinkClick r:id="" action="ppaction://media"/>
            <a:extLst>
              <a:ext uri="{FF2B5EF4-FFF2-40B4-BE49-F238E27FC236}">
                <a16:creationId xmlns:a16="http://schemas.microsoft.com/office/drawing/2014/main" xmlns="" id="{2BF11ED5-51A4-4395-96DA-1161240BE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08002" y="1457126"/>
            <a:ext cx="487363" cy="487363"/>
          </a:xfrm>
          <a:prstGeom prst="rect">
            <a:avLst/>
          </a:prstGeom>
        </p:spPr>
      </p:pic>
      <p:pic>
        <p:nvPicPr>
          <p:cNvPr id="11" name="Google Shape;1427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11002" y="2872873"/>
            <a:ext cx="3952950" cy="282534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7070122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Llamada rectangular redondeada"/>
          <p:cNvSpPr/>
          <p:nvPr/>
        </p:nvSpPr>
        <p:spPr>
          <a:xfrm>
            <a:off x="1933311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072481" y="1079781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>
              <a:buClr>
                <a:srgbClr val="FFFEFE"/>
              </a:buClr>
              <a:buSzPts val="4400"/>
              <a:buFont typeface="Arial"/>
              <a:buNone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471572" y="1548165"/>
            <a:ext cx="702945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w a l k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810859" y="4285006"/>
            <a:ext cx="698843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s w i m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m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191120" y="2916855"/>
            <a:ext cx="548541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>
              <a:buClrTx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s i n g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pic>
        <p:nvPicPr>
          <p:cNvPr id="2" name="FILE_20220117_143444_Swimming">
            <a:hlinkClick r:id="" action="ppaction://media"/>
            <a:extLst>
              <a:ext uri="{FF2B5EF4-FFF2-40B4-BE49-F238E27FC236}">
                <a16:creationId xmlns:a16="http://schemas.microsoft.com/office/drawing/2014/main" xmlns="" id="{3DA02A74-B3EE-49F2-A53E-8EC4177BC3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52893" y="1568633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64193E3-CEEF-4D44-9278-B00B7D1135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292" y="2916316"/>
            <a:ext cx="3828567" cy="2585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390785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22528"/>
              <a:gd name="adj2" fmla="val 7598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latinLnBrk="0" hangingPunct="1">
              <a:buClr>
                <a:srgbClr val="FFFEFE"/>
              </a:buClr>
              <a:buSzPts val="4400"/>
              <a:tabLst/>
              <a:defRPr/>
            </a:pP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How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you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spell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s-ES_tradnl" sz="4400" b="1" dirty="0" err="1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this</a:t>
            </a:r>
            <a:r>
              <a:rPr lang="es-ES_tradnl" sz="4400" b="1" dirty="0">
                <a:solidFill>
                  <a:srgbClr val="FFFEFE"/>
                </a:solidFill>
                <a:latin typeface="Calibri"/>
                <a:ea typeface="Calibri"/>
                <a:cs typeface="Calibri"/>
              </a:rPr>
              <a:t> hobby?</a:t>
            </a:r>
            <a:endParaRPr lang="es-ES" sz="4400" b="1" dirty="0">
              <a:solidFill>
                <a:srgbClr val="FFFEF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095783" y="1700809"/>
            <a:ext cx="6658067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p a i n t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735959" y="2989402"/>
            <a:ext cx="572261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d a n c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735959" y="4285546"/>
            <a:ext cx="587387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algn="ctr">
              <a:buClrTx/>
              <a:defRPr/>
            </a:pP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c o </a:t>
            </a:r>
            <a:r>
              <a:rPr lang="es-ES_tradnl" sz="6000" dirty="0" err="1">
                <a:solidFill>
                  <a:srgbClr val="FF0000"/>
                </a:solidFill>
                <a:latin typeface="Corben"/>
                <a:ea typeface="Corben"/>
                <a:cs typeface="Corben"/>
              </a:rPr>
              <a:t>o</a:t>
            </a:r>
            <a:r>
              <a:rPr lang="es-ES_tradnl" sz="6000" dirty="0">
                <a:solidFill>
                  <a:srgbClr val="FF0000"/>
                </a:solidFill>
                <a:latin typeface="Corben"/>
                <a:ea typeface="Corben"/>
                <a:cs typeface="Corben"/>
              </a:rPr>
              <a:t> k i n g</a:t>
            </a:r>
            <a:endParaRPr lang="es-ES" sz="6000" dirty="0">
              <a:solidFill>
                <a:srgbClr val="FF0000"/>
              </a:solidFill>
              <a:latin typeface="Corben"/>
              <a:ea typeface="Corben"/>
              <a:cs typeface="Corben"/>
            </a:endParaRPr>
          </a:p>
        </p:txBody>
      </p:sp>
      <p:pic>
        <p:nvPicPr>
          <p:cNvPr id="2" name="FILE_20220117_143444_Dancing">
            <a:hlinkClick r:id="" action="ppaction://media"/>
            <a:extLst>
              <a:ext uri="{FF2B5EF4-FFF2-40B4-BE49-F238E27FC236}">
                <a16:creationId xmlns:a16="http://schemas.microsoft.com/office/drawing/2014/main" xmlns="" id="{86CBFA62-BCA4-4230-ACF1-32663243C2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61157" y="1494075"/>
            <a:ext cx="487363" cy="487363"/>
          </a:xfrm>
          <a:prstGeom prst="rect">
            <a:avLst/>
          </a:prstGeom>
        </p:spPr>
      </p:pic>
      <p:pic>
        <p:nvPicPr>
          <p:cNvPr id="14" name="Google Shape;1461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53046" y="2758488"/>
            <a:ext cx="3590948" cy="30942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376821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9" name="Google Shape;1459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2497" y="3786661"/>
            <a:ext cx="3208158" cy="2612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0" name="Google Shape;146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2498" y="295959"/>
            <a:ext cx="3332848" cy="304825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61" name="Google Shape;1461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01050" y="295960"/>
            <a:ext cx="3590948" cy="30942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62" name="Google Shape;1462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67200" y="3786662"/>
            <a:ext cx="3727467" cy="2612852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1565"/>
            <a:ext cx="12192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OBJECTIVES.</a:t>
            </a:r>
          </a:p>
          <a:p>
            <a:r>
              <a:rPr lang="en-US" sz="20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By </a:t>
            </a:r>
            <a:r>
              <a:rPr lang="en-US" sz="20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end of the lesson, pupils will be able to:</a:t>
            </a:r>
          </a:p>
          <a:p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Language.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Correctly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repeat the sounds of the letters </a:t>
            </a:r>
            <a:r>
              <a:rPr lang="en-US" sz="2000" b="1" i="1">
                <a:latin typeface="Times New Roman" pitchFamily="18" charset="0"/>
                <a:cs typeface="Times New Roman" pitchFamily="18" charset="0"/>
              </a:rPr>
              <a:t>p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000" b="1" i="1">
                <a:latin typeface="Times New Roman" pitchFamily="18" charset="0"/>
                <a:cs typeface="Times New Roman" pitchFamily="18" charset="0"/>
              </a:rPr>
              <a:t>r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in isolation, in the words 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painting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running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, and in the sentences 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I like painting.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I like running.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with the correct pronunciation and intonation.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Identify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the target words 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painting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running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while listening.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ead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a communicative context and complete a table about hobbies.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Read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and complete a gapped paragraph with personal information.</a:t>
            </a:r>
          </a:p>
          <a:p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Core competencies.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- Decision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making, teamwork, adaptability, problem-solving, communication, planning and organization, and initiative. </a:t>
            </a:r>
            <a:endParaRPr lang="en-US" sz="20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General competencies.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- Listening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: listen and number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- Critical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thinking: read and match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- Oral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communication: let’s play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- Self-control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&amp; independent learning: perform listening tasks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- Communication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and collaboration: work in pairs or groups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- Sociability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: talk to each other, say good words to others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Attributes.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- Kindness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: help partners to complete learning tasks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- Diligence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: complete learning tasks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- Honesty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: tell the truth about feelings and emotions</a:t>
            </a:r>
          </a:p>
        </p:txBody>
      </p:sp>
    </p:spTree>
    <p:extLst>
      <p:ext uri="{BB962C8B-B14F-4D97-AF65-F5344CB8AC3E}">
        <p14:creationId xmlns:p14="http://schemas.microsoft.com/office/powerpoint/2010/main" val="392230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A97883B-2E73-814F-8645-02D14C0916CE}"/>
              </a:ext>
            </a:extLst>
          </p:cNvPr>
          <p:cNvSpPr/>
          <p:nvPr/>
        </p:nvSpPr>
        <p:spPr>
          <a:xfrm>
            <a:off x="1066719" y="1165794"/>
            <a:ext cx="955481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i="1" smtClean="0">
                <a:ln w="11430" cmpd="sng">
                  <a:noFill/>
                  <a:prstDash val="solid"/>
                  <a:miter lim="800000"/>
                </a:ln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.VnCooper" pitchFamily="34" charset="0"/>
              </a:rPr>
              <a:t>Game</a:t>
            </a:r>
          </a:p>
          <a:p>
            <a:pPr algn="ctr">
              <a:defRPr/>
            </a:pPr>
            <a:r>
              <a:rPr lang="en-US" sz="6600" b="1" kern="0">
                <a:solidFill>
                  <a:srgbClr val="FF0000"/>
                </a:solidFill>
                <a:latin typeface=".VnCooper" pitchFamily="34" charset="0"/>
              </a:rPr>
              <a:t>Warm-up</a:t>
            </a:r>
            <a:endParaRPr lang="en-US" sz="6600" b="1" kern="0">
              <a:solidFill>
                <a:schemeClr val="accent3"/>
              </a:solidFill>
              <a:latin typeface=".VnCooper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600" b="1" i="1" dirty="0">
              <a:ln w="11430" cmpd="sng">
                <a:noFill/>
                <a:prstDash val="solid"/>
                <a:miter lim="800000"/>
              </a:ln>
              <a:solidFill>
                <a:srgbClr val="00206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nap ITC" panose="04040A07060A02020202" pitchFamily="8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C8F0459-3B18-4242-98A7-5D2AB8F00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4083" y="1979495"/>
            <a:ext cx="3117917" cy="516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7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-4.81481E-6 L -4.16667E-7 -0.07222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4" name="Google Shape;1184;p5"/>
          <p:cNvSpPr/>
          <p:nvPr/>
        </p:nvSpPr>
        <p:spPr>
          <a:xfrm>
            <a:off x="890338" y="4409267"/>
            <a:ext cx="3474720" cy="18288"/>
          </a:xfrm>
          <a:custGeom>
            <a:avLst/>
            <a:gdLst/>
            <a:ahLst/>
            <a:cxnLst/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5" name="Google Shape;1185;p5" descr="Whiteboard.fi - Free online whiteboard for teachers and classroom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11" y="0"/>
            <a:ext cx="11942505" cy="6754427"/>
          </a:xfrm>
          <a:prstGeom prst="rect">
            <a:avLst/>
          </a:prstGeom>
          <a:noFill/>
          <a:ln>
            <a:noFill/>
          </a:ln>
        </p:spPr>
      </p:pic>
      <p:sp>
        <p:nvSpPr>
          <p:cNvPr id="1186" name="Google Shape;1186;p5"/>
          <p:cNvSpPr txBox="1"/>
          <p:nvPr/>
        </p:nvSpPr>
        <p:spPr>
          <a:xfrm>
            <a:off x="2043113" y="731836"/>
            <a:ext cx="162877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dancing</a:t>
            </a:r>
            <a:endParaRPr/>
          </a:p>
        </p:txBody>
      </p:sp>
      <p:sp>
        <p:nvSpPr>
          <p:cNvPr id="1187" name="Google Shape;1187;p5"/>
          <p:cNvSpPr txBox="1"/>
          <p:nvPr/>
        </p:nvSpPr>
        <p:spPr>
          <a:xfrm>
            <a:off x="6027784" y="2423160"/>
            <a:ext cx="162877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dancing</a:t>
            </a:r>
            <a:endParaRPr/>
          </a:p>
        </p:txBody>
      </p:sp>
      <p:sp>
        <p:nvSpPr>
          <p:cNvPr id="1188" name="Google Shape;1188;p5"/>
          <p:cNvSpPr txBox="1"/>
          <p:nvPr/>
        </p:nvSpPr>
        <p:spPr>
          <a:xfrm>
            <a:off x="10012455" y="4114484"/>
            <a:ext cx="162877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dancing</a:t>
            </a:r>
            <a:endParaRPr/>
          </a:p>
        </p:txBody>
      </p:sp>
      <p:sp>
        <p:nvSpPr>
          <p:cNvPr id="1189" name="Google Shape;1189;p5"/>
          <p:cNvSpPr txBox="1"/>
          <p:nvPr/>
        </p:nvSpPr>
        <p:spPr>
          <a:xfrm>
            <a:off x="1942957" y="5572166"/>
            <a:ext cx="162877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dancing</a:t>
            </a:r>
            <a:endParaRPr/>
          </a:p>
        </p:txBody>
      </p:sp>
      <p:sp>
        <p:nvSpPr>
          <p:cNvPr id="1190" name="Google Shape;1190;p5"/>
          <p:cNvSpPr txBox="1"/>
          <p:nvPr/>
        </p:nvSpPr>
        <p:spPr>
          <a:xfrm>
            <a:off x="1942957" y="2430445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swimming</a:t>
            </a:r>
            <a:endParaRPr/>
          </a:p>
        </p:txBody>
      </p:sp>
      <p:sp>
        <p:nvSpPr>
          <p:cNvPr id="1191" name="Google Shape;1191;p5"/>
          <p:cNvSpPr txBox="1"/>
          <p:nvPr/>
        </p:nvSpPr>
        <p:spPr>
          <a:xfrm>
            <a:off x="5857732" y="734224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cooking</a:t>
            </a:r>
            <a:endParaRPr/>
          </a:p>
        </p:txBody>
      </p:sp>
      <p:sp>
        <p:nvSpPr>
          <p:cNvPr id="1192" name="Google Shape;1192;p5"/>
          <p:cNvSpPr txBox="1"/>
          <p:nvPr/>
        </p:nvSpPr>
        <p:spPr>
          <a:xfrm>
            <a:off x="6094476" y="4114484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cooking</a:t>
            </a:r>
            <a:endParaRPr/>
          </a:p>
        </p:txBody>
      </p:sp>
      <p:sp>
        <p:nvSpPr>
          <p:cNvPr id="1193" name="Google Shape;1193;p5"/>
          <p:cNvSpPr txBox="1"/>
          <p:nvPr/>
        </p:nvSpPr>
        <p:spPr>
          <a:xfrm>
            <a:off x="2176497" y="3964221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cooking</a:t>
            </a:r>
            <a:endParaRPr/>
          </a:p>
        </p:txBody>
      </p:sp>
      <p:sp>
        <p:nvSpPr>
          <p:cNvPr id="1194" name="Google Shape;1194;p5"/>
          <p:cNvSpPr txBox="1"/>
          <p:nvPr/>
        </p:nvSpPr>
        <p:spPr>
          <a:xfrm>
            <a:off x="9842403" y="729121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painting</a:t>
            </a:r>
            <a:endParaRPr/>
          </a:p>
        </p:txBody>
      </p:sp>
      <p:sp>
        <p:nvSpPr>
          <p:cNvPr id="1195" name="Google Shape;1195;p5"/>
          <p:cNvSpPr txBox="1"/>
          <p:nvPr/>
        </p:nvSpPr>
        <p:spPr>
          <a:xfrm>
            <a:off x="10012455" y="2303345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painting</a:t>
            </a:r>
            <a:endParaRPr/>
          </a:p>
        </p:txBody>
      </p:sp>
      <p:sp>
        <p:nvSpPr>
          <p:cNvPr id="1196" name="Google Shape;1196;p5"/>
          <p:cNvSpPr txBox="1"/>
          <p:nvPr/>
        </p:nvSpPr>
        <p:spPr>
          <a:xfrm>
            <a:off x="5840379" y="5663911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swimming</a:t>
            </a:r>
            <a:endParaRPr/>
          </a:p>
        </p:txBody>
      </p:sp>
      <p:sp>
        <p:nvSpPr>
          <p:cNvPr id="1197" name="Google Shape;1197;p5"/>
          <p:cNvSpPr txBox="1"/>
          <p:nvPr/>
        </p:nvSpPr>
        <p:spPr>
          <a:xfrm>
            <a:off x="9763406" y="5663911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swimming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3" name="Google Shape;120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7280" y="518662"/>
            <a:ext cx="10027920" cy="5791782"/>
          </a:xfrm>
          <a:prstGeom prst="rect">
            <a:avLst/>
          </a:prstGeom>
          <a:noFill/>
          <a:ln>
            <a:noFill/>
          </a:ln>
        </p:spPr>
      </p:pic>
      <p:sp>
        <p:nvSpPr>
          <p:cNvPr id="1205" name="Google Shape;1205;p6"/>
          <p:cNvSpPr/>
          <p:nvPr/>
        </p:nvSpPr>
        <p:spPr>
          <a:xfrm>
            <a:off x="5758037" y="1783944"/>
            <a:ext cx="928078" cy="321946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6" name="Google Shape;1206;p6"/>
          <p:cNvSpPr/>
          <p:nvPr/>
        </p:nvSpPr>
        <p:spPr>
          <a:xfrm>
            <a:off x="4572728" y="2206806"/>
            <a:ext cx="1235273" cy="383504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7" name="Google Shape;1207;p6"/>
          <p:cNvSpPr/>
          <p:nvPr/>
        </p:nvSpPr>
        <p:spPr>
          <a:xfrm>
            <a:off x="5808001" y="2590310"/>
            <a:ext cx="825642" cy="385123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8" name="Google Shape;1208;p6"/>
          <p:cNvSpPr/>
          <p:nvPr/>
        </p:nvSpPr>
        <p:spPr>
          <a:xfrm>
            <a:off x="4615265" y="3013170"/>
            <a:ext cx="1605557" cy="401383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9" name="Google Shape;1209;p6"/>
          <p:cNvSpPr/>
          <p:nvPr/>
        </p:nvSpPr>
        <p:spPr>
          <a:xfrm>
            <a:off x="5541422" y="4087091"/>
            <a:ext cx="1144694" cy="315650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0" name="Google Shape;1210;p6"/>
          <p:cNvSpPr/>
          <p:nvPr/>
        </p:nvSpPr>
        <p:spPr>
          <a:xfrm>
            <a:off x="5541422" y="4956633"/>
            <a:ext cx="1144693" cy="310397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1" name="Google Shape;1211;p6"/>
          <p:cNvSpPr/>
          <p:nvPr/>
        </p:nvSpPr>
        <p:spPr>
          <a:xfrm>
            <a:off x="6819761" y="5372607"/>
            <a:ext cx="1644149" cy="383504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2" name="Google Shape;1212;p6"/>
          <p:cNvSpPr/>
          <p:nvPr/>
        </p:nvSpPr>
        <p:spPr>
          <a:xfrm>
            <a:off x="7327230" y="5825173"/>
            <a:ext cx="1235274" cy="421854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Track 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728" y="5162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5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3" name="Google Shape;122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24" name="Google Shape;1224;p8"/>
          <p:cNvSpPr txBox="1"/>
          <p:nvPr/>
        </p:nvSpPr>
        <p:spPr>
          <a:xfrm>
            <a:off x="387926" y="1043247"/>
            <a:ext cx="11457709" cy="1533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rgbClr val="4C4B4B"/>
              </a:buClr>
              <a:buSzPts val="3600"/>
            </a:pPr>
            <a:r>
              <a:rPr lang="en-US" sz="6600" b="1" smtClean="0">
                <a:solidFill>
                  <a:srgbClr val="FF0000"/>
                </a:solidFill>
                <a:latin typeface=".VnCooper" pitchFamily="34" charset="0"/>
                <a:ea typeface="Schoolbell"/>
                <a:cs typeface="Schoolbell"/>
                <a:sym typeface="Schoolbell"/>
              </a:rPr>
              <a:t>1. Listen </a:t>
            </a:r>
            <a:r>
              <a:rPr lang="en-US" sz="6600" b="1">
                <a:solidFill>
                  <a:srgbClr val="FF0000"/>
                </a:solidFill>
                <a:latin typeface=".VnCooper" pitchFamily="34" charset="0"/>
                <a:ea typeface="Schoolbell"/>
                <a:cs typeface="Schoolbell"/>
                <a:sym typeface="Schoolbell"/>
              </a:rPr>
              <a:t>and </a:t>
            </a:r>
            <a:r>
              <a:rPr lang="en-US" sz="6600" b="1" smtClean="0">
                <a:solidFill>
                  <a:srgbClr val="FF0000"/>
                </a:solidFill>
                <a:latin typeface=".VnCooper" pitchFamily="34" charset="0"/>
                <a:ea typeface="Schoolbell"/>
                <a:cs typeface="Schoolbell"/>
                <a:sym typeface="Schoolbell"/>
              </a:rPr>
              <a:t>repeat</a:t>
            </a:r>
            <a:r>
              <a:rPr lang="en-US" sz="6600" b="1">
                <a:solidFill>
                  <a:srgbClr val="FF0000"/>
                </a:solidFill>
                <a:latin typeface=".VnCooper" pitchFamily="34" charset="0"/>
                <a:ea typeface="Schoolbell"/>
                <a:cs typeface="Schoolbell"/>
                <a:sym typeface="Schoolbell"/>
              </a:rPr>
              <a:t>. 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</a:pP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4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/>
            </a:r>
            <a:br>
              <a:rPr lang="en-US" sz="64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endParaRPr sz="6400" b="1" i="0" u="none" strike="noStrike" cap="none">
              <a:solidFill>
                <a:srgbClr val="FF0000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" name="Google Shape;1230;p9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969962" y="1463040"/>
            <a:ext cx="10602226" cy="3347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Track 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09608" y="18369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6" name="Google Shape;123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7" name="Google Shape;1237;p10"/>
          <p:cNvSpPr txBox="1"/>
          <p:nvPr/>
        </p:nvSpPr>
        <p:spPr>
          <a:xfrm>
            <a:off x="498764" y="775189"/>
            <a:ext cx="10529453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4C4B4B"/>
              </a:buClr>
              <a:buSzPts val="3600"/>
            </a:pPr>
            <a:r>
              <a:rPr lang="en-US" sz="6600" b="1" smtClean="0">
                <a:solidFill>
                  <a:srgbClr val="FF0000"/>
                </a:solidFill>
                <a:latin typeface=".VnCooper" pitchFamily="34" charset="0"/>
                <a:ea typeface="Schoolbell"/>
                <a:cs typeface="Schoolbell"/>
                <a:sym typeface="Schoolbell"/>
              </a:rPr>
              <a:t>2. Listen </a:t>
            </a:r>
            <a:r>
              <a:rPr lang="en-US" sz="6600" b="1">
                <a:solidFill>
                  <a:srgbClr val="FF0000"/>
                </a:solidFill>
                <a:latin typeface=".VnCooper" pitchFamily="34" charset="0"/>
                <a:ea typeface="Schoolbell"/>
                <a:cs typeface="Schoolbell"/>
                <a:sym typeface="Schoolbell"/>
              </a:rPr>
              <a:t>and circle. 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</a:pP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endParaRPr sz="5800" b="1" i="0" u="none" strike="noStrike" cap="none">
              <a:solidFill>
                <a:srgbClr val="FF0000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eme1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heme4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1425</Words>
  <Application>Microsoft Office PowerPoint</Application>
  <PresentationFormat>Custom</PresentationFormat>
  <Paragraphs>190</Paragraphs>
  <Slides>28</Slides>
  <Notes>20</Notes>
  <HiddenSlides>0</HiddenSlides>
  <MMClips>11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28</vt:i4>
      </vt:variant>
    </vt:vector>
  </HeadingPairs>
  <TitlesOfParts>
    <vt:vector size="51" baseType="lpstr">
      <vt:lpstr>Arial</vt:lpstr>
      <vt:lpstr>Verdana</vt:lpstr>
      <vt:lpstr>Corben</vt:lpstr>
      <vt:lpstr>Open Sans</vt:lpstr>
      <vt:lpstr>Snap ITC</vt:lpstr>
      <vt:lpstr>Calibri</vt:lpstr>
      <vt:lpstr>Schoolbell</vt:lpstr>
      <vt:lpstr>Tahoma</vt:lpstr>
      <vt:lpstr>Oi</vt:lpstr>
      <vt:lpstr>.VnCooper</vt:lpstr>
      <vt:lpstr>Times New Roman</vt:lpstr>
      <vt:lpstr>Comic Sans MS</vt:lpstr>
      <vt:lpstr>Fira Sans Extra Condensed Medium</vt:lpstr>
      <vt:lpstr>Hind</vt:lpstr>
      <vt:lpstr>Fredoka One</vt:lpstr>
      <vt:lpstr>Bilbo</vt:lpstr>
      <vt:lpstr>Poppins SemiBold</vt:lpstr>
      <vt:lpstr>PT Sans</vt:lpstr>
      <vt:lpstr>Chủ đề Office</vt:lpstr>
      <vt:lpstr>1_Theme1</vt:lpstr>
      <vt:lpstr>1_Theme4</vt:lpstr>
      <vt:lpstr>1_Office Theme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ngan</dc:creator>
  <cp:lastModifiedBy>Admin</cp:lastModifiedBy>
  <cp:revision>23</cp:revision>
  <dcterms:created xsi:type="dcterms:W3CDTF">2022-01-16T17:19:59Z</dcterms:created>
  <dcterms:modified xsi:type="dcterms:W3CDTF">2024-10-20T06:09:02Z</dcterms:modified>
</cp:coreProperties>
</file>