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media/media4.wav" ContentType="audio/x-wav"/>
  <Override PartName="/ppt/media/audio5.wav" ContentType="audio/x-wav"/>
  <Override PartName="/ppt/media/audio6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78" d="100"/>
          <a:sy n="78" d="100"/>
        </p:scale>
        <p:origin x="859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164C-031D-46BA-8607-A181EA42B373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DAF27-10C4-4D45-A0E9-EAE61691E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9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0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371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1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41.png"/><Relationship Id="rId26" Type="http://schemas.openxmlformats.org/officeDocument/2006/relationships/image" Target="../media/image20.png"/><Relationship Id="rId3" Type="http://schemas.microsoft.com/office/2007/relationships/media" Target="../media/media8.wav"/><Relationship Id="rId21" Type="http://schemas.openxmlformats.org/officeDocument/2006/relationships/image" Target="../media/image43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openxmlformats.org/officeDocument/2006/relationships/audio" Target="../media/media7.wav"/><Relationship Id="rId16" Type="http://schemas.openxmlformats.org/officeDocument/2006/relationships/image" Target="../media/image39.png"/><Relationship Id="rId20" Type="http://schemas.microsoft.com/office/2007/relationships/hdphoto" Target="../media/hdphoto4.wdp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microsoft.com/office/2007/relationships/hdphoto" Target="../media/hdphoto6.wdp"/><Relationship Id="rId5" Type="http://schemas.microsoft.com/office/2007/relationships/media" Target="../media/media9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44.png"/><Relationship Id="rId28" Type="http://schemas.openxmlformats.org/officeDocument/2006/relationships/image" Target="../media/image28.png"/><Relationship Id="rId10" Type="http://schemas.openxmlformats.org/officeDocument/2006/relationships/audio" Target="../media/media11.wav"/><Relationship Id="rId19" Type="http://schemas.openxmlformats.org/officeDocument/2006/relationships/image" Target="../media/image42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microsoft.com/office/2007/relationships/hdphoto" Target="../media/hdphoto5.wdp"/><Relationship Id="rId27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48898" y="2626202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24430" y="1311925"/>
            <a:ext cx="969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Monday, October 10</a:t>
            </a:r>
            <a:r>
              <a:rPr lang="en-US" sz="5400" baseline="30000" dirty="0">
                <a:latin typeface="Berlin Sans FB" panose="020E0602020502020306" pitchFamily="34" charset="0"/>
              </a:rPr>
              <a:t>th</a:t>
            </a:r>
            <a:r>
              <a:rPr lang="en-US" sz="5400" dirty="0">
                <a:latin typeface="Berlin Sans FB" panose="020E0602020502020306" pitchFamily="34" charset="0"/>
              </a:rPr>
              <a:t> </a:t>
            </a:r>
            <a:r>
              <a:rPr lang="vi-VN" sz="5400">
                <a:latin typeface="Berlin Sans FB" panose="020E0602020502020306" pitchFamily="34" charset="0"/>
              </a:rPr>
              <a:t>2023</a:t>
            </a:r>
            <a:endParaRPr lang="en-US" sz="5400" dirty="0">
              <a:latin typeface="Berlin Sans FB" panose="020E06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209800" y="2890066"/>
            <a:ext cx="609600" cy="54609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3429000" y="2201936"/>
            <a:ext cx="701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Our friends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131015" y="3962400"/>
            <a:ext cx="4881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Berlin Sans FB" panose="020E0602020502020306" pitchFamily="34" charset="0"/>
              </a:rPr>
              <a:t>Lesson 3 (1+2+3)</a:t>
            </a:r>
            <a:endParaRPr lang="en-US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1888" y="5143657"/>
            <a:ext cx="36215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Linh?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2357374" y="4115549"/>
            <a:ext cx="3255961" cy="2209051"/>
          </a:xfrm>
          <a:prstGeom prst="roundRect">
            <a:avLst/>
          </a:prstGeom>
          <a:ln w="28575"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20712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That is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09093" y="5303541"/>
            <a:ext cx="37240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Lucy?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3150750" y="4063214"/>
            <a:ext cx="3186583" cy="2427071"/>
          </a:xfrm>
          <a:prstGeom prst="roundRect">
            <a:avLst/>
          </a:prstGeom>
          <a:ln w="28575"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64537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43000" y="404353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 Bill?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 Ben?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 Minh?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45088" y="4805810"/>
            <a:ext cx="44507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No, it isn’t. It’s Ben.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9996" y="4180796"/>
            <a:ext cx="3172375" cy="2174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07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2" y="3964944"/>
            <a:ext cx="10097887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32" y="533501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 Ms Loan.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417319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 Ms Lien?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 Ms Loan.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78021" y="4490889"/>
            <a:ext cx="522021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No, it isn’t. It’s Ms Hoa.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" t="683" r="20686" b="-683"/>
          <a:stretch/>
        </p:blipFill>
        <p:spPr bwMode="auto">
          <a:xfrm>
            <a:off x="1660744" y="4046599"/>
            <a:ext cx="3151433" cy="24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3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623079" y="162445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False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246776" y="156443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True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338" y="4069722"/>
            <a:ext cx="3650778" cy="22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99923" y="4797131"/>
            <a:ext cx="4692692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this Ben?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3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5116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551144" y="151041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False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857831" y="143954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. True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91065" y="4652935"/>
            <a:ext cx="4512994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this Mr Long?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4055942"/>
            <a:ext cx="4343400" cy="23448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4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3" y="8481829"/>
            <a:ext cx="1351077" cy="2209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0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447800" y="533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10811238" cy="3282842"/>
          </a:xfrm>
          <a:prstGeom prst="rect">
            <a:avLst/>
          </a:prstGeom>
        </p:spPr>
      </p:pic>
      <p:pic>
        <p:nvPicPr>
          <p:cNvPr id="4" name="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58" end="10262.2743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6" y="2895600"/>
            <a:ext cx="343803" cy="275610"/>
          </a:xfrm>
          <a:prstGeom prst="rect">
            <a:avLst/>
          </a:prstGeom>
        </p:spPr>
      </p:pic>
      <p:pic>
        <p:nvPicPr>
          <p:cNvPr id="5" name="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0" end="2595.2743"/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27066"/>
            <a:ext cx="304800" cy="244343"/>
          </a:xfrm>
          <a:prstGeom prst="rect">
            <a:avLst/>
          </a:prstGeom>
        </p:spPr>
      </p:pic>
      <p:pic>
        <p:nvPicPr>
          <p:cNvPr id="6" name="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274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56177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8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162643"/>
            <a:ext cx="5711950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     That’s  Bill.   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    Thank you, Bill   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     That’s Lucy.</a:t>
            </a:r>
          </a:p>
        </p:txBody>
      </p:sp>
      <p:sp>
        <p:nvSpPr>
          <p:cNvPr id="3" name="Bùi Liễu"/>
          <p:cNvSpPr txBox="1">
            <a:spLocks/>
          </p:cNvSpPr>
          <p:nvPr/>
        </p:nvSpPr>
        <p:spPr>
          <a:xfrm>
            <a:off x="1447800" y="477885"/>
            <a:ext cx="480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tick.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71385" y="2707125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/>
          <p:cNvSpPr/>
          <p:nvPr/>
        </p:nvSpPr>
        <p:spPr>
          <a:xfrm>
            <a:off x="1875028" y="3490982"/>
            <a:ext cx="545084" cy="4981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831804" y="3485052"/>
            <a:ext cx="627888" cy="565099"/>
          </a:xfrm>
          <a:prstGeom prst="rect">
            <a:avLst/>
          </a:prstGeom>
          <a:ln>
            <a:noFill/>
          </a:ln>
        </p:spPr>
      </p:pic>
      <p:sp>
        <p:nvSpPr>
          <p:cNvPr id="7" name="Bùi Liễu 0968142780"/>
          <p:cNvSpPr/>
          <p:nvPr/>
        </p:nvSpPr>
        <p:spPr>
          <a:xfrm>
            <a:off x="1871385" y="4331539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6400800" y="2317730"/>
            <a:ext cx="5999989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     That’s  Lucy. 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    Thank you, Lucy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      Thank you, Bill.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7523989" y="3490982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 0968142780"/>
          <p:cNvSpPr/>
          <p:nvPr/>
        </p:nvSpPr>
        <p:spPr>
          <a:xfrm>
            <a:off x="7523989" y="4308083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7" end="2608.8662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30899"/>
            <a:ext cx="405146" cy="324786"/>
          </a:xfrm>
          <a:prstGeom prst="rect">
            <a:avLst/>
          </a:prstGeom>
        </p:spPr>
      </p:pic>
      <p:pic>
        <p:nvPicPr>
          <p:cNvPr id="12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8" end="2608.8662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30" y="3296832"/>
            <a:ext cx="398103" cy="319140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6002.8662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5" y="3296832"/>
            <a:ext cx="354138" cy="283895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7523989" y="2705163"/>
            <a:ext cx="545084" cy="4981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7523989" y="2638178"/>
            <a:ext cx="627888" cy="565099"/>
          </a:xfrm>
          <a:prstGeom prst="rect">
            <a:avLst/>
          </a:prstGeom>
          <a:ln>
            <a:noFill/>
          </a:ln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6096000" y="5943657"/>
            <a:ext cx="52578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Tick the squares to show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5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2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6787512" y="4464929"/>
            <a:ext cx="4544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 </a:t>
            </a:r>
            <a:endParaRPr lang="vi-VN" sz="3200"/>
          </a:p>
        </p:txBody>
      </p:sp>
      <p:sp>
        <p:nvSpPr>
          <p:cNvPr id="4" name="Bùi Liễu 0968142780"/>
          <p:cNvSpPr/>
          <p:nvPr/>
        </p:nvSpPr>
        <p:spPr>
          <a:xfrm>
            <a:off x="1930851" y="1825319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Is that Mai?</a:t>
            </a:r>
            <a:endParaRPr lang="vi-VN" sz="3200"/>
          </a:p>
        </p:txBody>
      </p:sp>
      <p:sp>
        <p:nvSpPr>
          <p:cNvPr id="5" name="Rectangle 4"/>
          <p:cNvSpPr/>
          <p:nvPr/>
        </p:nvSpPr>
        <p:spPr>
          <a:xfrm>
            <a:off x="1750138" y="2487843"/>
            <a:ext cx="1917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Yes, it is.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1750138" y="3190217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Is that Minh?</a:t>
            </a:r>
            <a:endParaRPr lang="vi-VN" sz="3200"/>
          </a:p>
        </p:txBody>
      </p:sp>
      <p:sp>
        <p:nvSpPr>
          <p:cNvPr id="7" name="Bùi Liễu 0968142780"/>
          <p:cNvSpPr/>
          <p:nvPr/>
        </p:nvSpPr>
        <p:spPr>
          <a:xfrm>
            <a:off x="1750138" y="3852741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rgbClr val="000000"/>
                </a:solidFill>
              </a:rPr>
              <a:t> </a:t>
            </a:r>
            <a:r>
              <a:rPr lang="vi-VN" sz="3200">
                <a:solidFill>
                  <a:srgbClr val="000000"/>
                </a:solidFill>
              </a:rPr>
              <a:t>No, it isn’t.</a:t>
            </a:r>
            <a:endParaRPr lang="vi-VN" sz="3200"/>
          </a:p>
        </p:txBody>
      </p:sp>
      <p:sp>
        <p:nvSpPr>
          <p:cNvPr id="8" name="Rectangle 7"/>
          <p:cNvSpPr/>
          <p:nvPr/>
        </p:nvSpPr>
        <p:spPr>
          <a:xfrm>
            <a:off x="1656793" y="4477016"/>
            <a:ext cx="3746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It’s Nam. It’s Nam.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7512" y="1966420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7512" y="2605442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70810" y="3212020"/>
            <a:ext cx="305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How are you?  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6787512" y="3811289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</a:t>
            </a: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/>
                  <p14:bmkLst>
                    <p14:bmk name="Bookmark 1" time="12905"/>
                    <p14:bmk name="Bookmark 2" time="16625"/>
                    <p14:bmk name="Bookmark 3" time="19315"/>
                    <p14:bmk name="Bookmark 4" time="22965"/>
                    <p14:bmk name="Bookmark 5" time="26107.4293"/>
                    <p14:bmk name="Bookmark 6" time="30667.4293"/>
                    <p14:bmk name="Bookmark 7" time="32858.6648"/>
                    <p14:bmk name="Bookmark 8" time="36395.9277"/>
                    <p14:bmk name="Bookmark 9" time="39186.8652"/>
                    <p14:bmk name="Bookmark 10" time="43555.8363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54057"/>
            <a:ext cx="609600" cy="512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6" y="3086332"/>
            <a:ext cx="1530380" cy="1532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84" y="1419780"/>
            <a:ext cx="2223948" cy="1770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79" y="3403205"/>
            <a:ext cx="1488851" cy="15249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33" y="4638914"/>
            <a:ext cx="1421026" cy="1914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81" y="5000430"/>
            <a:ext cx="1036723" cy="1460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82" y="5049704"/>
            <a:ext cx="1077431" cy="14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06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06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038600" y="89349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64" y="3123957"/>
            <a:ext cx="979361" cy="886334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64" y="2314088"/>
            <a:ext cx="971006" cy="8681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5033532" y="3317447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Listen and tick.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5033532" y="251703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033532" y="4191851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Let’s chant. 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64" y="4007921"/>
            <a:ext cx="927239" cy="8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6927485" y="4483624"/>
            <a:ext cx="4544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 </a:t>
            </a:r>
            <a:endParaRPr lang="vi-VN" sz="3200"/>
          </a:p>
        </p:txBody>
      </p:sp>
      <p:sp>
        <p:nvSpPr>
          <p:cNvPr id="4" name="Bùi Liễu 0968142780"/>
          <p:cNvSpPr/>
          <p:nvPr/>
        </p:nvSpPr>
        <p:spPr>
          <a:xfrm>
            <a:off x="2712458" y="1706549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Is that Mai?</a:t>
            </a:r>
            <a:endParaRPr lang="vi-VN" sz="3200"/>
          </a:p>
        </p:txBody>
      </p:sp>
      <p:sp>
        <p:nvSpPr>
          <p:cNvPr id="5" name="Rectangle 4"/>
          <p:cNvSpPr/>
          <p:nvPr/>
        </p:nvSpPr>
        <p:spPr>
          <a:xfrm>
            <a:off x="2531745" y="2369073"/>
            <a:ext cx="1917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Yes, it is.</a:t>
            </a:r>
            <a:endParaRPr lang="vi-VN" sz="3200"/>
          </a:p>
        </p:txBody>
      </p:sp>
      <p:sp>
        <p:nvSpPr>
          <p:cNvPr id="6" name="Bùi Liễu 0968142780"/>
          <p:cNvSpPr/>
          <p:nvPr/>
        </p:nvSpPr>
        <p:spPr>
          <a:xfrm>
            <a:off x="2531745" y="3071447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Is that Minh?</a:t>
            </a:r>
            <a:endParaRPr lang="vi-VN" sz="3200"/>
          </a:p>
        </p:txBody>
      </p:sp>
      <p:sp>
        <p:nvSpPr>
          <p:cNvPr id="7" name="Bùi Liễu 0968142780"/>
          <p:cNvSpPr/>
          <p:nvPr/>
        </p:nvSpPr>
        <p:spPr>
          <a:xfrm>
            <a:off x="2531745" y="3733971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rgbClr val="000000"/>
                </a:solidFill>
              </a:rPr>
              <a:t> </a:t>
            </a:r>
            <a:r>
              <a:rPr lang="vi-VN" sz="3200">
                <a:solidFill>
                  <a:srgbClr val="000000"/>
                </a:solidFill>
              </a:rPr>
              <a:t>No, it isn’t.</a:t>
            </a:r>
            <a:endParaRPr lang="vi-VN" sz="3200"/>
          </a:p>
        </p:txBody>
      </p:sp>
      <p:sp>
        <p:nvSpPr>
          <p:cNvPr id="8" name="Rectangle 7"/>
          <p:cNvSpPr/>
          <p:nvPr/>
        </p:nvSpPr>
        <p:spPr>
          <a:xfrm>
            <a:off x="2438400" y="4358246"/>
            <a:ext cx="3746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It’s Nam. It’s Nam.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927485" y="1985115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7485" y="2624137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10783" y="3230715"/>
            <a:ext cx="305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How are you?  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6927485" y="3829984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</a:t>
            </a:r>
          </a:p>
        </p:txBody>
      </p:sp>
      <p:pic>
        <p:nvPicPr>
          <p:cNvPr id="13" name="3.3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028.375"/>
                    <p14:bmk name="Bookmark 2" time="5802.8542"/>
                    <p14:bmk name="Bookmark 3" time="8584.3125"/>
                    <p14:bmk name="Bookmark 4" time="12100"/>
                    <p14:bmk name="Bookmark 5" time="15100"/>
                    <p14:bmk name="Bookmark 6" time="19763.2994"/>
                    <p14:bmk name="Bookmark 7" time="22113.2994"/>
                    <p14:bmk name="Bookmark 8" time="25433.2994"/>
                    <p14:bmk name="Bookmark 9" time="28265.1952"/>
                    <p14:bmk name="Bookmark 10" time="32493.2994"/>
                  </p14:bmkLst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31" y="483611"/>
            <a:ext cx="1222938" cy="1222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9" y="3143194"/>
            <a:ext cx="1530380" cy="1532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48" y="1420599"/>
            <a:ext cx="2223948" cy="1770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79" y="3403205"/>
            <a:ext cx="1488851" cy="15249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20" y="4767513"/>
            <a:ext cx="1302386" cy="1755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29" y="5240541"/>
            <a:ext cx="890994" cy="12548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448" y="5111744"/>
            <a:ext cx="1077431" cy="14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828800" y="1194921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 unit 3</a:t>
            </a: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774160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3" name="Rounded Rectangle 2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7" name="Rounded Rectangle 6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1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11" name="Rounded Rectangular Callout 1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13" name="Rounded Rectangle 12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17" name="Rounded Rectangle 16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21" name="Rounded Rectangle 20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23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24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Bùi Liễu 0968142780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26" name="Group 25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31" name="Rounded Rectangle 30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3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35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36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40" name="miste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2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3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Giới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This is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>
                <a:cs typeface="Times New Roman"/>
              </a:rPr>
              <a:t>That’s </a:t>
            </a:r>
            <a:r>
              <a:rPr lang="vi-VN" sz="360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>
                <a:cs typeface="Times New Roman"/>
              </a:rPr>
              <a:t>. </a:t>
            </a:r>
            <a:r>
              <a:rPr lang="vi-VN" sz="3600">
                <a:cs typeface="Times New Roman"/>
              </a:rPr>
              <a:t> 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7" name="Bùi Liễ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This is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Bùi Liễ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That’s </a:t>
            </a:r>
            <a:r>
              <a:rPr lang="vi-VN" sz="3600">
                <a:solidFill>
                  <a:schemeClr val="accent4"/>
                </a:solidFill>
              </a:rPr>
              <a:t>______</a:t>
            </a:r>
            <a:r>
              <a:rPr lang="vi-VN" sz="3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524000" y="570765"/>
            <a:ext cx="2910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3352800" y="2057400"/>
            <a:ext cx="68981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Yes  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vâng, ừ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3352800" y="2907012"/>
            <a:ext cx="6349091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     </a:t>
            </a:r>
            <a:r>
              <a:rPr lang="en-US" sz="4000"/>
              <a:t>: không</a:t>
            </a:r>
          </a:p>
        </p:txBody>
      </p:sp>
      <p:pic>
        <p:nvPicPr>
          <p:cNvPr id="6" name="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724400"/>
            <a:ext cx="428368" cy="360218"/>
          </a:xfrm>
          <a:prstGeom prst="rect">
            <a:avLst/>
          </a:prstGeom>
        </p:spPr>
      </p:pic>
      <p:pic>
        <p:nvPicPr>
          <p:cNvPr id="7" name="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839691"/>
            <a:ext cx="428368" cy="3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295400" y="61279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đây/kia là ai đó phải không.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19B3D6E2-AFF0-419F-85EA-B305C8317E0B}"/>
              </a:ext>
            </a:extLst>
          </p:cNvPr>
          <p:cNvSpPr/>
          <p:nvPr/>
        </p:nvSpPr>
        <p:spPr>
          <a:xfrm>
            <a:off x="1079294" y="1967439"/>
            <a:ext cx="6293394" cy="1564640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 là ___ có phải không?)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594272" cy="589524"/>
          </a:xfrm>
          <a:prstGeom prst="roundRect">
            <a:avLst>
              <a:gd name="adj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F80B94A7-5166-4048-8098-2C60120A91D9}"/>
              </a:ext>
            </a:extLst>
          </p:cNvPr>
          <p:cNvSpPr/>
          <p:nvPr/>
        </p:nvSpPr>
        <p:spPr>
          <a:xfrm>
            <a:off x="8378528" y="3179150"/>
            <a:ext cx="2814320" cy="1088049"/>
          </a:xfrm>
          <a:prstGeom prst="roundRect">
            <a:avLst>
              <a:gd name="adj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it </a:t>
            </a:r>
            <a:r>
              <a:rPr lang="en-US" sz="3200" b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isn’t.</a:t>
            </a:r>
          </a:p>
          <a:p>
            <a:pPr algn="ctr"/>
            <a:r>
              <a:rPr lang="en-US" sz="3200" b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B00CEC44-5296-4CC3-B520-1E01F5202A56}"/>
              </a:ext>
            </a:extLst>
          </p:cNvPr>
          <p:cNvSpPr/>
          <p:nvPr/>
        </p:nvSpPr>
        <p:spPr>
          <a:xfrm>
            <a:off x="8345871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8229600" y="4492681"/>
            <a:ext cx="3513752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 là _______/.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24" y="1738072"/>
            <a:ext cx="587167" cy="548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448" y="3329757"/>
            <a:ext cx="546262" cy="5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5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428117" y="3886200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5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3698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810000" y="2971800"/>
            <a:ext cx="4332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58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3152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76600" y="29718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428217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Happy Background Music For Videos - Ukulele Upbeat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5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976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 numSld="1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1702" y="5028268"/>
            <a:ext cx="32624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Mai.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1925" y="3855320"/>
            <a:ext cx="4140871" cy="27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9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That is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37333" y="5303541"/>
            <a:ext cx="3467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Linh.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53119" y="4069722"/>
            <a:ext cx="1840361" cy="232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08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That’s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70571" y="5211052"/>
            <a:ext cx="32111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Bill.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4" y="3803165"/>
            <a:ext cx="4267247" cy="26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532</Words>
  <Application>Microsoft Office PowerPoint</Application>
  <PresentationFormat>Widescreen</PresentationFormat>
  <Paragraphs>131</Paragraphs>
  <Slides>27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幼圆</vt:lpstr>
      <vt:lpstr>Arial</vt:lpstr>
      <vt:lpstr>Arial Black</vt:lpstr>
      <vt:lpstr>Berlin Sans FB</vt:lpstr>
      <vt:lpstr>Berlin Sans FB Demi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</cp:revision>
  <dcterms:created xsi:type="dcterms:W3CDTF">2006-08-16T00:00:00Z</dcterms:created>
  <dcterms:modified xsi:type="dcterms:W3CDTF">2025-06-17T18:42:08Z</dcterms:modified>
</cp:coreProperties>
</file>