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4" r:id="rId1"/>
  </p:sldMasterIdLst>
  <p:notesMasterIdLst>
    <p:notesMasterId r:id="rId27"/>
  </p:notesMasterIdLst>
  <p:sldIdLst>
    <p:sldId id="291" r:id="rId2"/>
    <p:sldId id="360" r:id="rId3"/>
    <p:sldId id="259" r:id="rId4"/>
    <p:sldId id="355" r:id="rId5"/>
    <p:sldId id="333" r:id="rId6"/>
    <p:sldId id="334" r:id="rId7"/>
    <p:sldId id="335" r:id="rId8"/>
    <p:sldId id="338" r:id="rId9"/>
    <p:sldId id="340" r:id="rId10"/>
    <p:sldId id="336" r:id="rId11"/>
    <p:sldId id="337" r:id="rId12"/>
    <p:sldId id="256" r:id="rId13"/>
    <p:sldId id="258" r:id="rId14"/>
    <p:sldId id="339" r:id="rId15"/>
    <p:sldId id="347" r:id="rId16"/>
    <p:sldId id="346" r:id="rId17"/>
    <p:sldId id="345" r:id="rId18"/>
    <p:sldId id="344" r:id="rId19"/>
    <p:sldId id="343" r:id="rId20"/>
    <p:sldId id="342" r:id="rId21"/>
    <p:sldId id="356" r:id="rId22"/>
    <p:sldId id="358" r:id="rId23"/>
    <p:sldId id="359" r:id="rId24"/>
    <p:sldId id="332" r:id="rId25"/>
    <p:sldId id="350" r:id="rId26"/>
  </p:sldIdLst>
  <p:sldSz cx="9144000" cy="5143500" type="screen16x9"/>
  <p:notesSz cx="6858000" cy="9144000"/>
  <p:embeddedFontLst>
    <p:embeddedFont>
      <p:font typeface="Comfortaa" charset="0"/>
      <p:regular r:id="rId28"/>
      <p:bold r:id="rId29"/>
    </p:embeddedFont>
    <p:embeddedFont>
      <p:font typeface="Pangolin" charset="0"/>
      <p:regular r:id="rId30"/>
    </p:embeddedFont>
    <p:embeddedFont>
      <p:font typeface="#9Slide07 SVNAppleberry" charset="0"/>
      <p:regular r:id="rId31"/>
    </p:embeddedFont>
    <p:embeddedFont>
      <p:font typeface="Cambria" pitchFamily="18" charset="0"/>
      <p:regular r:id="rId32"/>
      <p:bold r:id="rId33"/>
      <p:italic r:id="rId34"/>
      <p:boldItalic r:id="rId35"/>
    </p:embeddedFont>
    <p:embeddedFont>
      <p:font typeface="Delius Swash Caps" charset="0"/>
      <p:regular r:id="rId36"/>
    </p:embeddedFont>
    <p:embeddedFont>
      <p:font typeface="Hammersmith One" charset="0"/>
      <p:regular r:id="rId37"/>
    </p:embeddedFont>
    <p:embeddedFont>
      <p:font typeface="Script MT Bold" charset="0"/>
      <p:bold r:id="rId38"/>
    </p:embeddedFont>
    <p:embeddedFont>
      <p:font typeface="Sport Day" charset="0"/>
      <p:regular r:id="rId39"/>
      <p:bold r:id="rId40"/>
      <p:italic r:id="rId41"/>
      <p:boldItalic r:id="rId42"/>
    </p:embeddedFont>
    <p:embeddedFont>
      <p:font typeface="Coming Soon" charset="0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F2F4"/>
    <a:srgbClr val="40807A"/>
    <a:srgbClr val="FFFFFF"/>
    <a:srgbClr val="FF33CC"/>
    <a:srgbClr val="9900CC"/>
    <a:srgbClr val="FF0066"/>
    <a:srgbClr val="0000CC"/>
    <a:srgbClr val="808000"/>
    <a:srgbClr val="FFFF66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062C725-335E-441B-ADA7-94C5EBDB45F5}">
  <a:tblStyle styleId="{8062C725-335E-441B-ADA7-94C5EBDB45F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835" autoAdjust="0"/>
  </p:normalViewPr>
  <p:slideViewPr>
    <p:cSldViewPr snapToGrid="0">
      <p:cViewPr varScale="1">
        <p:scale>
          <a:sx n="89" d="100"/>
          <a:sy n="89" d="100"/>
        </p:scale>
        <p:origin x="-84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853356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gaf111183c5_1_1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8" name="Google Shape;1748;gaf111183c5_1_1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9153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the class into 2 teams. Let each</a:t>
            </a:r>
            <a:r>
              <a:rPr lang="en-US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pupil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choose a balloon by its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colour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Pupil(s) answer the question(s). If their answer(s) are correct, they get points (behind each balloon) for their teams. The winning team is the team with more points. 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a04d9405f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a04d9405f5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3966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8369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8786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28456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58654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72798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9662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66748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Ask pupils some questions about Activity:</a:t>
            </a:r>
            <a:r>
              <a:rPr lang="en-US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How many pictures are there? Who can you see? What are they doing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?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95585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20352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79657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gaf111183c5_1_1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0" name="Google Shape;1590;gaf111183c5_1_1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0650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0872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Youtube</a:t>
            </a:r>
            <a:r>
              <a:rPr lang="en-US" baseline="0" dirty="0" smtClean="0"/>
              <a:t> link: </a:t>
            </a:r>
            <a:r>
              <a:rPr lang="en-US" dirty="0" smtClean="0"/>
              <a:t>https</a:t>
            </a:r>
            <a:r>
              <a:rPr lang="en-US" dirty="0"/>
              <a:t>://www.youtube.com/watch?v=tVlcKp3bWH8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1716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387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6892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3177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3237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5465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282702" y="116562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129416">
            <a:off x="-1326702" y="-1426337"/>
            <a:ext cx="7874406" cy="585996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977551" y="3298225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69900" y="820775"/>
            <a:ext cx="5985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600"/>
              <a:buNone/>
              <a:defRPr sz="4600" b="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969900" y="2859500"/>
            <a:ext cx="3104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 rot="753979">
            <a:off x="-858940" y="103947"/>
            <a:ext cx="4009089" cy="1957480"/>
            <a:chOff x="5598662" y="908706"/>
            <a:chExt cx="3226992" cy="1575613"/>
          </a:xfrm>
        </p:grpSpPr>
        <p:sp>
          <p:nvSpPr>
            <p:cNvPr id="16" name="Google Shape;16;p3"/>
            <p:cNvSpPr/>
            <p:nvPr/>
          </p:nvSpPr>
          <p:spPr>
            <a:xfrm>
              <a:off x="6210525" y="1542486"/>
              <a:ext cx="2004619" cy="941833"/>
            </a:xfrm>
            <a:custGeom>
              <a:avLst/>
              <a:gdLst/>
              <a:ahLst/>
              <a:cxnLst/>
              <a:rect l="l" t="t" r="r" b="b"/>
              <a:pathLst>
                <a:path w="25424" h="11945" extrusionOk="0">
                  <a:moveTo>
                    <a:pt x="12482" y="1"/>
                  </a:moveTo>
                  <a:cubicBezTo>
                    <a:pt x="5836" y="1"/>
                    <a:pt x="492" y="5516"/>
                    <a:pt x="0" y="11945"/>
                  </a:cubicBezTo>
                  <a:lnTo>
                    <a:pt x="2721" y="11945"/>
                  </a:lnTo>
                  <a:cubicBezTo>
                    <a:pt x="3203" y="6798"/>
                    <a:pt x="7433" y="2802"/>
                    <a:pt x="12704" y="2724"/>
                  </a:cubicBezTo>
                  <a:cubicBezTo>
                    <a:pt x="12751" y="2723"/>
                    <a:pt x="12799" y="2723"/>
                    <a:pt x="12846" y="2723"/>
                  </a:cubicBezTo>
                  <a:cubicBezTo>
                    <a:pt x="18051" y="2723"/>
                    <a:pt x="22209" y="6937"/>
                    <a:pt x="22702" y="11945"/>
                  </a:cubicBezTo>
                  <a:lnTo>
                    <a:pt x="25423" y="11945"/>
                  </a:lnTo>
                  <a:cubicBezTo>
                    <a:pt x="24910" y="5305"/>
                    <a:pt x="19452" y="112"/>
                    <a:pt x="12704" y="3"/>
                  </a:cubicBezTo>
                  <a:cubicBezTo>
                    <a:pt x="12630" y="1"/>
                    <a:pt x="12556" y="1"/>
                    <a:pt x="12482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5993456" y="1328020"/>
              <a:ext cx="2436230" cy="1156299"/>
            </a:xfrm>
            <a:custGeom>
              <a:avLst/>
              <a:gdLst/>
              <a:ahLst/>
              <a:cxnLst/>
              <a:rect l="l" t="t" r="r" b="b"/>
              <a:pathLst>
                <a:path w="30898" h="14665" extrusionOk="0">
                  <a:moveTo>
                    <a:pt x="15218" y="0"/>
                  </a:moveTo>
                  <a:cubicBezTo>
                    <a:pt x="7080" y="0"/>
                    <a:pt x="509" y="6729"/>
                    <a:pt x="1" y="14665"/>
                  </a:cubicBezTo>
                  <a:lnTo>
                    <a:pt x="2753" y="14665"/>
                  </a:lnTo>
                  <a:cubicBezTo>
                    <a:pt x="3235" y="8025"/>
                    <a:pt x="8708" y="2816"/>
                    <a:pt x="15457" y="2723"/>
                  </a:cubicBezTo>
                  <a:cubicBezTo>
                    <a:pt x="15522" y="2722"/>
                    <a:pt x="15588" y="2721"/>
                    <a:pt x="15653" y="2721"/>
                  </a:cubicBezTo>
                  <a:cubicBezTo>
                    <a:pt x="22311" y="2721"/>
                    <a:pt x="27683" y="8197"/>
                    <a:pt x="28176" y="14665"/>
                  </a:cubicBezTo>
                  <a:lnTo>
                    <a:pt x="30897" y="14665"/>
                  </a:lnTo>
                  <a:cubicBezTo>
                    <a:pt x="30369" y="6548"/>
                    <a:pt x="23682" y="111"/>
                    <a:pt x="15441" y="2"/>
                  </a:cubicBezTo>
                  <a:cubicBezTo>
                    <a:pt x="15367" y="1"/>
                    <a:pt x="15292" y="0"/>
                    <a:pt x="15218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5788766" y="1117180"/>
              <a:ext cx="2846868" cy="1367137"/>
            </a:xfrm>
            <a:custGeom>
              <a:avLst/>
              <a:gdLst/>
              <a:ahLst/>
              <a:cxnLst/>
              <a:rect l="l" t="t" r="r" b="b"/>
              <a:pathLst>
                <a:path w="36106" h="17339" extrusionOk="0">
                  <a:moveTo>
                    <a:pt x="17858" y="0"/>
                  </a:moveTo>
                  <a:cubicBezTo>
                    <a:pt x="8275" y="0"/>
                    <a:pt x="494" y="7964"/>
                    <a:pt x="0" y="17339"/>
                  </a:cubicBezTo>
                  <a:lnTo>
                    <a:pt x="2721" y="17339"/>
                  </a:lnTo>
                  <a:cubicBezTo>
                    <a:pt x="3188" y="9238"/>
                    <a:pt x="9858" y="2831"/>
                    <a:pt x="18053" y="2722"/>
                  </a:cubicBezTo>
                  <a:cubicBezTo>
                    <a:pt x="18109" y="2722"/>
                    <a:pt x="18165" y="2721"/>
                    <a:pt x="18221" y="2721"/>
                  </a:cubicBezTo>
                  <a:cubicBezTo>
                    <a:pt x="26354" y="2721"/>
                    <a:pt x="32921" y="9417"/>
                    <a:pt x="33384" y="17339"/>
                  </a:cubicBezTo>
                  <a:lnTo>
                    <a:pt x="36106" y="17339"/>
                  </a:lnTo>
                  <a:cubicBezTo>
                    <a:pt x="35624" y="7760"/>
                    <a:pt x="27740" y="126"/>
                    <a:pt x="18053" y="1"/>
                  </a:cubicBezTo>
                  <a:cubicBezTo>
                    <a:pt x="17988" y="1"/>
                    <a:pt x="17923" y="0"/>
                    <a:pt x="17858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5598662" y="908706"/>
              <a:ext cx="3226992" cy="1575610"/>
            </a:xfrm>
            <a:custGeom>
              <a:avLst/>
              <a:gdLst/>
              <a:ahLst/>
              <a:cxnLst/>
              <a:rect l="l" t="t" r="r" b="b"/>
              <a:pathLst>
                <a:path w="40927" h="19983" extrusionOk="0">
                  <a:moveTo>
                    <a:pt x="20270" y="1"/>
                  </a:moveTo>
                  <a:cubicBezTo>
                    <a:pt x="9303" y="1"/>
                    <a:pt x="356" y="9193"/>
                    <a:pt x="1" y="19983"/>
                  </a:cubicBezTo>
                  <a:lnTo>
                    <a:pt x="2722" y="19983"/>
                  </a:lnTo>
                  <a:cubicBezTo>
                    <a:pt x="3064" y="10467"/>
                    <a:pt x="10885" y="2816"/>
                    <a:pt x="20464" y="2723"/>
                  </a:cubicBezTo>
                  <a:cubicBezTo>
                    <a:pt x="20519" y="2722"/>
                    <a:pt x="20575" y="2722"/>
                    <a:pt x="20630" y="2722"/>
                  </a:cubicBezTo>
                  <a:cubicBezTo>
                    <a:pt x="30133" y="2722"/>
                    <a:pt x="37866" y="10645"/>
                    <a:pt x="38206" y="19983"/>
                  </a:cubicBezTo>
                  <a:lnTo>
                    <a:pt x="40927" y="19983"/>
                  </a:lnTo>
                  <a:cubicBezTo>
                    <a:pt x="40554" y="8989"/>
                    <a:pt x="31519" y="126"/>
                    <a:pt x="20464" y="2"/>
                  </a:cubicBezTo>
                  <a:cubicBezTo>
                    <a:pt x="20399" y="1"/>
                    <a:pt x="20335" y="1"/>
                    <a:pt x="20270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3"/>
          <p:cNvSpPr/>
          <p:nvPr/>
        </p:nvSpPr>
        <p:spPr>
          <a:xfrm rot="-245">
            <a:off x="1580950" y="429634"/>
            <a:ext cx="5869811" cy="4284240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848849" y="2523500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-2928723" y="91437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 rot="-21869">
            <a:off x="2992168" y="2259519"/>
            <a:ext cx="3159664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300"/>
              <a:buNone/>
              <a:defRPr sz="43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 rot="-21855">
            <a:off x="3423310" y="1529360"/>
            <a:ext cx="2076342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 rot="-22116">
            <a:off x="2869915" y="2893124"/>
            <a:ext cx="3404170" cy="7413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"/>
          <p:cNvSpPr/>
          <p:nvPr/>
        </p:nvSpPr>
        <p:spPr>
          <a:xfrm rot="10110648" flipH="1">
            <a:off x="-1906327" y="-11005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8"/>
          <p:cNvGrpSpPr/>
          <p:nvPr/>
        </p:nvGrpSpPr>
        <p:grpSpPr>
          <a:xfrm rot="844233">
            <a:off x="6899031" y="3181610"/>
            <a:ext cx="1399567" cy="4524577"/>
            <a:chOff x="5359700" y="4477450"/>
            <a:chExt cx="508075" cy="1642525"/>
          </a:xfrm>
        </p:grpSpPr>
        <p:sp>
          <p:nvSpPr>
            <p:cNvPr id="78" name="Google Shape;78;p8"/>
            <p:cNvSpPr/>
            <p:nvPr/>
          </p:nvSpPr>
          <p:spPr>
            <a:xfrm>
              <a:off x="5359700" y="4825400"/>
              <a:ext cx="286100" cy="1294575"/>
            </a:xfrm>
            <a:custGeom>
              <a:avLst/>
              <a:gdLst/>
              <a:ahLst/>
              <a:cxnLst/>
              <a:rect l="l" t="t" r="r" b="b"/>
              <a:pathLst>
                <a:path w="11444" h="51783" extrusionOk="0">
                  <a:moveTo>
                    <a:pt x="11323" y="0"/>
                  </a:moveTo>
                  <a:cubicBezTo>
                    <a:pt x="11261" y="0"/>
                    <a:pt x="11195" y="39"/>
                    <a:pt x="11195" y="117"/>
                  </a:cubicBezTo>
                  <a:cubicBezTo>
                    <a:pt x="11117" y="2916"/>
                    <a:pt x="10339" y="5777"/>
                    <a:pt x="9562" y="8451"/>
                  </a:cubicBezTo>
                  <a:cubicBezTo>
                    <a:pt x="8753" y="11297"/>
                    <a:pt x="7587" y="14002"/>
                    <a:pt x="6903" y="16879"/>
                  </a:cubicBezTo>
                  <a:cubicBezTo>
                    <a:pt x="6281" y="19476"/>
                    <a:pt x="5954" y="22166"/>
                    <a:pt x="5861" y="24840"/>
                  </a:cubicBezTo>
                  <a:cubicBezTo>
                    <a:pt x="5783" y="27173"/>
                    <a:pt x="5908" y="29505"/>
                    <a:pt x="6297" y="31806"/>
                  </a:cubicBezTo>
                  <a:cubicBezTo>
                    <a:pt x="6592" y="33548"/>
                    <a:pt x="7121" y="35227"/>
                    <a:pt x="7276" y="37000"/>
                  </a:cubicBezTo>
                  <a:cubicBezTo>
                    <a:pt x="7587" y="40763"/>
                    <a:pt x="6919" y="44759"/>
                    <a:pt x="4726" y="47884"/>
                  </a:cubicBezTo>
                  <a:cubicBezTo>
                    <a:pt x="3560" y="49517"/>
                    <a:pt x="1943" y="50745"/>
                    <a:pt x="123" y="51569"/>
                  </a:cubicBezTo>
                  <a:cubicBezTo>
                    <a:pt x="1" y="51610"/>
                    <a:pt x="69" y="51783"/>
                    <a:pt x="182" y="51783"/>
                  </a:cubicBezTo>
                  <a:cubicBezTo>
                    <a:pt x="198" y="51783"/>
                    <a:pt x="215" y="51779"/>
                    <a:pt x="232" y="51772"/>
                  </a:cubicBezTo>
                  <a:cubicBezTo>
                    <a:pt x="7074" y="48739"/>
                    <a:pt x="8691" y="40327"/>
                    <a:pt x="6965" y="33657"/>
                  </a:cubicBezTo>
                  <a:cubicBezTo>
                    <a:pt x="5675" y="28681"/>
                    <a:pt x="5877" y="23301"/>
                    <a:pt x="6841" y="18294"/>
                  </a:cubicBezTo>
                  <a:cubicBezTo>
                    <a:pt x="7416" y="15355"/>
                    <a:pt x="8505" y="12618"/>
                    <a:pt x="9406" y="9788"/>
                  </a:cubicBezTo>
                  <a:cubicBezTo>
                    <a:pt x="10106" y="7643"/>
                    <a:pt x="10681" y="5419"/>
                    <a:pt x="11070" y="3180"/>
                  </a:cubicBezTo>
                  <a:cubicBezTo>
                    <a:pt x="11241" y="2169"/>
                    <a:pt x="11412" y="1143"/>
                    <a:pt x="11428" y="117"/>
                  </a:cubicBezTo>
                  <a:cubicBezTo>
                    <a:pt x="11443" y="39"/>
                    <a:pt x="11385" y="0"/>
                    <a:pt x="11323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5462300" y="4477450"/>
              <a:ext cx="405475" cy="469825"/>
            </a:xfrm>
            <a:custGeom>
              <a:avLst/>
              <a:gdLst/>
              <a:ahLst/>
              <a:cxnLst/>
              <a:rect l="l" t="t" r="r" b="b"/>
              <a:pathLst>
                <a:path w="16219" h="18793" extrusionOk="0">
                  <a:moveTo>
                    <a:pt x="8431" y="1"/>
                  </a:moveTo>
                  <a:cubicBezTo>
                    <a:pt x="4771" y="1"/>
                    <a:pt x="1456" y="3111"/>
                    <a:pt x="746" y="7426"/>
                  </a:cubicBezTo>
                  <a:cubicBezTo>
                    <a:pt x="0" y="11920"/>
                    <a:pt x="2410" y="16103"/>
                    <a:pt x="6142" y="17051"/>
                  </a:cubicBezTo>
                  <a:cubicBezTo>
                    <a:pt x="5644" y="17673"/>
                    <a:pt x="5178" y="18560"/>
                    <a:pt x="6453" y="18762"/>
                  </a:cubicBezTo>
                  <a:cubicBezTo>
                    <a:pt x="6574" y="18783"/>
                    <a:pt x="6682" y="18792"/>
                    <a:pt x="6778" y="18792"/>
                  </a:cubicBezTo>
                  <a:cubicBezTo>
                    <a:pt x="7689" y="18792"/>
                    <a:pt x="7495" y="17912"/>
                    <a:pt x="7199" y="17222"/>
                  </a:cubicBezTo>
                  <a:lnTo>
                    <a:pt x="7199" y="17222"/>
                  </a:lnTo>
                  <a:cubicBezTo>
                    <a:pt x="7383" y="17238"/>
                    <a:pt x="7565" y="17245"/>
                    <a:pt x="7747" y="17245"/>
                  </a:cubicBezTo>
                  <a:cubicBezTo>
                    <a:pt x="11435" y="17245"/>
                    <a:pt x="14745" y="14133"/>
                    <a:pt x="15456" y="9821"/>
                  </a:cubicBezTo>
                  <a:cubicBezTo>
                    <a:pt x="16218" y="5094"/>
                    <a:pt x="13544" y="740"/>
                    <a:pt x="9485" y="87"/>
                  </a:cubicBezTo>
                  <a:cubicBezTo>
                    <a:pt x="9132" y="29"/>
                    <a:pt x="8780" y="1"/>
                    <a:pt x="8431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5720400" y="4530150"/>
              <a:ext cx="57950" cy="51725"/>
            </a:xfrm>
            <a:custGeom>
              <a:avLst/>
              <a:gdLst/>
              <a:ahLst/>
              <a:cxnLst/>
              <a:rect l="l" t="t" r="r" b="b"/>
              <a:pathLst>
                <a:path w="2318" h="2069" extrusionOk="0">
                  <a:moveTo>
                    <a:pt x="1158" y="0"/>
                  </a:moveTo>
                  <a:cubicBezTo>
                    <a:pt x="718" y="0"/>
                    <a:pt x="311" y="289"/>
                    <a:pt x="172" y="731"/>
                  </a:cubicBezTo>
                  <a:cubicBezTo>
                    <a:pt x="1" y="1276"/>
                    <a:pt x="312" y="1835"/>
                    <a:pt x="856" y="2022"/>
                  </a:cubicBezTo>
                  <a:cubicBezTo>
                    <a:pt x="957" y="2054"/>
                    <a:pt x="1059" y="2069"/>
                    <a:pt x="1159" y="2069"/>
                  </a:cubicBezTo>
                  <a:cubicBezTo>
                    <a:pt x="1595" y="2069"/>
                    <a:pt x="1992" y="1781"/>
                    <a:pt x="2131" y="1338"/>
                  </a:cubicBezTo>
                  <a:cubicBezTo>
                    <a:pt x="2318" y="794"/>
                    <a:pt x="2007" y="203"/>
                    <a:pt x="1462" y="47"/>
                  </a:cubicBezTo>
                  <a:cubicBezTo>
                    <a:pt x="1361" y="15"/>
                    <a:pt x="1259" y="0"/>
                    <a:pt x="1158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8"/>
          <p:cNvSpPr/>
          <p:nvPr/>
        </p:nvSpPr>
        <p:spPr>
          <a:xfrm rot="-602453">
            <a:off x="7198979" y="1527458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8"/>
          <p:cNvSpPr/>
          <p:nvPr/>
        </p:nvSpPr>
        <p:spPr>
          <a:xfrm>
            <a:off x="3600176" y="4192650"/>
            <a:ext cx="3233678" cy="128559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" name="Google Shape;83;p8"/>
          <p:cNvGrpSpPr/>
          <p:nvPr/>
        </p:nvGrpSpPr>
        <p:grpSpPr>
          <a:xfrm>
            <a:off x="5703358" y="632417"/>
            <a:ext cx="2868342" cy="3726262"/>
            <a:chOff x="5703358" y="632417"/>
            <a:chExt cx="2868342" cy="3726262"/>
          </a:xfrm>
        </p:grpSpPr>
        <p:sp>
          <p:nvSpPr>
            <p:cNvPr id="84" name="Google Shape;84;p8"/>
            <p:cNvSpPr/>
            <p:nvPr/>
          </p:nvSpPr>
          <p:spPr>
            <a:xfrm>
              <a:off x="5985523" y="2381077"/>
              <a:ext cx="149874" cy="1170115"/>
            </a:xfrm>
            <a:custGeom>
              <a:avLst/>
              <a:gdLst/>
              <a:ahLst/>
              <a:cxnLst/>
              <a:rect l="l" t="t" r="r" b="b"/>
              <a:pathLst>
                <a:path w="1287" h="10048" extrusionOk="0">
                  <a:moveTo>
                    <a:pt x="215" y="0"/>
                  </a:moveTo>
                  <a:cubicBezTo>
                    <a:pt x="114" y="0"/>
                    <a:pt x="0" y="83"/>
                    <a:pt x="18" y="219"/>
                  </a:cubicBezTo>
                  <a:cubicBezTo>
                    <a:pt x="329" y="3438"/>
                    <a:pt x="609" y="6687"/>
                    <a:pt x="920" y="9906"/>
                  </a:cubicBezTo>
                  <a:cubicBezTo>
                    <a:pt x="933" y="10004"/>
                    <a:pt x="1001" y="10047"/>
                    <a:pt x="1074" y="10047"/>
                  </a:cubicBezTo>
                  <a:cubicBezTo>
                    <a:pt x="1175" y="10047"/>
                    <a:pt x="1287" y="9964"/>
                    <a:pt x="1278" y="9828"/>
                  </a:cubicBezTo>
                  <a:cubicBezTo>
                    <a:pt x="967" y="6610"/>
                    <a:pt x="671" y="3360"/>
                    <a:pt x="360" y="141"/>
                  </a:cubicBezTo>
                  <a:cubicBezTo>
                    <a:pt x="354" y="44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7018460" y="2939702"/>
              <a:ext cx="790363" cy="907514"/>
            </a:xfrm>
            <a:custGeom>
              <a:avLst/>
              <a:gdLst/>
              <a:ahLst/>
              <a:cxnLst/>
              <a:rect l="l" t="t" r="r" b="b"/>
              <a:pathLst>
                <a:path w="6787" h="7793" extrusionOk="0">
                  <a:moveTo>
                    <a:pt x="6539" y="1"/>
                  </a:moveTo>
                  <a:cubicBezTo>
                    <a:pt x="6502" y="1"/>
                    <a:pt x="6465" y="17"/>
                    <a:pt x="6433" y="56"/>
                  </a:cubicBezTo>
                  <a:cubicBezTo>
                    <a:pt x="4334" y="2528"/>
                    <a:pt x="2220" y="5000"/>
                    <a:pt x="120" y="7473"/>
                  </a:cubicBezTo>
                  <a:cubicBezTo>
                    <a:pt x="0" y="7605"/>
                    <a:pt x="121" y="7792"/>
                    <a:pt x="247" y="7792"/>
                  </a:cubicBezTo>
                  <a:cubicBezTo>
                    <a:pt x="284" y="7792"/>
                    <a:pt x="322" y="7776"/>
                    <a:pt x="354" y="7737"/>
                  </a:cubicBezTo>
                  <a:cubicBezTo>
                    <a:pt x="2453" y="5265"/>
                    <a:pt x="4567" y="2808"/>
                    <a:pt x="6667" y="336"/>
                  </a:cubicBezTo>
                  <a:cubicBezTo>
                    <a:pt x="6787" y="191"/>
                    <a:pt x="6665" y="1"/>
                    <a:pt x="6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5703358" y="632417"/>
              <a:ext cx="2868342" cy="2562188"/>
            </a:xfrm>
            <a:custGeom>
              <a:avLst/>
              <a:gdLst/>
              <a:ahLst/>
              <a:cxnLst/>
              <a:rect l="l" t="t" r="r" b="b"/>
              <a:pathLst>
                <a:path w="24631" h="22002" extrusionOk="0">
                  <a:moveTo>
                    <a:pt x="12322" y="0"/>
                  </a:moveTo>
                  <a:cubicBezTo>
                    <a:pt x="7651" y="0"/>
                    <a:pt x="3309" y="2995"/>
                    <a:pt x="1835" y="7694"/>
                  </a:cubicBezTo>
                  <a:cubicBezTo>
                    <a:pt x="0" y="13478"/>
                    <a:pt x="3219" y="19667"/>
                    <a:pt x="9003" y="21486"/>
                  </a:cubicBezTo>
                  <a:cubicBezTo>
                    <a:pt x="10108" y="21835"/>
                    <a:pt x="11226" y="22001"/>
                    <a:pt x="12325" y="22001"/>
                  </a:cubicBezTo>
                  <a:cubicBezTo>
                    <a:pt x="16997" y="22001"/>
                    <a:pt x="21326" y="19000"/>
                    <a:pt x="22811" y="14318"/>
                  </a:cubicBezTo>
                  <a:cubicBezTo>
                    <a:pt x="24630" y="8518"/>
                    <a:pt x="21427" y="2345"/>
                    <a:pt x="15627" y="510"/>
                  </a:cubicBezTo>
                  <a:cubicBezTo>
                    <a:pt x="14529" y="164"/>
                    <a:pt x="13417" y="0"/>
                    <a:pt x="1232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5984009" y="3529188"/>
              <a:ext cx="1010458" cy="829491"/>
            </a:xfrm>
            <a:custGeom>
              <a:avLst/>
              <a:gdLst/>
              <a:ahLst/>
              <a:cxnLst/>
              <a:rect l="l" t="t" r="r" b="b"/>
              <a:pathLst>
                <a:path w="8677" h="7123" extrusionOk="0">
                  <a:moveTo>
                    <a:pt x="2378" y="0"/>
                  </a:moveTo>
                  <a:cubicBezTo>
                    <a:pt x="1816" y="0"/>
                    <a:pt x="1275" y="363"/>
                    <a:pt x="1120" y="918"/>
                  </a:cubicBezTo>
                  <a:lnTo>
                    <a:pt x="202" y="3997"/>
                  </a:lnTo>
                  <a:cubicBezTo>
                    <a:pt x="0" y="4681"/>
                    <a:pt x="389" y="5396"/>
                    <a:pt x="1073" y="5614"/>
                  </a:cubicBezTo>
                  <a:lnTo>
                    <a:pt x="5956" y="7075"/>
                  </a:lnTo>
                  <a:cubicBezTo>
                    <a:pt x="6071" y="7107"/>
                    <a:pt x="6188" y="7122"/>
                    <a:pt x="6304" y="7122"/>
                  </a:cubicBezTo>
                  <a:cubicBezTo>
                    <a:pt x="6872" y="7122"/>
                    <a:pt x="7405" y="6758"/>
                    <a:pt x="7573" y="6189"/>
                  </a:cubicBezTo>
                  <a:lnTo>
                    <a:pt x="8475" y="3126"/>
                  </a:lnTo>
                  <a:cubicBezTo>
                    <a:pt x="8677" y="2442"/>
                    <a:pt x="8288" y="1727"/>
                    <a:pt x="7604" y="1509"/>
                  </a:cubicBezTo>
                  <a:lnTo>
                    <a:pt x="2721" y="47"/>
                  </a:lnTo>
                  <a:cubicBezTo>
                    <a:pt x="2608" y="16"/>
                    <a:pt x="2492" y="0"/>
                    <a:pt x="2378" y="0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263729" y="2950183"/>
              <a:ext cx="121576" cy="678569"/>
            </a:xfrm>
            <a:custGeom>
              <a:avLst/>
              <a:gdLst/>
              <a:ahLst/>
              <a:cxnLst/>
              <a:rect l="l" t="t" r="r" b="b"/>
              <a:pathLst>
                <a:path w="1044" h="5827" extrusionOk="0">
                  <a:moveTo>
                    <a:pt x="862" y="0"/>
                  </a:moveTo>
                  <a:cubicBezTo>
                    <a:pt x="776" y="0"/>
                    <a:pt x="685" y="55"/>
                    <a:pt x="677" y="168"/>
                  </a:cubicBezTo>
                  <a:cubicBezTo>
                    <a:pt x="459" y="1987"/>
                    <a:pt x="226" y="3822"/>
                    <a:pt x="8" y="5641"/>
                  </a:cubicBezTo>
                  <a:cubicBezTo>
                    <a:pt x="0" y="5764"/>
                    <a:pt x="95" y="5826"/>
                    <a:pt x="189" y="5826"/>
                  </a:cubicBezTo>
                  <a:cubicBezTo>
                    <a:pt x="274" y="5826"/>
                    <a:pt x="359" y="5775"/>
                    <a:pt x="366" y="5672"/>
                  </a:cubicBezTo>
                  <a:cubicBezTo>
                    <a:pt x="584" y="3837"/>
                    <a:pt x="817" y="2003"/>
                    <a:pt x="1019" y="183"/>
                  </a:cubicBezTo>
                  <a:cubicBezTo>
                    <a:pt x="1043" y="63"/>
                    <a:pt x="955" y="0"/>
                    <a:pt x="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6834697" y="3202537"/>
              <a:ext cx="355762" cy="608464"/>
            </a:xfrm>
            <a:custGeom>
              <a:avLst/>
              <a:gdLst/>
              <a:ahLst/>
              <a:cxnLst/>
              <a:rect l="l" t="t" r="r" b="b"/>
              <a:pathLst>
                <a:path w="3055" h="5225" extrusionOk="0">
                  <a:moveTo>
                    <a:pt x="2802" y="0"/>
                  </a:moveTo>
                  <a:cubicBezTo>
                    <a:pt x="2752" y="0"/>
                    <a:pt x="2706" y="25"/>
                    <a:pt x="2678" y="84"/>
                  </a:cubicBezTo>
                  <a:cubicBezTo>
                    <a:pt x="1792" y="1686"/>
                    <a:pt x="936" y="3319"/>
                    <a:pt x="66" y="4936"/>
                  </a:cubicBezTo>
                  <a:cubicBezTo>
                    <a:pt x="1" y="5088"/>
                    <a:pt x="125" y="5225"/>
                    <a:pt x="243" y="5225"/>
                  </a:cubicBezTo>
                  <a:cubicBezTo>
                    <a:pt x="294" y="5225"/>
                    <a:pt x="344" y="5199"/>
                    <a:pt x="377" y="5138"/>
                  </a:cubicBezTo>
                  <a:cubicBezTo>
                    <a:pt x="1247" y="3521"/>
                    <a:pt x="2103" y="1888"/>
                    <a:pt x="2989" y="271"/>
                  </a:cubicBezTo>
                  <a:cubicBezTo>
                    <a:pt x="3055" y="140"/>
                    <a:pt x="2920" y="0"/>
                    <a:pt x="2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6032919" y="3454309"/>
              <a:ext cx="1091975" cy="446828"/>
            </a:xfrm>
            <a:custGeom>
              <a:avLst/>
              <a:gdLst/>
              <a:ahLst/>
              <a:cxnLst/>
              <a:rect l="l" t="t" r="r" b="b"/>
              <a:pathLst>
                <a:path w="9377" h="3837" extrusionOk="0">
                  <a:moveTo>
                    <a:pt x="734" y="0"/>
                  </a:moveTo>
                  <a:cubicBezTo>
                    <a:pt x="456" y="0"/>
                    <a:pt x="208" y="184"/>
                    <a:pt x="109" y="457"/>
                  </a:cubicBezTo>
                  <a:cubicBezTo>
                    <a:pt x="0" y="815"/>
                    <a:pt x="187" y="1172"/>
                    <a:pt x="544" y="1297"/>
                  </a:cubicBezTo>
                  <a:lnTo>
                    <a:pt x="8443" y="3800"/>
                  </a:lnTo>
                  <a:cubicBezTo>
                    <a:pt x="8516" y="3825"/>
                    <a:pt x="8589" y="3837"/>
                    <a:pt x="8660" y="3837"/>
                  </a:cubicBezTo>
                  <a:cubicBezTo>
                    <a:pt x="8941" y="3837"/>
                    <a:pt x="9196" y="3653"/>
                    <a:pt x="9283" y="3380"/>
                  </a:cubicBezTo>
                  <a:cubicBezTo>
                    <a:pt x="9376" y="3007"/>
                    <a:pt x="9190" y="2634"/>
                    <a:pt x="8832" y="2525"/>
                  </a:cubicBezTo>
                  <a:lnTo>
                    <a:pt x="949" y="37"/>
                  </a:lnTo>
                  <a:cubicBezTo>
                    <a:pt x="876" y="12"/>
                    <a:pt x="804" y="0"/>
                    <a:pt x="734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6264661" y="2883921"/>
              <a:ext cx="999628" cy="415386"/>
            </a:xfrm>
            <a:custGeom>
              <a:avLst/>
              <a:gdLst/>
              <a:ahLst/>
              <a:cxnLst/>
              <a:rect l="l" t="t" r="r" b="b"/>
              <a:pathLst>
                <a:path w="8584" h="3567" extrusionOk="0">
                  <a:moveTo>
                    <a:pt x="748" y="0"/>
                  </a:moveTo>
                  <a:cubicBezTo>
                    <a:pt x="467" y="0"/>
                    <a:pt x="212" y="184"/>
                    <a:pt x="125" y="457"/>
                  </a:cubicBezTo>
                  <a:cubicBezTo>
                    <a:pt x="0" y="815"/>
                    <a:pt x="203" y="1188"/>
                    <a:pt x="545" y="1297"/>
                  </a:cubicBezTo>
                  <a:lnTo>
                    <a:pt x="7620" y="3536"/>
                  </a:lnTo>
                  <a:cubicBezTo>
                    <a:pt x="7688" y="3557"/>
                    <a:pt x="7757" y="3567"/>
                    <a:pt x="7825" y="3567"/>
                  </a:cubicBezTo>
                  <a:cubicBezTo>
                    <a:pt x="8111" y="3567"/>
                    <a:pt x="8371" y="3389"/>
                    <a:pt x="8459" y="3100"/>
                  </a:cubicBezTo>
                  <a:cubicBezTo>
                    <a:pt x="8584" y="2758"/>
                    <a:pt x="8382" y="2385"/>
                    <a:pt x="8039" y="2276"/>
                  </a:cubicBezTo>
                  <a:lnTo>
                    <a:pt x="964" y="37"/>
                  </a:lnTo>
                  <a:cubicBezTo>
                    <a:pt x="892" y="12"/>
                    <a:pt x="819" y="0"/>
                    <a:pt x="748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" name="Google Shape;92;p8"/>
          <p:cNvSpPr txBox="1">
            <a:spLocks noGrp="1"/>
          </p:cNvSpPr>
          <p:nvPr>
            <p:ph type="title"/>
          </p:nvPr>
        </p:nvSpPr>
        <p:spPr>
          <a:xfrm>
            <a:off x="753800" y="-159450"/>
            <a:ext cx="48033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None/>
              <a:defRPr sz="7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3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3"/>
          <p:cNvSpPr/>
          <p:nvPr/>
        </p:nvSpPr>
        <p:spPr>
          <a:xfrm>
            <a:off x="7244602" y="101952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3"/>
          <p:cNvSpPr/>
          <p:nvPr/>
        </p:nvSpPr>
        <p:spPr>
          <a:xfrm>
            <a:off x="-901351" y="4064475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3"/>
          <p:cNvSpPr/>
          <p:nvPr/>
        </p:nvSpPr>
        <p:spPr>
          <a:xfrm rot="-223">
            <a:off x="3920448" y="4419058"/>
            <a:ext cx="6449876" cy="4799929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/>
          </p:nvPr>
        </p:nvSpPr>
        <p:spPr>
          <a:xfrm>
            <a:off x="1197427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1"/>
          </p:nvPr>
        </p:nvSpPr>
        <p:spPr>
          <a:xfrm>
            <a:off x="1419877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2"/>
          </p:nvPr>
        </p:nvSpPr>
        <p:spPr>
          <a:xfrm>
            <a:off x="5502174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3"/>
          </p:nvPr>
        </p:nvSpPr>
        <p:spPr>
          <a:xfrm>
            <a:off x="5724624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4"/>
          </p:nvPr>
        </p:nvSpPr>
        <p:spPr>
          <a:xfrm>
            <a:off x="3350604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5"/>
          </p:nvPr>
        </p:nvSpPr>
        <p:spPr>
          <a:xfrm>
            <a:off x="3573054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6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7" hasCustomPrompt="1"/>
          </p:nvPr>
        </p:nvSpPr>
        <p:spPr>
          <a:xfrm>
            <a:off x="1767277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8" hasCustomPrompt="1"/>
          </p:nvPr>
        </p:nvSpPr>
        <p:spPr>
          <a:xfrm>
            <a:off x="3920454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9" hasCustomPrompt="1"/>
          </p:nvPr>
        </p:nvSpPr>
        <p:spPr>
          <a:xfrm>
            <a:off x="6072024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7">
    <p:bg>
      <p:bgPr>
        <a:solidFill>
          <a:schemeClr val="lt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4"/>
          <p:cNvSpPr/>
          <p:nvPr/>
        </p:nvSpPr>
        <p:spPr>
          <a:xfrm rot="3581592">
            <a:off x="4810594" y="1111257"/>
            <a:ext cx="3443754" cy="308756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4"/>
          <p:cNvSpPr/>
          <p:nvPr/>
        </p:nvSpPr>
        <p:spPr>
          <a:xfrm rot="-1367083" flipH="1">
            <a:off x="1059456" y="1111223"/>
            <a:ext cx="3443718" cy="308763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4"/>
          <p:cNvSpPr/>
          <p:nvPr/>
        </p:nvSpPr>
        <p:spPr>
          <a:xfrm>
            <a:off x="2175212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4"/>
          <p:cNvSpPr/>
          <p:nvPr/>
        </p:nvSpPr>
        <p:spPr>
          <a:xfrm>
            <a:off x="5905588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4"/>
          <p:cNvSpPr/>
          <p:nvPr/>
        </p:nvSpPr>
        <p:spPr>
          <a:xfrm rot="-602440">
            <a:off x="7209893" y="-68931"/>
            <a:ext cx="2680051" cy="1372178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4"/>
          <p:cNvSpPr/>
          <p:nvPr/>
        </p:nvSpPr>
        <p:spPr>
          <a:xfrm>
            <a:off x="-2133675" y="3554589"/>
            <a:ext cx="3886853" cy="154534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24"/>
          <p:cNvGrpSpPr/>
          <p:nvPr/>
        </p:nvGrpSpPr>
        <p:grpSpPr>
          <a:xfrm rot="2700000">
            <a:off x="6288854" y="1515720"/>
            <a:ext cx="2730729" cy="5439086"/>
            <a:chOff x="7532868" y="327700"/>
            <a:chExt cx="2730755" cy="5439139"/>
          </a:xfrm>
        </p:grpSpPr>
        <p:sp>
          <p:nvSpPr>
            <p:cNvPr id="291" name="Google Shape;291;p24"/>
            <p:cNvSpPr/>
            <p:nvPr/>
          </p:nvSpPr>
          <p:spPr>
            <a:xfrm>
              <a:off x="8611752" y="2231057"/>
              <a:ext cx="1459977" cy="3535782"/>
            </a:xfrm>
            <a:custGeom>
              <a:avLst/>
              <a:gdLst/>
              <a:ahLst/>
              <a:cxnLst/>
              <a:rect l="l" t="t" r="r" b="b"/>
              <a:pathLst>
                <a:path w="21434" h="51909" extrusionOk="0">
                  <a:moveTo>
                    <a:pt x="323" y="1"/>
                  </a:moveTo>
                  <a:cubicBezTo>
                    <a:pt x="168" y="1"/>
                    <a:pt x="0" y="134"/>
                    <a:pt x="38" y="341"/>
                  </a:cubicBezTo>
                  <a:cubicBezTo>
                    <a:pt x="1422" y="6996"/>
                    <a:pt x="4314" y="13900"/>
                    <a:pt x="9367" y="18581"/>
                  </a:cubicBezTo>
                  <a:cubicBezTo>
                    <a:pt x="12539" y="21535"/>
                    <a:pt x="16271" y="23945"/>
                    <a:pt x="18744" y="27584"/>
                  </a:cubicBezTo>
                  <a:cubicBezTo>
                    <a:pt x="20065" y="29527"/>
                    <a:pt x="20781" y="31782"/>
                    <a:pt x="20921" y="34130"/>
                  </a:cubicBezTo>
                  <a:cubicBezTo>
                    <a:pt x="21045" y="36260"/>
                    <a:pt x="20407" y="38204"/>
                    <a:pt x="19397" y="40039"/>
                  </a:cubicBezTo>
                  <a:cubicBezTo>
                    <a:pt x="16194" y="45870"/>
                    <a:pt x="9678" y="50208"/>
                    <a:pt x="3210" y="51421"/>
                  </a:cubicBezTo>
                  <a:cubicBezTo>
                    <a:pt x="2903" y="51465"/>
                    <a:pt x="3022" y="51908"/>
                    <a:pt x="3297" y="51908"/>
                  </a:cubicBezTo>
                  <a:cubicBezTo>
                    <a:pt x="3314" y="51908"/>
                    <a:pt x="3332" y="51906"/>
                    <a:pt x="3350" y="51903"/>
                  </a:cubicBezTo>
                  <a:cubicBezTo>
                    <a:pt x="8186" y="51001"/>
                    <a:pt x="12602" y="48466"/>
                    <a:pt x="16116" y="45061"/>
                  </a:cubicBezTo>
                  <a:cubicBezTo>
                    <a:pt x="18868" y="42371"/>
                    <a:pt x="21434" y="38717"/>
                    <a:pt x="21434" y="34721"/>
                  </a:cubicBezTo>
                  <a:cubicBezTo>
                    <a:pt x="21434" y="25034"/>
                    <a:pt x="11467" y="21520"/>
                    <a:pt x="6553" y="14693"/>
                  </a:cubicBezTo>
                  <a:cubicBezTo>
                    <a:pt x="3536" y="10526"/>
                    <a:pt x="1593" y="5239"/>
                    <a:pt x="551" y="186"/>
                  </a:cubicBezTo>
                  <a:cubicBezTo>
                    <a:pt x="520" y="57"/>
                    <a:pt x="425" y="1"/>
                    <a:pt x="323" y="1"/>
                  </a:cubicBezTo>
                  <a:close/>
                </a:path>
              </a:pathLst>
            </a:custGeom>
            <a:solidFill>
              <a:srgbClr val="80CACE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4"/>
            <p:cNvSpPr/>
            <p:nvPr/>
          </p:nvSpPr>
          <p:spPr>
            <a:xfrm>
              <a:off x="8526880" y="2606375"/>
              <a:ext cx="229411" cy="149717"/>
            </a:xfrm>
            <a:custGeom>
              <a:avLst/>
              <a:gdLst/>
              <a:ahLst/>
              <a:cxnLst/>
              <a:rect l="l" t="t" r="r" b="b"/>
              <a:pathLst>
                <a:path w="3368" h="2198" extrusionOk="0">
                  <a:moveTo>
                    <a:pt x="1424" y="0"/>
                  </a:moveTo>
                  <a:cubicBezTo>
                    <a:pt x="642" y="0"/>
                    <a:pt x="1" y="289"/>
                    <a:pt x="366" y="1378"/>
                  </a:cubicBezTo>
                  <a:cubicBezTo>
                    <a:pt x="575" y="1976"/>
                    <a:pt x="876" y="2198"/>
                    <a:pt x="1208" y="2198"/>
                  </a:cubicBezTo>
                  <a:cubicBezTo>
                    <a:pt x="2161" y="2198"/>
                    <a:pt x="3367" y="367"/>
                    <a:pt x="3367" y="367"/>
                  </a:cubicBezTo>
                  <a:cubicBezTo>
                    <a:pt x="3367" y="367"/>
                    <a:pt x="2306" y="0"/>
                    <a:pt x="1424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4"/>
            <p:cNvSpPr/>
            <p:nvPr/>
          </p:nvSpPr>
          <p:spPr>
            <a:xfrm>
              <a:off x="8730818" y="2516121"/>
              <a:ext cx="228866" cy="149376"/>
            </a:xfrm>
            <a:custGeom>
              <a:avLst/>
              <a:gdLst/>
              <a:ahLst/>
              <a:cxnLst/>
              <a:rect l="l" t="t" r="r" b="b"/>
              <a:pathLst>
                <a:path w="3360" h="2193" extrusionOk="0">
                  <a:moveTo>
                    <a:pt x="2160" y="1"/>
                  </a:moveTo>
                  <a:cubicBezTo>
                    <a:pt x="1215" y="1"/>
                    <a:pt x="0" y="1832"/>
                    <a:pt x="0" y="1832"/>
                  </a:cubicBezTo>
                  <a:cubicBezTo>
                    <a:pt x="0" y="1832"/>
                    <a:pt x="1056" y="2193"/>
                    <a:pt x="1935" y="2193"/>
                  </a:cubicBezTo>
                  <a:cubicBezTo>
                    <a:pt x="2718" y="2193"/>
                    <a:pt x="3360" y="1906"/>
                    <a:pt x="2986" y="821"/>
                  </a:cubicBezTo>
                  <a:cubicBezTo>
                    <a:pt x="2785" y="223"/>
                    <a:pt x="2489" y="1"/>
                    <a:pt x="2160" y="1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4"/>
            <p:cNvSpPr/>
            <p:nvPr/>
          </p:nvSpPr>
          <p:spPr>
            <a:xfrm>
              <a:off x="8665155" y="2952334"/>
              <a:ext cx="230910" cy="151011"/>
            </a:xfrm>
            <a:custGeom>
              <a:avLst/>
              <a:gdLst/>
              <a:ahLst/>
              <a:cxnLst/>
              <a:rect l="l" t="t" r="r" b="b"/>
              <a:pathLst>
                <a:path w="3390" h="2217" extrusionOk="0">
                  <a:moveTo>
                    <a:pt x="1668" y="0"/>
                  </a:moveTo>
                  <a:cubicBezTo>
                    <a:pt x="790" y="0"/>
                    <a:pt x="1" y="282"/>
                    <a:pt x="482" y="1445"/>
                  </a:cubicBezTo>
                  <a:cubicBezTo>
                    <a:pt x="716" y="2005"/>
                    <a:pt x="1012" y="2216"/>
                    <a:pt x="1324" y="2216"/>
                  </a:cubicBezTo>
                  <a:cubicBezTo>
                    <a:pt x="2278" y="2216"/>
                    <a:pt x="3390" y="248"/>
                    <a:pt x="3390" y="248"/>
                  </a:cubicBezTo>
                  <a:cubicBezTo>
                    <a:pt x="3390" y="248"/>
                    <a:pt x="2490" y="0"/>
                    <a:pt x="1668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4"/>
            <p:cNvSpPr/>
            <p:nvPr/>
          </p:nvSpPr>
          <p:spPr>
            <a:xfrm>
              <a:off x="8871681" y="2844848"/>
              <a:ext cx="231659" cy="151352"/>
            </a:xfrm>
            <a:custGeom>
              <a:avLst/>
              <a:gdLst/>
              <a:ahLst/>
              <a:cxnLst/>
              <a:rect l="l" t="t" r="r" b="b"/>
              <a:pathLst>
                <a:path w="3401" h="2222" extrusionOk="0">
                  <a:moveTo>
                    <a:pt x="2076" y="0"/>
                  </a:moveTo>
                  <a:cubicBezTo>
                    <a:pt x="1124" y="0"/>
                    <a:pt x="0" y="1982"/>
                    <a:pt x="0" y="1982"/>
                  </a:cubicBezTo>
                  <a:cubicBezTo>
                    <a:pt x="0" y="1982"/>
                    <a:pt x="890" y="2222"/>
                    <a:pt x="1709" y="2222"/>
                  </a:cubicBezTo>
                  <a:cubicBezTo>
                    <a:pt x="2596" y="2222"/>
                    <a:pt x="3401" y="1941"/>
                    <a:pt x="2908" y="769"/>
                  </a:cubicBezTo>
                  <a:cubicBezTo>
                    <a:pt x="2679" y="211"/>
                    <a:pt x="2386" y="0"/>
                    <a:pt x="207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4"/>
            <p:cNvSpPr/>
            <p:nvPr/>
          </p:nvSpPr>
          <p:spPr>
            <a:xfrm>
              <a:off x="8846206" y="3271184"/>
              <a:ext cx="247939" cy="158844"/>
            </a:xfrm>
            <a:custGeom>
              <a:avLst/>
              <a:gdLst/>
              <a:ahLst/>
              <a:cxnLst/>
              <a:rect l="l" t="t" r="r" b="b"/>
              <a:pathLst>
                <a:path w="3640" h="2332" extrusionOk="0">
                  <a:moveTo>
                    <a:pt x="2934" y="1"/>
                  </a:moveTo>
                  <a:cubicBezTo>
                    <a:pt x="1852" y="1"/>
                    <a:pt x="0" y="206"/>
                    <a:pt x="950" y="1709"/>
                  </a:cubicBezTo>
                  <a:cubicBezTo>
                    <a:pt x="1232" y="2156"/>
                    <a:pt x="1518" y="2332"/>
                    <a:pt x="1793" y="2332"/>
                  </a:cubicBezTo>
                  <a:cubicBezTo>
                    <a:pt x="2790" y="2332"/>
                    <a:pt x="3640" y="30"/>
                    <a:pt x="3640" y="30"/>
                  </a:cubicBezTo>
                  <a:cubicBezTo>
                    <a:pt x="3640" y="30"/>
                    <a:pt x="3341" y="1"/>
                    <a:pt x="2934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4"/>
            <p:cNvSpPr/>
            <p:nvPr/>
          </p:nvSpPr>
          <p:spPr>
            <a:xfrm>
              <a:off x="9069762" y="3131206"/>
              <a:ext cx="246849" cy="158844"/>
            </a:xfrm>
            <a:custGeom>
              <a:avLst/>
              <a:gdLst/>
              <a:ahLst/>
              <a:cxnLst/>
              <a:rect l="l" t="t" r="r" b="b"/>
              <a:pathLst>
                <a:path w="3624" h="2332" extrusionOk="0">
                  <a:moveTo>
                    <a:pt x="1839" y="1"/>
                  </a:moveTo>
                  <a:cubicBezTo>
                    <a:pt x="850" y="1"/>
                    <a:pt x="0" y="2302"/>
                    <a:pt x="0" y="2302"/>
                  </a:cubicBezTo>
                  <a:cubicBezTo>
                    <a:pt x="0" y="2302"/>
                    <a:pt x="297" y="2331"/>
                    <a:pt x="702" y="2331"/>
                  </a:cubicBezTo>
                  <a:cubicBezTo>
                    <a:pt x="1781" y="2331"/>
                    <a:pt x="3624" y="2126"/>
                    <a:pt x="2675" y="623"/>
                  </a:cubicBezTo>
                  <a:cubicBezTo>
                    <a:pt x="2395" y="176"/>
                    <a:pt x="2112" y="1"/>
                    <a:pt x="1839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4"/>
            <p:cNvSpPr/>
            <p:nvPr/>
          </p:nvSpPr>
          <p:spPr>
            <a:xfrm>
              <a:off x="9054912" y="3530568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3981" y="0"/>
                  </a:moveTo>
                  <a:cubicBezTo>
                    <a:pt x="3981" y="0"/>
                    <a:pt x="0" y="280"/>
                    <a:pt x="1633" y="2115"/>
                  </a:cubicBezTo>
                  <a:cubicBezTo>
                    <a:pt x="1944" y="2452"/>
                    <a:pt x="2221" y="2590"/>
                    <a:pt x="2466" y="2590"/>
                  </a:cubicBezTo>
                  <a:cubicBezTo>
                    <a:pt x="3529" y="2590"/>
                    <a:pt x="3981" y="0"/>
                    <a:pt x="398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4"/>
            <p:cNvSpPr/>
            <p:nvPr/>
          </p:nvSpPr>
          <p:spPr>
            <a:xfrm>
              <a:off x="9307008" y="3372199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1521" y="0"/>
                  </a:moveTo>
                  <a:cubicBezTo>
                    <a:pt x="462" y="0"/>
                    <a:pt x="0" y="2590"/>
                    <a:pt x="0" y="2590"/>
                  </a:cubicBezTo>
                  <a:cubicBezTo>
                    <a:pt x="0" y="2590"/>
                    <a:pt x="3981" y="2279"/>
                    <a:pt x="2348" y="475"/>
                  </a:cubicBezTo>
                  <a:cubicBezTo>
                    <a:pt x="2040" y="137"/>
                    <a:pt x="1764" y="0"/>
                    <a:pt x="152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4"/>
            <p:cNvSpPr/>
            <p:nvPr/>
          </p:nvSpPr>
          <p:spPr>
            <a:xfrm>
              <a:off x="9324991" y="3754056"/>
              <a:ext cx="270144" cy="181050"/>
            </a:xfrm>
            <a:custGeom>
              <a:avLst/>
              <a:gdLst/>
              <a:ahLst/>
              <a:cxnLst/>
              <a:rect l="l" t="t" r="r" b="b"/>
              <a:pathLst>
                <a:path w="3966" h="2658" extrusionOk="0">
                  <a:moveTo>
                    <a:pt x="3966" y="0"/>
                  </a:moveTo>
                  <a:lnTo>
                    <a:pt x="3966" y="0"/>
                  </a:lnTo>
                  <a:cubicBezTo>
                    <a:pt x="3965" y="0"/>
                    <a:pt x="0" y="467"/>
                    <a:pt x="1711" y="2208"/>
                  </a:cubicBezTo>
                  <a:cubicBezTo>
                    <a:pt x="2027" y="2527"/>
                    <a:pt x="2302" y="2657"/>
                    <a:pt x="2542" y="2657"/>
                  </a:cubicBezTo>
                  <a:cubicBezTo>
                    <a:pt x="3622" y="2657"/>
                    <a:pt x="3966" y="0"/>
                    <a:pt x="396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4"/>
            <p:cNvSpPr/>
            <p:nvPr/>
          </p:nvSpPr>
          <p:spPr>
            <a:xfrm>
              <a:off x="9575997" y="3591055"/>
              <a:ext cx="271234" cy="181050"/>
            </a:xfrm>
            <a:custGeom>
              <a:avLst/>
              <a:gdLst/>
              <a:ahLst/>
              <a:cxnLst/>
              <a:rect l="l" t="t" r="r" b="b"/>
              <a:pathLst>
                <a:path w="3982" h="2658" extrusionOk="0">
                  <a:moveTo>
                    <a:pt x="1425" y="0"/>
                  </a:moveTo>
                  <a:cubicBezTo>
                    <a:pt x="344" y="0"/>
                    <a:pt x="1" y="2658"/>
                    <a:pt x="1" y="2658"/>
                  </a:cubicBezTo>
                  <a:cubicBezTo>
                    <a:pt x="1" y="2658"/>
                    <a:pt x="3981" y="2191"/>
                    <a:pt x="2255" y="450"/>
                  </a:cubicBezTo>
                  <a:cubicBezTo>
                    <a:pt x="1939" y="131"/>
                    <a:pt x="1664" y="0"/>
                    <a:pt x="1425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9552702" y="3972231"/>
              <a:ext cx="273345" cy="171173"/>
            </a:xfrm>
            <a:custGeom>
              <a:avLst/>
              <a:gdLst/>
              <a:ahLst/>
              <a:cxnLst/>
              <a:rect l="l" t="t" r="r" b="b"/>
              <a:pathLst>
                <a:path w="4013" h="2513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1" y="63"/>
                    <a:pt x="1540" y="1991"/>
                  </a:cubicBezTo>
                  <a:cubicBezTo>
                    <a:pt x="1842" y="2363"/>
                    <a:pt x="2120" y="2512"/>
                    <a:pt x="2373" y="2512"/>
                  </a:cubicBezTo>
                  <a:cubicBezTo>
                    <a:pt x="3409" y="2512"/>
                    <a:pt x="4012" y="0"/>
                    <a:pt x="401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4"/>
            <p:cNvSpPr/>
            <p:nvPr/>
          </p:nvSpPr>
          <p:spPr>
            <a:xfrm>
              <a:off x="9804798" y="3818630"/>
              <a:ext cx="272256" cy="170628"/>
            </a:xfrm>
            <a:custGeom>
              <a:avLst/>
              <a:gdLst/>
              <a:ahLst/>
              <a:cxnLst/>
              <a:rect l="l" t="t" r="r" b="b"/>
              <a:pathLst>
                <a:path w="3997" h="2505" extrusionOk="0">
                  <a:moveTo>
                    <a:pt x="1634" y="0"/>
                  </a:moveTo>
                  <a:cubicBezTo>
                    <a:pt x="601" y="0"/>
                    <a:pt x="0" y="2504"/>
                    <a:pt x="0" y="2504"/>
                  </a:cubicBezTo>
                  <a:cubicBezTo>
                    <a:pt x="0" y="2504"/>
                    <a:pt x="3996" y="2457"/>
                    <a:pt x="2473" y="529"/>
                  </a:cubicBezTo>
                  <a:cubicBezTo>
                    <a:pt x="2169" y="152"/>
                    <a:pt x="1888" y="0"/>
                    <a:pt x="1634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4"/>
            <p:cNvSpPr/>
            <p:nvPr/>
          </p:nvSpPr>
          <p:spPr>
            <a:xfrm>
              <a:off x="9783137" y="4222624"/>
              <a:ext cx="229275" cy="149853"/>
            </a:xfrm>
            <a:custGeom>
              <a:avLst/>
              <a:gdLst/>
              <a:ahLst/>
              <a:cxnLst/>
              <a:rect l="l" t="t" r="r" b="b"/>
              <a:pathLst>
                <a:path w="3366" h="2200" extrusionOk="0">
                  <a:moveTo>
                    <a:pt x="1474" y="0"/>
                  </a:moveTo>
                  <a:cubicBezTo>
                    <a:pt x="670" y="0"/>
                    <a:pt x="0" y="288"/>
                    <a:pt x="396" y="1393"/>
                  </a:cubicBezTo>
                  <a:cubicBezTo>
                    <a:pt x="602" y="1981"/>
                    <a:pt x="897" y="2199"/>
                    <a:pt x="1221" y="2199"/>
                  </a:cubicBezTo>
                  <a:cubicBezTo>
                    <a:pt x="2167" y="2199"/>
                    <a:pt x="3366" y="336"/>
                    <a:pt x="3366" y="336"/>
                  </a:cubicBezTo>
                  <a:cubicBezTo>
                    <a:pt x="3366" y="336"/>
                    <a:pt x="2342" y="0"/>
                    <a:pt x="1474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4"/>
            <p:cNvSpPr/>
            <p:nvPr/>
          </p:nvSpPr>
          <p:spPr>
            <a:xfrm>
              <a:off x="9985917" y="4127058"/>
              <a:ext cx="229888" cy="149444"/>
            </a:xfrm>
            <a:custGeom>
              <a:avLst/>
              <a:gdLst/>
              <a:ahLst/>
              <a:cxnLst/>
              <a:rect l="l" t="t" r="r" b="b"/>
              <a:pathLst>
                <a:path w="3375" h="2194" extrusionOk="0">
                  <a:moveTo>
                    <a:pt x="2145" y="0"/>
                  </a:moveTo>
                  <a:cubicBezTo>
                    <a:pt x="1199" y="0"/>
                    <a:pt x="0" y="1863"/>
                    <a:pt x="0" y="1863"/>
                  </a:cubicBezTo>
                  <a:cubicBezTo>
                    <a:pt x="0" y="1863"/>
                    <a:pt x="1023" y="2193"/>
                    <a:pt x="1891" y="2193"/>
                  </a:cubicBezTo>
                  <a:cubicBezTo>
                    <a:pt x="2700" y="2193"/>
                    <a:pt x="3375" y="1908"/>
                    <a:pt x="2970" y="806"/>
                  </a:cubicBezTo>
                  <a:cubicBezTo>
                    <a:pt x="2764" y="219"/>
                    <a:pt x="2469" y="0"/>
                    <a:pt x="2145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9855067" y="4474448"/>
              <a:ext cx="218785" cy="148627"/>
            </a:xfrm>
            <a:custGeom>
              <a:avLst/>
              <a:gdLst/>
              <a:ahLst/>
              <a:cxnLst/>
              <a:rect l="l" t="t" r="r" b="b"/>
              <a:pathLst>
                <a:path w="3212" h="2182" extrusionOk="0">
                  <a:moveTo>
                    <a:pt x="869" y="1"/>
                  </a:moveTo>
                  <a:cubicBezTo>
                    <a:pt x="433" y="1"/>
                    <a:pt x="100" y="265"/>
                    <a:pt x="55" y="1039"/>
                  </a:cubicBezTo>
                  <a:cubicBezTo>
                    <a:pt x="1" y="1902"/>
                    <a:pt x="374" y="2182"/>
                    <a:pt x="880" y="2182"/>
                  </a:cubicBezTo>
                  <a:cubicBezTo>
                    <a:pt x="1817" y="2182"/>
                    <a:pt x="3212" y="1226"/>
                    <a:pt x="3212" y="1226"/>
                  </a:cubicBezTo>
                  <a:cubicBezTo>
                    <a:pt x="3212" y="1226"/>
                    <a:pt x="1805" y="1"/>
                    <a:pt x="869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10045178" y="4490727"/>
              <a:ext cx="218445" cy="148627"/>
            </a:xfrm>
            <a:custGeom>
              <a:avLst/>
              <a:gdLst/>
              <a:ahLst/>
              <a:cxnLst/>
              <a:rect l="l" t="t" r="r" b="b"/>
              <a:pathLst>
                <a:path w="3207" h="2182" extrusionOk="0">
                  <a:moveTo>
                    <a:pt x="2325" y="0"/>
                  </a:moveTo>
                  <a:cubicBezTo>
                    <a:pt x="1389" y="0"/>
                    <a:pt x="1" y="956"/>
                    <a:pt x="1" y="956"/>
                  </a:cubicBezTo>
                  <a:cubicBezTo>
                    <a:pt x="1" y="956"/>
                    <a:pt x="1407" y="2181"/>
                    <a:pt x="2344" y="2181"/>
                  </a:cubicBezTo>
                  <a:cubicBezTo>
                    <a:pt x="2779" y="2181"/>
                    <a:pt x="3113" y="1917"/>
                    <a:pt x="3157" y="1143"/>
                  </a:cubicBezTo>
                  <a:cubicBezTo>
                    <a:pt x="3207" y="280"/>
                    <a:pt x="2832" y="0"/>
                    <a:pt x="232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4"/>
            <p:cNvSpPr/>
            <p:nvPr/>
          </p:nvSpPr>
          <p:spPr>
            <a:xfrm>
              <a:off x="9800643" y="4726612"/>
              <a:ext cx="226619" cy="149240"/>
            </a:xfrm>
            <a:custGeom>
              <a:avLst/>
              <a:gdLst/>
              <a:ahLst/>
              <a:cxnLst/>
              <a:rect l="l" t="t" r="r" b="b"/>
              <a:pathLst>
                <a:path w="3327" h="2191" extrusionOk="0">
                  <a:moveTo>
                    <a:pt x="1115" y="0"/>
                  </a:moveTo>
                  <a:cubicBezTo>
                    <a:pt x="770" y="0"/>
                    <a:pt x="470" y="232"/>
                    <a:pt x="295" y="867"/>
                  </a:cubicBezTo>
                  <a:cubicBezTo>
                    <a:pt x="0" y="1901"/>
                    <a:pt x="553" y="2190"/>
                    <a:pt x="1263" y="2190"/>
                  </a:cubicBezTo>
                  <a:cubicBezTo>
                    <a:pt x="2167" y="2190"/>
                    <a:pt x="3327" y="1722"/>
                    <a:pt x="3327" y="1722"/>
                  </a:cubicBezTo>
                  <a:cubicBezTo>
                    <a:pt x="3327" y="1722"/>
                    <a:pt x="2054" y="0"/>
                    <a:pt x="1115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4"/>
            <p:cNvSpPr/>
            <p:nvPr/>
          </p:nvSpPr>
          <p:spPr>
            <a:xfrm>
              <a:off x="10001788" y="4803583"/>
              <a:ext cx="227095" cy="148763"/>
            </a:xfrm>
            <a:custGeom>
              <a:avLst/>
              <a:gdLst/>
              <a:ahLst/>
              <a:cxnLst/>
              <a:rect l="l" t="t" r="r" b="b"/>
              <a:pathLst>
                <a:path w="3334" h="2184" extrusionOk="0">
                  <a:moveTo>
                    <a:pt x="2070" y="0"/>
                  </a:moveTo>
                  <a:cubicBezTo>
                    <a:pt x="1165" y="0"/>
                    <a:pt x="0" y="468"/>
                    <a:pt x="0" y="468"/>
                  </a:cubicBezTo>
                  <a:cubicBezTo>
                    <a:pt x="0" y="468"/>
                    <a:pt x="1274" y="2183"/>
                    <a:pt x="2214" y="2183"/>
                  </a:cubicBezTo>
                  <a:cubicBezTo>
                    <a:pt x="2558" y="2183"/>
                    <a:pt x="2857" y="1953"/>
                    <a:pt x="3033" y="1323"/>
                  </a:cubicBezTo>
                  <a:cubicBezTo>
                    <a:pt x="3334" y="290"/>
                    <a:pt x="2782" y="0"/>
                    <a:pt x="2070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4"/>
            <p:cNvSpPr/>
            <p:nvPr/>
          </p:nvSpPr>
          <p:spPr>
            <a:xfrm>
              <a:off x="9562238" y="4968287"/>
              <a:ext cx="271234" cy="171173"/>
            </a:xfrm>
            <a:custGeom>
              <a:avLst/>
              <a:gdLst/>
              <a:ahLst/>
              <a:cxnLst/>
              <a:rect l="l" t="t" r="r" b="b"/>
              <a:pathLst>
                <a:path w="3982" h="2513" extrusionOk="0">
                  <a:moveTo>
                    <a:pt x="2376" y="1"/>
                  </a:moveTo>
                  <a:cubicBezTo>
                    <a:pt x="2124" y="1"/>
                    <a:pt x="1845" y="150"/>
                    <a:pt x="1540" y="522"/>
                  </a:cubicBezTo>
                  <a:cubicBezTo>
                    <a:pt x="0" y="2404"/>
                    <a:pt x="3981" y="2513"/>
                    <a:pt x="3981" y="2513"/>
                  </a:cubicBezTo>
                  <a:cubicBezTo>
                    <a:pt x="3981" y="2513"/>
                    <a:pt x="3408" y="1"/>
                    <a:pt x="2376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4"/>
            <p:cNvSpPr/>
            <p:nvPr/>
          </p:nvSpPr>
          <p:spPr>
            <a:xfrm>
              <a:off x="9812222" y="5122432"/>
              <a:ext cx="273277" cy="172535"/>
            </a:xfrm>
            <a:custGeom>
              <a:avLst/>
              <a:gdLst/>
              <a:ahLst/>
              <a:cxnLst/>
              <a:rect l="l" t="t" r="r" b="b"/>
              <a:pathLst>
                <a:path w="4012" h="2533" extrusionOk="0">
                  <a:moveTo>
                    <a:pt x="0" y="1"/>
                  </a:moveTo>
                  <a:cubicBezTo>
                    <a:pt x="0" y="1"/>
                    <a:pt x="583" y="2533"/>
                    <a:pt x="1619" y="2533"/>
                  </a:cubicBezTo>
                  <a:cubicBezTo>
                    <a:pt x="1872" y="2533"/>
                    <a:pt x="2152" y="2382"/>
                    <a:pt x="2457" y="2007"/>
                  </a:cubicBezTo>
                  <a:cubicBezTo>
                    <a:pt x="4012" y="12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4"/>
            <p:cNvSpPr/>
            <p:nvPr/>
          </p:nvSpPr>
          <p:spPr>
            <a:xfrm>
              <a:off x="9348287" y="5195793"/>
              <a:ext cx="266943" cy="188338"/>
            </a:xfrm>
            <a:custGeom>
              <a:avLst/>
              <a:gdLst/>
              <a:ahLst/>
              <a:cxnLst/>
              <a:rect l="l" t="t" r="r" b="b"/>
              <a:pathLst>
                <a:path w="3919" h="2765" extrusionOk="0">
                  <a:moveTo>
                    <a:pt x="2639" y="0"/>
                  </a:moveTo>
                  <a:cubicBezTo>
                    <a:pt x="2412" y="0"/>
                    <a:pt x="2147" y="113"/>
                    <a:pt x="1835" y="385"/>
                  </a:cubicBezTo>
                  <a:cubicBezTo>
                    <a:pt x="1" y="1987"/>
                    <a:pt x="3919" y="2765"/>
                    <a:pt x="3919" y="2765"/>
                  </a:cubicBezTo>
                  <a:cubicBezTo>
                    <a:pt x="3919" y="2765"/>
                    <a:pt x="3758" y="0"/>
                    <a:pt x="2639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4"/>
            <p:cNvSpPr/>
            <p:nvPr/>
          </p:nvSpPr>
          <p:spPr>
            <a:xfrm>
              <a:off x="9598271" y="5362881"/>
              <a:ext cx="266943" cy="187384"/>
            </a:xfrm>
            <a:custGeom>
              <a:avLst/>
              <a:gdLst/>
              <a:ahLst/>
              <a:cxnLst/>
              <a:rect l="l" t="t" r="r" b="b"/>
              <a:pathLst>
                <a:path w="3919" h="2751" extrusionOk="0">
                  <a:moveTo>
                    <a:pt x="0" y="1"/>
                  </a:moveTo>
                  <a:cubicBezTo>
                    <a:pt x="0" y="1"/>
                    <a:pt x="161" y="2751"/>
                    <a:pt x="1278" y="2751"/>
                  </a:cubicBezTo>
                  <a:cubicBezTo>
                    <a:pt x="1505" y="2751"/>
                    <a:pt x="1771" y="2637"/>
                    <a:pt x="2084" y="2364"/>
                  </a:cubicBezTo>
                  <a:cubicBezTo>
                    <a:pt x="3919" y="77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4"/>
            <p:cNvSpPr/>
            <p:nvPr/>
          </p:nvSpPr>
          <p:spPr>
            <a:xfrm>
              <a:off x="9079230" y="5383860"/>
              <a:ext cx="263809" cy="193038"/>
            </a:xfrm>
            <a:custGeom>
              <a:avLst/>
              <a:gdLst/>
              <a:ahLst/>
              <a:cxnLst/>
              <a:rect l="l" t="t" r="r" b="b"/>
              <a:pathLst>
                <a:path w="3873" h="2834" extrusionOk="0">
                  <a:moveTo>
                    <a:pt x="2685" y="0"/>
                  </a:moveTo>
                  <a:cubicBezTo>
                    <a:pt x="2466" y="0"/>
                    <a:pt x="2206" y="102"/>
                    <a:pt x="1898" y="346"/>
                  </a:cubicBezTo>
                  <a:cubicBezTo>
                    <a:pt x="1" y="1854"/>
                    <a:pt x="3873" y="2833"/>
                    <a:pt x="3873" y="2833"/>
                  </a:cubicBezTo>
                  <a:cubicBezTo>
                    <a:pt x="3873" y="2833"/>
                    <a:pt x="3840" y="0"/>
                    <a:pt x="268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4"/>
            <p:cNvSpPr/>
            <p:nvPr/>
          </p:nvSpPr>
          <p:spPr>
            <a:xfrm>
              <a:off x="9324991" y="5555648"/>
              <a:ext cx="264831" cy="192357"/>
            </a:xfrm>
            <a:custGeom>
              <a:avLst/>
              <a:gdLst/>
              <a:ahLst/>
              <a:cxnLst/>
              <a:rect l="l" t="t" r="r" b="b"/>
              <a:pathLst>
                <a:path w="3888" h="282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34" y="2823"/>
                    <a:pt x="1195" y="2823"/>
                  </a:cubicBezTo>
                  <a:cubicBezTo>
                    <a:pt x="1413" y="2823"/>
                    <a:pt x="1671" y="2724"/>
                    <a:pt x="1975" y="2488"/>
                  </a:cubicBezTo>
                  <a:cubicBezTo>
                    <a:pt x="3888" y="98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4"/>
            <p:cNvSpPr/>
            <p:nvPr/>
          </p:nvSpPr>
          <p:spPr>
            <a:xfrm>
              <a:off x="8311362" y="885840"/>
              <a:ext cx="778554" cy="1630128"/>
            </a:xfrm>
            <a:custGeom>
              <a:avLst/>
              <a:gdLst/>
              <a:ahLst/>
              <a:cxnLst/>
              <a:rect l="l" t="t" r="r" b="b"/>
              <a:pathLst>
                <a:path w="11430" h="23932" extrusionOk="0">
                  <a:moveTo>
                    <a:pt x="11429" y="1"/>
                  </a:moveTo>
                  <a:lnTo>
                    <a:pt x="1" y="3219"/>
                  </a:lnTo>
                  <a:lnTo>
                    <a:pt x="5816" y="23931"/>
                  </a:lnTo>
                  <a:lnTo>
                    <a:pt x="11429" y="1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4"/>
            <p:cNvSpPr/>
            <p:nvPr/>
          </p:nvSpPr>
          <p:spPr>
            <a:xfrm>
              <a:off x="7532868" y="327700"/>
              <a:ext cx="778554" cy="995637"/>
            </a:xfrm>
            <a:custGeom>
              <a:avLst/>
              <a:gdLst/>
              <a:ahLst/>
              <a:cxnLst/>
              <a:rect l="l" t="t" r="r" b="b"/>
              <a:pathLst>
                <a:path w="11430" h="14617" extrusionOk="0">
                  <a:moveTo>
                    <a:pt x="8227" y="0"/>
                  </a:moveTo>
                  <a:lnTo>
                    <a:pt x="1" y="14617"/>
                  </a:lnTo>
                  <a:lnTo>
                    <a:pt x="11430" y="11413"/>
                  </a:lnTo>
                  <a:lnTo>
                    <a:pt x="8227" y="0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4"/>
            <p:cNvSpPr/>
            <p:nvPr/>
          </p:nvSpPr>
          <p:spPr>
            <a:xfrm>
              <a:off x="8093187" y="327700"/>
              <a:ext cx="996727" cy="777465"/>
            </a:xfrm>
            <a:custGeom>
              <a:avLst/>
              <a:gdLst/>
              <a:ahLst/>
              <a:cxnLst/>
              <a:rect l="l" t="t" r="r" b="b"/>
              <a:pathLst>
                <a:path w="14633" h="11414" extrusionOk="0">
                  <a:moveTo>
                    <a:pt x="1" y="0"/>
                  </a:moveTo>
                  <a:lnTo>
                    <a:pt x="3204" y="11413"/>
                  </a:lnTo>
                  <a:lnTo>
                    <a:pt x="14632" y="81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4"/>
            <p:cNvSpPr/>
            <p:nvPr/>
          </p:nvSpPr>
          <p:spPr>
            <a:xfrm>
              <a:off x="7532868" y="1105105"/>
              <a:ext cx="1174711" cy="1410866"/>
            </a:xfrm>
            <a:custGeom>
              <a:avLst/>
              <a:gdLst/>
              <a:ahLst/>
              <a:cxnLst/>
              <a:rect l="l" t="t" r="r" b="b"/>
              <a:pathLst>
                <a:path w="17246" h="20713" extrusionOk="0">
                  <a:moveTo>
                    <a:pt x="11430" y="0"/>
                  </a:moveTo>
                  <a:lnTo>
                    <a:pt x="1" y="3204"/>
                  </a:lnTo>
                  <a:lnTo>
                    <a:pt x="17245" y="20712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0" name="Google Shape;320;p24"/>
          <p:cNvSpPr txBox="1">
            <a:spLocks noGrp="1"/>
          </p:cNvSpPr>
          <p:nvPr>
            <p:ph type="title"/>
          </p:nvPr>
        </p:nvSpPr>
        <p:spPr>
          <a:xfrm>
            <a:off x="1581812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24"/>
          <p:cNvSpPr txBox="1">
            <a:spLocks noGrp="1"/>
          </p:cNvSpPr>
          <p:nvPr>
            <p:ph type="subTitle" idx="1"/>
          </p:nvPr>
        </p:nvSpPr>
        <p:spPr>
          <a:xfrm>
            <a:off x="1571612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24"/>
          <p:cNvSpPr txBox="1">
            <a:spLocks noGrp="1"/>
          </p:cNvSpPr>
          <p:nvPr>
            <p:ph type="title" idx="2"/>
          </p:nvPr>
        </p:nvSpPr>
        <p:spPr>
          <a:xfrm>
            <a:off x="5312188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subTitle" idx="3"/>
          </p:nvPr>
        </p:nvSpPr>
        <p:spPr>
          <a:xfrm>
            <a:off x="5301988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24"/>
          <p:cNvSpPr txBox="1">
            <a:spLocks noGrp="1"/>
          </p:cNvSpPr>
          <p:nvPr>
            <p:ph type="title" idx="4" hasCustomPrompt="1"/>
          </p:nvPr>
        </p:nvSpPr>
        <p:spPr>
          <a:xfrm>
            <a:off x="1599475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25" name="Google Shape;325;p24"/>
          <p:cNvSpPr txBox="1">
            <a:spLocks noGrp="1"/>
          </p:cNvSpPr>
          <p:nvPr>
            <p:ph type="title" idx="5" hasCustomPrompt="1"/>
          </p:nvPr>
        </p:nvSpPr>
        <p:spPr>
          <a:xfrm>
            <a:off x="5293450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14">
    <p:bg>
      <p:bgPr>
        <a:solidFill>
          <a:schemeClr val="lt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1"/>
          <p:cNvSpPr txBox="1">
            <a:spLocks noGrp="1"/>
          </p:cNvSpPr>
          <p:nvPr>
            <p:ph type="body" idx="1"/>
          </p:nvPr>
        </p:nvSpPr>
        <p:spPr>
          <a:xfrm>
            <a:off x="1951650" y="2032075"/>
            <a:ext cx="2726100" cy="2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4" name="Google Shape;354;p31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67017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5" name="Google Shape;355;p31"/>
          <p:cNvSpPr txBox="1">
            <a:spLocks noGrp="1"/>
          </p:cNvSpPr>
          <p:nvPr>
            <p:ph type="body" idx="2"/>
          </p:nvPr>
        </p:nvSpPr>
        <p:spPr>
          <a:xfrm>
            <a:off x="5075850" y="2032075"/>
            <a:ext cx="2726100" cy="2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6" name="Google Shape;356;p31"/>
          <p:cNvSpPr txBox="1">
            <a:spLocks noGrp="1"/>
          </p:cNvSpPr>
          <p:nvPr>
            <p:ph type="subTitle" idx="3"/>
          </p:nvPr>
        </p:nvSpPr>
        <p:spPr>
          <a:xfrm>
            <a:off x="2189250" y="1594775"/>
            <a:ext cx="2250900" cy="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Hammersmith One"/>
              <a:buNone/>
              <a:defRPr sz="18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357" name="Google Shape;357;p31"/>
          <p:cNvSpPr txBox="1">
            <a:spLocks noGrp="1"/>
          </p:cNvSpPr>
          <p:nvPr>
            <p:ph type="subTitle" idx="4"/>
          </p:nvPr>
        </p:nvSpPr>
        <p:spPr>
          <a:xfrm>
            <a:off x="5313450" y="1594775"/>
            <a:ext cx="2250900" cy="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Hammersmith One"/>
              <a:buNone/>
              <a:defRPr sz="18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358" name="Google Shape;358;p31"/>
          <p:cNvSpPr/>
          <p:nvPr/>
        </p:nvSpPr>
        <p:spPr>
          <a:xfrm rot="-602451">
            <a:off x="7212271" y="4135695"/>
            <a:ext cx="3141221" cy="1608337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1"/>
          <p:cNvSpPr/>
          <p:nvPr/>
        </p:nvSpPr>
        <p:spPr>
          <a:xfrm>
            <a:off x="-774750" y="2068317"/>
            <a:ext cx="2585104" cy="1332830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0" name="Google Shape;360;p31"/>
          <p:cNvGrpSpPr/>
          <p:nvPr/>
        </p:nvGrpSpPr>
        <p:grpSpPr>
          <a:xfrm flipH="1">
            <a:off x="237147" y="1879668"/>
            <a:ext cx="2585095" cy="3597079"/>
            <a:chOff x="6333175" y="5014450"/>
            <a:chExt cx="1020325" cy="1419750"/>
          </a:xfrm>
        </p:grpSpPr>
        <p:sp>
          <p:nvSpPr>
            <p:cNvPr id="361" name="Google Shape;361;p31"/>
            <p:cNvSpPr/>
            <p:nvPr/>
          </p:nvSpPr>
          <p:spPr>
            <a:xfrm>
              <a:off x="6333175" y="5364475"/>
              <a:ext cx="701575" cy="1069725"/>
            </a:xfrm>
            <a:custGeom>
              <a:avLst/>
              <a:gdLst/>
              <a:ahLst/>
              <a:cxnLst/>
              <a:rect l="l" t="t" r="r" b="b"/>
              <a:pathLst>
                <a:path w="28063" h="42789" extrusionOk="0">
                  <a:moveTo>
                    <a:pt x="27955" y="0"/>
                  </a:moveTo>
                  <a:cubicBezTo>
                    <a:pt x="27888" y="0"/>
                    <a:pt x="27813" y="48"/>
                    <a:pt x="27813" y="136"/>
                  </a:cubicBezTo>
                  <a:cubicBezTo>
                    <a:pt x="27658" y="3479"/>
                    <a:pt x="25652" y="6698"/>
                    <a:pt x="22838" y="8408"/>
                  </a:cubicBezTo>
                  <a:cubicBezTo>
                    <a:pt x="19805" y="10243"/>
                    <a:pt x="17520" y="12451"/>
                    <a:pt x="16447" y="15872"/>
                  </a:cubicBezTo>
                  <a:cubicBezTo>
                    <a:pt x="15156" y="19853"/>
                    <a:pt x="15669" y="24160"/>
                    <a:pt x="14752" y="28218"/>
                  </a:cubicBezTo>
                  <a:cubicBezTo>
                    <a:pt x="13912" y="31981"/>
                    <a:pt x="12217" y="35635"/>
                    <a:pt x="9465" y="38403"/>
                  </a:cubicBezTo>
                  <a:cubicBezTo>
                    <a:pt x="6962" y="40891"/>
                    <a:pt x="3634" y="42228"/>
                    <a:pt x="151" y="42555"/>
                  </a:cubicBezTo>
                  <a:cubicBezTo>
                    <a:pt x="1" y="42585"/>
                    <a:pt x="10" y="42789"/>
                    <a:pt x="151" y="42789"/>
                  </a:cubicBezTo>
                  <a:cubicBezTo>
                    <a:pt x="156" y="42789"/>
                    <a:pt x="161" y="42788"/>
                    <a:pt x="167" y="42788"/>
                  </a:cubicBezTo>
                  <a:cubicBezTo>
                    <a:pt x="4085" y="42430"/>
                    <a:pt x="7599" y="40798"/>
                    <a:pt x="10258" y="37890"/>
                  </a:cubicBezTo>
                  <a:cubicBezTo>
                    <a:pt x="12715" y="35231"/>
                    <a:pt x="14161" y="31748"/>
                    <a:pt x="14985" y="28249"/>
                  </a:cubicBezTo>
                  <a:cubicBezTo>
                    <a:pt x="15934" y="24175"/>
                    <a:pt x="15452" y="19930"/>
                    <a:pt x="16664" y="15903"/>
                  </a:cubicBezTo>
                  <a:cubicBezTo>
                    <a:pt x="17224" y="14099"/>
                    <a:pt x="18188" y="12467"/>
                    <a:pt x="19526" y="11130"/>
                  </a:cubicBezTo>
                  <a:cubicBezTo>
                    <a:pt x="20972" y="9668"/>
                    <a:pt x="22853" y="8875"/>
                    <a:pt x="24408" y="7569"/>
                  </a:cubicBezTo>
                  <a:cubicBezTo>
                    <a:pt x="26523" y="5796"/>
                    <a:pt x="27922" y="2842"/>
                    <a:pt x="28062" y="90"/>
                  </a:cubicBezTo>
                  <a:cubicBezTo>
                    <a:pt x="28055" y="29"/>
                    <a:pt x="28007" y="0"/>
                    <a:pt x="27955" y="0"/>
                  </a:cubicBezTo>
                  <a:close/>
                </a:path>
              </a:pathLst>
            </a:custGeom>
            <a:solidFill>
              <a:srgbClr val="8D7C8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6914200" y="5014450"/>
              <a:ext cx="439300" cy="436475"/>
            </a:xfrm>
            <a:custGeom>
              <a:avLst/>
              <a:gdLst/>
              <a:ahLst/>
              <a:cxnLst/>
              <a:rect l="l" t="t" r="r" b="b"/>
              <a:pathLst>
                <a:path w="17572" h="17459" extrusionOk="0">
                  <a:moveTo>
                    <a:pt x="9760" y="0"/>
                  </a:moveTo>
                  <a:cubicBezTo>
                    <a:pt x="6933" y="0"/>
                    <a:pt x="4005" y="1687"/>
                    <a:pt x="2287" y="4606"/>
                  </a:cubicBezTo>
                  <a:cubicBezTo>
                    <a:pt x="1" y="8540"/>
                    <a:pt x="732" y="13298"/>
                    <a:pt x="3888" y="15537"/>
                  </a:cubicBezTo>
                  <a:cubicBezTo>
                    <a:pt x="3188" y="15925"/>
                    <a:pt x="2427" y="16578"/>
                    <a:pt x="3577" y="17247"/>
                  </a:cubicBezTo>
                  <a:cubicBezTo>
                    <a:pt x="3831" y="17395"/>
                    <a:pt x="4035" y="17458"/>
                    <a:pt x="4198" y="17458"/>
                  </a:cubicBezTo>
                  <a:cubicBezTo>
                    <a:pt x="4758" y="17458"/>
                    <a:pt x="4845" y="16718"/>
                    <a:pt x="4821" y="16081"/>
                  </a:cubicBezTo>
                  <a:lnTo>
                    <a:pt x="4821" y="16081"/>
                  </a:lnTo>
                  <a:cubicBezTo>
                    <a:pt x="5740" y="16530"/>
                    <a:pt x="6730" y="16744"/>
                    <a:pt x="7731" y="16744"/>
                  </a:cubicBezTo>
                  <a:cubicBezTo>
                    <a:pt x="10544" y="16744"/>
                    <a:pt x="13453" y="15055"/>
                    <a:pt x="15161" y="12131"/>
                  </a:cubicBezTo>
                  <a:cubicBezTo>
                    <a:pt x="17572" y="8011"/>
                    <a:pt x="16654" y="2973"/>
                    <a:pt x="13109" y="889"/>
                  </a:cubicBezTo>
                  <a:cubicBezTo>
                    <a:pt x="12071" y="286"/>
                    <a:pt x="10924" y="0"/>
                    <a:pt x="976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7231025" y="5099850"/>
              <a:ext cx="58325" cy="51775"/>
            </a:xfrm>
            <a:custGeom>
              <a:avLst/>
              <a:gdLst/>
              <a:ahLst/>
              <a:cxnLst/>
              <a:rect l="l" t="t" r="r" b="b"/>
              <a:pathLst>
                <a:path w="2333" h="2071" extrusionOk="0">
                  <a:moveTo>
                    <a:pt x="1168" y="1"/>
                  </a:moveTo>
                  <a:cubicBezTo>
                    <a:pt x="861" y="1"/>
                    <a:pt x="555" y="137"/>
                    <a:pt x="358" y="397"/>
                  </a:cubicBezTo>
                  <a:cubicBezTo>
                    <a:pt x="1" y="847"/>
                    <a:pt x="78" y="1501"/>
                    <a:pt x="529" y="1858"/>
                  </a:cubicBezTo>
                  <a:cubicBezTo>
                    <a:pt x="717" y="2001"/>
                    <a:pt x="941" y="2070"/>
                    <a:pt x="1163" y="2070"/>
                  </a:cubicBezTo>
                  <a:cubicBezTo>
                    <a:pt x="1473" y="2070"/>
                    <a:pt x="1782" y="1934"/>
                    <a:pt x="1991" y="1672"/>
                  </a:cubicBezTo>
                  <a:cubicBezTo>
                    <a:pt x="2333" y="1236"/>
                    <a:pt x="2255" y="583"/>
                    <a:pt x="1804" y="225"/>
                  </a:cubicBezTo>
                  <a:cubicBezTo>
                    <a:pt x="1620" y="74"/>
                    <a:pt x="1394" y="1"/>
                    <a:pt x="1168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4" name="Google Shape;364;p31"/>
          <p:cNvSpPr/>
          <p:nvPr/>
        </p:nvSpPr>
        <p:spPr>
          <a:xfrm rot="10110648" flipH="1">
            <a:off x="4644148" y="-448379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15">
    <p:bg>
      <p:bgPr>
        <a:solidFill>
          <a:schemeClr val="lt1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2"/>
          <p:cNvSpPr txBox="1">
            <a:spLocks noGrp="1"/>
          </p:cNvSpPr>
          <p:nvPr>
            <p:ph type="title" hasCustomPrompt="1"/>
          </p:nvPr>
        </p:nvSpPr>
        <p:spPr>
          <a:xfrm>
            <a:off x="1026450" y="17919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7" name="Google Shape;367;p32"/>
          <p:cNvSpPr txBox="1">
            <a:spLocks noGrp="1"/>
          </p:cNvSpPr>
          <p:nvPr>
            <p:ph type="body" idx="1"/>
          </p:nvPr>
        </p:nvSpPr>
        <p:spPr>
          <a:xfrm>
            <a:off x="862050" y="36380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8" name="Google Shape;368;p32"/>
          <p:cNvSpPr txBox="1">
            <a:spLocks noGrp="1"/>
          </p:cNvSpPr>
          <p:nvPr>
            <p:ph type="title" idx="2" hasCustomPrompt="1"/>
          </p:nvPr>
        </p:nvSpPr>
        <p:spPr>
          <a:xfrm>
            <a:off x="3390150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9" name="Google Shape;369;p32"/>
          <p:cNvSpPr txBox="1">
            <a:spLocks noGrp="1"/>
          </p:cNvSpPr>
          <p:nvPr>
            <p:ph type="body" idx="3"/>
          </p:nvPr>
        </p:nvSpPr>
        <p:spPr>
          <a:xfrm>
            <a:off x="3225750" y="27236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0" name="Google Shape;370;p32"/>
          <p:cNvSpPr txBox="1">
            <a:spLocks noGrp="1"/>
          </p:cNvSpPr>
          <p:nvPr>
            <p:ph type="title" idx="4" hasCustomPrompt="1"/>
          </p:nvPr>
        </p:nvSpPr>
        <p:spPr>
          <a:xfrm>
            <a:off x="5753850" y="393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71" name="Google Shape;371;p32"/>
          <p:cNvSpPr txBox="1">
            <a:spLocks noGrp="1"/>
          </p:cNvSpPr>
          <p:nvPr>
            <p:ph type="body" idx="5"/>
          </p:nvPr>
        </p:nvSpPr>
        <p:spPr>
          <a:xfrm>
            <a:off x="5589450" y="18854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2" name="Google Shape;372;p32"/>
          <p:cNvSpPr/>
          <p:nvPr/>
        </p:nvSpPr>
        <p:spPr>
          <a:xfrm rot="-602424">
            <a:off x="5973483" y="2912193"/>
            <a:ext cx="3794783" cy="1942959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2"/>
          <p:cNvSpPr/>
          <p:nvPr/>
        </p:nvSpPr>
        <p:spPr>
          <a:xfrm>
            <a:off x="-477024" y="1122283"/>
            <a:ext cx="2858874" cy="1473984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2"/>
          <p:cNvSpPr/>
          <p:nvPr/>
        </p:nvSpPr>
        <p:spPr>
          <a:xfrm rot="10110648" flipH="1">
            <a:off x="-366002" y="-4640174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16"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4"/>
          <p:cNvSpPr/>
          <p:nvPr/>
        </p:nvSpPr>
        <p:spPr>
          <a:xfrm rot="10110648" flipH="1">
            <a:off x="4388398" y="-43889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4"/>
          <p:cNvSpPr/>
          <p:nvPr/>
        </p:nvSpPr>
        <p:spPr>
          <a:xfrm rot="-602453">
            <a:off x="7579979" y="-353230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4"/>
          <p:cNvSpPr/>
          <p:nvPr/>
        </p:nvSpPr>
        <p:spPr>
          <a:xfrm>
            <a:off x="-553227" y="4471759"/>
            <a:ext cx="1753434" cy="90402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7" name="Google Shape;387;p34"/>
          <p:cNvSpPr txBox="1">
            <a:spLocks noGrp="1"/>
          </p:cNvSpPr>
          <p:nvPr>
            <p:ph type="title" idx="2"/>
          </p:nvPr>
        </p:nvSpPr>
        <p:spPr>
          <a:xfrm>
            <a:off x="649174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34"/>
          <p:cNvSpPr txBox="1">
            <a:spLocks noGrp="1"/>
          </p:cNvSpPr>
          <p:nvPr>
            <p:ph type="subTitle" idx="1"/>
          </p:nvPr>
        </p:nvSpPr>
        <p:spPr>
          <a:xfrm>
            <a:off x="795360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34"/>
          <p:cNvSpPr txBox="1">
            <a:spLocks noGrp="1"/>
          </p:cNvSpPr>
          <p:nvPr>
            <p:ph type="title" idx="3"/>
          </p:nvPr>
        </p:nvSpPr>
        <p:spPr>
          <a:xfrm>
            <a:off x="3294900" y="3092975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0" name="Google Shape;390;p34"/>
          <p:cNvSpPr txBox="1">
            <a:spLocks noGrp="1"/>
          </p:cNvSpPr>
          <p:nvPr>
            <p:ph type="subTitle" idx="4"/>
          </p:nvPr>
        </p:nvSpPr>
        <p:spPr>
          <a:xfrm>
            <a:off x="3441086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34"/>
          <p:cNvSpPr txBox="1">
            <a:spLocks noGrp="1"/>
          </p:cNvSpPr>
          <p:nvPr>
            <p:ph type="title" idx="5"/>
          </p:nvPr>
        </p:nvSpPr>
        <p:spPr>
          <a:xfrm>
            <a:off x="5927201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2" name="Google Shape;392;p34"/>
          <p:cNvSpPr txBox="1">
            <a:spLocks noGrp="1"/>
          </p:cNvSpPr>
          <p:nvPr>
            <p:ph type="subTitle" idx="6"/>
          </p:nvPr>
        </p:nvSpPr>
        <p:spPr>
          <a:xfrm>
            <a:off x="6073387" y="370625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 b="1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8" r:id="rId4"/>
    <p:sldLayoutId id="2147483659" r:id="rId5"/>
    <p:sldLayoutId id="2147483670" r:id="rId6"/>
    <p:sldLayoutId id="2147483677" r:id="rId7"/>
    <p:sldLayoutId id="2147483678" r:id="rId8"/>
    <p:sldLayoutId id="214748368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19.xml"/><Relationship Id="rId3" Type="http://schemas.openxmlformats.org/officeDocument/2006/relationships/slide" Target="slide14.xml"/><Relationship Id="rId7" Type="http://schemas.openxmlformats.org/officeDocument/2006/relationships/slide" Target="slide17.xml"/><Relationship Id="rId12" Type="http://schemas.openxmlformats.org/officeDocument/2006/relationships/image" Target="../media/image18.jpeg"/><Relationship Id="rId17" Type="http://schemas.openxmlformats.org/officeDocument/2006/relationships/slide" Target="slide22.xm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slide" Target="slide18.xml"/><Relationship Id="rId5" Type="http://schemas.openxmlformats.org/officeDocument/2006/relationships/slide" Target="slide15.xml"/><Relationship Id="rId15" Type="http://schemas.openxmlformats.org/officeDocument/2006/relationships/slide" Target="slide20.xml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slide" Target="slide16.xml"/><Relationship Id="rId1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tVlcKp3bWH8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p74"/>
          <p:cNvSpPr txBox="1">
            <a:spLocks noGrp="1"/>
          </p:cNvSpPr>
          <p:nvPr>
            <p:ph type="title"/>
          </p:nvPr>
        </p:nvSpPr>
        <p:spPr>
          <a:xfrm>
            <a:off x="-798465" y="925416"/>
            <a:ext cx="4803300" cy="21372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00"/>
                </a:solidFill>
              </a:rPr>
              <a:t>Our names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8D72E7C-484F-422A-A18E-A956152B8BD5}"/>
              </a:ext>
            </a:extLst>
          </p:cNvPr>
          <p:cNvSpPr txBox="1"/>
          <p:nvPr/>
        </p:nvSpPr>
        <p:spPr>
          <a:xfrm>
            <a:off x="753800" y="12002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DEDE"/>
                </a:solidFill>
                <a:latin typeface="Sport Day" pitchFamily="2" charset="0"/>
              </a:rPr>
              <a:t>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82452D4-482E-47AA-BDE9-5A396AED45F2}"/>
              </a:ext>
            </a:extLst>
          </p:cNvPr>
          <p:cNvSpPr txBox="1"/>
          <p:nvPr/>
        </p:nvSpPr>
        <p:spPr>
          <a:xfrm>
            <a:off x="-312185" y="2662956"/>
            <a:ext cx="3733126" cy="562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chemeClr val="accent6"/>
                </a:solidFill>
                <a:latin typeface="Pangolin" panose="02010600030101010101" charset="0"/>
              </a:rPr>
              <a:t>          </a:t>
            </a:r>
            <a:r>
              <a:rPr lang="en-US" sz="3000" b="1" smtClean="0">
                <a:solidFill>
                  <a:srgbClr val="002060"/>
                </a:solidFill>
                <a:latin typeface="Pangolin" panose="02010600030101010101" charset="0"/>
              </a:rPr>
              <a:t>LESSON </a:t>
            </a:r>
            <a:r>
              <a:rPr lang="en-US" sz="3000" b="1" smtClean="0">
                <a:solidFill>
                  <a:srgbClr val="002060"/>
                </a:solidFill>
                <a:latin typeface="Pangolin" panose="02010600030101010101" charset="0"/>
              </a:rPr>
              <a:t>1 </a:t>
            </a:r>
            <a:endParaRPr lang="en-US" sz="3000" b="1" dirty="0">
              <a:solidFill>
                <a:srgbClr val="002060"/>
              </a:solidFill>
              <a:latin typeface="Pangolin" panose="02010600030101010101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69F481C-B2FE-45A8-95CF-AB08DB10D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925418" y="-87832"/>
            <a:ext cx="4594035" cy="16867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6521362-B2E3-43CE-AA60-5689623D8E7B}"/>
              </a:ext>
            </a:extLst>
          </p:cNvPr>
          <p:cNvSpPr txBox="1"/>
          <p:nvPr/>
        </p:nvSpPr>
        <p:spPr>
          <a:xfrm>
            <a:off x="-1046604" y="0"/>
            <a:ext cx="36796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chemeClr val="accent6"/>
                </a:solidFill>
                <a:latin typeface="Sport Day" charset="0"/>
              </a:rPr>
              <a:t> </a:t>
            </a:r>
            <a:r>
              <a:rPr lang="en-US" sz="8000" b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Unit 2</a:t>
            </a:r>
            <a:endParaRPr lang="en-US" sz="80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8">
            <a:extLst>
              <a:ext uri="{FF2B5EF4-FFF2-40B4-BE49-F238E27FC236}">
                <a16:creationId xmlns:a16="http://schemas.microsoft.com/office/drawing/2014/main" xmlns="" id="{5F43DEAE-F222-4EB8-BBB1-431DB8E4BBD7}"/>
              </a:ext>
            </a:extLst>
          </p:cNvPr>
          <p:cNvSpPr/>
          <p:nvPr/>
        </p:nvSpPr>
        <p:spPr>
          <a:xfrm>
            <a:off x="871146" y="1131013"/>
            <a:ext cx="2212946" cy="995621"/>
          </a:xfrm>
          <a:prstGeom prst="wedgeRoundRectCallout">
            <a:avLst>
              <a:gd name="adj1" fmla="val -34740"/>
              <a:gd name="adj2" fmla="val 88520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Hello!</a:t>
            </a:r>
          </a:p>
        </p:txBody>
      </p:sp>
      <p:sp>
        <p:nvSpPr>
          <p:cNvPr id="5" name="Rounded Rectangular Callout 8">
            <a:extLst>
              <a:ext uri="{FF2B5EF4-FFF2-40B4-BE49-F238E27FC236}">
                <a16:creationId xmlns:a16="http://schemas.microsoft.com/office/drawing/2014/main" xmlns="" id="{FCC606E0-7E97-416E-BDAF-C846F4AC3E45}"/>
              </a:ext>
            </a:extLst>
          </p:cNvPr>
          <p:cNvSpPr/>
          <p:nvPr/>
        </p:nvSpPr>
        <p:spPr>
          <a:xfrm>
            <a:off x="5270872" y="1847557"/>
            <a:ext cx="2212946" cy="995621"/>
          </a:xfrm>
          <a:prstGeom prst="wedgeRoundRectCallout">
            <a:avLst>
              <a:gd name="adj1" fmla="val 38692"/>
              <a:gd name="adj2" fmla="val 75400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Hi!</a:t>
            </a:r>
          </a:p>
        </p:txBody>
      </p:sp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xmlns="" id="{84DE9F4C-3F93-4E11-8BD5-18E04347510F}"/>
              </a:ext>
            </a:extLst>
          </p:cNvPr>
          <p:cNvSpPr/>
          <p:nvPr/>
        </p:nvSpPr>
        <p:spPr>
          <a:xfrm>
            <a:off x="163274" y="101683"/>
            <a:ext cx="5841635" cy="1527140"/>
          </a:xfrm>
          <a:prstGeom prst="wedgeRoundRectCallout">
            <a:avLst>
              <a:gd name="adj1" fmla="val -34445"/>
              <a:gd name="adj2" fmla="val 11874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I’m Minh.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What’s your name?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xmlns="" id="{DF45677C-F27A-42CD-8925-1A12AAA251DC}"/>
              </a:ext>
            </a:extLst>
          </p:cNvPr>
          <p:cNvSpPr/>
          <p:nvPr/>
        </p:nvSpPr>
        <p:spPr>
          <a:xfrm>
            <a:off x="2320078" y="1826467"/>
            <a:ext cx="5170726" cy="1230964"/>
          </a:xfrm>
          <a:prstGeom prst="wedgeRoundRectCallout">
            <a:avLst>
              <a:gd name="adj1" fmla="val 45774"/>
              <a:gd name="adj2" fmla="val 6431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My name’s Lucy.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65"/>
          <a:stretch/>
        </p:blipFill>
        <p:spPr>
          <a:xfrm>
            <a:off x="359149" y="2670277"/>
            <a:ext cx="1960929" cy="20644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5" r="25183" b="47414"/>
          <a:stretch/>
        </p:blipFill>
        <p:spPr>
          <a:xfrm>
            <a:off x="7061199" y="2586265"/>
            <a:ext cx="1944915" cy="223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0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xmlns="" id="{84DE9F4C-3F93-4E11-8BD5-18E04347510F}"/>
              </a:ext>
            </a:extLst>
          </p:cNvPr>
          <p:cNvSpPr/>
          <p:nvPr/>
        </p:nvSpPr>
        <p:spPr>
          <a:xfrm>
            <a:off x="122842" y="90539"/>
            <a:ext cx="5841635" cy="1527140"/>
          </a:xfrm>
          <a:prstGeom prst="wedgeRoundRectCallout">
            <a:avLst>
              <a:gd name="adj1" fmla="val -34332"/>
              <a:gd name="adj2" fmla="val 816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I’m Minh.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What’s your name?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xmlns="" id="{DF45677C-F27A-42CD-8925-1A12AAA251DC}"/>
              </a:ext>
            </a:extLst>
          </p:cNvPr>
          <p:cNvSpPr/>
          <p:nvPr/>
        </p:nvSpPr>
        <p:spPr>
          <a:xfrm>
            <a:off x="1972043" y="3640215"/>
            <a:ext cx="5170726" cy="1230964"/>
          </a:xfrm>
          <a:prstGeom prst="wedgeRoundRectCallout">
            <a:avLst>
              <a:gd name="adj1" fmla="val 45774"/>
              <a:gd name="adj2" fmla="val 6431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My </a:t>
            </a: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name’s _____.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CCEDB0C-ED87-4FBD-82BE-E75F1CAFABB1}"/>
              </a:ext>
            </a:extLst>
          </p:cNvPr>
          <p:cNvSpPr/>
          <p:nvPr/>
        </p:nvSpPr>
        <p:spPr>
          <a:xfrm>
            <a:off x="4974187" y="3755464"/>
            <a:ext cx="115929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7571F56-633D-4F0B-AA41-5A65FAD84DFB}"/>
              </a:ext>
            </a:extLst>
          </p:cNvPr>
          <p:cNvSpPr/>
          <p:nvPr/>
        </p:nvSpPr>
        <p:spPr>
          <a:xfrm>
            <a:off x="4996180" y="3757456"/>
            <a:ext cx="120417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Ben</a:t>
            </a:r>
            <a:endParaRPr lang="en-US" sz="4800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65"/>
          <a:stretch/>
        </p:blipFill>
        <p:spPr>
          <a:xfrm>
            <a:off x="11114" y="2073755"/>
            <a:ext cx="1960929" cy="20644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0" t="-1" r="31300" b="50528"/>
          <a:stretch/>
        </p:blipFill>
        <p:spPr>
          <a:xfrm flipH="1">
            <a:off x="7209646" y="2612158"/>
            <a:ext cx="1970861" cy="24388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8" r="24223" b="49079"/>
          <a:stretch/>
        </p:blipFill>
        <p:spPr>
          <a:xfrm>
            <a:off x="7106071" y="2939821"/>
            <a:ext cx="2062992" cy="211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0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/>
      <p:bldP spid="16" grpId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9"/>
          <p:cNvSpPr txBox="1">
            <a:spLocks noGrp="1"/>
          </p:cNvSpPr>
          <p:nvPr>
            <p:ph type="ctrTitle"/>
          </p:nvPr>
        </p:nvSpPr>
        <p:spPr>
          <a:xfrm>
            <a:off x="758107" y="1643941"/>
            <a:ext cx="5985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 b="0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Blow up balloons</a:t>
            </a:r>
            <a:endParaRPr sz="5200" b="0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419" name="Google Shape;419;p39"/>
          <p:cNvSpPr/>
          <p:nvPr/>
        </p:nvSpPr>
        <p:spPr>
          <a:xfrm>
            <a:off x="6154450" y="3771975"/>
            <a:ext cx="373882" cy="405670"/>
          </a:xfrm>
          <a:custGeom>
            <a:avLst/>
            <a:gdLst/>
            <a:ahLst/>
            <a:cxnLst/>
            <a:rect l="l" t="t" r="r" b="b"/>
            <a:pathLst>
              <a:path w="14652" h="16106" extrusionOk="0">
                <a:moveTo>
                  <a:pt x="2845" y="0"/>
                </a:moveTo>
                <a:lnTo>
                  <a:pt x="0" y="1272"/>
                </a:lnTo>
                <a:lnTo>
                  <a:pt x="6357" y="6358"/>
                </a:lnTo>
                <a:lnTo>
                  <a:pt x="8900" y="14652"/>
                </a:lnTo>
                <a:lnTo>
                  <a:pt x="10474" y="16106"/>
                </a:lnTo>
                <a:lnTo>
                  <a:pt x="14652" y="10535"/>
                </a:lnTo>
                <a:lnTo>
                  <a:pt x="9081" y="78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20" name="Google Shape;420;p39"/>
          <p:cNvSpPr/>
          <p:nvPr/>
        </p:nvSpPr>
        <p:spPr>
          <a:xfrm>
            <a:off x="7587850" y="4367800"/>
            <a:ext cx="52975" cy="54175"/>
          </a:xfrm>
          <a:custGeom>
            <a:avLst/>
            <a:gdLst/>
            <a:ahLst/>
            <a:cxnLst/>
            <a:rect l="l" t="t" r="r" b="b"/>
            <a:pathLst>
              <a:path w="2119" h="2167" extrusionOk="0">
                <a:moveTo>
                  <a:pt x="0" y="0"/>
                </a:moveTo>
                <a:lnTo>
                  <a:pt x="595" y="143"/>
                </a:lnTo>
                <a:lnTo>
                  <a:pt x="1310" y="119"/>
                </a:lnTo>
                <a:lnTo>
                  <a:pt x="1762" y="310"/>
                </a:lnTo>
                <a:lnTo>
                  <a:pt x="1834" y="667"/>
                </a:lnTo>
                <a:lnTo>
                  <a:pt x="2119" y="2167"/>
                </a:ln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421" name="Google Shape;421;p39"/>
          <p:cNvGrpSpPr/>
          <p:nvPr/>
        </p:nvGrpSpPr>
        <p:grpSpPr>
          <a:xfrm>
            <a:off x="5357134" y="-963723"/>
            <a:ext cx="5484194" cy="6853920"/>
            <a:chOff x="5216007" y="-171161"/>
            <a:chExt cx="5484194" cy="6853920"/>
          </a:xfrm>
        </p:grpSpPr>
        <p:grpSp>
          <p:nvGrpSpPr>
            <p:cNvPr id="422" name="Google Shape;422;p39"/>
            <p:cNvGrpSpPr/>
            <p:nvPr/>
          </p:nvGrpSpPr>
          <p:grpSpPr>
            <a:xfrm rot="-1019196" flipH="1">
              <a:off x="5824427" y="1371951"/>
              <a:ext cx="3339144" cy="4663814"/>
              <a:chOff x="300616" y="3146154"/>
              <a:chExt cx="821217" cy="1130719"/>
            </a:xfrm>
          </p:grpSpPr>
          <p:sp>
            <p:nvSpPr>
              <p:cNvPr id="423" name="Google Shape;423;p39"/>
              <p:cNvSpPr/>
              <p:nvPr/>
            </p:nvSpPr>
            <p:spPr>
              <a:xfrm>
                <a:off x="393289" y="3273230"/>
                <a:ext cx="641136" cy="604479"/>
              </a:xfrm>
              <a:custGeom>
                <a:avLst/>
                <a:gdLst/>
                <a:ahLst/>
                <a:cxnLst/>
                <a:rect l="l" t="t" r="r" b="b"/>
                <a:pathLst>
                  <a:path w="36694" h="34596" extrusionOk="0">
                    <a:moveTo>
                      <a:pt x="18314" y="1"/>
                    </a:moveTo>
                    <a:cubicBezTo>
                      <a:pt x="17380" y="1"/>
                      <a:pt x="16212" y="34"/>
                      <a:pt x="14878" y="201"/>
                    </a:cubicBezTo>
                    <a:lnTo>
                      <a:pt x="14744" y="201"/>
                    </a:lnTo>
                    <a:cubicBezTo>
                      <a:pt x="11209" y="668"/>
                      <a:pt x="6639" y="1935"/>
                      <a:pt x="3303" y="5538"/>
                    </a:cubicBezTo>
                    <a:cubicBezTo>
                      <a:pt x="834" y="8173"/>
                      <a:pt x="1" y="12910"/>
                      <a:pt x="167" y="17680"/>
                    </a:cubicBezTo>
                    <a:cubicBezTo>
                      <a:pt x="234" y="21383"/>
                      <a:pt x="968" y="25052"/>
                      <a:pt x="1902" y="27754"/>
                    </a:cubicBezTo>
                    <a:cubicBezTo>
                      <a:pt x="2469" y="29222"/>
                      <a:pt x="3036" y="30389"/>
                      <a:pt x="3670" y="31090"/>
                    </a:cubicBezTo>
                    <a:cubicBezTo>
                      <a:pt x="4804" y="32424"/>
                      <a:pt x="6972" y="33258"/>
                      <a:pt x="9307" y="33758"/>
                    </a:cubicBezTo>
                    <a:cubicBezTo>
                      <a:pt x="12768" y="34527"/>
                      <a:pt x="16592" y="34595"/>
                      <a:pt x="17833" y="34595"/>
                    </a:cubicBezTo>
                    <a:cubicBezTo>
                      <a:pt x="18099" y="34595"/>
                      <a:pt x="18247" y="34592"/>
                      <a:pt x="18247" y="34592"/>
                    </a:cubicBezTo>
                    <a:cubicBezTo>
                      <a:pt x="18247" y="34592"/>
                      <a:pt x="18395" y="34595"/>
                      <a:pt x="18663" y="34595"/>
                    </a:cubicBezTo>
                    <a:cubicBezTo>
                      <a:pt x="19913" y="34595"/>
                      <a:pt x="23759" y="34527"/>
                      <a:pt x="27220" y="33758"/>
                    </a:cubicBezTo>
                    <a:cubicBezTo>
                      <a:pt x="29522" y="33224"/>
                      <a:pt x="31690" y="32424"/>
                      <a:pt x="32857" y="31090"/>
                    </a:cubicBezTo>
                    <a:cubicBezTo>
                      <a:pt x="33491" y="30389"/>
                      <a:pt x="34092" y="29222"/>
                      <a:pt x="34592" y="27754"/>
                    </a:cubicBezTo>
                    <a:cubicBezTo>
                      <a:pt x="35392" y="25486"/>
                      <a:pt x="36026" y="22517"/>
                      <a:pt x="36260" y="19381"/>
                    </a:cubicBezTo>
                    <a:cubicBezTo>
                      <a:pt x="36693" y="14077"/>
                      <a:pt x="35993" y="8507"/>
                      <a:pt x="33324" y="5538"/>
                    </a:cubicBezTo>
                    <a:cubicBezTo>
                      <a:pt x="28821" y="735"/>
                      <a:pt x="22016" y="34"/>
                      <a:pt x="186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39"/>
              <p:cNvSpPr/>
              <p:nvPr/>
            </p:nvSpPr>
            <p:spPr>
              <a:xfrm>
                <a:off x="300616" y="3624790"/>
                <a:ext cx="147485" cy="123775"/>
              </a:xfrm>
              <a:custGeom>
                <a:avLst/>
                <a:gdLst/>
                <a:ahLst/>
                <a:cxnLst/>
                <a:rect l="l" t="t" r="r" b="b"/>
                <a:pathLst>
                  <a:path w="8441" h="7084" extrusionOk="0">
                    <a:moveTo>
                      <a:pt x="3672" y="1"/>
                    </a:moveTo>
                    <a:cubicBezTo>
                      <a:pt x="3312" y="1"/>
                      <a:pt x="2932" y="68"/>
                      <a:pt x="2536" y="228"/>
                    </a:cubicBezTo>
                    <a:cubicBezTo>
                      <a:pt x="1" y="1262"/>
                      <a:pt x="434" y="5231"/>
                      <a:pt x="2769" y="6465"/>
                    </a:cubicBezTo>
                    <a:cubicBezTo>
                      <a:pt x="3562" y="6907"/>
                      <a:pt x="4320" y="7083"/>
                      <a:pt x="5001" y="7083"/>
                    </a:cubicBezTo>
                    <a:cubicBezTo>
                      <a:pt x="6328" y="7083"/>
                      <a:pt x="7366" y="6415"/>
                      <a:pt x="7806" y="5732"/>
                    </a:cubicBezTo>
                    <a:cubicBezTo>
                      <a:pt x="8440" y="4697"/>
                      <a:pt x="7006" y="2029"/>
                      <a:pt x="7006" y="2029"/>
                    </a:cubicBezTo>
                    <a:cubicBezTo>
                      <a:pt x="7006" y="2029"/>
                      <a:pt x="5646" y="1"/>
                      <a:pt x="36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39"/>
              <p:cNvSpPr/>
              <p:nvPr/>
            </p:nvSpPr>
            <p:spPr>
              <a:xfrm>
                <a:off x="353662" y="3659070"/>
                <a:ext cx="33809" cy="59459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3403" extrusionOk="0">
                    <a:moveTo>
                      <a:pt x="1935" y="0"/>
                    </a:moveTo>
                    <a:cubicBezTo>
                      <a:pt x="1668" y="234"/>
                      <a:pt x="1468" y="467"/>
                      <a:pt x="1234" y="767"/>
                    </a:cubicBezTo>
                    <a:cubicBezTo>
                      <a:pt x="1001" y="1001"/>
                      <a:pt x="834" y="1268"/>
                      <a:pt x="667" y="1568"/>
                    </a:cubicBezTo>
                    <a:cubicBezTo>
                      <a:pt x="501" y="1835"/>
                      <a:pt x="401" y="2135"/>
                      <a:pt x="267" y="2435"/>
                    </a:cubicBezTo>
                    <a:cubicBezTo>
                      <a:pt x="134" y="2735"/>
                      <a:pt x="67" y="3069"/>
                      <a:pt x="0" y="3403"/>
                    </a:cubicBezTo>
                    <a:cubicBezTo>
                      <a:pt x="300" y="3169"/>
                      <a:pt x="501" y="2936"/>
                      <a:pt x="701" y="2669"/>
                    </a:cubicBezTo>
                    <a:cubicBezTo>
                      <a:pt x="934" y="2402"/>
                      <a:pt x="1101" y="2135"/>
                      <a:pt x="1268" y="1835"/>
                    </a:cubicBezTo>
                    <a:cubicBezTo>
                      <a:pt x="1435" y="1568"/>
                      <a:pt x="1535" y="1268"/>
                      <a:pt x="1668" y="968"/>
                    </a:cubicBezTo>
                    <a:cubicBezTo>
                      <a:pt x="1802" y="667"/>
                      <a:pt x="1902" y="334"/>
                      <a:pt x="19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9"/>
              <p:cNvSpPr/>
              <p:nvPr/>
            </p:nvSpPr>
            <p:spPr>
              <a:xfrm>
                <a:off x="341414" y="3671895"/>
                <a:ext cx="58882" cy="33233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90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01" y="267"/>
                      <a:pt x="468" y="500"/>
                      <a:pt x="768" y="701"/>
                    </a:cubicBezTo>
                    <a:cubicBezTo>
                      <a:pt x="1001" y="901"/>
                      <a:pt x="1268" y="1067"/>
                      <a:pt x="1535" y="1234"/>
                    </a:cubicBezTo>
                    <a:cubicBezTo>
                      <a:pt x="1835" y="1401"/>
                      <a:pt x="2136" y="1534"/>
                      <a:pt x="2436" y="1668"/>
                    </a:cubicBezTo>
                    <a:cubicBezTo>
                      <a:pt x="2703" y="1768"/>
                      <a:pt x="3036" y="1868"/>
                      <a:pt x="3370" y="1901"/>
                    </a:cubicBezTo>
                    <a:cubicBezTo>
                      <a:pt x="3170" y="1601"/>
                      <a:pt x="2936" y="1401"/>
                      <a:pt x="2669" y="1201"/>
                    </a:cubicBezTo>
                    <a:cubicBezTo>
                      <a:pt x="2369" y="1001"/>
                      <a:pt x="2136" y="834"/>
                      <a:pt x="1835" y="667"/>
                    </a:cubicBezTo>
                    <a:cubicBezTo>
                      <a:pt x="1535" y="500"/>
                      <a:pt x="1268" y="367"/>
                      <a:pt x="968" y="234"/>
                    </a:cubicBezTo>
                    <a:cubicBezTo>
                      <a:pt x="668" y="100"/>
                      <a:pt x="334" y="33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9"/>
              <p:cNvSpPr/>
              <p:nvPr/>
            </p:nvSpPr>
            <p:spPr>
              <a:xfrm>
                <a:off x="974366" y="3624790"/>
                <a:ext cx="147468" cy="123775"/>
              </a:xfrm>
              <a:custGeom>
                <a:avLst/>
                <a:gdLst/>
                <a:ahLst/>
                <a:cxnLst/>
                <a:rect l="l" t="t" r="r" b="b"/>
                <a:pathLst>
                  <a:path w="8440" h="7084" extrusionOk="0">
                    <a:moveTo>
                      <a:pt x="4769" y="1"/>
                    </a:moveTo>
                    <a:cubicBezTo>
                      <a:pt x="2795" y="1"/>
                      <a:pt x="1435" y="2029"/>
                      <a:pt x="1435" y="2029"/>
                    </a:cubicBezTo>
                    <a:cubicBezTo>
                      <a:pt x="1435" y="2029"/>
                      <a:pt x="1" y="4697"/>
                      <a:pt x="634" y="5732"/>
                    </a:cubicBezTo>
                    <a:cubicBezTo>
                      <a:pt x="1075" y="6415"/>
                      <a:pt x="2113" y="7083"/>
                      <a:pt x="3440" y="7083"/>
                    </a:cubicBezTo>
                    <a:cubicBezTo>
                      <a:pt x="4121" y="7083"/>
                      <a:pt x="4879" y="6907"/>
                      <a:pt x="5671" y="6465"/>
                    </a:cubicBezTo>
                    <a:cubicBezTo>
                      <a:pt x="8006" y="5231"/>
                      <a:pt x="8440" y="1262"/>
                      <a:pt x="5905" y="228"/>
                    </a:cubicBezTo>
                    <a:cubicBezTo>
                      <a:pt x="5509" y="68"/>
                      <a:pt x="5128" y="1"/>
                      <a:pt x="47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9"/>
              <p:cNvSpPr/>
              <p:nvPr/>
            </p:nvSpPr>
            <p:spPr>
              <a:xfrm>
                <a:off x="1034977" y="3659070"/>
                <a:ext cx="33827" cy="58288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333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4" y="334"/>
                      <a:pt x="134" y="667"/>
                      <a:pt x="268" y="934"/>
                    </a:cubicBezTo>
                    <a:cubicBezTo>
                      <a:pt x="368" y="1234"/>
                      <a:pt x="501" y="1501"/>
                      <a:pt x="668" y="1801"/>
                    </a:cubicBezTo>
                    <a:cubicBezTo>
                      <a:pt x="835" y="2102"/>
                      <a:pt x="1001" y="2402"/>
                      <a:pt x="1202" y="2635"/>
                    </a:cubicBezTo>
                    <a:cubicBezTo>
                      <a:pt x="1435" y="2902"/>
                      <a:pt x="1635" y="3136"/>
                      <a:pt x="1935" y="3336"/>
                    </a:cubicBezTo>
                    <a:cubicBezTo>
                      <a:pt x="1869" y="3002"/>
                      <a:pt x="1802" y="2669"/>
                      <a:pt x="1669" y="2402"/>
                    </a:cubicBezTo>
                    <a:cubicBezTo>
                      <a:pt x="1535" y="2102"/>
                      <a:pt x="1435" y="1801"/>
                      <a:pt x="1268" y="1501"/>
                    </a:cubicBezTo>
                    <a:cubicBezTo>
                      <a:pt x="1102" y="1268"/>
                      <a:pt x="935" y="968"/>
                      <a:pt x="701" y="734"/>
                    </a:cubicBezTo>
                    <a:cubicBezTo>
                      <a:pt x="501" y="467"/>
                      <a:pt x="301" y="234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39"/>
              <p:cNvSpPr/>
              <p:nvPr/>
            </p:nvSpPr>
            <p:spPr>
              <a:xfrm>
                <a:off x="1022746" y="3671895"/>
                <a:ext cx="58288" cy="33233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902" extrusionOk="0">
                    <a:moveTo>
                      <a:pt x="3336" y="0"/>
                    </a:moveTo>
                    <a:lnTo>
                      <a:pt x="3336" y="0"/>
                    </a:lnTo>
                    <a:cubicBezTo>
                      <a:pt x="3002" y="33"/>
                      <a:pt x="2702" y="167"/>
                      <a:pt x="2402" y="234"/>
                    </a:cubicBezTo>
                    <a:cubicBezTo>
                      <a:pt x="2102" y="367"/>
                      <a:pt x="1835" y="500"/>
                      <a:pt x="1535" y="667"/>
                    </a:cubicBezTo>
                    <a:cubicBezTo>
                      <a:pt x="1234" y="834"/>
                      <a:pt x="968" y="1001"/>
                      <a:pt x="701" y="1201"/>
                    </a:cubicBezTo>
                    <a:cubicBezTo>
                      <a:pt x="467" y="1401"/>
                      <a:pt x="200" y="1601"/>
                      <a:pt x="0" y="1901"/>
                    </a:cubicBezTo>
                    <a:cubicBezTo>
                      <a:pt x="334" y="1868"/>
                      <a:pt x="667" y="1768"/>
                      <a:pt x="968" y="1668"/>
                    </a:cubicBezTo>
                    <a:cubicBezTo>
                      <a:pt x="1234" y="1534"/>
                      <a:pt x="1535" y="1401"/>
                      <a:pt x="1835" y="1234"/>
                    </a:cubicBezTo>
                    <a:cubicBezTo>
                      <a:pt x="2068" y="1067"/>
                      <a:pt x="2369" y="901"/>
                      <a:pt x="2635" y="701"/>
                    </a:cubicBezTo>
                    <a:cubicBezTo>
                      <a:pt x="2869" y="500"/>
                      <a:pt x="3136" y="267"/>
                      <a:pt x="33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9"/>
              <p:cNvSpPr/>
              <p:nvPr/>
            </p:nvSpPr>
            <p:spPr>
              <a:xfrm>
                <a:off x="468473" y="3564650"/>
                <a:ext cx="166129" cy="166129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9508" extrusionOk="0">
                    <a:moveTo>
                      <a:pt x="4737" y="0"/>
                    </a:moveTo>
                    <a:cubicBezTo>
                      <a:pt x="2102" y="0"/>
                      <a:pt x="1" y="2135"/>
                      <a:pt x="1" y="4737"/>
                    </a:cubicBezTo>
                    <a:cubicBezTo>
                      <a:pt x="1" y="7372"/>
                      <a:pt x="2102" y="9507"/>
                      <a:pt x="4737" y="9507"/>
                    </a:cubicBezTo>
                    <a:cubicBezTo>
                      <a:pt x="7373" y="9507"/>
                      <a:pt x="9507" y="7372"/>
                      <a:pt x="9507" y="4737"/>
                    </a:cubicBezTo>
                    <a:cubicBezTo>
                      <a:pt x="9507" y="2135"/>
                      <a:pt x="7373" y="0"/>
                      <a:pt x="47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39"/>
              <p:cNvSpPr/>
              <p:nvPr/>
            </p:nvSpPr>
            <p:spPr>
              <a:xfrm>
                <a:off x="483621" y="3587521"/>
                <a:ext cx="134661" cy="122709"/>
              </a:xfrm>
              <a:custGeom>
                <a:avLst/>
                <a:gdLst/>
                <a:ahLst/>
                <a:cxnLst/>
                <a:rect l="l" t="t" r="r" b="b"/>
                <a:pathLst>
                  <a:path w="7707" h="7023" extrusionOk="0">
                    <a:moveTo>
                      <a:pt x="3854" y="1"/>
                    </a:moveTo>
                    <a:cubicBezTo>
                      <a:pt x="2953" y="1"/>
                      <a:pt x="2052" y="342"/>
                      <a:pt x="1369" y="1026"/>
                    </a:cubicBezTo>
                    <a:cubicBezTo>
                      <a:pt x="1" y="2394"/>
                      <a:pt x="1" y="4629"/>
                      <a:pt x="1369" y="5997"/>
                    </a:cubicBezTo>
                    <a:cubicBezTo>
                      <a:pt x="2052" y="6680"/>
                      <a:pt x="2953" y="7022"/>
                      <a:pt x="3854" y="7022"/>
                    </a:cubicBezTo>
                    <a:cubicBezTo>
                      <a:pt x="4754" y="7022"/>
                      <a:pt x="5655" y="6680"/>
                      <a:pt x="6339" y="5997"/>
                    </a:cubicBezTo>
                    <a:cubicBezTo>
                      <a:pt x="7706" y="4629"/>
                      <a:pt x="7706" y="2394"/>
                      <a:pt x="6339" y="1026"/>
                    </a:cubicBezTo>
                    <a:cubicBezTo>
                      <a:pt x="5655" y="342"/>
                      <a:pt x="4754" y="1"/>
                      <a:pt x="38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9"/>
              <p:cNvSpPr/>
              <p:nvPr/>
            </p:nvSpPr>
            <p:spPr>
              <a:xfrm>
                <a:off x="536851" y="3598912"/>
                <a:ext cx="64142" cy="64124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3670" extrusionOk="0">
                    <a:moveTo>
                      <a:pt x="1835" y="0"/>
                    </a:moveTo>
                    <a:cubicBezTo>
                      <a:pt x="835" y="0"/>
                      <a:pt x="1" y="834"/>
                      <a:pt x="1" y="1835"/>
                    </a:cubicBezTo>
                    <a:cubicBezTo>
                      <a:pt x="1" y="2836"/>
                      <a:pt x="835" y="3669"/>
                      <a:pt x="1835" y="3669"/>
                    </a:cubicBezTo>
                    <a:cubicBezTo>
                      <a:pt x="2836" y="3669"/>
                      <a:pt x="3670" y="2836"/>
                      <a:pt x="3670" y="1835"/>
                    </a:cubicBezTo>
                    <a:cubicBezTo>
                      <a:pt x="3670" y="801"/>
                      <a:pt x="2836" y="0"/>
                      <a:pt x="18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9"/>
              <p:cNvSpPr/>
              <p:nvPr/>
            </p:nvSpPr>
            <p:spPr>
              <a:xfrm>
                <a:off x="789613" y="3564650"/>
                <a:ext cx="166129" cy="166129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9508" extrusionOk="0">
                    <a:moveTo>
                      <a:pt x="4737" y="0"/>
                    </a:moveTo>
                    <a:cubicBezTo>
                      <a:pt x="2135" y="0"/>
                      <a:pt x="0" y="2135"/>
                      <a:pt x="0" y="4737"/>
                    </a:cubicBezTo>
                    <a:cubicBezTo>
                      <a:pt x="0" y="7372"/>
                      <a:pt x="2135" y="9507"/>
                      <a:pt x="4737" y="9507"/>
                    </a:cubicBezTo>
                    <a:cubicBezTo>
                      <a:pt x="7372" y="9507"/>
                      <a:pt x="9507" y="7372"/>
                      <a:pt x="9507" y="4737"/>
                    </a:cubicBezTo>
                    <a:cubicBezTo>
                      <a:pt x="9507" y="2135"/>
                      <a:pt x="7372" y="0"/>
                      <a:pt x="47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9"/>
              <p:cNvSpPr/>
              <p:nvPr/>
            </p:nvSpPr>
            <p:spPr>
              <a:xfrm>
                <a:off x="805356" y="3588098"/>
                <a:ext cx="134066" cy="122133"/>
              </a:xfrm>
              <a:custGeom>
                <a:avLst/>
                <a:gdLst/>
                <a:ahLst/>
                <a:cxnLst/>
                <a:rect l="l" t="t" r="r" b="b"/>
                <a:pathLst>
                  <a:path w="7673" h="6990" extrusionOk="0">
                    <a:moveTo>
                      <a:pt x="3836" y="1"/>
                    </a:moveTo>
                    <a:cubicBezTo>
                      <a:pt x="2944" y="1"/>
                      <a:pt x="2052" y="343"/>
                      <a:pt x="1368" y="1027"/>
                    </a:cubicBezTo>
                    <a:cubicBezTo>
                      <a:pt x="0" y="2394"/>
                      <a:pt x="0" y="4596"/>
                      <a:pt x="1368" y="5964"/>
                    </a:cubicBezTo>
                    <a:cubicBezTo>
                      <a:pt x="2052" y="6647"/>
                      <a:pt x="2944" y="6989"/>
                      <a:pt x="3836" y="6989"/>
                    </a:cubicBezTo>
                    <a:cubicBezTo>
                      <a:pt x="4728" y="6989"/>
                      <a:pt x="5621" y="6647"/>
                      <a:pt x="6305" y="5964"/>
                    </a:cubicBezTo>
                    <a:cubicBezTo>
                      <a:pt x="7672" y="4596"/>
                      <a:pt x="7672" y="2394"/>
                      <a:pt x="6305" y="1027"/>
                    </a:cubicBezTo>
                    <a:cubicBezTo>
                      <a:pt x="5621" y="343"/>
                      <a:pt x="4728" y="1"/>
                      <a:pt x="38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9"/>
              <p:cNvSpPr/>
              <p:nvPr/>
            </p:nvSpPr>
            <p:spPr>
              <a:xfrm>
                <a:off x="857992" y="3598912"/>
                <a:ext cx="64124" cy="64124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70" extrusionOk="0">
                    <a:moveTo>
                      <a:pt x="1835" y="0"/>
                    </a:moveTo>
                    <a:cubicBezTo>
                      <a:pt x="834" y="0"/>
                      <a:pt x="1" y="834"/>
                      <a:pt x="1" y="1835"/>
                    </a:cubicBezTo>
                    <a:cubicBezTo>
                      <a:pt x="1" y="2836"/>
                      <a:pt x="834" y="3669"/>
                      <a:pt x="1835" y="3669"/>
                    </a:cubicBezTo>
                    <a:cubicBezTo>
                      <a:pt x="2836" y="3669"/>
                      <a:pt x="3670" y="2836"/>
                      <a:pt x="3670" y="1835"/>
                    </a:cubicBezTo>
                    <a:cubicBezTo>
                      <a:pt x="3670" y="801"/>
                      <a:pt x="2836" y="0"/>
                      <a:pt x="18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9"/>
              <p:cNvSpPr/>
              <p:nvPr/>
            </p:nvSpPr>
            <p:spPr>
              <a:xfrm>
                <a:off x="675380" y="3666059"/>
                <a:ext cx="88603" cy="64718"/>
              </a:xfrm>
              <a:custGeom>
                <a:avLst/>
                <a:gdLst/>
                <a:ahLst/>
                <a:cxnLst/>
                <a:rect l="l" t="t" r="r" b="b"/>
                <a:pathLst>
                  <a:path w="5071" h="3704" extrusionOk="0">
                    <a:moveTo>
                      <a:pt x="2536" y="0"/>
                    </a:moveTo>
                    <a:cubicBezTo>
                      <a:pt x="1602" y="0"/>
                      <a:pt x="100" y="167"/>
                      <a:pt x="34" y="434"/>
                    </a:cubicBezTo>
                    <a:cubicBezTo>
                      <a:pt x="0" y="601"/>
                      <a:pt x="34" y="1668"/>
                      <a:pt x="534" y="2502"/>
                    </a:cubicBezTo>
                    <a:cubicBezTo>
                      <a:pt x="868" y="3169"/>
                      <a:pt x="1501" y="3703"/>
                      <a:pt x="2536" y="3703"/>
                    </a:cubicBezTo>
                    <a:cubicBezTo>
                      <a:pt x="3536" y="3703"/>
                      <a:pt x="4170" y="3169"/>
                      <a:pt x="4537" y="2502"/>
                    </a:cubicBezTo>
                    <a:cubicBezTo>
                      <a:pt x="5004" y="1668"/>
                      <a:pt x="5071" y="668"/>
                      <a:pt x="5037" y="434"/>
                    </a:cubicBezTo>
                    <a:cubicBezTo>
                      <a:pt x="4937" y="167"/>
                      <a:pt x="3436" y="0"/>
                      <a:pt x="25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9"/>
              <p:cNvSpPr/>
              <p:nvPr/>
            </p:nvSpPr>
            <p:spPr>
              <a:xfrm>
                <a:off x="684710" y="3689961"/>
                <a:ext cx="69942" cy="40816"/>
              </a:xfrm>
              <a:custGeom>
                <a:avLst/>
                <a:gdLst/>
                <a:ahLst/>
                <a:cxnLst/>
                <a:rect l="l" t="t" r="r" b="b"/>
                <a:pathLst>
                  <a:path w="4003" h="2336" extrusionOk="0">
                    <a:moveTo>
                      <a:pt x="2002" y="0"/>
                    </a:moveTo>
                    <a:cubicBezTo>
                      <a:pt x="1134" y="0"/>
                      <a:pt x="367" y="467"/>
                      <a:pt x="0" y="1134"/>
                    </a:cubicBezTo>
                    <a:cubicBezTo>
                      <a:pt x="334" y="1801"/>
                      <a:pt x="967" y="2335"/>
                      <a:pt x="2002" y="2335"/>
                    </a:cubicBezTo>
                    <a:cubicBezTo>
                      <a:pt x="3002" y="2335"/>
                      <a:pt x="3636" y="1801"/>
                      <a:pt x="4003" y="1134"/>
                    </a:cubicBezTo>
                    <a:cubicBezTo>
                      <a:pt x="3636" y="467"/>
                      <a:pt x="2869" y="0"/>
                      <a:pt x="20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9"/>
              <p:cNvSpPr/>
              <p:nvPr/>
            </p:nvSpPr>
            <p:spPr>
              <a:xfrm>
                <a:off x="312864" y="3146154"/>
                <a:ext cx="794999" cy="491362"/>
              </a:xfrm>
              <a:custGeom>
                <a:avLst/>
                <a:gdLst/>
                <a:ahLst/>
                <a:cxnLst/>
                <a:rect l="l" t="t" r="r" b="b"/>
                <a:pathLst>
                  <a:path w="45500" h="28122" extrusionOk="0">
                    <a:moveTo>
                      <a:pt x="31499" y="0"/>
                    </a:moveTo>
                    <a:cubicBezTo>
                      <a:pt x="29600" y="0"/>
                      <a:pt x="13989" y="323"/>
                      <a:pt x="6071" y="10776"/>
                    </a:cubicBezTo>
                    <a:cubicBezTo>
                      <a:pt x="0" y="18682"/>
                      <a:pt x="4970" y="28122"/>
                      <a:pt x="4970" y="28122"/>
                    </a:cubicBezTo>
                    <a:cubicBezTo>
                      <a:pt x="7305" y="24419"/>
                      <a:pt x="7839" y="21317"/>
                      <a:pt x="7839" y="21317"/>
                    </a:cubicBezTo>
                    <a:cubicBezTo>
                      <a:pt x="13777" y="21284"/>
                      <a:pt x="21648" y="15013"/>
                      <a:pt x="21649" y="15013"/>
                    </a:cubicBezTo>
                    <a:lnTo>
                      <a:pt x="21649" y="15013"/>
                    </a:lnTo>
                    <a:lnTo>
                      <a:pt x="18413" y="20984"/>
                    </a:lnTo>
                    <a:cubicBezTo>
                      <a:pt x="25919" y="19916"/>
                      <a:pt x="32957" y="14479"/>
                      <a:pt x="32957" y="14479"/>
                    </a:cubicBezTo>
                    <a:cubicBezTo>
                      <a:pt x="33991" y="24486"/>
                      <a:pt x="40596" y="28122"/>
                      <a:pt x="40596" y="28122"/>
                    </a:cubicBezTo>
                    <a:cubicBezTo>
                      <a:pt x="43631" y="21317"/>
                      <a:pt x="40596" y="15947"/>
                      <a:pt x="40596" y="15947"/>
                    </a:cubicBezTo>
                    <a:lnTo>
                      <a:pt x="40596" y="15947"/>
                    </a:lnTo>
                    <a:lnTo>
                      <a:pt x="45499" y="16780"/>
                    </a:lnTo>
                    <a:cubicBezTo>
                      <a:pt x="44632" y="10242"/>
                      <a:pt x="37327" y="8241"/>
                      <a:pt x="37327" y="8241"/>
                    </a:cubicBezTo>
                    <a:lnTo>
                      <a:pt x="42297" y="2437"/>
                    </a:lnTo>
                    <a:cubicBezTo>
                      <a:pt x="42098" y="2433"/>
                      <a:pt x="41899" y="2432"/>
                      <a:pt x="41701" y="2432"/>
                    </a:cubicBezTo>
                    <a:cubicBezTo>
                      <a:pt x="34474" y="2432"/>
                      <a:pt x="28154" y="4739"/>
                      <a:pt x="28154" y="4739"/>
                    </a:cubicBezTo>
                    <a:lnTo>
                      <a:pt x="31690" y="2"/>
                    </a:lnTo>
                    <a:cubicBezTo>
                      <a:pt x="31690" y="2"/>
                      <a:pt x="31624" y="0"/>
                      <a:pt x="314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9"/>
              <p:cNvSpPr/>
              <p:nvPr/>
            </p:nvSpPr>
            <p:spPr>
              <a:xfrm>
                <a:off x="457989" y="3467382"/>
                <a:ext cx="118324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6772" h="3963" extrusionOk="0">
                    <a:moveTo>
                      <a:pt x="5508" y="1"/>
                    </a:moveTo>
                    <a:cubicBezTo>
                      <a:pt x="5430" y="1"/>
                      <a:pt x="5350" y="10"/>
                      <a:pt x="5271" y="30"/>
                    </a:cubicBezTo>
                    <a:lnTo>
                      <a:pt x="867" y="997"/>
                    </a:lnTo>
                    <a:cubicBezTo>
                      <a:pt x="334" y="1131"/>
                      <a:pt x="0" y="1698"/>
                      <a:pt x="134" y="2232"/>
                    </a:cubicBezTo>
                    <a:lnTo>
                      <a:pt x="334" y="3166"/>
                    </a:lnTo>
                    <a:cubicBezTo>
                      <a:pt x="447" y="3649"/>
                      <a:pt x="851" y="3962"/>
                      <a:pt x="1298" y="3962"/>
                    </a:cubicBezTo>
                    <a:cubicBezTo>
                      <a:pt x="1376" y="3962"/>
                      <a:pt x="1455" y="3953"/>
                      <a:pt x="1535" y="3933"/>
                    </a:cubicBezTo>
                    <a:lnTo>
                      <a:pt x="5938" y="2932"/>
                    </a:lnTo>
                    <a:cubicBezTo>
                      <a:pt x="6438" y="2765"/>
                      <a:pt x="6772" y="2232"/>
                      <a:pt x="6672" y="1731"/>
                    </a:cubicBezTo>
                    <a:lnTo>
                      <a:pt x="6471" y="764"/>
                    </a:lnTo>
                    <a:cubicBezTo>
                      <a:pt x="6358" y="310"/>
                      <a:pt x="5955" y="1"/>
                      <a:pt x="5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39"/>
              <p:cNvSpPr/>
              <p:nvPr/>
            </p:nvSpPr>
            <p:spPr>
              <a:xfrm>
                <a:off x="847901" y="3467382"/>
                <a:ext cx="118900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3963" extrusionOk="0">
                    <a:moveTo>
                      <a:pt x="1297" y="1"/>
                    </a:moveTo>
                    <a:cubicBezTo>
                      <a:pt x="850" y="1"/>
                      <a:pt x="447" y="310"/>
                      <a:pt x="334" y="764"/>
                    </a:cubicBezTo>
                    <a:lnTo>
                      <a:pt x="134" y="1731"/>
                    </a:lnTo>
                    <a:cubicBezTo>
                      <a:pt x="0" y="2232"/>
                      <a:pt x="334" y="2765"/>
                      <a:pt x="867" y="2932"/>
                    </a:cubicBezTo>
                    <a:lnTo>
                      <a:pt x="5237" y="3933"/>
                    </a:lnTo>
                    <a:cubicBezTo>
                      <a:pt x="5316" y="3953"/>
                      <a:pt x="5396" y="3962"/>
                      <a:pt x="5475" y="3962"/>
                    </a:cubicBezTo>
                    <a:cubicBezTo>
                      <a:pt x="5930" y="3962"/>
                      <a:pt x="6358" y="3649"/>
                      <a:pt x="6471" y="3166"/>
                    </a:cubicBezTo>
                    <a:lnTo>
                      <a:pt x="6672" y="2232"/>
                    </a:lnTo>
                    <a:cubicBezTo>
                      <a:pt x="6805" y="1698"/>
                      <a:pt x="6471" y="1131"/>
                      <a:pt x="5904" y="997"/>
                    </a:cubicBezTo>
                    <a:lnTo>
                      <a:pt x="1535" y="30"/>
                    </a:lnTo>
                    <a:cubicBezTo>
                      <a:pt x="1455" y="10"/>
                      <a:pt x="1375" y="1"/>
                      <a:pt x="12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39"/>
              <p:cNvSpPr/>
              <p:nvPr/>
            </p:nvSpPr>
            <p:spPr>
              <a:xfrm>
                <a:off x="571052" y="4047811"/>
                <a:ext cx="136408" cy="21741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12443" extrusionOk="0">
                    <a:moveTo>
                      <a:pt x="6338" y="0"/>
                    </a:moveTo>
                    <a:lnTo>
                      <a:pt x="2802" y="34"/>
                    </a:lnTo>
                    <a:lnTo>
                      <a:pt x="2202" y="10875"/>
                    </a:lnTo>
                    <a:lnTo>
                      <a:pt x="0" y="12443"/>
                    </a:lnTo>
                    <a:lnTo>
                      <a:pt x="0" y="12443"/>
                    </a:lnTo>
                    <a:lnTo>
                      <a:pt x="7806" y="12409"/>
                    </a:lnTo>
                    <a:lnTo>
                      <a:pt x="6338" y="0"/>
                    </a:ln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39"/>
              <p:cNvSpPr/>
              <p:nvPr/>
            </p:nvSpPr>
            <p:spPr>
              <a:xfrm>
                <a:off x="571052" y="4232563"/>
                <a:ext cx="135237" cy="26838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1536" extrusionOk="0">
                    <a:moveTo>
                      <a:pt x="2202" y="1"/>
                    </a:moveTo>
                    <a:lnTo>
                      <a:pt x="0" y="1535"/>
                    </a:lnTo>
                    <a:lnTo>
                      <a:pt x="7739" y="1535"/>
                    </a:lnTo>
                    <a:lnTo>
                      <a:pt x="7673" y="501"/>
                    </a:lnTo>
                    <a:lnTo>
                      <a:pt x="7573" y="1"/>
                    </a:lnTo>
                    <a:close/>
                  </a:path>
                </a:pathLst>
              </a:custGeom>
              <a:solidFill>
                <a:srgbClr val="DCF3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39"/>
              <p:cNvSpPr/>
              <p:nvPr/>
            </p:nvSpPr>
            <p:spPr>
              <a:xfrm>
                <a:off x="594955" y="4238242"/>
                <a:ext cx="20408" cy="11392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52" extrusionOk="0">
                    <a:moveTo>
                      <a:pt x="268" y="1"/>
                    </a:moveTo>
                    <a:cubicBezTo>
                      <a:pt x="167" y="1"/>
                      <a:pt x="89" y="65"/>
                      <a:pt x="33" y="176"/>
                    </a:cubicBezTo>
                    <a:cubicBezTo>
                      <a:pt x="0" y="309"/>
                      <a:pt x="100" y="443"/>
                      <a:pt x="200" y="476"/>
                    </a:cubicBezTo>
                    <a:lnTo>
                      <a:pt x="834" y="643"/>
                    </a:lnTo>
                    <a:cubicBezTo>
                      <a:pt x="857" y="649"/>
                      <a:pt x="880" y="652"/>
                      <a:pt x="902" y="652"/>
                    </a:cubicBezTo>
                    <a:cubicBezTo>
                      <a:pt x="1010" y="652"/>
                      <a:pt x="1107" y="587"/>
                      <a:pt x="1134" y="476"/>
                    </a:cubicBezTo>
                    <a:cubicBezTo>
                      <a:pt x="1168" y="343"/>
                      <a:pt x="1101" y="209"/>
                      <a:pt x="967" y="176"/>
                    </a:cubicBezTo>
                    <a:lnTo>
                      <a:pt x="334" y="9"/>
                    </a:lnTo>
                    <a:cubicBezTo>
                      <a:pt x="311" y="4"/>
                      <a:pt x="289" y="1"/>
                      <a:pt x="2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39"/>
              <p:cNvSpPr/>
              <p:nvPr/>
            </p:nvSpPr>
            <p:spPr>
              <a:xfrm>
                <a:off x="603114" y="4230117"/>
                <a:ext cx="20408" cy="11357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50" extrusionOk="0">
                    <a:moveTo>
                      <a:pt x="280" y="1"/>
                    </a:moveTo>
                    <a:cubicBezTo>
                      <a:pt x="166" y="1"/>
                      <a:pt x="62" y="87"/>
                      <a:pt x="33" y="174"/>
                    </a:cubicBezTo>
                    <a:cubicBezTo>
                      <a:pt x="0" y="307"/>
                      <a:pt x="67" y="441"/>
                      <a:pt x="200" y="474"/>
                    </a:cubicBezTo>
                    <a:lnTo>
                      <a:pt x="834" y="641"/>
                    </a:lnTo>
                    <a:cubicBezTo>
                      <a:pt x="857" y="647"/>
                      <a:pt x="879" y="650"/>
                      <a:pt x="900" y="650"/>
                    </a:cubicBezTo>
                    <a:cubicBezTo>
                      <a:pt x="1001" y="650"/>
                      <a:pt x="1079" y="585"/>
                      <a:pt x="1134" y="474"/>
                    </a:cubicBezTo>
                    <a:cubicBezTo>
                      <a:pt x="1168" y="341"/>
                      <a:pt x="1134" y="174"/>
                      <a:pt x="967" y="174"/>
                    </a:cubicBezTo>
                    <a:lnTo>
                      <a:pt x="334" y="7"/>
                    </a:lnTo>
                    <a:cubicBezTo>
                      <a:pt x="316" y="3"/>
                      <a:pt x="298" y="1"/>
                      <a:pt x="2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39"/>
              <p:cNvSpPr/>
              <p:nvPr/>
            </p:nvSpPr>
            <p:spPr>
              <a:xfrm>
                <a:off x="676550" y="4241299"/>
                <a:ext cx="29738" cy="18102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1036" extrusionOk="0">
                    <a:moveTo>
                      <a:pt x="1596" y="0"/>
                    </a:moveTo>
                    <a:cubicBezTo>
                      <a:pt x="1390" y="0"/>
                      <a:pt x="417" y="53"/>
                      <a:pt x="0" y="1035"/>
                    </a:cubicBezTo>
                    <a:lnTo>
                      <a:pt x="1701" y="1035"/>
                    </a:lnTo>
                    <a:lnTo>
                      <a:pt x="1635" y="1"/>
                    </a:lnTo>
                    <a:cubicBezTo>
                      <a:pt x="1635" y="1"/>
                      <a:pt x="1621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39"/>
              <p:cNvSpPr/>
              <p:nvPr/>
            </p:nvSpPr>
            <p:spPr>
              <a:xfrm>
                <a:off x="563469" y="4259383"/>
                <a:ext cx="150386" cy="17490"/>
              </a:xfrm>
              <a:custGeom>
                <a:avLst/>
                <a:gdLst/>
                <a:ahLst/>
                <a:cxnLst/>
                <a:rect l="l" t="t" r="r" b="b"/>
                <a:pathLst>
                  <a:path w="8607" h="1001" extrusionOk="0">
                    <a:moveTo>
                      <a:pt x="468" y="0"/>
                    </a:moveTo>
                    <a:cubicBezTo>
                      <a:pt x="234" y="0"/>
                      <a:pt x="1" y="234"/>
                      <a:pt x="1" y="467"/>
                    </a:cubicBezTo>
                    <a:lnTo>
                      <a:pt x="1" y="567"/>
                    </a:lnTo>
                    <a:cubicBezTo>
                      <a:pt x="1" y="801"/>
                      <a:pt x="234" y="1001"/>
                      <a:pt x="468" y="1001"/>
                    </a:cubicBezTo>
                    <a:lnTo>
                      <a:pt x="8107" y="1001"/>
                    </a:lnTo>
                    <a:cubicBezTo>
                      <a:pt x="8340" y="1001"/>
                      <a:pt x="8574" y="801"/>
                      <a:pt x="8574" y="567"/>
                    </a:cubicBezTo>
                    <a:lnTo>
                      <a:pt x="8574" y="467"/>
                    </a:lnTo>
                    <a:cubicBezTo>
                      <a:pt x="8607" y="234"/>
                      <a:pt x="8407" y="0"/>
                      <a:pt x="8140" y="0"/>
                    </a:cubicBezTo>
                    <a:close/>
                  </a:path>
                </a:pathLst>
              </a:custGeom>
              <a:solidFill>
                <a:srgbClr val="5E4F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39"/>
              <p:cNvSpPr/>
              <p:nvPr/>
            </p:nvSpPr>
            <p:spPr>
              <a:xfrm>
                <a:off x="729002" y="4023332"/>
                <a:ext cx="188266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13344" extrusionOk="0">
                    <a:moveTo>
                      <a:pt x="3269" y="0"/>
                    </a:moveTo>
                    <a:lnTo>
                      <a:pt x="0" y="1401"/>
                    </a:lnTo>
                    <a:lnTo>
                      <a:pt x="3603" y="13343"/>
                    </a:lnTo>
                    <a:lnTo>
                      <a:pt x="10775" y="10308"/>
                    </a:lnTo>
                    <a:lnTo>
                      <a:pt x="8106" y="9774"/>
                    </a:lnTo>
                    <a:lnTo>
                      <a:pt x="3269" y="0"/>
                    </a:ln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39"/>
              <p:cNvSpPr/>
              <p:nvPr/>
            </p:nvSpPr>
            <p:spPr>
              <a:xfrm>
                <a:off x="781454" y="4188847"/>
                <a:ext cx="132896" cy="63547"/>
              </a:xfrm>
              <a:custGeom>
                <a:avLst/>
                <a:gdLst/>
                <a:ahLst/>
                <a:cxnLst/>
                <a:rect l="l" t="t" r="r" b="b"/>
                <a:pathLst>
                  <a:path w="7606" h="3637" extrusionOk="0">
                    <a:moveTo>
                      <a:pt x="4971" y="1"/>
                    </a:moveTo>
                    <a:lnTo>
                      <a:pt x="0" y="2136"/>
                    </a:lnTo>
                    <a:lnTo>
                      <a:pt x="134" y="2636"/>
                    </a:lnTo>
                    <a:lnTo>
                      <a:pt x="467" y="3637"/>
                    </a:lnTo>
                    <a:lnTo>
                      <a:pt x="7606" y="535"/>
                    </a:lnTo>
                    <a:lnTo>
                      <a:pt x="4971" y="1"/>
                    </a:lnTo>
                    <a:close/>
                  </a:path>
                </a:pathLst>
              </a:custGeom>
              <a:solidFill>
                <a:srgbClr val="DCF3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39"/>
              <p:cNvSpPr/>
              <p:nvPr/>
            </p:nvSpPr>
            <p:spPr>
              <a:xfrm>
                <a:off x="867715" y="4190962"/>
                <a:ext cx="18084" cy="14991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858" extrusionOk="0">
                    <a:moveTo>
                      <a:pt x="775" y="0"/>
                    </a:moveTo>
                    <a:cubicBezTo>
                      <a:pt x="721" y="0"/>
                      <a:pt x="661" y="17"/>
                      <a:pt x="601" y="47"/>
                    </a:cubicBezTo>
                    <a:lnTo>
                      <a:pt x="100" y="414"/>
                    </a:lnTo>
                    <a:cubicBezTo>
                      <a:pt x="0" y="514"/>
                      <a:pt x="0" y="647"/>
                      <a:pt x="67" y="747"/>
                    </a:cubicBezTo>
                    <a:cubicBezTo>
                      <a:pt x="106" y="825"/>
                      <a:pt x="168" y="858"/>
                      <a:pt x="240" y="858"/>
                    </a:cubicBezTo>
                    <a:cubicBezTo>
                      <a:pt x="290" y="858"/>
                      <a:pt x="345" y="842"/>
                      <a:pt x="401" y="814"/>
                    </a:cubicBezTo>
                    <a:lnTo>
                      <a:pt x="901" y="414"/>
                    </a:lnTo>
                    <a:cubicBezTo>
                      <a:pt x="1034" y="347"/>
                      <a:pt x="1034" y="213"/>
                      <a:pt x="934" y="80"/>
                    </a:cubicBezTo>
                    <a:cubicBezTo>
                      <a:pt x="898" y="25"/>
                      <a:pt x="841" y="0"/>
                      <a:pt x="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39"/>
              <p:cNvSpPr/>
              <p:nvPr/>
            </p:nvSpPr>
            <p:spPr>
              <a:xfrm>
                <a:off x="856637" y="4186436"/>
                <a:ext cx="18084" cy="15341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878" extrusionOk="0">
                    <a:moveTo>
                      <a:pt x="788" y="1"/>
                    </a:moveTo>
                    <a:cubicBezTo>
                      <a:pt x="734" y="1"/>
                      <a:pt x="681" y="26"/>
                      <a:pt x="634" y="72"/>
                    </a:cubicBezTo>
                    <a:lnTo>
                      <a:pt x="134" y="439"/>
                    </a:lnTo>
                    <a:cubicBezTo>
                      <a:pt x="0" y="506"/>
                      <a:pt x="0" y="639"/>
                      <a:pt x="67" y="773"/>
                    </a:cubicBezTo>
                    <a:cubicBezTo>
                      <a:pt x="121" y="844"/>
                      <a:pt x="174" y="877"/>
                      <a:pt x="233" y="877"/>
                    </a:cubicBezTo>
                    <a:cubicBezTo>
                      <a:pt x="284" y="877"/>
                      <a:pt x="339" y="852"/>
                      <a:pt x="401" y="806"/>
                    </a:cubicBezTo>
                    <a:lnTo>
                      <a:pt x="901" y="439"/>
                    </a:lnTo>
                    <a:cubicBezTo>
                      <a:pt x="1035" y="339"/>
                      <a:pt x="1035" y="239"/>
                      <a:pt x="968" y="106"/>
                    </a:cubicBezTo>
                    <a:cubicBezTo>
                      <a:pt x="914" y="34"/>
                      <a:pt x="851" y="1"/>
                      <a:pt x="78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39"/>
              <p:cNvSpPr/>
              <p:nvPr/>
            </p:nvSpPr>
            <p:spPr>
              <a:xfrm>
                <a:off x="784372" y="4232301"/>
                <a:ext cx="32656" cy="20093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150" extrusionOk="0">
                    <a:moveTo>
                      <a:pt x="709" y="0"/>
                    </a:moveTo>
                    <a:cubicBezTo>
                      <a:pt x="298" y="0"/>
                      <a:pt x="0" y="149"/>
                      <a:pt x="0" y="149"/>
                    </a:cubicBezTo>
                    <a:lnTo>
                      <a:pt x="300" y="1150"/>
                    </a:lnTo>
                    <a:lnTo>
                      <a:pt x="1868" y="483"/>
                    </a:lnTo>
                    <a:cubicBezTo>
                      <a:pt x="1474" y="104"/>
                      <a:pt x="1052" y="0"/>
                      <a:pt x="7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39"/>
              <p:cNvSpPr/>
              <p:nvPr/>
            </p:nvSpPr>
            <p:spPr>
              <a:xfrm>
                <a:off x="784372" y="4198667"/>
                <a:ext cx="140479" cy="69558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981" extrusionOk="0">
                    <a:moveTo>
                      <a:pt x="7539" y="1"/>
                    </a:moveTo>
                    <a:cubicBezTo>
                      <a:pt x="7476" y="1"/>
                      <a:pt x="7409" y="13"/>
                      <a:pt x="7339" y="39"/>
                    </a:cubicBezTo>
                    <a:lnTo>
                      <a:pt x="334" y="3041"/>
                    </a:lnTo>
                    <a:cubicBezTo>
                      <a:pt x="134" y="3142"/>
                      <a:pt x="0" y="3408"/>
                      <a:pt x="100" y="3609"/>
                    </a:cubicBezTo>
                    <a:lnTo>
                      <a:pt x="134" y="3709"/>
                    </a:lnTo>
                    <a:cubicBezTo>
                      <a:pt x="183" y="3881"/>
                      <a:pt x="341" y="3981"/>
                      <a:pt x="515" y="3981"/>
                    </a:cubicBezTo>
                    <a:cubicBezTo>
                      <a:pt x="576" y="3981"/>
                      <a:pt x="640" y="3968"/>
                      <a:pt x="701" y="3942"/>
                    </a:cubicBezTo>
                    <a:lnTo>
                      <a:pt x="7706" y="940"/>
                    </a:lnTo>
                    <a:cubicBezTo>
                      <a:pt x="7973" y="873"/>
                      <a:pt x="8039" y="606"/>
                      <a:pt x="7973" y="373"/>
                    </a:cubicBezTo>
                    <a:lnTo>
                      <a:pt x="7939" y="273"/>
                    </a:lnTo>
                    <a:cubicBezTo>
                      <a:pt x="7865" y="100"/>
                      <a:pt x="7719" y="1"/>
                      <a:pt x="7539" y="1"/>
                    </a:cubicBezTo>
                    <a:close/>
                  </a:path>
                </a:pathLst>
              </a:custGeom>
              <a:solidFill>
                <a:srgbClr val="5E4F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9"/>
              <p:cNvSpPr/>
              <p:nvPr/>
            </p:nvSpPr>
            <p:spPr>
              <a:xfrm>
                <a:off x="691122" y="3861888"/>
                <a:ext cx="42563" cy="5072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2903" extrusionOk="0">
                    <a:moveTo>
                      <a:pt x="267" y="0"/>
                    </a:moveTo>
                    <a:lnTo>
                      <a:pt x="0" y="2402"/>
                    </a:lnTo>
                    <a:cubicBezTo>
                      <a:pt x="0" y="2402"/>
                      <a:pt x="467" y="2903"/>
                      <a:pt x="1201" y="2903"/>
                    </a:cubicBezTo>
                    <a:cubicBezTo>
                      <a:pt x="2001" y="2903"/>
                      <a:pt x="2435" y="2402"/>
                      <a:pt x="2435" y="2402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rgbClr val="FFE0D4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39"/>
              <p:cNvSpPr/>
              <p:nvPr/>
            </p:nvSpPr>
            <p:spPr>
              <a:xfrm rot="-184051">
                <a:off x="620017" y="3887532"/>
                <a:ext cx="184772" cy="160883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9207" extrusionOk="0">
                    <a:moveTo>
                      <a:pt x="5271" y="0"/>
                    </a:moveTo>
                    <a:cubicBezTo>
                      <a:pt x="3536" y="0"/>
                      <a:pt x="2702" y="334"/>
                      <a:pt x="2202" y="501"/>
                    </a:cubicBezTo>
                    <a:cubicBezTo>
                      <a:pt x="1702" y="601"/>
                      <a:pt x="0" y="9207"/>
                      <a:pt x="0" y="9207"/>
                    </a:cubicBezTo>
                    <a:lnTo>
                      <a:pt x="10575" y="9207"/>
                    </a:lnTo>
                    <a:cubicBezTo>
                      <a:pt x="10575" y="9207"/>
                      <a:pt x="8873" y="667"/>
                      <a:pt x="8373" y="501"/>
                    </a:cubicBezTo>
                    <a:cubicBezTo>
                      <a:pt x="7873" y="334"/>
                      <a:pt x="7039" y="0"/>
                      <a:pt x="5271" y="0"/>
                    </a:cubicBezTo>
                    <a:close/>
                  </a:path>
                </a:pathLst>
              </a:custGeom>
              <a:solidFill>
                <a:srgbClr val="FFE0D4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39"/>
              <p:cNvSpPr/>
              <p:nvPr/>
            </p:nvSpPr>
            <p:spPr>
              <a:xfrm>
                <a:off x="459736" y="3896361"/>
                <a:ext cx="236648" cy="156152"/>
              </a:xfrm>
              <a:custGeom>
                <a:avLst/>
                <a:gdLst/>
                <a:ahLst/>
                <a:cxnLst/>
                <a:rect l="l" t="t" r="r" b="b"/>
                <a:pathLst>
                  <a:path w="13544" h="8937" extrusionOk="0">
                    <a:moveTo>
                      <a:pt x="11844" y="1"/>
                    </a:moveTo>
                    <a:cubicBezTo>
                      <a:pt x="10117" y="1"/>
                      <a:pt x="5912" y="1929"/>
                      <a:pt x="2669" y="3998"/>
                    </a:cubicBezTo>
                    <a:cubicBezTo>
                      <a:pt x="2669" y="3998"/>
                      <a:pt x="1576" y="3627"/>
                      <a:pt x="1000" y="3627"/>
                    </a:cubicBezTo>
                    <a:cubicBezTo>
                      <a:pt x="865" y="3627"/>
                      <a:pt x="758" y="3647"/>
                      <a:pt x="701" y="3698"/>
                    </a:cubicBezTo>
                    <a:cubicBezTo>
                      <a:pt x="434" y="3932"/>
                      <a:pt x="1668" y="5233"/>
                      <a:pt x="1668" y="5233"/>
                    </a:cubicBezTo>
                    <a:cubicBezTo>
                      <a:pt x="1668" y="5233"/>
                      <a:pt x="0" y="6200"/>
                      <a:pt x="67" y="6400"/>
                    </a:cubicBezTo>
                    <a:cubicBezTo>
                      <a:pt x="135" y="6537"/>
                      <a:pt x="515" y="6642"/>
                      <a:pt x="1057" y="6642"/>
                    </a:cubicBezTo>
                    <a:cubicBezTo>
                      <a:pt x="1309" y="6642"/>
                      <a:pt x="1595" y="6620"/>
                      <a:pt x="1902" y="6567"/>
                    </a:cubicBezTo>
                    <a:lnTo>
                      <a:pt x="1902" y="6567"/>
                    </a:lnTo>
                    <a:cubicBezTo>
                      <a:pt x="1902" y="6567"/>
                      <a:pt x="868" y="8168"/>
                      <a:pt x="1168" y="8368"/>
                    </a:cubicBezTo>
                    <a:cubicBezTo>
                      <a:pt x="1187" y="8384"/>
                      <a:pt x="1216" y="8391"/>
                      <a:pt x="1253" y="8391"/>
                    </a:cubicBezTo>
                    <a:cubicBezTo>
                      <a:pt x="1614" y="8391"/>
                      <a:pt x="2735" y="7735"/>
                      <a:pt x="2736" y="7734"/>
                    </a:cubicBezTo>
                    <a:lnTo>
                      <a:pt x="2736" y="7734"/>
                    </a:lnTo>
                    <a:cubicBezTo>
                      <a:pt x="2736" y="7735"/>
                      <a:pt x="2602" y="8902"/>
                      <a:pt x="2902" y="8935"/>
                    </a:cubicBezTo>
                    <a:cubicBezTo>
                      <a:pt x="2908" y="8936"/>
                      <a:pt x="2913" y="8937"/>
                      <a:pt x="2919" y="8937"/>
                    </a:cubicBezTo>
                    <a:cubicBezTo>
                      <a:pt x="3279" y="8937"/>
                      <a:pt x="4637" y="6900"/>
                      <a:pt x="4637" y="6900"/>
                    </a:cubicBezTo>
                    <a:cubicBezTo>
                      <a:pt x="4637" y="6900"/>
                      <a:pt x="13543" y="1530"/>
                      <a:pt x="12543" y="229"/>
                    </a:cubicBezTo>
                    <a:cubicBezTo>
                      <a:pt x="12418" y="73"/>
                      <a:pt x="12177" y="1"/>
                      <a:pt x="118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39"/>
              <p:cNvSpPr/>
              <p:nvPr/>
            </p:nvSpPr>
            <p:spPr>
              <a:xfrm>
                <a:off x="749218" y="3849605"/>
                <a:ext cx="247323" cy="100205"/>
              </a:xfrm>
              <a:custGeom>
                <a:avLst/>
                <a:gdLst/>
                <a:ahLst/>
                <a:cxnLst/>
                <a:rect l="l" t="t" r="r" b="b"/>
                <a:pathLst>
                  <a:path w="14155" h="5735" extrusionOk="0">
                    <a:moveTo>
                      <a:pt x="11927" y="1"/>
                    </a:moveTo>
                    <a:cubicBezTo>
                      <a:pt x="11564" y="1"/>
                      <a:pt x="10485" y="1271"/>
                      <a:pt x="10485" y="1271"/>
                    </a:cubicBezTo>
                    <a:cubicBezTo>
                      <a:pt x="5882" y="1271"/>
                      <a:pt x="278" y="2238"/>
                      <a:pt x="144" y="3439"/>
                    </a:cubicBezTo>
                    <a:cubicBezTo>
                      <a:pt x="1" y="4844"/>
                      <a:pt x="7647" y="4942"/>
                      <a:pt x="9796" y="4942"/>
                    </a:cubicBezTo>
                    <a:cubicBezTo>
                      <a:pt x="10147" y="4942"/>
                      <a:pt x="10351" y="4940"/>
                      <a:pt x="10351" y="4940"/>
                    </a:cubicBezTo>
                    <a:cubicBezTo>
                      <a:pt x="10351" y="4940"/>
                      <a:pt x="12242" y="5734"/>
                      <a:pt x="12770" y="5734"/>
                    </a:cubicBezTo>
                    <a:cubicBezTo>
                      <a:pt x="12825" y="5734"/>
                      <a:pt x="12865" y="5726"/>
                      <a:pt x="12887" y="5707"/>
                    </a:cubicBezTo>
                    <a:cubicBezTo>
                      <a:pt x="13120" y="5474"/>
                      <a:pt x="12353" y="4573"/>
                      <a:pt x="12353" y="4573"/>
                    </a:cubicBezTo>
                    <a:cubicBezTo>
                      <a:pt x="12353" y="4573"/>
                      <a:pt x="13954" y="4506"/>
                      <a:pt x="14021" y="4239"/>
                    </a:cubicBezTo>
                    <a:cubicBezTo>
                      <a:pt x="14154" y="3872"/>
                      <a:pt x="12453" y="3105"/>
                      <a:pt x="12453" y="3105"/>
                    </a:cubicBezTo>
                    <a:cubicBezTo>
                      <a:pt x="13354" y="2738"/>
                      <a:pt x="13954" y="2205"/>
                      <a:pt x="13887" y="2004"/>
                    </a:cubicBezTo>
                    <a:cubicBezTo>
                      <a:pt x="13868" y="1852"/>
                      <a:pt x="13239" y="1819"/>
                      <a:pt x="12704" y="1819"/>
                    </a:cubicBezTo>
                    <a:cubicBezTo>
                      <a:pt x="12302" y="1819"/>
                      <a:pt x="11953" y="1838"/>
                      <a:pt x="11953" y="1838"/>
                    </a:cubicBezTo>
                    <a:cubicBezTo>
                      <a:pt x="11953" y="1838"/>
                      <a:pt x="12320" y="36"/>
                      <a:pt x="11953" y="3"/>
                    </a:cubicBezTo>
                    <a:cubicBezTo>
                      <a:pt x="11945" y="1"/>
                      <a:pt x="11936" y="1"/>
                      <a:pt x="119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39"/>
              <p:cNvSpPr/>
              <p:nvPr/>
            </p:nvSpPr>
            <p:spPr>
              <a:xfrm>
                <a:off x="559975" y="3872966"/>
                <a:ext cx="300754" cy="210421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2043" extrusionOk="0">
                    <a:moveTo>
                      <a:pt x="16879" y="0"/>
                    </a:moveTo>
                    <a:lnTo>
                      <a:pt x="10175" y="767"/>
                    </a:lnTo>
                    <a:cubicBezTo>
                      <a:pt x="10175" y="767"/>
                      <a:pt x="9974" y="2502"/>
                      <a:pt x="8774" y="2502"/>
                    </a:cubicBezTo>
                    <a:cubicBezTo>
                      <a:pt x="7539" y="2502"/>
                      <a:pt x="7339" y="767"/>
                      <a:pt x="7339" y="767"/>
                    </a:cubicBezTo>
                    <a:lnTo>
                      <a:pt x="1" y="2869"/>
                    </a:lnTo>
                    <a:lnTo>
                      <a:pt x="1502" y="7172"/>
                    </a:lnTo>
                    <a:lnTo>
                      <a:pt x="4204" y="5437"/>
                    </a:lnTo>
                    <a:lnTo>
                      <a:pt x="2936" y="12042"/>
                    </a:lnTo>
                    <a:lnTo>
                      <a:pt x="14811" y="12042"/>
                    </a:lnTo>
                    <a:lnTo>
                      <a:pt x="13043" y="4237"/>
                    </a:lnTo>
                    <a:lnTo>
                      <a:pt x="13043" y="4237"/>
                    </a:lnTo>
                    <a:lnTo>
                      <a:pt x="17213" y="4704"/>
                    </a:lnTo>
                    <a:lnTo>
                      <a:pt x="1687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8" name="Google Shape;458;p39"/>
            <p:cNvGrpSpPr/>
            <p:nvPr/>
          </p:nvGrpSpPr>
          <p:grpSpPr>
            <a:xfrm rot="792631" flipH="1">
              <a:off x="7039701" y="84890"/>
              <a:ext cx="2975220" cy="6341819"/>
              <a:chOff x="6796575" y="1335188"/>
              <a:chExt cx="1802082" cy="3841221"/>
            </a:xfrm>
          </p:grpSpPr>
          <p:sp>
            <p:nvSpPr>
              <p:cNvPr id="459" name="Google Shape;459;p39"/>
              <p:cNvSpPr/>
              <p:nvPr/>
            </p:nvSpPr>
            <p:spPr>
              <a:xfrm>
                <a:off x="6796575" y="2156463"/>
                <a:ext cx="1146028" cy="3019946"/>
              </a:xfrm>
              <a:custGeom>
                <a:avLst/>
                <a:gdLst/>
                <a:ahLst/>
                <a:cxnLst/>
                <a:rect l="l" t="t" r="r" b="b"/>
                <a:pathLst>
                  <a:path w="19720" h="51965" extrusionOk="0">
                    <a:moveTo>
                      <a:pt x="19574" y="0"/>
                    </a:moveTo>
                    <a:cubicBezTo>
                      <a:pt x="19517" y="0"/>
                      <a:pt x="19455" y="39"/>
                      <a:pt x="19455" y="117"/>
                    </a:cubicBezTo>
                    <a:cubicBezTo>
                      <a:pt x="19548" y="3957"/>
                      <a:pt x="17543" y="7409"/>
                      <a:pt x="15210" y="10286"/>
                    </a:cubicBezTo>
                    <a:cubicBezTo>
                      <a:pt x="13002" y="13023"/>
                      <a:pt x="11183" y="15697"/>
                      <a:pt x="10748" y="19273"/>
                    </a:cubicBezTo>
                    <a:cubicBezTo>
                      <a:pt x="10234" y="23207"/>
                      <a:pt x="11245" y="27250"/>
                      <a:pt x="11370" y="31169"/>
                    </a:cubicBezTo>
                    <a:cubicBezTo>
                      <a:pt x="11478" y="34854"/>
                      <a:pt x="11183" y="38601"/>
                      <a:pt x="9877" y="42084"/>
                    </a:cubicBezTo>
                    <a:cubicBezTo>
                      <a:pt x="8197" y="46640"/>
                      <a:pt x="4621" y="49937"/>
                      <a:pt x="127" y="51725"/>
                    </a:cubicBezTo>
                    <a:cubicBezTo>
                      <a:pt x="0" y="51767"/>
                      <a:pt x="40" y="51964"/>
                      <a:pt x="154" y="51964"/>
                    </a:cubicBezTo>
                    <a:cubicBezTo>
                      <a:pt x="165" y="51964"/>
                      <a:pt x="177" y="51962"/>
                      <a:pt x="190" y="51958"/>
                    </a:cubicBezTo>
                    <a:cubicBezTo>
                      <a:pt x="3828" y="50496"/>
                      <a:pt x="6907" y="48117"/>
                      <a:pt x="8897" y="44728"/>
                    </a:cubicBezTo>
                    <a:cubicBezTo>
                      <a:pt x="10685" y="41664"/>
                      <a:pt x="11370" y="38119"/>
                      <a:pt x="11556" y="34620"/>
                    </a:cubicBezTo>
                    <a:cubicBezTo>
                      <a:pt x="11758" y="31122"/>
                      <a:pt x="11385" y="27639"/>
                      <a:pt x="10996" y="24156"/>
                    </a:cubicBezTo>
                    <a:cubicBezTo>
                      <a:pt x="10716" y="21730"/>
                      <a:pt x="10763" y="19258"/>
                      <a:pt x="11447" y="16910"/>
                    </a:cubicBezTo>
                    <a:cubicBezTo>
                      <a:pt x="11945" y="15153"/>
                      <a:pt x="12893" y="13629"/>
                      <a:pt x="13966" y="12183"/>
                    </a:cubicBezTo>
                    <a:cubicBezTo>
                      <a:pt x="15614" y="9990"/>
                      <a:pt x="17449" y="8047"/>
                      <a:pt x="18538" y="5481"/>
                    </a:cubicBezTo>
                    <a:cubicBezTo>
                      <a:pt x="19237" y="3848"/>
                      <a:pt x="19720" y="1920"/>
                      <a:pt x="19657" y="117"/>
                    </a:cubicBezTo>
                    <a:cubicBezTo>
                      <a:pt x="19681" y="39"/>
                      <a:pt x="19630" y="0"/>
                      <a:pt x="195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9"/>
              <p:cNvSpPr/>
              <p:nvPr/>
            </p:nvSpPr>
            <p:spPr>
              <a:xfrm>
                <a:off x="7599137" y="1335188"/>
                <a:ext cx="999520" cy="1063679"/>
              </a:xfrm>
              <a:custGeom>
                <a:avLst/>
                <a:gdLst/>
                <a:ahLst/>
                <a:cxnLst/>
                <a:rect l="l" t="t" r="r" b="b"/>
                <a:pathLst>
                  <a:path w="17199" h="18303" extrusionOk="0">
                    <a:moveTo>
                      <a:pt x="9277" y="0"/>
                    </a:moveTo>
                    <a:cubicBezTo>
                      <a:pt x="6057" y="0"/>
                      <a:pt x="2880" y="2346"/>
                      <a:pt x="1556" y="5992"/>
                    </a:cubicBezTo>
                    <a:cubicBezTo>
                      <a:pt x="1" y="10268"/>
                      <a:pt x="1571" y="14808"/>
                      <a:pt x="5101" y="16441"/>
                    </a:cubicBezTo>
                    <a:cubicBezTo>
                      <a:pt x="4479" y="16970"/>
                      <a:pt x="3857" y="17747"/>
                      <a:pt x="5101" y="18198"/>
                    </a:cubicBezTo>
                    <a:cubicBezTo>
                      <a:pt x="5303" y="18271"/>
                      <a:pt x="5470" y="18303"/>
                      <a:pt x="5609" y="18303"/>
                    </a:cubicBezTo>
                    <a:cubicBezTo>
                      <a:pt x="6304" y="18303"/>
                      <a:pt x="6267" y="17488"/>
                      <a:pt x="6112" y="16814"/>
                    </a:cubicBezTo>
                    <a:lnTo>
                      <a:pt x="6112" y="16814"/>
                    </a:lnTo>
                    <a:cubicBezTo>
                      <a:pt x="6680" y="16970"/>
                      <a:pt x="7257" y="17045"/>
                      <a:pt x="7834" y="17045"/>
                    </a:cubicBezTo>
                    <a:cubicBezTo>
                      <a:pt x="11058" y="17045"/>
                      <a:pt x="14246" y="14702"/>
                      <a:pt x="15566" y="11061"/>
                    </a:cubicBezTo>
                    <a:cubicBezTo>
                      <a:pt x="17198" y="6567"/>
                      <a:pt x="15379" y="1778"/>
                      <a:pt x="11507" y="394"/>
                    </a:cubicBezTo>
                    <a:cubicBezTo>
                      <a:pt x="10777" y="127"/>
                      <a:pt x="10026" y="0"/>
                      <a:pt x="927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9"/>
              <p:cNvSpPr/>
              <p:nvPr/>
            </p:nvSpPr>
            <p:spPr>
              <a:xfrm>
                <a:off x="8279601" y="1491691"/>
                <a:ext cx="137384" cy="120531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1181" y="0"/>
                    </a:moveTo>
                    <a:cubicBezTo>
                      <a:pt x="815" y="0"/>
                      <a:pt x="458" y="203"/>
                      <a:pt x="265" y="547"/>
                    </a:cubicBezTo>
                    <a:cubicBezTo>
                      <a:pt x="0" y="1060"/>
                      <a:pt x="187" y="1682"/>
                      <a:pt x="700" y="1946"/>
                    </a:cubicBezTo>
                    <a:cubicBezTo>
                      <a:pt x="854" y="2033"/>
                      <a:pt x="1019" y="2073"/>
                      <a:pt x="1183" y="2073"/>
                    </a:cubicBezTo>
                    <a:cubicBezTo>
                      <a:pt x="1549" y="2073"/>
                      <a:pt x="1906" y="1870"/>
                      <a:pt x="2100" y="1526"/>
                    </a:cubicBezTo>
                    <a:cubicBezTo>
                      <a:pt x="2364" y="1013"/>
                      <a:pt x="2177" y="391"/>
                      <a:pt x="1664" y="127"/>
                    </a:cubicBezTo>
                    <a:cubicBezTo>
                      <a:pt x="1511" y="40"/>
                      <a:pt x="1345" y="0"/>
                      <a:pt x="1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2" name="Google Shape;462;p39"/>
            <p:cNvSpPr/>
            <p:nvPr/>
          </p:nvSpPr>
          <p:spPr>
            <a:xfrm rot="-538747">
              <a:off x="8120662" y="3597492"/>
              <a:ext cx="549364" cy="508644"/>
            </a:xfrm>
            <a:custGeom>
              <a:avLst/>
              <a:gdLst/>
              <a:ahLst/>
              <a:cxnLst/>
              <a:rect l="l" t="t" r="r" b="b"/>
              <a:pathLst>
                <a:path w="8540" h="7907" extrusionOk="0">
                  <a:moveTo>
                    <a:pt x="4737" y="1"/>
                  </a:moveTo>
                  <a:cubicBezTo>
                    <a:pt x="2135" y="1"/>
                    <a:pt x="0" y="2136"/>
                    <a:pt x="0" y="4771"/>
                  </a:cubicBezTo>
                  <a:cubicBezTo>
                    <a:pt x="0" y="5972"/>
                    <a:pt x="401" y="7072"/>
                    <a:pt x="1168" y="7906"/>
                  </a:cubicBezTo>
                  <a:cubicBezTo>
                    <a:pt x="3469" y="7339"/>
                    <a:pt x="5638" y="6539"/>
                    <a:pt x="6805" y="5238"/>
                  </a:cubicBezTo>
                  <a:cubicBezTo>
                    <a:pt x="7406" y="4504"/>
                    <a:pt x="8039" y="3336"/>
                    <a:pt x="8540" y="1902"/>
                  </a:cubicBezTo>
                  <a:cubicBezTo>
                    <a:pt x="7672" y="735"/>
                    <a:pt x="6305" y="1"/>
                    <a:pt x="4737" y="1"/>
                  </a:cubicBezTo>
                  <a:close/>
                </a:path>
              </a:pathLst>
            </a:custGeom>
            <a:solidFill>
              <a:srgbClr val="F9A2A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9"/>
            <p:cNvSpPr/>
            <p:nvPr/>
          </p:nvSpPr>
          <p:spPr>
            <a:xfrm rot="-911522" flipH="1">
              <a:off x="6480106" y="4040462"/>
              <a:ext cx="549362" cy="508642"/>
            </a:xfrm>
            <a:custGeom>
              <a:avLst/>
              <a:gdLst/>
              <a:ahLst/>
              <a:cxnLst/>
              <a:rect l="l" t="t" r="r" b="b"/>
              <a:pathLst>
                <a:path w="8540" h="7907" extrusionOk="0">
                  <a:moveTo>
                    <a:pt x="4737" y="1"/>
                  </a:moveTo>
                  <a:cubicBezTo>
                    <a:pt x="2135" y="1"/>
                    <a:pt x="0" y="2136"/>
                    <a:pt x="0" y="4771"/>
                  </a:cubicBezTo>
                  <a:cubicBezTo>
                    <a:pt x="0" y="5972"/>
                    <a:pt x="401" y="7072"/>
                    <a:pt x="1168" y="7906"/>
                  </a:cubicBezTo>
                  <a:cubicBezTo>
                    <a:pt x="3469" y="7339"/>
                    <a:pt x="5638" y="6539"/>
                    <a:pt x="6805" y="5238"/>
                  </a:cubicBezTo>
                  <a:cubicBezTo>
                    <a:pt x="7406" y="4504"/>
                    <a:pt x="8039" y="3336"/>
                    <a:pt x="8540" y="1902"/>
                  </a:cubicBezTo>
                  <a:cubicBezTo>
                    <a:pt x="7672" y="735"/>
                    <a:pt x="6305" y="1"/>
                    <a:pt x="4737" y="1"/>
                  </a:cubicBezTo>
                  <a:close/>
                </a:path>
              </a:pathLst>
            </a:custGeom>
            <a:solidFill>
              <a:srgbClr val="F9A2A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</p:grpSp>
      <p:sp>
        <p:nvSpPr>
          <p:cNvPr id="464" name="Google Shape;464;p39"/>
          <p:cNvSpPr/>
          <p:nvPr/>
        </p:nvSpPr>
        <p:spPr>
          <a:xfrm rot="-929691">
            <a:off x="7638356" y="4383040"/>
            <a:ext cx="125771" cy="433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39"/>
          <p:cNvSpPr/>
          <p:nvPr/>
        </p:nvSpPr>
        <p:spPr>
          <a:xfrm rot="-1007485">
            <a:off x="7580594" y="4263156"/>
            <a:ext cx="178616" cy="848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39"/>
          <p:cNvSpPr/>
          <p:nvPr/>
        </p:nvSpPr>
        <p:spPr>
          <a:xfrm>
            <a:off x="6162755" y="3776325"/>
            <a:ext cx="357324" cy="405656"/>
          </a:xfrm>
          <a:custGeom>
            <a:avLst/>
            <a:gdLst/>
            <a:ahLst/>
            <a:cxnLst/>
            <a:rect l="l" t="t" r="r" b="b"/>
            <a:pathLst>
              <a:path w="13108" h="16160" extrusionOk="0">
                <a:moveTo>
                  <a:pt x="1484" y="0"/>
                </a:moveTo>
                <a:lnTo>
                  <a:pt x="0" y="1237"/>
                </a:lnTo>
                <a:lnTo>
                  <a:pt x="7997" y="14263"/>
                </a:lnTo>
                <a:lnTo>
                  <a:pt x="9646" y="16160"/>
                </a:lnTo>
                <a:lnTo>
                  <a:pt x="13108" y="7750"/>
                </a:lnTo>
                <a:lnTo>
                  <a:pt x="6678" y="3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67" name="Google Shape;467;p39"/>
          <p:cNvSpPr/>
          <p:nvPr/>
        </p:nvSpPr>
        <p:spPr>
          <a:xfrm>
            <a:off x="8458850" y="3033975"/>
            <a:ext cx="191675" cy="494675"/>
          </a:xfrm>
          <a:custGeom>
            <a:avLst/>
            <a:gdLst/>
            <a:ahLst/>
            <a:cxnLst/>
            <a:rect l="l" t="t" r="r" b="b"/>
            <a:pathLst>
              <a:path w="7667" h="19787" extrusionOk="0">
                <a:moveTo>
                  <a:pt x="4947" y="0"/>
                </a:moveTo>
                <a:lnTo>
                  <a:pt x="7502" y="1979"/>
                </a:lnTo>
                <a:lnTo>
                  <a:pt x="7667" y="16159"/>
                </a:lnTo>
                <a:lnTo>
                  <a:pt x="7173" y="19787"/>
                </a:lnTo>
                <a:lnTo>
                  <a:pt x="0" y="12779"/>
                </a:lnTo>
                <a:lnTo>
                  <a:pt x="165" y="420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194" name="Picture 4" descr="Task 67: It&amp;#39;s Game Time! - Teleskola">
            <a:extLst>
              <a:ext uri="{FF2B5EF4-FFF2-40B4-BE49-F238E27FC236}">
                <a16:creationId xmlns:a16="http://schemas.microsoft.com/office/drawing/2014/main" xmlns="" id="{6A45C167-180A-409A-98DB-BA271F0A7A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01ACF1"/>
              </a:clrFrom>
              <a:clrTo>
                <a:srgbClr val="01AC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2"/>
          <a:stretch/>
        </p:blipFill>
        <p:spPr bwMode="auto">
          <a:xfrm>
            <a:off x="356743" y="-71594"/>
            <a:ext cx="5154547" cy="281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DCF37AD-2C4F-44E7-AB79-1DA70AF1B72F}"/>
              </a:ext>
            </a:extLst>
          </p:cNvPr>
          <p:cNvSpPr txBox="1"/>
          <p:nvPr/>
        </p:nvSpPr>
        <p:spPr>
          <a:xfrm>
            <a:off x="682189" y="693420"/>
            <a:ext cx="899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Sport Day" pitchFamily="50" charset="0"/>
              </a:rPr>
              <a:t>5</a:t>
            </a:r>
          </a:p>
        </p:txBody>
      </p:sp>
      <p:pic>
        <p:nvPicPr>
          <p:cNvPr id="33" name="Picture 2" descr="http://www.clipartpal.com/_thumbs/pd/holiday/birthday/baloon1_05.png">
            <a:hlinkClick r:id="rId3" action="ppaction://hlinksldjump"/>
            <a:extLst>
              <a:ext uri="{FF2B5EF4-FFF2-40B4-BE49-F238E27FC236}">
                <a16:creationId xmlns:a16="http://schemas.microsoft.com/office/drawing/2014/main" xmlns="" id="{B1016182-09EF-42E9-BA96-F5D51B072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r="20689"/>
          <a:stretch>
            <a:fillRect/>
          </a:stretch>
        </p:blipFill>
        <p:spPr bwMode="auto">
          <a:xfrm rot="21209449">
            <a:off x="373822" y="570911"/>
            <a:ext cx="1319642" cy="2014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3E0BB67-A479-4A86-B95C-28CE221691A7}"/>
              </a:ext>
            </a:extLst>
          </p:cNvPr>
          <p:cNvSpPr txBox="1"/>
          <p:nvPr/>
        </p:nvSpPr>
        <p:spPr>
          <a:xfrm>
            <a:off x="2734243" y="620962"/>
            <a:ext cx="1072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Sport Day" pitchFamily="50" charset="0"/>
              </a:rPr>
              <a:t>15</a:t>
            </a:r>
          </a:p>
        </p:txBody>
      </p:sp>
      <p:pic>
        <p:nvPicPr>
          <p:cNvPr id="35" name="Picture 14" descr="http://www.clipartpal.com/_thumbs/pd/holiday/birthday/baloon1_01.png">
            <a:hlinkClick r:id="rId5" action="ppaction://hlinksldjump"/>
            <a:extLst>
              <a:ext uri="{FF2B5EF4-FFF2-40B4-BE49-F238E27FC236}">
                <a16:creationId xmlns:a16="http://schemas.microsoft.com/office/drawing/2014/main" xmlns="" id="{6A4D1F44-43B3-45A7-93B5-1A4DCF620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9" r="22646"/>
          <a:stretch>
            <a:fillRect/>
          </a:stretch>
        </p:blipFill>
        <p:spPr bwMode="auto">
          <a:xfrm>
            <a:off x="2402716" y="354054"/>
            <a:ext cx="1307688" cy="207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06FF8C5-F7E7-49BF-A214-E2E9A5F71607}"/>
              </a:ext>
            </a:extLst>
          </p:cNvPr>
          <p:cNvSpPr txBox="1"/>
          <p:nvPr/>
        </p:nvSpPr>
        <p:spPr>
          <a:xfrm>
            <a:off x="6761954" y="1335474"/>
            <a:ext cx="1195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Sport Day" pitchFamily="50" charset="0"/>
              </a:rPr>
              <a:t>20</a:t>
            </a:r>
          </a:p>
        </p:txBody>
      </p:sp>
      <p:pic>
        <p:nvPicPr>
          <p:cNvPr id="37" name="Picture 36" descr="http://www.clipartpal.com/_thumbs/pd/holiday/birthday/baloon1_02.png">
            <a:hlinkClick r:id="rId7" action="ppaction://hlinksldjump"/>
            <a:extLst>
              <a:ext uri="{FF2B5EF4-FFF2-40B4-BE49-F238E27FC236}">
                <a16:creationId xmlns:a16="http://schemas.microsoft.com/office/drawing/2014/main" xmlns="" id="{B05220EB-8D01-4264-A76D-7D9990696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 rot="818138">
            <a:off x="6259846" y="1203154"/>
            <a:ext cx="1304103" cy="20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2EDE9D6-0CF6-4393-8F21-4FFB2CAC8AD7}"/>
              </a:ext>
            </a:extLst>
          </p:cNvPr>
          <p:cNvSpPr txBox="1"/>
          <p:nvPr/>
        </p:nvSpPr>
        <p:spPr>
          <a:xfrm>
            <a:off x="4530413" y="1256923"/>
            <a:ext cx="1195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Sport Day" pitchFamily="50" charset="0"/>
              </a:rPr>
              <a:t>15</a:t>
            </a:r>
          </a:p>
        </p:txBody>
      </p:sp>
      <p:pic>
        <p:nvPicPr>
          <p:cNvPr id="38" name="Picture 4" descr="Purple Balloon 2 clip art - vector clip art online, royalty free ... -  ClipArt Best - ClipArt Best">
            <a:hlinkClick r:id="rId9" action="ppaction://hlinksldjump"/>
            <a:extLst>
              <a:ext uri="{FF2B5EF4-FFF2-40B4-BE49-F238E27FC236}">
                <a16:creationId xmlns:a16="http://schemas.microsoft.com/office/drawing/2014/main" xmlns="" id="{AE382680-4E13-400B-9A58-A299BA33F5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4" r="37978"/>
          <a:stretch/>
        </p:blipFill>
        <p:spPr bwMode="auto">
          <a:xfrm>
            <a:off x="4144750" y="831449"/>
            <a:ext cx="1388314" cy="196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F24E873E-409A-4ABA-84BD-E6ED25E18404}"/>
              </a:ext>
            </a:extLst>
          </p:cNvPr>
          <p:cNvSpPr txBox="1"/>
          <p:nvPr/>
        </p:nvSpPr>
        <p:spPr>
          <a:xfrm>
            <a:off x="1576221" y="2952594"/>
            <a:ext cx="8264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Sport Day" pitchFamily="50" charset="0"/>
              </a:rPr>
              <a:t>5</a:t>
            </a:r>
          </a:p>
        </p:txBody>
      </p:sp>
      <p:pic>
        <p:nvPicPr>
          <p:cNvPr id="41" name="Picture 14" descr="Clip Art Balloon Image Vector Graphics 藍色氣球, PNG, 426x593px, Balloon,  Birthday, Cartoon, Gas Balloon,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32E67A9-EACE-460F-9160-23C2BEC2FA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4" t="-1339" r="22711" b="1339"/>
          <a:stretch/>
        </p:blipFill>
        <p:spPr bwMode="auto">
          <a:xfrm rot="459967">
            <a:off x="1096361" y="2500329"/>
            <a:ext cx="1284051" cy="169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0A0E576-0FE6-4922-AA4D-2A32E13F2E82}"/>
              </a:ext>
            </a:extLst>
          </p:cNvPr>
          <p:cNvSpPr txBox="1"/>
          <p:nvPr/>
        </p:nvSpPr>
        <p:spPr>
          <a:xfrm>
            <a:off x="2990083" y="3368377"/>
            <a:ext cx="1195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Sport Day" pitchFamily="50" charset="0"/>
              </a:rPr>
              <a:t>25</a:t>
            </a:r>
          </a:p>
        </p:txBody>
      </p:sp>
      <p:pic>
        <p:nvPicPr>
          <p:cNvPr id="43" name="Picture 8" descr="http://www.easyvectors.com/assets/images/vectors/afbig/helium-blue-balloon-clip-art.jpg">
            <a:hlinkClick r:id="rId13" action="ppaction://hlinksldjump"/>
            <a:extLst>
              <a:ext uri="{FF2B5EF4-FFF2-40B4-BE49-F238E27FC236}">
                <a16:creationId xmlns:a16="http://schemas.microsoft.com/office/drawing/2014/main" xmlns="" id="{28C26343-0577-40A0-925B-D1868610D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083" y="2860549"/>
            <a:ext cx="1218039" cy="199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13BFD84-9AED-4B32-8C91-A29E68C05C59}"/>
              </a:ext>
            </a:extLst>
          </p:cNvPr>
          <p:cNvSpPr txBox="1"/>
          <p:nvPr/>
        </p:nvSpPr>
        <p:spPr>
          <a:xfrm>
            <a:off x="4757084" y="3241973"/>
            <a:ext cx="1195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Sport Day" pitchFamily="50" charset="0"/>
              </a:rPr>
              <a:t>10</a:t>
            </a:r>
          </a:p>
        </p:txBody>
      </p:sp>
      <p:pic>
        <p:nvPicPr>
          <p:cNvPr id="45" name="Picture 6" descr="Orange Balloon SVG Vector, Orange Balloon Clip art - SVG Clipart">
            <a:hlinkClick r:id="rId15" action="ppaction://hlinksldjump"/>
            <a:extLst>
              <a:ext uri="{FF2B5EF4-FFF2-40B4-BE49-F238E27FC236}">
                <a16:creationId xmlns:a16="http://schemas.microsoft.com/office/drawing/2014/main" xmlns="" id="{4DCC5D82-7449-43E7-9560-C4289F0167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1" t="9312" r="38000" b="9312"/>
          <a:stretch/>
        </p:blipFill>
        <p:spPr bwMode="auto">
          <a:xfrm>
            <a:off x="4560929" y="2692291"/>
            <a:ext cx="1479481" cy="231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Cloud 47">
            <a:hlinkClick r:id="rId17" action="ppaction://hlinksldjump"/>
            <a:extLst>
              <a:ext uri="{FF2B5EF4-FFF2-40B4-BE49-F238E27FC236}">
                <a16:creationId xmlns:a16="http://schemas.microsoft.com/office/drawing/2014/main" xmlns="" id="{1AAFEA64-302E-44C6-8141-270CB6930EAC}"/>
              </a:ext>
            </a:extLst>
          </p:cNvPr>
          <p:cNvSpPr/>
          <p:nvPr/>
        </p:nvSpPr>
        <p:spPr>
          <a:xfrm>
            <a:off x="25415" y="18789"/>
            <a:ext cx="854730" cy="434534"/>
          </a:xfrm>
          <a:prstGeom prst="cloud">
            <a:avLst/>
          </a:prstGeom>
          <a:solidFill>
            <a:srgbClr val="F3F3F3"/>
          </a:solidFill>
          <a:ln w="25400" cap="flat" cmpd="sng" algn="ctr">
            <a:solidFill>
              <a:schemeClr val="bg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73"/>
          <p:cNvGrpSpPr/>
          <p:nvPr/>
        </p:nvGrpSpPr>
        <p:grpSpPr>
          <a:xfrm>
            <a:off x="2028029" y="1086636"/>
            <a:ext cx="5269473" cy="4056864"/>
            <a:chOff x="2144600" y="1557475"/>
            <a:chExt cx="3330800" cy="2596750"/>
          </a:xfrm>
        </p:grpSpPr>
        <p:sp>
          <p:nvSpPr>
            <p:cNvPr id="1735" name="Google Shape;1735;p73"/>
            <p:cNvSpPr/>
            <p:nvPr/>
          </p:nvSpPr>
          <p:spPr>
            <a:xfrm>
              <a:off x="2144600" y="1557475"/>
              <a:ext cx="3330800" cy="2596750"/>
            </a:xfrm>
            <a:custGeom>
              <a:avLst/>
              <a:gdLst/>
              <a:ahLst/>
              <a:cxnLst/>
              <a:rect l="l" t="t" r="r" b="b"/>
              <a:pathLst>
                <a:path w="133232" h="103870" extrusionOk="0">
                  <a:moveTo>
                    <a:pt x="129564" y="869"/>
                  </a:moveTo>
                  <a:cubicBezTo>
                    <a:pt x="130314" y="869"/>
                    <a:pt x="131017" y="1155"/>
                    <a:pt x="131541" y="1691"/>
                  </a:cubicBezTo>
                  <a:cubicBezTo>
                    <a:pt x="132065" y="2215"/>
                    <a:pt x="132362" y="2917"/>
                    <a:pt x="132362" y="3655"/>
                  </a:cubicBezTo>
                  <a:lnTo>
                    <a:pt x="132362" y="6239"/>
                  </a:lnTo>
                  <a:lnTo>
                    <a:pt x="870" y="6239"/>
                  </a:lnTo>
                  <a:lnTo>
                    <a:pt x="870" y="3655"/>
                  </a:lnTo>
                  <a:cubicBezTo>
                    <a:pt x="870" y="2917"/>
                    <a:pt x="1167" y="2215"/>
                    <a:pt x="1691" y="1691"/>
                  </a:cubicBezTo>
                  <a:cubicBezTo>
                    <a:pt x="2215" y="1155"/>
                    <a:pt x="2918" y="869"/>
                    <a:pt x="3668" y="869"/>
                  </a:cubicBezTo>
                  <a:close/>
                  <a:moveTo>
                    <a:pt x="132362" y="7108"/>
                  </a:moveTo>
                  <a:lnTo>
                    <a:pt x="132362" y="76771"/>
                  </a:lnTo>
                  <a:lnTo>
                    <a:pt x="870" y="76771"/>
                  </a:lnTo>
                  <a:lnTo>
                    <a:pt x="870" y="7108"/>
                  </a:lnTo>
                  <a:close/>
                  <a:moveTo>
                    <a:pt x="132362" y="77641"/>
                  </a:moveTo>
                  <a:lnTo>
                    <a:pt x="132362" y="82939"/>
                  </a:lnTo>
                  <a:cubicBezTo>
                    <a:pt x="132362" y="83677"/>
                    <a:pt x="132065" y="84379"/>
                    <a:pt x="131541" y="84903"/>
                  </a:cubicBezTo>
                  <a:cubicBezTo>
                    <a:pt x="131017" y="85439"/>
                    <a:pt x="130314" y="85725"/>
                    <a:pt x="129564" y="85725"/>
                  </a:cubicBezTo>
                  <a:lnTo>
                    <a:pt x="3668" y="85725"/>
                  </a:lnTo>
                  <a:cubicBezTo>
                    <a:pt x="2918" y="85725"/>
                    <a:pt x="2215" y="85439"/>
                    <a:pt x="1691" y="84903"/>
                  </a:cubicBezTo>
                  <a:cubicBezTo>
                    <a:pt x="1167" y="84379"/>
                    <a:pt x="870" y="83677"/>
                    <a:pt x="870" y="82939"/>
                  </a:cubicBezTo>
                  <a:lnTo>
                    <a:pt x="870" y="77641"/>
                  </a:lnTo>
                  <a:close/>
                  <a:moveTo>
                    <a:pt x="78987" y="86594"/>
                  </a:moveTo>
                  <a:lnTo>
                    <a:pt x="78987" y="86665"/>
                  </a:lnTo>
                  <a:cubicBezTo>
                    <a:pt x="79058" y="94214"/>
                    <a:pt x="80951" y="97560"/>
                    <a:pt x="82082" y="98881"/>
                  </a:cubicBezTo>
                  <a:lnTo>
                    <a:pt x="82177" y="99000"/>
                  </a:lnTo>
                  <a:lnTo>
                    <a:pt x="51043" y="99000"/>
                  </a:lnTo>
                  <a:lnTo>
                    <a:pt x="51150" y="98881"/>
                  </a:lnTo>
                  <a:cubicBezTo>
                    <a:pt x="52281" y="97560"/>
                    <a:pt x="54174" y="94214"/>
                    <a:pt x="54257" y="86665"/>
                  </a:cubicBezTo>
                  <a:lnTo>
                    <a:pt x="54257" y="86594"/>
                  </a:lnTo>
                  <a:close/>
                  <a:moveTo>
                    <a:pt x="89833" y="99869"/>
                  </a:moveTo>
                  <a:cubicBezTo>
                    <a:pt x="90417" y="99869"/>
                    <a:pt x="91071" y="100108"/>
                    <a:pt x="91595" y="100501"/>
                  </a:cubicBezTo>
                  <a:cubicBezTo>
                    <a:pt x="92155" y="100917"/>
                    <a:pt x="92464" y="101453"/>
                    <a:pt x="92464" y="101965"/>
                  </a:cubicBezTo>
                  <a:lnTo>
                    <a:pt x="92464" y="103001"/>
                  </a:lnTo>
                  <a:lnTo>
                    <a:pt x="40768" y="103001"/>
                  </a:lnTo>
                  <a:lnTo>
                    <a:pt x="40768" y="101965"/>
                  </a:lnTo>
                  <a:cubicBezTo>
                    <a:pt x="40768" y="101453"/>
                    <a:pt x="41089" y="100917"/>
                    <a:pt x="41637" y="100501"/>
                  </a:cubicBezTo>
                  <a:cubicBezTo>
                    <a:pt x="42161" y="100108"/>
                    <a:pt x="42815" y="99869"/>
                    <a:pt x="43399" y="99869"/>
                  </a:cubicBezTo>
                  <a:close/>
                  <a:moveTo>
                    <a:pt x="3668" y="0"/>
                  </a:moveTo>
                  <a:cubicBezTo>
                    <a:pt x="1644" y="0"/>
                    <a:pt x="1" y="1643"/>
                    <a:pt x="1" y="3655"/>
                  </a:cubicBezTo>
                  <a:lnTo>
                    <a:pt x="1" y="82939"/>
                  </a:lnTo>
                  <a:cubicBezTo>
                    <a:pt x="1" y="84951"/>
                    <a:pt x="1644" y="86594"/>
                    <a:pt x="3668" y="86594"/>
                  </a:cubicBezTo>
                  <a:lnTo>
                    <a:pt x="53388" y="86594"/>
                  </a:lnTo>
                  <a:lnTo>
                    <a:pt x="53388" y="86665"/>
                  </a:lnTo>
                  <a:cubicBezTo>
                    <a:pt x="53329" y="91940"/>
                    <a:pt x="52352" y="95000"/>
                    <a:pt x="51555" y="96643"/>
                  </a:cubicBezTo>
                  <a:cubicBezTo>
                    <a:pt x="51066" y="97607"/>
                    <a:pt x="50590" y="98203"/>
                    <a:pt x="50281" y="98536"/>
                  </a:cubicBezTo>
                  <a:cubicBezTo>
                    <a:pt x="50138" y="98691"/>
                    <a:pt x="49995" y="98822"/>
                    <a:pt x="49852" y="98929"/>
                  </a:cubicBezTo>
                  <a:cubicBezTo>
                    <a:pt x="49828" y="98953"/>
                    <a:pt x="49804" y="98965"/>
                    <a:pt x="49781" y="98988"/>
                  </a:cubicBezTo>
                  <a:lnTo>
                    <a:pt x="49757" y="99000"/>
                  </a:lnTo>
                  <a:lnTo>
                    <a:pt x="43411" y="99000"/>
                  </a:lnTo>
                  <a:cubicBezTo>
                    <a:pt x="42601" y="99000"/>
                    <a:pt x="41720" y="99322"/>
                    <a:pt x="41041" y="99858"/>
                  </a:cubicBezTo>
                  <a:cubicBezTo>
                    <a:pt x="40303" y="100441"/>
                    <a:pt x="39898" y="101191"/>
                    <a:pt x="39898" y="101965"/>
                  </a:cubicBezTo>
                  <a:lnTo>
                    <a:pt x="39898" y="103441"/>
                  </a:lnTo>
                  <a:cubicBezTo>
                    <a:pt x="39898" y="103679"/>
                    <a:pt x="40089" y="103870"/>
                    <a:pt x="40339" y="103870"/>
                  </a:cubicBezTo>
                  <a:lnTo>
                    <a:pt x="92905" y="103870"/>
                  </a:lnTo>
                  <a:cubicBezTo>
                    <a:pt x="93143" y="103870"/>
                    <a:pt x="93334" y="103679"/>
                    <a:pt x="93334" y="103441"/>
                  </a:cubicBezTo>
                  <a:lnTo>
                    <a:pt x="93334" y="101977"/>
                  </a:lnTo>
                  <a:cubicBezTo>
                    <a:pt x="93334" y="101191"/>
                    <a:pt x="92929" y="100441"/>
                    <a:pt x="92191" y="99858"/>
                  </a:cubicBezTo>
                  <a:cubicBezTo>
                    <a:pt x="91512" y="99322"/>
                    <a:pt x="90631" y="99000"/>
                    <a:pt x="89833" y="99000"/>
                  </a:cubicBezTo>
                  <a:lnTo>
                    <a:pt x="83475" y="99000"/>
                  </a:lnTo>
                  <a:lnTo>
                    <a:pt x="83451" y="98988"/>
                  </a:lnTo>
                  <a:cubicBezTo>
                    <a:pt x="83166" y="98786"/>
                    <a:pt x="82416" y="98167"/>
                    <a:pt x="81666" y="96631"/>
                  </a:cubicBezTo>
                  <a:cubicBezTo>
                    <a:pt x="80511" y="94262"/>
                    <a:pt x="79891" y="90916"/>
                    <a:pt x="79856" y="86665"/>
                  </a:cubicBezTo>
                  <a:lnTo>
                    <a:pt x="79844" y="86594"/>
                  </a:lnTo>
                  <a:lnTo>
                    <a:pt x="129564" y="86594"/>
                  </a:lnTo>
                  <a:cubicBezTo>
                    <a:pt x="131588" y="86594"/>
                    <a:pt x="133231" y="84951"/>
                    <a:pt x="133231" y="82939"/>
                  </a:cubicBezTo>
                  <a:lnTo>
                    <a:pt x="133231" y="3655"/>
                  </a:lnTo>
                  <a:cubicBezTo>
                    <a:pt x="133231" y="1643"/>
                    <a:pt x="131588" y="0"/>
                    <a:pt x="12956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3"/>
            <p:cNvSpPr/>
            <p:nvPr/>
          </p:nvSpPr>
          <p:spPr>
            <a:xfrm>
              <a:off x="3678425" y="3558900"/>
              <a:ext cx="263150" cy="79800"/>
            </a:xfrm>
            <a:custGeom>
              <a:avLst/>
              <a:gdLst/>
              <a:ahLst/>
              <a:cxnLst/>
              <a:rect l="l" t="t" r="r" b="b"/>
              <a:pathLst>
                <a:path w="10526" h="3192" extrusionOk="0">
                  <a:moveTo>
                    <a:pt x="8930" y="941"/>
                  </a:moveTo>
                  <a:cubicBezTo>
                    <a:pt x="9121" y="941"/>
                    <a:pt x="9275" y="1013"/>
                    <a:pt x="9394" y="1132"/>
                  </a:cubicBezTo>
                  <a:cubicBezTo>
                    <a:pt x="9514" y="1251"/>
                    <a:pt x="9585" y="1417"/>
                    <a:pt x="9585" y="1596"/>
                  </a:cubicBezTo>
                  <a:cubicBezTo>
                    <a:pt x="9585" y="1775"/>
                    <a:pt x="9514" y="1929"/>
                    <a:pt x="9394" y="2048"/>
                  </a:cubicBezTo>
                  <a:cubicBezTo>
                    <a:pt x="9275" y="2167"/>
                    <a:pt x="9121" y="2239"/>
                    <a:pt x="8930" y="2239"/>
                  </a:cubicBezTo>
                  <a:lnTo>
                    <a:pt x="1596" y="2239"/>
                  </a:lnTo>
                  <a:cubicBezTo>
                    <a:pt x="1405" y="2239"/>
                    <a:pt x="1251" y="2167"/>
                    <a:pt x="1132" y="2048"/>
                  </a:cubicBezTo>
                  <a:cubicBezTo>
                    <a:pt x="1012" y="1929"/>
                    <a:pt x="941" y="1775"/>
                    <a:pt x="941" y="1596"/>
                  </a:cubicBezTo>
                  <a:cubicBezTo>
                    <a:pt x="941" y="1417"/>
                    <a:pt x="1012" y="1251"/>
                    <a:pt x="1132" y="1132"/>
                  </a:cubicBezTo>
                  <a:cubicBezTo>
                    <a:pt x="1251" y="1013"/>
                    <a:pt x="1405" y="941"/>
                    <a:pt x="1596" y="941"/>
                  </a:cubicBezTo>
                  <a:close/>
                  <a:moveTo>
                    <a:pt x="1596" y="1"/>
                  </a:moveTo>
                  <a:cubicBezTo>
                    <a:pt x="715" y="1"/>
                    <a:pt x="0" y="715"/>
                    <a:pt x="0" y="1596"/>
                  </a:cubicBezTo>
                  <a:cubicBezTo>
                    <a:pt x="0" y="2477"/>
                    <a:pt x="715" y="3191"/>
                    <a:pt x="1596" y="3191"/>
                  </a:cubicBezTo>
                  <a:lnTo>
                    <a:pt x="8942" y="3191"/>
                  </a:lnTo>
                  <a:cubicBezTo>
                    <a:pt x="9811" y="3191"/>
                    <a:pt x="10526" y="2465"/>
                    <a:pt x="10526" y="1596"/>
                  </a:cubicBezTo>
                  <a:cubicBezTo>
                    <a:pt x="10526" y="715"/>
                    <a:pt x="9811" y="1"/>
                    <a:pt x="894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xmlns="" id="{4CA3B06C-0FD4-41EC-87D9-ADEAE85FDC00}"/>
              </a:ext>
            </a:extLst>
          </p:cNvPr>
          <p:cNvSpPr/>
          <p:nvPr/>
        </p:nvSpPr>
        <p:spPr>
          <a:xfrm>
            <a:off x="1351908" y="66172"/>
            <a:ext cx="5634928" cy="829760"/>
          </a:xfrm>
          <a:prstGeom prst="wedgeRoundRectCallout">
            <a:avLst>
              <a:gd name="adj1" fmla="val -45939"/>
              <a:gd name="adj2" fmla="val 14994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What’s your name?</a:t>
            </a:r>
          </a:p>
        </p:txBody>
      </p:sp>
      <p:pic>
        <p:nvPicPr>
          <p:cNvPr id="9" name="Picture 2" descr="http://www.clipartpal.com/_thumbs/pd/holiday/birthday/baloon1_05.png">
            <a:hlinkClick r:id="rId3" action="ppaction://hlinksldjump"/>
            <a:extLst>
              <a:ext uri="{FF2B5EF4-FFF2-40B4-BE49-F238E27FC236}">
                <a16:creationId xmlns:a16="http://schemas.microsoft.com/office/drawing/2014/main" xmlns="" id="{B2604E91-F724-4265-8D8E-40AFC1E88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r="20689"/>
          <a:stretch>
            <a:fillRect/>
          </a:stretch>
        </p:blipFill>
        <p:spPr bwMode="auto">
          <a:xfrm>
            <a:off x="7362218" y="998141"/>
            <a:ext cx="924387" cy="141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D131DEF-9221-4E65-9859-CDCE9C5CD548}"/>
              </a:ext>
            </a:extLst>
          </p:cNvPr>
          <p:cNvSpPr/>
          <p:nvPr/>
        </p:nvSpPr>
        <p:spPr>
          <a:xfrm>
            <a:off x="6022794" y="3443486"/>
            <a:ext cx="12747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Nam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65"/>
          <a:stretch/>
        </p:blipFill>
        <p:spPr>
          <a:xfrm>
            <a:off x="-90479" y="1703572"/>
            <a:ext cx="2164129" cy="22783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3" t="9785" r="23670" b="47536"/>
          <a:stretch/>
        </p:blipFill>
        <p:spPr>
          <a:xfrm flipH="1">
            <a:off x="3447536" y="1591192"/>
            <a:ext cx="2430458" cy="229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4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73"/>
          <p:cNvGrpSpPr/>
          <p:nvPr/>
        </p:nvGrpSpPr>
        <p:grpSpPr>
          <a:xfrm>
            <a:off x="2028029" y="1086636"/>
            <a:ext cx="5269473" cy="4056864"/>
            <a:chOff x="2144600" y="1557475"/>
            <a:chExt cx="3330800" cy="2596750"/>
          </a:xfrm>
        </p:grpSpPr>
        <p:sp>
          <p:nvSpPr>
            <p:cNvPr id="1735" name="Google Shape;1735;p73"/>
            <p:cNvSpPr/>
            <p:nvPr/>
          </p:nvSpPr>
          <p:spPr>
            <a:xfrm>
              <a:off x="2144600" y="1557475"/>
              <a:ext cx="3330800" cy="2596750"/>
            </a:xfrm>
            <a:custGeom>
              <a:avLst/>
              <a:gdLst/>
              <a:ahLst/>
              <a:cxnLst/>
              <a:rect l="l" t="t" r="r" b="b"/>
              <a:pathLst>
                <a:path w="133232" h="103870" extrusionOk="0">
                  <a:moveTo>
                    <a:pt x="129564" y="869"/>
                  </a:moveTo>
                  <a:cubicBezTo>
                    <a:pt x="130314" y="869"/>
                    <a:pt x="131017" y="1155"/>
                    <a:pt x="131541" y="1691"/>
                  </a:cubicBezTo>
                  <a:cubicBezTo>
                    <a:pt x="132065" y="2215"/>
                    <a:pt x="132362" y="2917"/>
                    <a:pt x="132362" y="3655"/>
                  </a:cubicBezTo>
                  <a:lnTo>
                    <a:pt x="132362" y="6239"/>
                  </a:lnTo>
                  <a:lnTo>
                    <a:pt x="870" y="6239"/>
                  </a:lnTo>
                  <a:lnTo>
                    <a:pt x="870" y="3655"/>
                  </a:lnTo>
                  <a:cubicBezTo>
                    <a:pt x="870" y="2917"/>
                    <a:pt x="1167" y="2215"/>
                    <a:pt x="1691" y="1691"/>
                  </a:cubicBezTo>
                  <a:cubicBezTo>
                    <a:pt x="2215" y="1155"/>
                    <a:pt x="2918" y="869"/>
                    <a:pt x="3668" y="869"/>
                  </a:cubicBezTo>
                  <a:close/>
                  <a:moveTo>
                    <a:pt x="132362" y="7108"/>
                  </a:moveTo>
                  <a:lnTo>
                    <a:pt x="132362" y="76771"/>
                  </a:lnTo>
                  <a:lnTo>
                    <a:pt x="870" y="76771"/>
                  </a:lnTo>
                  <a:lnTo>
                    <a:pt x="870" y="7108"/>
                  </a:lnTo>
                  <a:close/>
                  <a:moveTo>
                    <a:pt x="132362" y="77641"/>
                  </a:moveTo>
                  <a:lnTo>
                    <a:pt x="132362" y="82939"/>
                  </a:lnTo>
                  <a:cubicBezTo>
                    <a:pt x="132362" y="83677"/>
                    <a:pt x="132065" y="84379"/>
                    <a:pt x="131541" y="84903"/>
                  </a:cubicBezTo>
                  <a:cubicBezTo>
                    <a:pt x="131017" y="85439"/>
                    <a:pt x="130314" y="85725"/>
                    <a:pt x="129564" y="85725"/>
                  </a:cubicBezTo>
                  <a:lnTo>
                    <a:pt x="3668" y="85725"/>
                  </a:lnTo>
                  <a:cubicBezTo>
                    <a:pt x="2918" y="85725"/>
                    <a:pt x="2215" y="85439"/>
                    <a:pt x="1691" y="84903"/>
                  </a:cubicBezTo>
                  <a:cubicBezTo>
                    <a:pt x="1167" y="84379"/>
                    <a:pt x="870" y="83677"/>
                    <a:pt x="870" y="82939"/>
                  </a:cubicBezTo>
                  <a:lnTo>
                    <a:pt x="870" y="77641"/>
                  </a:lnTo>
                  <a:close/>
                  <a:moveTo>
                    <a:pt x="78987" y="86594"/>
                  </a:moveTo>
                  <a:lnTo>
                    <a:pt x="78987" y="86665"/>
                  </a:lnTo>
                  <a:cubicBezTo>
                    <a:pt x="79058" y="94214"/>
                    <a:pt x="80951" y="97560"/>
                    <a:pt x="82082" y="98881"/>
                  </a:cubicBezTo>
                  <a:lnTo>
                    <a:pt x="82177" y="99000"/>
                  </a:lnTo>
                  <a:lnTo>
                    <a:pt x="51043" y="99000"/>
                  </a:lnTo>
                  <a:lnTo>
                    <a:pt x="51150" y="98881"/>
                  </a:lnTo>
                  <a:cubicBezTo>
                    <a:pt x="52281" y="97560"/>
                    <a:pt x="54174" y="94214"/>
                    <a:pt x="54257" y="86665"/>
                  </a:cubicBezTo>
                  <a:lnTo>
                    <a:pt x="54257" y="86594"/>
                  </a:lnTo>
                  <a:close/>
                  <a:moveTo>
                    <a:pt x="89833" y="99869"/>
                  </a:moveTo>
                  <a:cubicBezTo>
                    <a:pt x="90417" y="99869"/>
                    <a:pt x="91071" y="100108"/>
                    <a:pt x="91595" y="100501"/>
                  </a:cubicBezTo>
                  <a:cubicBezTo>
                    <a:pt x="92155" y="100917"/>
                    <a:pt x="92464" y="101453"/>
                    <a:pt x="92464" y="101965"/>
                  </a:cubicBezTo>
                  <a:lnTo>
                    <a:pt x="92464" y="103001"/>
                  </a:lnTo>
                  <a:lnTo>
                    <a:pt x="40768" y="103001"/>
                  </a:lnTo>
                  <a:lnTo>
                    <a:pt x="40768" y="101965"/>
                  </a:lnTo>
                  <a:cubicBezTo>
                    <a:pt x="40768" y="101453"/>
                    <a:pt x="41089" y="100917"/>
                    <a:pt x="41637" y="100501"/>
                  </a:cubicBezTo>
                  <a:cubicBezTo>
                    <a:pt x="42161" y="100108"/>
                    <a:pt x="42815" y="99869"/>
                    <a:pt x="43399" y="99869"/>
                  </a:cubicBezTo>
                  <a:close/>
                  <a:moveTo>
                    <a:pt x="3668" y="0"/>
                  </a:moveTo>
                  <a:cubicBezTo>
                    <a:pt x="1644" y="0"/>
                    <a:pt x="1" y="1643"/>
                    <a:pt x="1" y="3655"/>
                  </a:cubicBezTo>
                  <a:lnTo>
                    <a:pt x="1" y="82939"/>
                  </a:lnTo>
                  <a:cubicBezTo>
                    <a:pt x="1" y="84951"/>
                    <a:pt x="1644" y="86594"/>
                    <a:pt x="3668" y="86594"/>
                  </a:cubicBezTo>
                  <a:lnTo>
                    <a:pt x="53388" y="86594"/>
                  </a:lnTo>
                  <a:lnTo>
                    <a:pt x="53388" y="86665"/>
                  </a:lnTo>
                  <a:cubicBezTo>
                    <a:pt x="53329" y="91940"/>
                    <a:pt x="52352" y="95000"/>
                    <a:pt x="51555" y="96643"/>
                  </a:cubicBezTo>
                  <a:cubicBezTo>
                    <a:pt x="51066" y="97607"/>
                    <a:pt x="50590" y="98203"/>
                    <a:pt x="50281" y="98536"/>
                  </a:cubicBezTo>
                  <a:cubicBezTo>
                    <a:pt x="50138" y="98691"/>
                    <a:pt x="49995" y="98822"/>
                    <a:pt x="49852" y="98929"/>
                  </a:cubicBezTo>
                  <a:cubicBezTo>
                    <a:pt x="49828" y="98953"/>
                    <a:pt x="49804" y="98965"/>
                    <a:pt x="49781" y="98988"/>
                  </a:cubicBezTo>
                  <a:lnTo>
                    <a:pt x="49757" y="99000"/>
                  </a:lnTo>
                  <a:lnTo>
                    <a:pt x="43411" y="99000"/>
                  </a:lnTo>
                  <a:cubicBezTo>
                    <a:pt x="42601" y="99000"/>
                    <a:pt x="41720" y="99322"/>
                    <a:pt x="41041" y="99858"/>
                  </a:cubicBezTo>
                  <a:cubicBezTo>
                    <a:pt x="40303" y="100441"/>
                    <a:pt x="39898" y="101191"/>
                    <a:pt x="39898" y="101965"/>
                  </a:cubicBezTo>
                  <a:lnTo>
                    <a:pt x="39898" y="103441"/>
                  </a:lnTo>
                  <a:cubicBezTo>
                    <a:pt x="39898" y="103679"/>
                    <a:pt x="40089" y="103870"/>
                    <a:pt x="40339" y="103870"/>
                  </a:cubicBezTo>
                  <a:lnTo>
                    <a:pt x="92905" y="103870"/>
                  </a:lnTo>
                  <a:cubicBezTo>
                    <a:pt x="93143" y="103870"/>
                    <a:pt x="93334" y="103679"/>
                    <a:pt x="93334" y="103441"/>
                  </a:cubicBezTo>
                  <a:lnTo>
                    <a:pt x="93334" y="101977"/>
                  </a:lnTo>
                  <a:cubicBezTo>
                    <a:pt x="93334" y="101191"/>
                    <a:pt x="92929" y="100441"/>
                    <a:pt x="92191" y="99858"/>
                  </a:cubicBezTo>
                  <a:cubicBezTo>
                    <a:pt x="91512" y="99322"/>
                    <a:pt x="90631" y="99000"/>
                    <a:pt x="89833" y="99000"/>
                  </a:cubicBezTo>
                  <a:lnTo>
                    <a:pt x="83475" y="99000"/>
                  </a:lnTo>
                  <a:lnTo>
                    <a:pt x="83451" y="98988"/>
                  </a:lnTo>
                  <a:cubicBezTo>
                    <a:pt x="83166" y="98786"/>
                    <a:pt x="82416" y="98167"/>
                    <a:pt x="81666" y="96631"/>
                  </a:cubicBezTo>
                  <a:cubicBezTo>
                    <a:pt x="80511" y="94262"/>
                    <a:pt x="79891" y="90916"/>
                    <a:pt x="79856" y="86665"/>
                  </a:cubicBezTo>
                  <a:lnTo>
                    <a:pt x="79844" y="86594"/>
                  </a:lnTo>
                  <a:lnTo>
                    <a:pt x="129564" y="86594"/>
                  </a:lnTo>
                  <a:cubicBezTo>
                    <a:pt x="131588" y="86594"/>
                    <a:pt x="133231" y="84951"/>
                    <a:pt x="133231" y="82939"/>
                  </a:cubicBezTo>
                  <a:lnTo>
                    <a:pt x="133231" y="3655"/>
                  </a:lnTo>
                  <a:cubicBezTo>
                    <a:pt x="133231" y="1643"/>
                    <a:pt x="131588" y="0"/>
                    <a:pt x="12956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3"/>
            <p:cNvSpPr/>
            <p:nvPr/>
          </p:nvSpPr>
          <p:spPr>
            <a:xfrm>
              <a:off x="3678425" y="3558900"/>
              <a:ext cx="263150" cy="79800"/>
            </a:xfrm>
            <a:custGeom>
              <a:avLst/>
              <a:gdLst/>
              <a:ahLst/>
              <a:cxnLst/>
              <a:rect l="l" t="t" r="r" b="b"/>
              <a:pathLst>
                <a:path w="10526" h="3192" extrusionOk="0">
                  <a:moveTo>
                    <a:pt x="8930" y="941"/>
                  </a:moveTo>
                  <a:cubicBezTo>
                    <a:pt x="9121" y="941"/>
                    <a:pt x="9275" y="1013"/>
                    <a:pt x="9394" y="1132"/>
                  </a:cubicBezTo>
                  <a:cubicBezTo>
                    <a:pt x="9514" y="1251"/>
                    <a:pt x="9585" y="1417"/>
                    <a:pt x="9585" y="1596"/>
                  </a:cubicBezTo>
                  <a:cubicBezTo>
                    <a:pt x="9585" y="1775"/>
                    <a:pt x="9514" y="1929"/>
                    <a:pt x="9394" y="2048"/>
                  </a:cubicBezTo>
                  <a:cubicBezTo>
                    <a:pt x="9275" y="2167"/>
                    <a:pt x="9121" y="2239"/>
                    <a:pt x="8930" y="2239"/>
                  </a:cubicBezTo>
                  <a:lnTo>
                    <a:pt x="1596" y="2239"/>
                  </a:lnTo>
                  <a:cubicBezTo>
                    <a:pt x="1405" y="2239"/>
                    <a:pt x="1251" y="2167"/>
                    <a:pt x="1132" y="2048"/>
                  </a:cubicBezTo>
                  <a:cubicBezTo>
                    <a:pt x="1012" y="1929"/>
                    <a:pt x="941" y="1775"/>
                    <a:pt x="941" y="1596"/>
                  </a:cubicBezTo>
                  <a:cubicBezTo>
                    <a:pt x="941" y="1417"/>
                    <a:pt x="1012" y="1251"/>
                    <a:pt x="1132" y="1132"/>
                  </a:cubicBezTo>
                  <a:cubicBezTo>
                    <a:pt x="1251" y="1013"/>
                    <a:pt x="1405" y="941"/>
                    <a:pt x="1596" y="941"/>
                  </a:cubicBezTo>
                  <a:close/>
                  <a:moveTo>
                    <a:pt x="1596" y="1"/>
                  </a:moveTo>
                  <a:cubicBezTo>
                    <a:pt x="715" y="1"/>
                    <a:pt x="0" y="715"/>
                    <a:pt x="0" y="1596"/>
                  </a:cubicBezTo>
                  <a:cubicBezTo>
                    <a:pt x="0" y="2477"/>
                    <a:pt x="715" y="3191"/>
                    <a:pt x="1596" y="3191"/>
                  </a:cubicBezTo>
                  <a:lnTo>
                    <a:pt x="8942" y="3191"/>
                  </a:lnTo>
                  <a:cubicBezTo>
                    <a:pt x="9811" y="3191"/>
                    <a:pt x="10526" y="2465"/>
                    <a:pt x="10526" y="1596"/>
                  </a:cubicBezTo>
                  <a:cubicBezTo>
                    <a:pt x="10526" y="715"/>
                    <a:pt x="9811" y="1"/>
                    <a:pt x="894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xmlns="" id="{4CA3B06C-0FD4-41EC-87D9-ADEAE85FDC00}"/>
              </a:ext>
            </a:extLst>
          </p:cNvPr>
          <p:cNvSpPr/>
          <p:nvPr/>
        </p:nvSpPr>
        <p:spPr>
          <a:xfrm>
            <a:off x="1167029" y="96438"/>
            <a:ext cx="5634928" cy="829760"/>
          </a:xfrm>
          <a:prstGeom prst="wedgeRoundRectCallout">
            <a:avLst>
              <a:gd name="adj1" fmla="val -42903"/>
              <a:gd name="adj2" fmla="val 149950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What’s your name?</a:t>
            </a:r>
          </a:p>
        </p:txBody>
      </p:sp>
      <p:pic>
        <p:nvPicPr>
          <p:cNvPr id="6" name="Picture 14" descr="http://www.clipartpal.com/_thumbs/pd/holiday/birthday/baloon1_01.png">
            <a:hlinkClick r:id="rId3" action="ppaction://hlinksldjump"/>
            <a:extLst>
              <a:ext uri="{FF2B5EF4-FFF2-40B4-BE49-F238E27FC236}">
                <a16:creationId xmlns:a16="http://schemas.microsoft.com/office/drawing/2014/main" xmlns="" id="{F488D076-0F76-4B7B-8586-4015663C9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9" r="22646"/>
          <a:stretch>
            <a:fillRect/>
          </a:stretch>
        </p:blipFill>
        <p:spPr bwMode="auto">
          <a:xfrm>
            <a:off x="7297502" y="1086636"/>
            <a:ext cx="993642" cy="1574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E631644-456B-4037-AEC7-C39232F2E636}"/>
              </a:ext>
            </a:extLst>
          </p:cNvPr>
          <p:cNvSpPr/>
          <p:nvPr/>
        </p:nvSpPr>
        <p:spPr>
          <a:xfrm>
            <a:off x="5949857" y="3443486"/>
            <a:ext cx="14205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Mary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65"/>
          <a:stretch/>
        </p:blipFill>
        <p:spPr>
          <a:xfrm>
            <a:off x="-65314" y="1417245"/>
            <a:ext cx="2154665" cy="22684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6" r="32060" b="52815"/>
          <a:stretch/>
        </p:blipFill>
        <p:spPr>
          <a:xfrm>
            <a:off x="3715291" y="1221353"/>
            <a:ext cx="2161629" cy="270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3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73"/>
          <p:cNvGrpSpPr/>
          <p:nvPr/>
        </p:nvGrpSpPr>
        <p:grpSpPr>
          <a:xfrm>
            <a:off x="2028029" y="1086636"/>
            <a:ext cx="5269473" cy="4056864"/>
            <a:chOff x="2144600" y="1557475"/>
            <a:chExt cx="3330800" cy="2596750"/>
          </a:xfrm>
        </p:grpSpPr>
        <p:sp>
          <p:nvSpPr>
            <p:cNvPr id="1735" name="Google Shape;1735;p73"/>
            <p:cNvSpPr/>
            <p:nvPr/>
          </p:nvSpPr>
          <p:spPr>
            <a:xfrm>
              <a:off x="2144600" y="1557475"/>
              <a:ext cx="3330800" cy="2596750"/>
            </a:xfrm>
            <a:custGeom>
              <a:avLst/>
              <a:gdLst/>
              <a:ahLst/>
              <a:cxnLst/>
              <a:rect l="l" t="t" r="r" b="b"/>
              <a:pathLst>
                <a:path w="133232" h="103870" extrusionOk="0">
                  <a:moveTo>
                    <a:pt x="129564" y="869"/>
                  </a:moveTo>
                  <a:cubicBezTo>
                    <a:pt x="130314" y="869"/>
                    <a:pt x="131017" y="1155"/>
                    <a:pt x="131541" y="1691"/>
                  </a:cubicBezTo>
                  <a:cubicBezTo>
                    <a:pt x="132065" y="2215"/>
                    <a:pt x="132362" y="2917"/>
                    <a:pt x="132362" y="3655"/>
                  </a:cubicBezTo>
                  <a:lnTo>
                    <a:pt x="132362" y="6239"/>
                  </a:lnTo>
                  <a:lnTo>
                    <a:pt x="870" y="6239"/>
                  </a:lnTo>
                  <a:lnTo>
                    <a:pt x="870" y="3655"/>
                  </a:lnTo>
                  <a:cubicBezTo>
                    <a:pt x="870" y="2917"/>
                    <a:pt x="1167" y="2215"/>
                    <a:pt x="1691" y="1691"/>
                  </a:cubicBezTo>
                  <a:cubicBezTo>
                    <a:pt x="2215" y="1155"/>
                    <a:pt x="2918" y="869"/>
                    <a:pt x="3668" y="869"/>
                  </a:cubicBezTo>
                  <a:close/>
                  <a:moveTo>
                    <a:pt x="132362" y="7108"/>
                  </a:moveTo>
                  <a:lnTo>
                    <a:pt x="132362" y="76771"/>
                  </a:lnTo>
                  <a:lnTo>
                    <a:pt x="870" y="76771"/>
                  </a:lnTo>
                  <a:lnTo>
                    <a:pt x="870" y="7108"/>
                  </a:lnTo>
                  <a:close/>
                  <a:moveTo>
                    <a:pt x="132362" y="77641"/>
                  </a:moveTo>
                  <a:lnTo>
                    <a:pt x="132362" y="82939"/>
                  </a:lnTo>
                  <a:cubicBezTo>
                    <a:pt x="132362" y="83677"/>
                    <a:pt x="132065" y="84379"/>
                    <a:pt x="131541" y="84903"/>
                  </a:cubicBezTo>
                  <a:cubicBezTo>
                    <a:pt x="131017" y="85439"/>
                    <a:pt x="130314" y="85725"/>
                    <a:pt x="129564" y="85725"/>
                  </a:cubicBezTo>
                  <a:lnTo>
                    <a:pt x="3668" y="85725"/>
                  </a:lnTo>
                  <a:cubicBezTo>
                    <a:pt x="2918" y="85725"/>
                    <a:pt x="2215" y="85439"/>
                    <a:pt x="1691" y="84903"/>
                  </a:cubicBezTo>
                  <a:cubicBezTo>
                    <a:pt x="1167" y="84379"/>
                    <a:pt x="870" y="83677"/>
                    <a:pt x="870" y="82939"/>
                  </a:cubicBezTo>
                  <a:lnTo>
                    <a:pt x="870" y="77641"/>
                  </a:lnTo>
                  <a:close/>
                  <a:moveTo>
                    <a:pt x="78987" y="86594"/>
                  </a:moveTo>
                  <a:lnTo>
                    <a:pt x="78987" y="86665"/>
                  </a:lnTo>
                  <a:cubicBezTo>
                    <a:pt x="79058" y="94214"/>
                    <a:pt x="80951" y="97560"/>
                    <a:pt x="82082" y="98881"/>
                  </a:cubicBezTo>
                  <a:lnTo>
                    <a:pt x="82177" y="99000"/>
                  </a:lnTo>
                  <a:lnTo>
                    <a:pt x="51043" y="99000"/>
                  </a:lnTo>
                  <a:lnTo>
                    <a:pt x="51150" y="98881"/>
                  </a:lnTo>
                  <a:cubicBezTo>
                    <a:pt x="52281" y="97560"/>
                    <a:pt x="54174" y="94214"/>
                    <a:pt x="54257" y="86665"/>
                  </a:cubicBezTo>
                  <a:lnTo>
                    <a:pt x="54257" y="86594"/>
                  </a:lnTo>
                  <a:close/>
                  <a:moveTo>
                    <a:pt x="89833" y="99869"/>
                  </a:moveTo>
                  <a:cubicBezTo>
                    <a:pt x="90417" y="99869"/>
                    <a:pt x="91071" y="100108"/>
                    <a:pt x="91595" y="100501"/>
                  </a:cubicBezTo>
                  <a:cubicBezTo>
                    <a:pt x="92155" y="100917"/>
                    <a:pt x="92464" y="101453"/>
                    <a:pt x="92464" y="101965"/>
                  </a:cubicBezTo>
                  <a:lnTo>
                    <a:pt x="92464" y="103001"/>
                  </a:lnTo>
                  <a:lnTo>
                    <a:pt x="40768" y="103001"/>
                  </a:lnTo>
                  <a:lnTo>
                    <a:pt x="40768" y="101965"/>
                  </a:lnTo>
                  <a:cubicBezTo>
                    <a:pt x="40768" y="101453"/>
                    <a:pt x="41089" y="100917"/>
                    <a:pt x="41637" y="100501"/>
                  </a:cubicBezTo>
                  <a:cubicBezTo>
                    <a:pt x="42161" y="100108"/>
                    <a:pt x="42815" y="99869"/>
                    <a:pt x="43399" y="99869"/>
                  </a:cubicBezTo>
                  <a:close/>
                  <a:moveTo>
                    <a:pt x="3668" y="0"/>
                  </a:moveTo>
                  <a:cubicBezTo>
                    <a:pt x="1644" y="0"/>
                    <a:pt x="1" y="1643"/>
                    <a:pt x="1" y="3655"/>
                  </a:cubicBezTo>
                  <a:lnTo>
                    <a:pt x="1" y="82939"/>
                  </a:lnTo>
                  <a:cubicBezTo>
                    <a:pt x="1" y="84951"/>
                    <a:pt x="1644" y="86594"/>
                    <a:pt x="3668" y="86594"/>
                  </a:cubicBezTo>
                  <a:lnTo>
                    <a:pt x="53388" y="86594"/>
                  </a:lnTo>
                  <a:lnTo>
                    <a:pt x="53388" y="86665"/>
                  </a:lnTo>
                  <a:cubicBezTo>
                    <a:pt x="53329" y="91940"/>
                    <a:pt x="52352" y="95000"/>
                    <a:pt x="51555" y="96643"/>
                  </a:cubicBezTo>
                  <a:cubicBezTo>
                    <a:pt x="51066" y="97607"/>
                    <a:pt x="50590" y="98203"/>
                    <a:pt x="50281" y="98536"/>
                  </a:cubicBezTo>
                  <a:cubicBezTo>
                    <a:pt x="50138" y="98691"/>
                    <a:pt x="49995" y="98822"/>
                    <a:pt x="49852" y="98929"/>
                  </a:cubicBezTo>
                  <a:cubicBezTo>
                    <a:pt x="49828" y="98953"/>
                    <a:pt x="49804" y="98965"/>
                    <a:pt x="49781" y="98988"/>
                  </a:cubicBezTo>
                  <a:lnTo>
                    <a:pt x="49757" y="99000"/>
                  </a:lnTo>
                  <a:lnTo>
                    <a:pt x="43411" y="99000"/>
                  </a:lnTo>
                  <a:cubicBezTo>
                    <a:pt x="42601" y="99000"/>
                    <a:pt x="41720" y="99322"/>
                    <a:pt x="41041" y="99858"/>
                  </a:cubicBezTo>
                  <a:cubicBezTo>
                    <a:pt x="40303" y="100441"/>
                    <a:pt x="39898" y="101191"/>
                    <a:pt x="39898" y="101965"/>
                  </a:cubicBezTo>
                  <a:lnTo>
                    <a:pt x="39898" y="103441"/>
                  </a:lnTo>
                  <a:cubicBezTo>
                    <a:pt x="39898" y="103679"/>
                    <a:pt x="40089" y="103870"/>
                    <a:pt x="40339" y="103870"/>
                  </a:cubicBezTo>
                  <a:lnTo>
                    <a:pt x="92905" y="103870"/>
                  </a:lnTo>
                  <a:cubicBezTo>
                    <a:pt x="93143" y="103870"/>
                    <a:pt x="93334" y="103679"/>
                    <a:pt x="93334" y="103441"/>
                  </a:cubicBezTo>
                  <a:lnTo>
                    <a:pt x="93334" y="101977"/>
                  </a:lnTo>
                  <a:cubicBezTo>
                    <a:pt x="93334" y="101191"/>
                    <a:pt x="92929" y="100441"/>
                    <a:pt x="92191" y="99858"/>
                  </a:cubicBezTo>
                  <a:cubicBezTo>
                    <a:pt x="91512" y="99322"/>
                    <a:pt x="90631" y="99000"/>
                    <a:pt x="89833" y="99000"/>
                  </a:cubicBezTo>
                  <a:lnTo>
                    <a:pt x="83475" y="99000"/>
                  </a:lnTo>
                  <a:lnTo>
                    <a:pt x="83451" y="98988"/>
                  </a:lnTo>
                  <a:cubicBezTo>
                    <a:pt x="83166" y="98786"/>
                    <a:pt x="82416" y="98167"/>
                    <a:pt x="81666" y="96631"/>
                  </a:cubicBezTo>
                  <a:cubicBezTo>
                    <a:pt x="80511" y="94262"/>
                    <a:pt x="79891" y="90916"/>
                    <a:pt x="79856" y="86665"/>
                  </a:cubicBezTo>
                  <a:lnTo>
                    <a:pt x="79844" y="86594"/>
                  </a:lnTo>
                  <a:lnTo>
                    <a:pt x="129564" y="86594"/>
                  </a:lnTo>
                  <a:cubicBezTo>
                    <a:pt x="131588" y="86594"/>
                    <a:pt x="133231" y="84951"/>
                    <a:pt x="133231" y="82939"/>
                  </a:cubicBezTo>
                  <a:lnTo>
                    <a:pt x="133231" y="3655"/>
                  </a:lnTo>
                  <a:cubicBezTo>
                    <a:pt x="133231" y="1643"/>
                    <a:pt x="131588" y="0"/>
                    <a:pt x="12956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3"/>
            <p:cNvSpPr/>
            <p:nvPr/>
          </p:nvSpPr>
          <p:spPr>
            <a:xfrm>
              <a:off x="3678425" y="3558900"/>
              <a:ext cx="263150" cy="79800"/>
            </a:xfrm>
            <a:custGeom>
              <a:avLst/>
              <a:gdLst/>
              <a:ahLst/>
              <a:cxnLst/>
              <a:rect l="l" t="t" r="r" b="b"/>
              <a:pathLst>
                <a:path w="10526" h="3192" extrusionOk="0">
                  <a:moveTo>
                    <a:pt x="8930" y="941"/>
                  </a:moveTo>
                  <a:cubicBezTo>
                    <a:pt x="9121" y="941"/>
                    <a:pt x="9275" y="1013"/>
                    <a:pt x="9394" y="1132"/>
                  </a:cubicBezTo>
                  <a:cubicBezTo>
                    <a:pt x="9514" y="1251"/>
                    <a:pt x="9585" y="1417"/>
                    <a:pt x="9585" y="1596"/>
                  </a:cubicBezTo>
                  <a:cubicBezTo>
                    <a:pt x="9585" y="1775"/>
                    <a:pt x="9514" y="1929"/>
                    <a:pt x="9394" y="2048"/>
                  </a:cubicBezTo>
                  <a:cubicBezTo>
                    <a:pt x="9275" y="2167"/>
                    <a:pt x="9121" y="2239"/>
                    <a:pt x="8930" y="2239"/>
                  </a:cubicBezTo>
                  <a:lnTo>
                    <a:pt x="1596" y="2239"/>
                  </a:lnTo>
                  <a:cubicBezTo>
                    <a:pt x="1405" y="2239"/>
                    <a:pt x="1251" y="2167"/>
                    <a:pt x="1132" y="2048"/>
                  </a:cubicBezTo>
                  <a:cubicBezTo>
                    <a:pt x="1012" y="1929"/>
                    <a:pt x="941" y="1775"/>
                    <a:pt x="941" y="1596"/>
                  </a:cubicBezTo>
                  <a:cubicBezTo>
                    <a:pt x="941" y="1417"/>
                    <a:pt x="1012" y="1251"/>
                    <a:pt x="1132" y="1132"/>
                  </a:cubicBezTo>
                  <a:cubicBezTo>
                    <a:pt x="1251" y="1013"/>
                    <a:pt x="1405" y="941"/>
                    <a:pt x="1596" y="941"/>
                  </a:cubicBezTo>
                  <a:close/>
                  <a:moveTo>
                    <a:pt x="1596" y="1"/>
                  </a:moveTo>
                  <a:cubicBezTo>
                    <a:pt x="715" y="1"/>
                    <a:pt x="0" y="715"/>
                    <a:pt x="0" y="1596"/>
                  </a:cubicBezTo>
                  <a:cubicBezTo>
                    <a:pt x="0" y="2477"/>
                    <a:pt x="715" y="3191"/>
                    <a:pt x="1596" y="3191"/>
                  </a:cubicBezTo>
                  <a:lnTo>
                    <a:pt x="8942" y="3191"/>
                  </a:lnTo>
                  <a:cubicBezTo>
                    <a:pt x="9811" y="3191"/>
                    <a:pt x="10526" y="2465"/>
                    <a:pt x="10526" y="1596"/>
                  </a:cubicBezTo>
                  <a:cubicBezTo>
                    <a:pt x="10526" y="715"/>
                    <a:pt x="9811" y="1"/>
                    <a:pt x="894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xmlns="" id="{4CA3B06C-0FD4-41EC-87D9-ADEAE85FDC00}"/>
              </a:ext>
            </a:extLst>
          </p:cNvPr>
          <p:cNvSpPr/>
          <p:nvPr/>
        </p:nvSpPr>
        <p:spPr>
          <a:xfrm>
            <a:off x="1167029" y="96438"/>
            <a:ext cx="5634928" cy="829760"/>
          </a:xfrm>
          <a:prstGeom prst="wedgeRoundRectCallout">
            <a:avLst>
              <a:gd name="adj1" fmla="val -41437"/>
              <a:gd name="adj2" fmla="val 128620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What’s your name?</a:t>
            </a:r>
          </a:p>
        </p:txBody>
      </p:sp>
      <p:pic>
        <p:nvPicPr>
          <p:cNvPr id="6" name="Picture 4" descr="Purple Balloon 2 clip art - vector clip art online, royalty free ... -  ClipArt Best - ClipArt Best">
            <a:hlinkClick r:id="rId3" action="ppaction://hlinksldjump"/>
            <a:extLst>
              <a:ext uri="{FF2B5EF4-FFF2-40B4-BE49-F238E27FC236}">
                <a16:creationId xmlns:a16="http://schemas.microsoft.com/office/drawing/2014/main" xmlns="" id="{76BB117B-6B9C-43B2-90D0-57D1B8F867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4" r="37978"/>
          <a:stretch/>
        </p:blipFill>
        <p:spPr bwMode="auto">
          <a:xfrm rot="20772746">
            <a:off x="7343463" y="1037242"/>
            <a:ext cx="1123886" cy="158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565430F-8285-41FB-B4C9-C9AFA1D70979}"/>
              </a:ext>
            </a:extLst>
          </p:cNvPr>
          <p:cNvSpPr/>
          <p:nvPr/>
        </p:nvSpPr>
        <p:spPr>
          <a:xfrm>
            <a:off x="6146226" y="3443486"/>
            <a:ext cx="10278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Bill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191" y="1289336"/>
            <a:ext cx="2379351" cy="28620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65"/>
          <a:stretch/>
        </p:blipFill>
        <p:spPr>
          <a:xfrm>
            <a:off x="-136100" y="999629"/>
            <a:ext cx="2164129" cy="227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4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73"/>
          <p:cNvGrpSpPr/>
          <p:nvPr/>
        </p:nvGrpSpPr>
        <p:grpSpPr>
          <a:xfrm>
            <a:off x="2028029" y="1086636"/>
            <a:ext cx="5269473" cy="4056864"/>
            <a:chOff x="2144600" y="1557475"/>
            <a:chExt cx="3330800" cy="2596750"/>
          </a:xfrm>
        </p:grpSpPr>
        <p:sp>
          <p:nvSpPr>
            <p:cNvPr id="1735" name="Google Shape;1735;p73"/>
            <p:cNvSpPr/>
            <p:nvPr/>
          </p:nvSpPr>
          <p:spPr>
            <a:xfrm>
              <a:off x="2144600" y="1557475"/>
              <a:ext cx="3330800" cy="2596750"/>
            </a:xfrm>
            <a:custGeom>
              <a:avLst/>
              <a:gdLst/>
              <a:ahLst/>
              <a:cxnLst/>
              <a:rect l="l" t="t" r="r" b="b"/>
              <a:pathLst>
                <a:path w="133232" h="103870" extrusionOk="0">
                  <a:moveTo>
                    <a:pt x="129564" y="869"/>
                  </a:moveTo>
                  <a:cubicBezTo>
                    <a:pt x="130314" y="869"/>
                    <a:pt x="131017" y="1155"/>
                    <a:pt x="131541" y="1691"/>
                  </a:cubicBezTo>
                  <a:cubicBezTo>
                    <a:pt x="132065" y="2215"/>
                    <a:pt x="132362" y="2917"/>
                    <a:pt x="132362" y="3655"/>
                  </a:cubicBezTo>
                  <a:lnTo>
                    <a:pt x="132362" y="6239"/>
                  </a:lnTo>
                  <a:lnTo>
                    <a:pt x="870" y="6239"/>
                  </a:lnTo>
                  <a:lnTo>
                    <a:pt x="870" y="3655"/>
                  </a:lnTo>
                  <a:cubicBezTo>
                    <a:pt x="870" y="2917"/>
                    <a:pt x="1167" y="2215"/>
                    <a:pt x="1691" y="1691"/>
                  </a:cubicBezTo>
                  <a:cubicBezTo>
                    <a:pt x="2215" y="1155"/>
                    <a:pt x="2918" y="869"/>
                    <a:pt x="3668" y="869"/>
                  </a:cubicBezTo>
                  <a:close/>
                  <a:moveTo>
                    <a:pt x="132362" y="7108"/>
                  </a:moveTo>
                  <a:lnTo>
                    <a:pt x="132362" y="76771"/>
                  </a:lnTo>
                  <a:lnTo>
                    <a:pt x="870" y="76771"/>
                  </a:lnTo>
                  <a:lnTo>
                    <a:pt x="870" y="7108"/>
                  </a:lnTo>
                  <a:close/>
                  <a:moveTo>
                    <a:pt x="132362" y="77641"/>
                  </a:moveTo>
                  <a:lnTo>
                    <a:pt x="132362" y="82939"/>
                  </a:lnTo>
                  <a:cubicBezTo>
                    <a:pt x="132362" y="83677"/>
                    <a:pt x="132065" y="84379"/>
                    <a:pt x="131541" y="84903"/>
                  </a:cubicBezTo>
                  <a:cubicBezTo>
                    <a:pt x="131017" y="85439"/>
                    <a:pt x="130314" y="85725"/>
                    <a:pt x="129564" y="85725"/>
                  </a:cubicBezTo>
                  <a:lnTo>
                    <a:pt x="3668" y="85725"/>
                  </a:lnTo>
                  <a:cubicBezTo>
                    <a:pt x="2918" y="85725"/>
                    <a:pt x="2215" y="85439"/>
                    <a:pt x="1691" y="84903"/>
                  </a:cubicBezTo>
                  <a:cubicBezTo>
                    <a:pt x="1167" y="84379"/>
                    <a:pt x="870" y="83677"/>
                    <a:pt x="870" y="82939"/>
                  </a:cubicBezTo>
                  <a:lnTo>
                    <a:pt x="870" y="77641"/>
                  </a:lnTo>
                  <a:close/>
                  <a:moveTo>
                    <a:pt x="78987" y="86594"/>
                  </a:moveTo>
                  <a:lnTo>
                    <a:pt x="78987" y="86665"/>
                  </a:lnTo>
                  <a:cubicBezTo>
                    <a:pt x="79058" y="94214"/>
                    <a:pt x="80951" y="97560"/>
                    <a:pt x="82082" y="98881"/>
                  </a:cubicBezTo>
                  <a:lnTo>
                    <a:pt x="82177" y="99000"/>
                  </a:lnTo>
                  <a:lnTo>
                    <a:pt x="51043" y="99000"/>
                  </a:lnTo>
                  <a:lnTo>
                    <a:pt x="51150" y="98881"/>
                  </a:lnTo>
                  <a:cubicBezTo>
                    <a:pt x="52281" y="97560"/>
                    <a:pt x="54174" y="94214"/>
                    <a:pt x="54257" y="86665"/>
                  </a:cubicBezTo>
                  <a:lnTo>
                    <a:pt x="54257" y="86594"/>
                  </a:lnTo>
                  <a:close/>
                  <a:moveTo>
                    <a:pt x="89833" y="99869"/>
                  </a:moveTo>
                  <a:cubicBezTo>
                    <a:pt x="90417" y="99869"/>
                    <a:pt x="91071" y="100108"/>
                    <a:pt x="91595" y="100501"/>
                  </a:cubicBezTo>
                  <a:cubicBezTo>
                    <a:pt x="92155" y="100917"/>
                    <a:pt x="92464" y="101453"/>
                    <a:pt x="92464" y="101965"/>
                  </a:cubicBezTo>
                  <a:lnTo>
                    <a:pt x="92464" y="103001"/>
                  </a:lnTo>
                  <a:lnTo>
                    <a:pt x="40768" y="103001"/>
                  </a:lnTo>
                  <a:lnTo>
                    <a:pt x="40768" y="101965"/>
                  </a:lnTo>
                  <a:cubicBezTo>
                    <a:pt x="40768" y="101453"/>
                    <a:pt x="41089" y="100917"/>
                    <a:pt x="41637" y="100501"/>
                  </a:cubicBezTo>
                  <a:cubicBezTo>
                    <a:pt x="42161" y="100108"/>
                    <a:pt x="42815" y="99869"/>
                    <a:pt x="43399" y="99869"/>
                  </a:cubicBezTo>
                  <a:close/>
                  <a:moveTo>
                    <a:pt x="3668" y="0"/>
                  </a:moveTo>
                  <a:cubicBezTo>
                    <a:pt x="1644" y="0"/>
                    <a:pt x="1" y="1643"/>
                    <a:pt x="1" y="3655"/>
                  </a:cubicBezTo>
                  <a:lnTo>
                    <a:pt x="1" y="82939"/>
                  </a:lnTo>
                  <a:cubicBezTo>
                    <a:pt x="1" y="84951"/>
                    <a:pt x="1644" y="86594"/>
                    <a:pt x="3668" y="86594"/>
                  </a:cubicBezTo>
                  <a:lnTo>
                    <a:pt x="53388" y="86594"/>
                  </a:lnTo>
                  <a:lnTo>
                    <a:pt x="53388" y="86665"/>
                  </a:lnTo>
                  <a:cubicBezTo>
                    <a:pt x="53329" y="91940"/>
                    <a:pt x="52352" y="95000"/>
                    <a:pt x="51555" y="96643"/>
                  </a:cubicBezTo>
                  <a:cubicBezTo>
                    <a:pt x="51066" y="97607"/>
                    <a:pt x="50590" y="98203"/>
                    <a:pt x="50281" y="98536"/>
                  </a:cubicBezTo>
                  <a:cubicBezTo>
                    <a:pt x="50138" y="98691"/>
                    <a:pt x="49995" y="98822"/>
                    <a:pt x="49852" y="98929"/>
                  </a:cubicBezTo>
                  <a:cubicBezTo>
                    <a:pt x="49828" y="98953"/>
                    <a:pt x="49804" y="98965"/>
                    <a:pt x="49781" y="98988"/>
                  </a:cubicBezTo>
                  <a:lnTo>
                    <a:pt x="49757" y="99000"/>
                  </a:lnTo>
                  <a:lnTo>
                    <a:pt x="43411" y="99000"/>
                  </a:lnTo>
                  <a:cubicBezTo>
                    <a:pt x="42601" y="99000"/>
                    <a:pt x="41720" y="99322"/>
                    <a:pt x="41041" y="99858"/>
                  </a:cubicBezTo>
                  <a:cubicBezTo>
                    <a:pt x="40303" y="100441"/>
                    <a:pt x="39898" y="101191"/>
                    <a:pt x="39898" y="101965"/>
                  </a:cubicBezTo>
                  <a:lnTo>
                    <a:pt x="39898" y="103441"/>
                  </a:lnTo>
                  <a:cubicBezTo>
                    <a:pt x="39898" y="103679"/>
                    <a:pt x="40089" y="103870"/>
                    <a:pt x="40339" y="103870"/>
                  </a:cubicBezTo>
                  <a:lnTo>
                    <a:pt x="92905" y="103870"/>
                  </a:lnTo>
                  <a:cubicBezTo>
                    <a:pt x="93143" y="103870"/>
                    <a:pt x="93334" y="103679"/>
                    <a:pt x="93334" y="103441"/>
                  </a:cubicBezTo>
                  <a:lnTo>
                    <a:pt x="93334" y="101977"/>
                  </a:lnTo>
                  <a:cubicBezTo>
                    <a:pt x="93334" y="101191"/>
                    <a:pt x="92929" y="100441"/>
                    <a:pt x="92191" y="99858"/>
                  </a:cubicBezTo>
                  <a:cubicBezTo>
                    <a:pt x="91512" y="99322"/>
                    <a:pt x="90631" y="99000"/>
                    <a:pt x="89833" y="99000"/>
                  </a:cubicBezTo>
                  <a:lnTo>
                    <a:pt x="83475" y="99000"/>
                  </a:lnTo>
                  <a:lnTo>
                    <a:pt x="83451" y="98988"/>
                  </a:lnTo>
                  <a:cubicBezTo>
                    <a:pt x="83166" y="98786"/>
                    <a:pt x="82416" y="98167"/>
                    <a:pt x="81666" y="96631"/>
                  </a:cubicBezTo>
                  <a:cubicBezTo>
                    <a:pt x="80511" y="94262"/>
                    <a:pt x="79891" y="90916"/>
                    <a:pt x="79856" y="86665"/>
                  </a:cubicBezTo>
                  <a:lnTo>
                    <a:pt x="79844" y="86594"/>
                  </a:lnTo>
                  <a:lnTo>
                    <a:pt x="129564" y="86594"/>
                  </a:lnTo>
                  <a:cubicBezTo>
                    <a:pt x="131588" y="86594"/>
                    <a:pt x="133231" y="84951"/>
                    <a:pt x="133231" y="82939"/>
                  </a:cubicBezTo>
                  <a:lnTo>
                    <a:pt x="133231" y="3655"/>
                  </a:lnTo>
                  <a:cubicBezTo>
                    <a:pt x="133231" y="1643"/>
                    <a:pt x="131588" y="0"/>
                    <a:pt x="12956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3"/>
            <p:cNvSpPr/>
            <p:nvPr/>
          </p:nvSpPr>
          <p:spPr>
            <a:xfrm>
              <a:off x="3678425" y="3558900"/>
              <a:ext cx="263150" cy="79800"/>
            </a:xfrm>
            <a:custGeom>
              <a:avLst/>
              <a:gdLst/>
              <a:ahLst/>
              <a:cxnLst/>
              <a:rect l="l" t="t" r="r" b="b"/>
              <a:pathLst>
                <a:path w="10526" h="3192" extrusionOk="0">
                  <a:moveTo>
                    <a:pt x="8930" y="941"/>
                  </a:moveTo>
                  <a:cubicBezTo>
                    <a:pt x="9121" y="941"/>
                    <a:pt x="9275" y="1013"/>
                    <a:pt x="9394" y="1132"/>
                  </a:cubicBezTo>
                  <a:cubicBezTo>
                    <a:pt x="9514" y="1251"/>
                    <a:pt x="9585" y="1417"/>
                    <a:pt x="9585" y="1596"/>
                  </a:cubicBezTo>
                  <a:cubicBezTo>
                    <a:pt x="9585" y="1775"/>
                    <a:pt x="9514" y="1929"/>
                    <a:pt x="9394" y="2048"/>
                  </a:cubicBezTo>
                  <a:cubicBezTo>
                    <a:pt x="9275" y="2167"/>
                    <a:pt x="9121" y="2239"/>
                    <a:pt x="8930" y="2239"/>
                  </a:cubicBezTo>
                  <a:lnTo>
                    <a:pt x="1596" y="2239"/>
                  </a:lnTo>
                  <a:cubicBezTo>
                    <a:pt x="1405" y="2239"/>
                    <a:pt x="1251" y="2167"/>
                    <a:pt x="1132" y="2048"/>
                  </a:cubicBezTo>
                  <a:cubicBezTo>
                    <a:pt x="1012" y="1929"/>
                    <a:pt x="941" y="1775"/>
                    <a:pt x="941" y="1596"/>
                  </a:cubicBezTo>
                  <a:cubicBezTo>
                    <a:pt x="941" y="1417"/>
                    <a:pt x="1012" y="1251"/>
                    <a:pt x="1132" y="1132"/>
                  </a:cubicBezTo>
                  <a:cubicBezTo>
                    <a:pt x="1251" y="1013"/>
                    <a:pt x="1405" y="941"/>
                    <a:pt x="1596" y="941"/>
                  </a:cubicBezTo>
                  <a:close/>
                  <a:moveTo>
                    <a:pt x="1596" y="1"/>
                  </a:moveTo>
                  <a:cubicBezTo>
                    <a:pt x="715" y="1"/>
                    <a:pt x="0" y="715"/>
                    <a:pt x="0" y="1596"/>
                  </a:cubicBezTo>
                  <a:cubicBezTo>
                    <a:pt x="0" y="2477"/>
                    <a:pt x="715" y="3191"/>
                    <a:pt x="1596" y="3191"/>
                  </a:cubicBezTo>
                  <a:lnTo>
                    <a:pt x="8942" y="3191"/>
                  </a:lnTo>
                  <a:cubicBezTo>
                    <a:pt x="9811" y="3191"/>
                    <a:pt x="10526" y="2465"/>
                    <a:pt x="10526" y="1596"/>
                  </a:cubicBezTo>
                  <a:cubicBezTo>
                    <a:pt x="10526" y="715"/>
                    <a:pt x="9811" y="1"/>
                    <a:pt x="894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xmlns="" id="{4CA3B06C-0FD4-41EC-87D9-ADEAE85FDC00}"/>
              </a:ext>
            </a:extLst>
          </p:cNvPr>
          <p:cNvSpPr/>
          <p:nvPr/>
        </p:nvSpPr>
        <p:spPr>
          <a:xfrm>
            <a:off x="1167029" y="96438"/>
            <a:ext cx="5634928" cy="829760"/>
          </a:xfrm>
          <a:prstGeom prst="wedgeRoundRectCallout">
            <a:avLst>
              <a:gd name="adj1" fmla="val -44683"/>
              <a:gd name="adj2" fmla="val 136441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What’s your name?</a:t>
            </a:r>
          </a:p>
        </p:txBody>
      </p:sp>
      <p:pic>
        <p:nvPicPr>
          <p:cNvPr id="6" name="Picture 5" descr="http://www.clipartpal.com/_thumbs/pd/holiday/birthday/baloon1_02.png">
            <a:hlinkClick r:id="rId3" action="ppaction://hlinksldjump"/>
            <a:extLst>
              <a:ext uri="{FF2B5EF4-FFF2-40B4-BE49-F238E27FC236}">
                <a16:creationId xmlns:a16="http://schemas.microsoft.com/office/drawing/2014/main" xmlns="" id="{52A5BE40-62CC-4B0B-9593-0406CA15D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 rot="818138">
            <a:off x="7535046" y="1059438"/>
            <a:ext cx="959139" cy="149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B99E62A-925B-4DCB-9E3A-82DCE7044F18}"/>
              </a:ext>
            </a:extLst>
          </p:cNvPr>
          <p:cNvSpPr/>
          <p:nvPr/>
        </p:nvSpPr>
        <p:spPr>
          <a:xfrm>
            <a:off x="6149075" y="3505547"/>
            <a:ext cx="11240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Linh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79" b="33686"/>
          <a:stretch/>
        </p:blipFill>
        <p:spPr>
          <a:xfrm>
            <a:off x="3249061" y="722357"/>
            <a:ext cx="2411093" cy="3410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65"/>
          <a:stretch/>
        </p:blipFill>
        <p:spPr>
          <a:xfrm>
            <a:off x="-173340" y="1227166"/>
            <a:ext cx="2164129" cy="227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6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73"/>
          <p:cNvGrpSpPr/>
          <p:nvPr/>
        </p:nvGrpSpPr>
        <p:grpSpPr>
          <a:xfrm>
            <a:off x="2028029" y="1086636"/>
            <a:ext cx="5269473" cy="4056864"/>
            <a:chOff x="2144600" y="1557475"/>
            <a:chExt cx="3330800" cy="2596750"/>
          </a:xfrm>
        </p:grpSpPr>
        <p:sp>
          <p:nvSpPr>
            <p:cNvPr id="1735" name="Google Shape;1735;p73"/>
            <p:cNvSpPr/>
            <p:nvPr/>
          </p:nvSpPr>
          <p:spPr>
            <a:xfrm>
              <a:off x="2144600" y="1557475"/>
              <a:ext cx="3330800" cy="2596750"/>
            </a:xfrm>
            <a:custGeom>
              <a:avLst/>
              <a:gdLst/>
              <a:ahLst/>
              <a:cxnLst/>
              <a:rect l="l" t="t" r="r" b="b"/>
              <a:pathLst>
                <a:path w="133232" h="103870" extrusionOk="0">
                  <a:moveTo>
                    <a:pt x="129564" y="869"/>
                  </a:moveTo>
                  <a:cubicBezTo>
                    <a:pt x="130314" y="869"/>
                    <a:pt x="131017" y="1155"/>
                    <a:pt x="131541" y="1691"/>
                  </a:cubicBezTo>
                  <a:cubicBezTo>
                    <a:pt x="132065" y="2215"/>
                    <a:pt x="132362" y="2917"/>
                    <a:pt x="132362" y="3655"/>
                  </a:cubicBezTo>
                  <a:lnTo>
                    <a:pt x="132362" y="6239"/>
                  </a:lnTo>
                  <a:lnTo>
                    <a:pt x="870" y="6239"/>
                  </a:lnTo>
                  <a:lnTo>
                    <a:pt x="870" y="3655"/>
                  </a:lnTo>
                  <a:cubicBezTo>
                    <a:pt x="870" y="2917"/>
                    <a:pt x="1167" y="2215"/>
                    <a:pt x="1691" y="1691"/>
                  </a:cubicBezTo>
                  <a:cubicBezTo>
                    <a:pt x="2215" y="1155"/>
                    <a:pt x="2918" y="869"/>
                    <a:pt x="3668" y="869"/>
                  </a:cubicBezTo>
                  <a:close/>
                  <a:moveTo>
                    <a:pt x="132362" y="7108"/>
                  </a:moveTo>
                  <a:lnTo>
                    <a:pt x="132362" y="76771"/>
                  </a:lnTo>
                  <a:lnTo>
                    <a:pt x="870" y="76771"/>
                  </a:lnTo>
                  <a:lnTo>
                    <a:pt x="870" y="7108"/>
                  </a:lnTo>
                  <a:close/>
                  <a:moveTo>
                    <a:pt x="132362" y="77641"/>
                  </a:moveTo>
                  <a:lnTo>
                    <a:pt x="132362" y="82939"/>
                  </a:lnTo>
                  <a:cubicBezTo>
                    <a:pt x="132362" y="83677"/>
                    <a:pt x="132065" y="84379"/>
                    <a:pt x="131541" y="84903"/>
                  </a:cubicBezTo>
                  <a:cubicBezTo>
                    <a:pt x="131017" y="85439"/>
                    <a:pt x="130314" y="85725"/>
                    <a:pt x="129564" y="85725"/>
                  </a:cubicBezTo>
                  <a:lnTo>
                    <a:pt x="3668" y="85725"/>
                  </a:lnTo>
                  <a:cubicBezTo>
                    <a:pt x="2918" y="85725"/>
                    <a:pt x="2215" y="85439"/>
                    <a:pt x="1691" y="84903"/>
                  </a:cubicBezTo>
                  <a:cubicBezTo>
                    <a:pt x="1167" y="84379"/>
                    <a:pt x="870" y="83677"/>
                    <a:pt x="870" y="82939"/>
                  </a:cubicBezTo>
                  <a:lnTo>
                    <a:pt x="870" y="77641"/>
                  </a:lnTo>
                  <a:close/>
                  <a:moveTo>
                    <a:pt x="78987" y="86594"/>
                  </a:moveTo>
                  <a:lnTo>
                    <a:pt x="78987" y="86665"/>
                  </a:lnTo>
                  <a:cubicBezTo>
                    <a:pt x="79058" y="94214"/>
                    <a:pt x="80951" y="97560"/>
                    <a:pt x="82082" y="98881"/>
                  </a:cubicBezTo>
                  <a:lnTo>
                    <a:pt x="82177" y="99000"/>
                  </a:lnTo>
                  <a:lnTo>
                    <a:pt x="51043" y="99000"/>
                  </a:lnTo>
                  <a:lnTo>
                    <a:pt x="51150" y="98881"/>
                  </a:lnTo>
                  <a:cubicBezTo>
                    <a:pt x="52281" y="97560"/>
                    <a:pt x="54174" y="94214"/>
                    <a:pt x="54257" y="86665"/>
                  </a:cubicBezTo>
                  <a:lnTo>
                    <a:pt x="54257" y="86594"/>
                  </a:lnTo>
                  <a:close/>
                  <a:moveTo>
                    <a:pt x="89833" y="99869"/>
                  </a:moveTo>
                  <a:cubicBezTo>
                    <a:pt x="90417" y="99869"/>
                    <a:pt x="91071" y="100108"/>
                    <a:pt x="91595" y="100501"/>
                  </a:cubicBezTo>
                  <a:cubicBezTo>
                    <a:pt x="92155" y="100917"/>
                    <a:pt x="92464" y="101453"/>
                    <a:pt x="92464" y="101965"/>
                  </a:cubicBezTo>
                  <a:lnTo>
                    <a:pt x="92464" y="103001"/>
                  </a:lnTo>
                  <a:lnTo>
                    <a:pt x="40768" y="103001"/>
                  </a:lnTo>
                  <a:lnTo>
                    <a:pt x="40768" y="101965"/>
                  </a:lnTo>
                  <a:cubicBezTo>
                    <a:pt x="40768" y="101453"/>
                    <a:pt x="41089" y="100917"/>
                    <a:pt x="41637" y="100501"/>
                  </a:cubicBezTo>
                  <a:cubicBezTo>
                    <a:pt x="42161" y="100108"/>
                    <a:pt x="42815" y="99869"/>
                    <a:pt x="43399" y="99869"/>
                  </a:cubicBezTo>
                  <a:close/>
                  <a:moveTo>
                    <a:pt x="3668" y="0"/>
                  </a:moveTo>
                  <a:cubicBezTo>
                    <a:pt x="1644" y="0"/>
                    <a:pt x="1" y="1643"/>
                    <a:pt x="1" y="3655"/>
                  </a:cubicBezTo>
                  <a:lnTo>
                    <a:pt x="1" y="82939"/>
                  </a:lnTo>
                  <a:cubicBezTo>
                    <a:pt x="1" y="84951"/>
                    <a:pt x="1644" y="86594"/>
                    <a:pt x="3668" y="86594"/>
                  </a:cubicBezTo>
                  <a:lnTo>
                    <a:pt x="53388" y="86594"/>
                  </a:lnTo>
                  <a:lnTo>
                    <a:pt x="53388" y="86665"/>
                  </a:lnTo>
                  <a:cubicBezTo>
                    <a:pt x="53329" y="91940"/>
                    <a:pt x="52352" y="95000"/>
                    <a:pt x="51555" y="96643"/>
                  </a:cubicBezTo>
                  <a:cubicBezTo>
                    <a:pt x="51066" y="97607"/>
                    <a:pt x="50590" y="98203"/>
                    <a:pt x="50281" y="98536"/>
                  </a:cubicBezTo>
                  <a:cubicBezTo>
                    <a:pt x="50138" y="98691"/>
                    <a:pt x="49995" y="98822"/>
                    <a:pt x="49852" y="98929"/>
                  </a:cubicBezTo>
                  <a:cubicBezTo>
                    <a:pt x="49828" y="98953"/>
                    <a:pt x="49804" y="98965"/>
                    <a:pt x="49781" y="98988"/>
                  </a:cubicBezTo>
                  <a:lnTo>
                    <a:pt x="49757" y="99000"/>
                  </a:lnTo>
                  <a:lnTo>
                    <a:pt x="43411" y="99000"/>
                  </a:lnTo>
                  <a:cubicBezTo>
                    <a:pt x="42601" y="99000"/>
                    <a:pt x="41720" y="99322"/>
                    <a:pt x="41041" y="99858"/>
                  </a:cubicBezTo>
                  <a:cubicBezTo>
                    <a:pt x="40303" y="100441"/>
                    <a:pt x="39898" y="101191"/>
                    <a:pt x="39898" y="101965"/>
                  </a:cubicBezTo>
                  <a:lnTo>
                    <a:pt x="39898" y="103441"/>
                  </a:lnTo>
                  <a:cubicBezTo>
                    <a:pt x="39898" y="103679"/>
                    <a:pt x="40089" y="103870"/>
                    <a:pt x="40339" y="103870"/>
                  </a:cubicBezTo>
                  <a:lnTo>
                    <a:pt x="92905" y="103870"/>
                  </a:lnTo>
                  <a:cubicBezTo>
                    <a:pt x="93143" y="103870"/>
                    <a:pt x="93334" y="103679"/>
                    <a:pt x="93334" y="103441"/>
                  </a:cubicBezTo>
                  <a:lnTo>
                    <a:pt x="93334" y="101977"/>
                  </a:lnTo>
                  <a:cubicBezTo>
                    <a:pt x="93334" y="101191"/>
                    <a:pt x="92929" y="100441"/>
                    <a:pt x="92191" y="99858"/>
                  </a:cubicBezTo>
                  <a:cubicBezTo>
                    <a:pt x="91512" y="99322"/>
                    <a:pt x="90631" y="99000"/>
                    <a:pt x="89833" y="99000"/>
                  </a:cubicBezTo>
                  <a:lnTo>
                    <a:pt x="83475" y="99000"/>
                  </a:lnTo>
                  <a:lnTo>
                    <a:pt x="83451" y="98988"/>
                  </a:lnTo>
                  <a:cubicBezTo>
                    <a:pt x="83166" y="98786"/>
                    <a:pt x="82416" y="98167"/>
                    <a:pt x="81666" y="96631"/>
                  </a:cubicBezTo>
                  <a:cubicBezTo>
                    <a:pt x="80511" y="94262"/>
                    <a:pt x="79891" y="90916"/>
                    <a:pt x="79856" y="86665"/>
                  </a:cubicBezTo>
                  <a:lnTo>
                    <a:pt x="79844" y="86594"/>
                  </a:lnTo>
                  <a:lnTo>
                    <a:pt x="129564" y="86594"/>
                  </a:lnTo>
                  <a:cubicBezTo>
                    <a:pt x="131588" y="86594"/>
                    <a:pt x="133231" y="84951"/>
                    <a:pt x="133231" y="82939"/>
                  </a:cubicBezTo>
                  <a:lnTo>
                    <a:pt x="133231" y="3655"/>
                  </a:lnTo>
                  <a:cubicBezTo>
                    <a:pt x="133231" y="1643"/>
                    <a:pt x="131588" y="0"/>
                    <a:pt x="12956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3"/>
            <p:cNvSpPr/>
            <p:nvPr/>
          </p:nvSpPr>
          <p:spPr>
            <a:xfrm>
              <a:off x="3678425" y="3558900"/>
              <a:ext cx="263150" cy="79800"/>
            </a:xfrm>
            <a:custGeom>
              <a:avLst/>
              <a:gdLst/>
              <a:ahLst/>
              <a:cxnLst/>
              <a:rect l="l" t="t" r="r" b="b"/>
              <a:pathLst>
                <a:path w="10526" h="3192" extrusionOk="0">
                  <a:moveTo>
                    <a:pt x="8930" y="941"/>
                  </a:moveTo>
                  <a:cubicBezTo>
                    <a:pt x="9121" y="941"/>
                    <a:pt x="9275" y="1013"/>
                    <a:pt x="9394" y="1132"/>
                  </a:cubicBezTo>
                  <a:cubicBezTo>
                    <a:pt x="9514" y="1251"/>
                    <a:pt x="9585" y="1417"/>
                    <a:pt x="9585" y="1596"/>
                  </a:cubicBezTo>
                  <a:cubicBezTo>
                    <a:pt x="9585" y="1775"/>
                    <a:pt x="9514" y="1929"/>
                    <a:pt x="9394" y="2048"/>
                  </a:cubicBezTo>
                  <a:cubicBezTo>
                    <a:pt x="9275" y="2167"/>
                    <a:pt x="9121" y="2239"/>
                    <a:pt x="8930" y="2239"/>
                  </a:cubicBezTo>
                  <a:lnTo>
                    <a:pt x="1596" y="2239"/>
                  </a:lnTo>
                  <a:cubicBezTo>
                    <a:pt x="1405" y="2239"/>
                    <a:pt x="1251" y="2167"/>
                    <a:pt x="1132" y="2048"/>
                  </a:cubicBezTo>
                  <a:cubicBezTo>
                    <a:pt x="1012" y="1929"/>
                    <a:pt x="941" y="1775"/>
                    <a:pt x="941" y="1596"/>
                  </a:cubicBezTo>
                  <a:cubicBezTo>
                    <a:pt x="941" y="1417"/>
                    <a:pt x="1012" y="1251"/>
                    <a:pt x="1132" y="1132"/>
                  </a:cubicBezTo>
                  <a:cubicBezTo>
                    <a:pt x="1251" y="1013"/>
                    <a:pt x="1405" y="941"/>
                    <a:pt x="1596" y="941"/>
                  </a:cubicBezTo>
                  <a:close/>
                  <a:moveTo>
                    <a:pt x="1596" y="1"/>
                  </a:moveTo>
                  <a:cubicBezTo>
                    <a:pt x="715" y="1"/>
                    <a:pt x="0" y="715"/>
                    <a:pt x="0" y="1596"/>
                  </a:cubicBezTo>
                  <a:cubicBezTo>
                    <a:pt x="0" y="2477"/>
                    <a:pt x="715" y="3191"/>
                    <a:pt x="1596" y="3191"/>
                  </a:cubicBezTo>
                  <a:lnTo>
                    <a:pt x="8942" y="3191"/>
                  </a:lnTo>
                  <a:cubicBezTo>
                    <a:pt x="9811" y="3191"/>
                    <a:pt x="10526" y="2465"/>
                    <a:pt x="10526" y="1596"/>
                  </a:cubicBezTo>
                  <a:cubicBezTo>
                    <a:pt x="10526" y="715"/>
                    <a:pt x="9811" y="1"/>
                    <a:pt x="894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xmlns="" id="{4CA3B06C-0FD4-41EC-87D9-ADEAE85FDC00}"/>
              </a:ext>
            </a:extLst>
          </p:cNvPr>
          <p:cNvSpPr/>
          <p:nvPr/>
        </p:nvSpPr>
        <p:spPr>
          <a:xfrm>
            <a:off x="1167029" y="96438"/>
            <a:ext cx="5634928" cy="829760"/>
          </a:xfrm>
          <a:prstGeom prst="wedgeRoundRectCallout">
            <a:avLst>
              <a:gd name="adj1" fmla="val -43112"/>
              <a:gd name="adj2" fmla="val 133597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What’s your name?</a:t>
            </a:r>
          </a:p>
        </p:txBody>
      </p:sp>
      <p:pic>
        <p:nvPicPr>
          <p:cNvPr id="6" name="Picture 14" descr="Clip Art Balloon Image Vector Graphics 藍色氣球, PNG, 426x593px, Balloon,  Birthday, Cartoon, Gas Balloon,">
            <a:hlinkClick r:id="rId3" action="ppaction://hlinksldjump"/>
            <a:extLst>
              <a:ext uri="{FF2B5EF4-FFF2-40B4-BE49-F238E27FC236}">
                <a16:creationId xmlns:a16="http://schemas.microsoft.com/office/drawing/2014/main" xmlns="" id="{1BFA4EEC-D9CD-4F87-A212-DC07D9632B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4" t="-1339" r="22711" b="1339"/>
          <a:stretch/>
        </p:blipFill>
        <p:spPr bwMode="auto">
          <a:xfrm rot="21338230">
            <a:off x="7393473" y="1056143"/>
            <a:ext cx="937570" cy="123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AAA2474-CFF4-43ED-9BC2-924F018E7A1D}"/>
              </a:ext>
            </a:extLst>
          </p:cNvPr>
          <p:cNvSpPr/>
          <p:nvPr/>
        </p:nvSpPr>
        <p:spPr>
          <a:xfrm>
            <a:off x="6129208" y="3453296"/>
            <a:ext cx="10070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Ben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65"/>
          <a:stretch/>
        </p:blipFill>
        <p:spPr>
          <a:xfrm>
            <a:off x="-136100" y="1356344"/>
            <a:ext cx="2164129" cy="22783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8" r="24223" b="49079"/>
          <a:stretch/>
        </p:blipFill>
        <p:spPr>
          <a:xfrm>
            <a:off x="3571196" y="1799578"/>
            <a:ext cx="2062992" cy="211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9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635 0.03642 L 1.38889E-6 1.7284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26" y="-18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73"/>
          <p:cNvGrpSpPr/>
          <p:nvPr/>
        </p:nvGrpSpPr>
        <p:grpSpPr>
          <a:xfrm>
            <a:off x="2028029" y="1086636"/>
            <a:ext cx="5269473" cy="4056864"/>
            <a:chOff x="2144600" y="1557475"/>
            <a:chExt cx="3330800" cy="2596750"/>
          </a:xfrm>
        </p:grpSpPr>
        <p:sp>
          <p:nvSpPr>
            <p:cNvPr id="1735" name="Google Shape;1735;p73"/>
            <p:cNvSpPr/>
            <p:nvPr/>
          </p:nvSpPr>
          <p:spPr>
            <a:xfrm>
              <a:off x="2144600" y="1557475"/>
              <a:ext cx="3330800" cy="2596750"/>
            </a:xfrm>
            <a:custGeom>
              <a:avLst/>
              <a:gdLst/>
              <a:ahLst/>
              <a:cxnLst/>
              <a:rect l="l" t="t" r="r" b="b"/>
              <a:pathLst>
                <a:path w="133232" h="103870" extrusionOk="0">
                  <a:moveTo>
                    <a:pt x="129564" y="869"/>
                  </a:moveTo>
                  <a:cubicBezTo>
                    <a:pt x="130314" y="869"/>
                    <a:pt x="131017" y="1155"/>
                    <a:pt x="131541" y="1691"/>
                  </a:cubicBezTo>
                  <a:cubicBezTo>
                    <a:pt x="132065" y="2215"/>
                    <a:pt x="132362" y="2917"/>
                    <a:pt x="132362" y="3655"/>
                  </a:cubicBezTo>
                  <a:lnTo>
                    <a:pt x="132362" y="6239"/>
                  </a:lnTo>
                  <a:lnTo>
                    <a:pt x="870" y="6239"/>
                  </a:lnTo>
                  <a:lnTo>
                    <a:pt x="870" y="3655"/>
                  </a:lnTo>
                  <a:cubicBezTo>
                    <a:pt x="870" y="2917"/>
                    <a:pt x="1167" y="2215"/>
                    <a:pt x="1691" y="1691"/>
                  </a:cubicBezTo>
                  <a:cubicBezTo>
                    <a:pt x="2215" y="1155"/>
                    <a:pt x="2918" y="869"/>
                    <a:pt x="3668" y="869"/>
                  </a:cubicBezTo>
                  <a:close/>
                  <a:moveTo>
                    <a:pt x="132362" y="7108"/>
                  </a:moveTo>
                  <a:lnTo>
                    <a:pt x="132362" y="76771"/>
                  </a:lnTo>
                  <a:lnTo>
                    <a:pt x="870" y="76771"/>
                  </a:lnTo>
                  <a:lnTo>
                    <a:pt x="870" y="7108"/>
                  </a:lnTo>
                  <a:close/>
                  <a:moveTo>
                    <a:pt x="132362" y="77641"/>
                  </a:moveTo>
                  <a:lnTo>
                    <a:pt x="132362" y="82939"/>
                  </a:lnTo>
                  <a:cubicBezTo>
                    <a:pt x="132362" y="83677"/>
                    <a:pt x="132065" y="84379"/>
                    <a:pt x="131541" y="84903"/>
                  </a:cubicBezTo>
                  <a:cubicBezTo>
                    <a:pt x="131017" y="85439"/>
                    <a:pt x="130314" y="85725"/>
                    <a:pt x="129564" y="85725"/>
                  </a:cubicBezTo>
                  <a:lnTo>
                    <a:pt x="3668" y="85725"/>
                  </a:lnTo>
                  <a:cubicBezTo>
                    <a:pt x="2918" y="85725"/>
                    <a:pt x="2215" y="85439"/>
                    <a:pt x="1691" y="84903"/>
                  </a:cubicBezTo>
                  <a:cubicBezTo>
                    <a:pt x="1167" y="84379"/>
                    <a:pt x="870" y="83677"/>
                    <a:pt x="870" y="82939"/>
                  </a:cubicBezTo>
                  <a:lnTo>
                    <a:pt x="870" y="77641"/>
                  </a:lnTo>
                  <a:close/>
                  <a:moveTo>
                    <a:pt x="78987" y="86594"/>
                  </a:moveTo>
                  <a:lnTo>
                    <a:pt x="78987" y="86665"/>
                  </a:lnTo>
                  <a:cubicBezTo>
                    <a:pt x="79058" y="94214"/>
                    <a:pt x="80951" y="97560"/>
                    <a:pt x="82082" y="98881"/>
                  </a:cubicBezTo>
                  <a:lnTo>
                    <a:pt x="82177" y="99000"/>
                  </a:lnTo>
                  <a:lnTo>
                    <a:pt x="51043" y="99000"/>
                  </a:lnTo>
                  <a:lnTo>
                    <a:pt x="51150" y="98881"/>
                  </a:lnTo>
                  <a:cubicBezTo>
                    <a:pt x="52281" y="97560"/>
                    <a:pt x="54174" y="94214"/>
                    <a:pt x="54257" y="86665"/>
                  </a:cubicBezTo>
                  <a:lnTo>
                    <a:pt x="54257" y="86594"/>
                  </a:lnTo>
                  <a:close/>
                  <a:moveTo>
                    <a:pt x="89833" y="99869"/>
                  </a:moveTo>
                  <a:cubicBezTo>
                    <a:pt x="90417" y="99869"/>
                    <a:pt x="91071" y="100108"/>
                    <a:pt x="91595" y="100501"/>
                  </a:cubicBezTo>
                  <a:cubicBezTo>
                    <a:pt x="92155" y="100917"/>
                    <a:pt x="92464" y="101453"/>
                    <a:pt x="92464" y="101965"/>
                  </a:cubicBezTo>
                  <a:lnTo>
                    <a:pt x="92464" y="103001"/>
                  </a:lnTo>
                  <a:lnTo>
                    <a:pt x="40768" y="103001"/>
                  </a:lnTo>
                  <a:lnTo>
                    <a:pt x="40768" y="101965"/>
                  </a:lnTo>
                  <a:cubicBezTo>
                    <a:pt x="40768" y="101453"/>
                    <a:pt x="41089" y="100917"/>
                    <a:pt x="41637" y="100501"/>
                  </a:cubicBezTo>
                  <a:cubicBezTo>
                    <a:pt x="42161" y="100108"/>
                    <a:pt x="42815" y="99869"/>
                    <a:pt x="43399" y="99869"/>
                  </a:cubicBezTo>
                  <a:close/>
                  <a:moveTo>
                    <a:pt x="3668" y="0"/>
                  </a:moveTo>
                  <a:cubicBezTo>
                    <a:pt x="1644" y="0"/>
                    <a:pt x="1" y="1643"/>
                    <a:pt x="1" y="3655"/>
                  </a:cubicBezTo>
                  <a:lnTo>
                    <a:pt x="1" y="82939"/>
                  </a:lnTo>
                  <a:cubicBezTo>
                    <a:pt x="1" y="84951"/>
                    <a:pt x="1644" y="86594"/>
                    <a:pt x="3668" y="86594"/>
                  </a:cubicBezTo>
                  <a:lnTo>
                    <a:pt x="53388" y="86594"/>
                  </a:lnTo>
                  <a:lnTo>
                    <a:pt x="53388" y="86665"/>
                  </a:lnTo>
                  <a:cubicBezTo>
                    <a:pt x="53329" y="91940"/>
                    <a:pt x="52352" y="95000"/>
                    <a:pt x="51555" y="96643"/>
                  </a:cubicBezTo>
                  <a:cubicBezTo>
                    <a:pt x="51066" y="97607"/>
                    <a:pt x="50590" y="98203"/>
                    <a:pt x="50281" y="98536"/>
                  </a:cubicBezTo>
                  <a:cubicBezTo>
                    <a:pt x="50138" y="98691"/>
                    <a:pt x="49995" y="98822"/>
                    <a:pt x="49852" y="98929"/>
                  </a:cubicBezTo>
                  <a:cubicBezTo>
                    <a:pt x="49828" y="98953"/>
                    <a:pt x="49804" y="98965"/>
                    <a:pt x="49781" y="98988"/>
                  </a:cubicBezTo>
                  <a:lnTo>
                    <a:pt x="49757" y="99000"/>
                  </a:lnTo>
                  <a:lnTo>
                    <a:pt x="43411" y="99000"/>
                  </a:lnTo>
                  <a:cubicBezTo>
                    <a:pt x="42601" y="99000"/>
                    <a:pt x="41720" y="99322"/>
                    <a:pt x="41041" y="99858"/>
                  </a:cubicBezTo>
                  <a:cubicBezTo>
                    <a:pt x="40303" y="100441"/>
                    <a:pt x="39898" y="101191"/>
                    <a:pt x="39898" y="101965"/>
                  </a:cubicBezTo>
                  <a:lnTo>
                    <a:pt x="39898" y="103441"/>
                  </a:lnTo>
                  <a:cubicBezTo>
                    <a:pt x="39898" y="103679"/>
                    <a:pt x="40089" y="103870"/>
                    <a:pt x="40339" y="103870"/>
                  </a:cubicBezTo>
                  <a:lnTo>
                    <a:pt x="92905" y="103870"/>
                  </a:lnTo>
                  <a:cubicBezTo>
                    <a:pt x="93143" y="103870"/>
                    <a:pt x="93334" y="103679"/>
                    <a:pt x="93334" y="103441"/>
                  </a:cubicBezTo>
                  <a:lnTo>
                    <a:pt x="93334" y="101977"/>
                  </a:lnTo>
                  <a:cubicBezTo>
                    <a:pt x="93334" y="101191"/>
                    <a:pt x="92929" y="100441"/>
                    <a:pt x="92191" y="99858"/>
                  </a:cubicBezTo>
                  <a:cubicBezTo>
                    <a:pt x="91512" y="99322"/>
                    <a:pt x="90631" y="99000"/>
                    <a:pt x="89833" y="99000"/>
                  </a:cubicBezTo>
                  <a:lnTo>
                    <a:pt x="83475" y="99000"/>
                  </a:lnTo>
                  <a:lnTo>
                    <a:pt x="83451" y="98988"/>
                  </a:lnTo>
                  <a:cubicBezTo>
                    <a:pt x="83166" y="98786"/>
                    <a:pt x="82416" y="98167"/>
                    <a:pt x="81666" y="96631"/>
                  </a:cubicBezTo>
                  <a:cubicBezTo>
                    <a:pt x="80511" y="94262"/>
                    <a:pt x="79891" y="90916"/>
                    <a:pt x="79856" y="86665"/>
                  </a:cubicBezTo>
                  <a:lnTo>
                    <a:pt x="79844" y="86594"/>
                  </a:lnTo>
                  <a:lnTo>
                    <a:pt x="129564" y="86594"/>
                  </a:lnTo>
                  <a:cubicBezTo>
                    <a:pt x="131588" y="86594"/>
                    <a:pt x="133231" y="84951"/>
                    <a:pt x="133231" y="82939"/>
                  </a:cubicBezTo>
                  <a:lnTo>
                    <a:pt x="133231" y="3655"/>
                  </a:lnTo>
                  <a:cubicBezTo>
                    <a:pt x="133231" y="1643"/>
                    <a:pt x="131588" y="0"/>
                    <a:pt x="12956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3"/>
            <p:cNvSpPr/>
            <p:nvPr/>
          </p:nvSpPr>
          <p:spPr>
            <a:xfrm>
              <a:off x="3678425" y="3558900"/>
              <a:ext cx="263150" cy="79800"/>
            </a:xfrm>
            <a:custGeom>
              <a:avLst/>
              <a:gdLst/>
              <a:ahLst/>
              <a:cxnLst/>
              <a:rect l="l" t="t" r="r" b="b"/>
              <a:pathLst>
                <a:path w="10526" h="3192" extrusionOk="0">
                  <a:moveTo>
                    <a:pt x="8930" y="941"/>
                  </a:moveTo>
                  <a:cubicBezTo>
                    <a:pt x="9121" y="941"/>
                    <a:pt x="9275" y="1013"/>
                    <a:pt x="9394" y="1132"/>
                  </a:cubicBezTo>
                  <a:cubicBezTo>
                    <a:pt x="9514" y="1251"/>
                    <a:pt x="9585" y="1417"/>
                    <a:pt x="9585" y="1596"/>
                  </a:cubicBezTo>
                  <a:cubicBezTo>
                    <a:pt x="9585" y="1775"/>
                    <a:pt x="9514" y="1929"/>
                    <a:pt x="9394" y="2048"/>
                  </a:cubicBezTo>
                  <a:cubicBezTo>
                    <a:pt x="9275" y="2167"/>
                    <a:pt x="9121" y="2239"/>
                    <a:pt x="8930" y="2239"/>
                  </a:cubicBezTo>
                  <a:lnTo>
                    <a:pt x="1596" y="2239"/>
                  </a:lnTo>
                  <a:cubicBezTo>
                    <a:pt x="1405" y="2239"/>
                    <a:pt x="1251" y="2167"/>
                    <a:pt x="1132" y="2048"/>
                  </a:cubicBezTo>
                  <a:cubicBezTo>
                    <a:pt x="1012" y="1929"/>
                    <a:pt x="941" y="1775"/>
                    <a:pt x="941" y="1596"/>
                  </a:cubicBezTo>
                  <a:cubicBezTo>
                    <a:pt x="941" y="1417"/>
                    <a:pt x="1012" y="1251"/>
                    <a:pt x="1132" y="1132"/>
                  </a:cubicBezTo>
                  <a:cubicBezTo>
                    <a:pt x="1251" y="1013"/>
                    <a:pt x="1405" y="941"/>
                    <a:pt x="1596" y="941"/>
                  </a:cubicBezTo>
                  <a:close/>
                  <a:moveTo>
                    <a:pt x="1596" y="1"/>
                  </a:moveTo>
                  <a:cubicBezTo>
                    <a:pt x="715" y="1"/>
                    <a:pt x="0" y="715"/>
                    <a:pt x="0" y="1596"/>
                  </a:cubicBezTo>
                  <a:cubicBezTo>
                    <a:pt x="0" y="2477"/>
                    <a:pt x="715" y="3191"/>
                    <a:pt x="1596" y="3191"/>
                  </a:cubicBezTo>
                  <a:lnTo>
                    <a:pt x="8942" y="3191"/>
                  </a:lnTo>
                  <a:cubicBezTo>
                    <a:pt x="9811" y="3191"/>
                    <a:pt x="10526" y="2465"/>
                    <a:pt x="10526" y="1596"/>
                  </a:cubicBezTo>
                  <a:cubicBezTo>
                    <a:pt x="10526" y="715"/>
                    <a:pt x="9811" y="1"/>
                    <a:pt x="894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xmlns="" id="{4CA3B06C-0FD4-41EC-87D9-ADEAE85FDC00}"/>
              </a:ext>
            </a:extLst>
          </p:cNvPr>
          <p:cNvSpPr/>
          <p:nvPr/>
        </p:nvSpPr>
        <p:spPr>
          <a:xfrm>
            <a:off x="1167029" y="96438"/>
            <a:ext cx="5634928" cy="829760"/>
          </a:xfrm>
          <a:prstGeom prst="wedgeRoundRectCallout">
            <a:avLst>
              <a:gd name="adj1" fmla="val -43322"/>
              <a:gd name="adj2" fmla="val 13715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What’s your name?</a:t>
            </a:r>
          </a:p>
        </p:txBody>
      </p:sp>
      <p:pic>
        <p:nvPicPr>
          <p:cNvPr id="6" name="Picture 8" descr="http://www.easyvectors.com/assets/images/vectors/afbig/helium-blue-balloon-clip-art.jpg">
            <a:hlinkClick r:id="rId3" action="ppaction://hlinksldjump"/>
            <a:extLst>
              <a:ext uri="{FF2B5EF4-FFF2-40B4-BE49-F238E27FC236}">
                <a16:creationId xmlns:a16="http://schemas.microsoft.com/office/drawing/2014/main" xmlns="" id="{8811EBE7-0064-4A92-A49D-B1463BB4C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1097">
            <a:off x="7341049" y="1082690"/>
            <a:ext cx="790555" cy="129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B9C5E2B-7EB7-4D1C-AE0F-25F39DE0F79B}"/>
              </a:ext>
            </a:extLst>
          </p:cNvPr>
          <p:cNvSpPr/>
          <p:nvPr/>
        </p:nvSpPr>
        <p:spPr>
          <a:xfrm>
            <a:off x="6088332" y="3453296"/>
            <a:ext cx="10887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Mai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65"/>
          <a:stretch/>
        </p:blipFill>
        <p:spPr>
          <a:xfrm>
            <a:off x="-136100" y="1340715"/>
            <a:ext cx="2164129" cy="22783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0" t="-1" r="31300" b="50528"/>
          <a:stretch/>
        </p:blipFill>
        <p:spPr>
          <a:xfrm flipH="1">
            <a:off x="3790395" y="1541552"/>
            <a:ext cx="1970861" cy="243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0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538 0.05463 L -2.22222E-6 1.60494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78" y="-2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730" y="268941"/>
            <a:ext cx="83049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OBJECTIVES.</a:t>
            </a:r>
          </a:p>
          <a:p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     By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the end of the lesson, pupils will be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able </a:t>
            </a:r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to</a:t>
            </a:r>
            <a:endParaRPr lang="en-US" sz="1600" b="1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Language .</a:t>
            </a:r>
          </a:p>
          <a:p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use the words </a:t>
            </a:r>
            <a:r>
              <a:rPr lang="en-US" sz="16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what, your, name, my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in relation to the topic “Our names”;</a:t>
            </a:r>
          </a:p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- Use </a:t>
            </a:r>
            <a:r>
              <a:rPr lang="en-US" sz="16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What’s your name</a:t>
            </a:r>
            <a:r>
              <a:rPr lang="en-US" sz="16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– </a:t>
            </a:r>
            <a:r>
              <a:rPr lang="en-US" sz="16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My name’s</a:t>
            </a:r>
            <a:r>
              <a:rPr lang="en-US" sz="1600" i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. to ask and answer questions about names;</a:t>
            </a:r>
          </a:p>
          <a:p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- Listen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to and demonstrate understanding of simple communicative contexts in relation to the topic "Our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names</a:t>
            </a:r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";</a:t>
            </a:r>
          </a:p>
          <a:p>
            <a:r>
              <a:rPr lang="en-US" sz="1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Core competencies.</a:t>
            </a:r>
          </a:p>
          <a:p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- teamwork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, reliability, motivation, communication and initiative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16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General competences.</a:t>
            </a:r>
          </a:p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Listening: listen and recognize the names, then repeat.</a:t>
            </a:r>
          </a:p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Critical thinking: talk about names.</a:t>
            </a:r>
          </a:p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Oral communication: speak about names, ask and answer the questions</a:t>
            </a:r>
          </a:p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Self-control &amp; independent learning: perform listening tasks</a:t>
            </a:r>
          </a:p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Communication and collaboration: work in pairs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or </a:t>
            </a:r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groups</a:t>
            </a:r>
          </a:p>
          <a:p>
            <a:r>
              <a:rPr lang="en-US" sz="1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Attributes.</a:t>
            </a:r>
          </a:p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- Diligence: complete learning tasks</a:t>
            </a:r>
          </a:p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- Leadership: collaborate with teachers to enhance language skills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274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73"/>
          <p:cNvGrpSpPr/>
          <p:nvPr/>
        </p:nvGrpSpPr>
        <p:grpSpPr>
          <a:xfrm>
            <a:off x="2028029" y="1086636"/>
            <a:ext cx="5269473" cy="4056864"/>
            <a:chOff x="2144600" y="1557475"/>
            <a:chExt cx="3330800" cy="2596750"/>
          </a:xfrm>
        </p:grpSpPr>
        <p:sp>
          <p:nvSpPr>
            <p:cNvPr id="1735" name="Google Shape;1735;p73"/>
            <p:cNvSpPr/>
            <p:nvPr/>
          </p:nvSpPr>
          <p:spPr>
            <a:xfrm>
              <a:off x="2144600" y="1557475"/>
              <a:ext cx="3330800" cy="2596750"/>
            </a:xfrm>
            <a:custGeom>
              <a:avLst/>
              <a:gdLst/>
              <a:ahLst/>
              <a:cxnLst/>
              <a:rect l="l" t="t" r="r" b="b"/>
              <a:pathLst>
                <a:path w="133232" h="103870" extrusionOk="0">
                  <a:moveTo>
                    <a:pt x="129564" y="869"/>
                  </a:moveTo>
                  <a:cubicBezTo>
                    <a:pt x="130314" y="869"/>
                    <a:pt x="131017" y="1155"/>
                    <a:pt x="131541" y="1691"/>
                  </a:cubicBezTo>
                  <a:cubicBezTo>
                    <a:pt x="132065" y="2215"/>
                    <a:pt x="132362" y="2917"/>
                    <a:pt x="132362" y="3655"/>
                  </a:cubicBezTo>
                  <a:lnTo>
                    <a:pt x="132362" y="6239"/>
                  </a:lnTo>
                  <a:lnTo>
                    <a:pt x="870" y="6239"/>
                  </a:lnTo>
                  <a:lnTo>
                    <a:pt x="870" y="3655"/>
                  </a:lnTo>
                  <a:cubicBezTo>
                    <a:pt x="870" y="2917"/>
                    <a:pt x="1167" y="2215"/>
                    <a:pt x="1691" y="1691"/>
                  </a:cubicBezTo>
                  <a:cubicBezTo>
                    <a:pt x="2215" y="1155"/>
                    <a:pt x="2918" y="869"/>
                    <a:pt x="3668" y="869"/>
                  </a:cubicBezTo>
                  <a:close/>
                  <a:moveTo>
                    <a:pt x="132362" y="7108"/>
                  </a:moveTo>
                  <a:lnTo>
                    <a:pt x="132362" y="76771"/>
                  </a:lnTo>
                  <a:lnTo>
                    <a:pt x="870" y="76771"/>
                  </a:lnTo>
                  <a:lnTo>
                    <a:pt x="870" y="7108"/>
                  </a:lnTo>
                  <a:close/>
                  <a:moveTo>
                    <a:pt x="132362" y="77641"/>
                  </a:moveTo>
                  <a:lnTo>
                    <a:pt x="132362" y="82939"/>
                  </a:lnTo>
                  <a:cubicBezTo>
                    <a:pt x="132362" y="83677"/>
                    <a:pt x="132065" y="84379"/>
                    <a:pt x="131541" y="84903"/>
                  </a:cubicBezTo>
                  <a:cubicBezTo>
                    <a:pt x="131017" y="85439"/>
                    <a:pt x="130314" y="85725"/>
                    <a:pt x="129564" y="85725"/>
                  </a:cubicBezTo>
                  <a:lnTo>
                    <a:pt x="3668" y="85725"/>
                  </a:lnTo>
                  <a:cubicBezTo>
                    <a:pt x="2918" y="85725"/>
                    <a:pt x="2215" y="85439"/>
                    <a:pt x="1691" y="84903"/>
                  </a:cubicBezTo>
                  <a:cubicBezTo>
                    <a:pt x="1167" y="84379"/>
                    <a:pt x="870" y="83677"/>
                    <a:pt x="870" y="82939"/>
                  </a:cubicBezTo>
                  <a:lnTo>
                    <a:pt x="870" y="77641"/>
                  </a:lnTo>
                  <a:close/>
                  <a:moveTo>
                    <a:pt x="78987" y="86594"/>
                  </a:moveTo>
                  <a:lnTo>
                    <a:pt x="78987" y="86665"/>
                  </a:lnTo>
                  <a:cubicBezTo>
                    <a:pt x="79058" y="94214"/>
                    <a:pt x="80951" y="97560"/>
                    <a:pt x="82082" y="98881"/>
                  </a:cubicBezTo>
                  <a:lnTo>
                    <a:pt x="82177" y="99000"/>
                  </a:lnTo>
                  <a:lnTo>
                    <a:pt x="51043" y="99000"/>
                  </a:lnTo>
                  <a:lnTo>
                    <a:pt x="51150" y="98881"/>
                  </a:lnTo>
                  <a:cubicBezTo>
                    <a:pt x="52281" y="97560"/>
                    <a:pt x="54174" y="94214"/>
                    <a:pt x="54257" y="86665"/>
                  </a:cubicBezTo>
                  <a:lnTo>
                    <a:pt x="54257" y="86594"/>
                  </a:lnTo>
                  <a:close/>
                  <a:moveTo>
                    <a:pt x="89833" y="99869"/>
                  </a:moveTo>
                  <a:cubicBezTo>
                    <a:pt x="90417" y="99869"/>
                    <a:pt x="91071" y="100108"/>
                    <a:pt x="91595" y="100501"/>
                  </a:cubicBezTo>
                  <a:cubicBezTo>
                    <a:pt x="92155" y="100917"/>
                    <a:pt x="92464" y="101453"/>
                    <a:pt x="92464" y="101965"/>
                  </a:cubicBezTo>
                  <a:lnTo>
                    <a:pt x="92464" y="103001"/>
                  </a:lnTo>
                  <a:lnTo>
                    <a:pt x="40768" y="103001"/>
                  </a:lnTo>
                  <a:lnTo>
                    <a:pt x="40768" y="101965"/>
                  </a:lnTo>
                  <a:cubicBezTo>
                    <a:pt x="40768" y="101453"/>
                    <a:pt x="41089" y="100917"/>
                    <a:pt x="41637" y="100501"/>
                  </a:cubicBezTo>
                  <a:cubicBezTo>
                    <a:pt x="42161" y="100108"/>
                    <a:pt x="42815" y="99869"/>
                    <a:pt x="43399" y="99869"/>
                  </a:cubicBezTo>
                  <a:close/>
                  <a:moveTo>
                    <a:pt x="3668" y="0"/>
                  </a:moveTo>
                  <a:cubicBezTo>
                    <a:pt x="1644" y="0"/>
                    <a:pt x="1" y="1643"/>
                    <a:pt x="1" y="3655"/>
                  </a:cubicBezTo>
                  <a:lnTo>
                    <a:pt x="1" y="82939"/>
                  </a:lnTo>
                  <a:cubicBezTo>
                    <a:pt x="1" y="84951"/>
                    <a:pt x="1644" y="86594"/>
                    <a:pt x="3668" y="86594"/>
                  </a:cubicBezTo>
                  <a:lnTo>
                    <a:pt x="53388" y="86594"/>
                  </a:lnTo>
                  <a:lnTo>
                    <a:pt x="53388" y="86665"/>
                  </a:lnTo>
                  <a:cubicBezTo>
                    <a:pt x="53329" y="91940"/>
                    <a:pt x="52352" y="95000"/>
                    <a:pt x="51555" y="96643"/>
                  </a:cubicBezTo>
                  <a:cubicBezTo>
                    <a:pt x="51066" y="97607"/>
                    <a:pt x="50590" y="98203"/>
                    <a:pt x="50281" y="98536"/>
                  </a:cubicBezTo>
                  <a:cubicBezTo>
                    <a:pt x="50138" y="98691"/>
                    <a:pt x="49995" y="98822"/>
                    <a:pt x="49852" y="98929"/>
                  </a:cubicBezTo>
                  <a:cubicBezTo>
                    <a:pt x="49828" y="98953"/>
                    <a:pt x="49804" y="98965"/>
                    <a:pt x="49781" y="98988"/>
                  </a:cubicBezTo>
                  <a:lnTo>
                    <a:pt x="49757" y="99000"/>
                  </a:lnTo>
                  <a:lnTo>
                    <a:pt x="43411" y="99000"/>
                  </a:lnTo>
                  <a:cubicBezTo>
                    <a:pt x="42601" y="99000"/>
                    <a:pt x="41720" y="99322"/>
                    <a:pt x="41041" y="99858"/>
                  </a:cubicBezTo>
                  <a:cubicBezTo>
                    <a:pt x="40303" y="100441"/>
                    <a:pt x="39898" y="101191"/>
                    <a:pt x="39898" y="101965"/>
                  </a:cubicBezTo>
                  <a:lnTo>
                    <a:pt x="39898" y="103441"/>
                  </a:lnTo>
                  <a:cubicBezTo>
                    <a:pt x="39898" y="103679"/>
                    <a:pt x="40089" y="103870"/>
                    <a:pt x="40339" y="103870"/>
                  </a:cubicBezTo>
                  <a:lnTo>
                    <a:pt x="92905" y="103870"/>
                  </a:lnTo>
                  <a:cubicBezTo>
                    <a:pt x="93143" y="103870"/>
                    <a:pt x="93334" y="103679"/>
                    <a:pt x="93334" y="103441"/>
                  </a:cubicBezTo>
                  <a:lnTo>
                    <a:pt x="93334" y="101977"/>
                  </a:lnTo>
                  <a:cubicBezTo>
                    <a:pt x="93334" y="101191"/>
                    <a:pt x="92929" y="100441"/>
                    <a:pt x="92191" y="99858"/>
                  </a:cubicBezTo>
                  <a:cubicBezTo>
                    <a:pt x="91512" y="99322"/>
                    <a:pt x="90631" y="99000"/>
                    <a:pt x="89833" y="99000"/>
                  </a:cubicBezTo>
                  <a:lnTo>
                    <a:pt x="83475" y="99000"/>
                  </a:lnTo>
                  <a:lnTo>
                    <a:pt x="83451" y="98988"/>
                  </a:lnTo>
                  <a:cubicBezTo>
                    <a:pt x="83166" y="98786"/>
                    <a:pt x="82416" y="98167"/>
                    <a:pt x="81666" y="96631"/>
                  </a:cubicBezTo>
                  <a:cubicBezTo>
                    <a:pt x="80511" y="94262"/>
                    <a:pt x="79891" y="90916"/>
                    <a:pt x="79856" y="86665"/>
                  </a:cubicBezTo>
                  <a:lnTo>
                    <a:pt x="79844" y="86594"/>
                  </a:lnTo>
                  <a:lnTo>
                    <a:pt x="129564" y="86594"/>
                  </a:lnTo>
                  <a:cubicBezTo>
                    <a:pt x="131588" y="86594"/>
                    <a:pt x="133231" y="84951"/>
                    <a:pt x="133231" y="82939"/>
                  </a:cubicBezTo>
                  <a:lnTo>
                    <a:pt x="133231" y="3655"/>
                  </a:lnTo>
                  <a:cubicBezTo>
                    <a:pt x="133231" y="1643"/>
                    <a:pt x="131588" y="0"/>
                    <a:pt x="12956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3"/>
            <p:cNvSpPr/>
            <p:nvPr/>
          </p:nvSpPr>
          <p:spPr>
            <a:xfrm>
              <a:off x="3678425" y="3558900"/>
              <a:ext cx="263150" cy="79800"/>
            </a:xfrm>
            <a:custGeom>
              <a:avLst/>
              <a:gdLst/>
              <a:ahLst/>
              <a:cxnLst/>
              <a:rect l="l" t="t" r="r" b="b"/>
              <a:pathLst>
                <a:path w="10526" h="3192" extrusionOk="0">
                  <a:moveTo>
                    <a:pt x="8930" y="941"/>
                  </a:moveTo>
                  <a:cubicBezTo>
                    <a:pt x="9121" y="941"/>
                    <a:pt x="9275" y="1013"/>
                    <a:pt x="9394" y="1132"/>
                  </a:cubicBezTo>
                  <a:cubicBezTo>
                    <a:pt x="9514" y="1251"/>
                    <a:pt x="9585" y="1417"/>
                    <a:pt x="9585" y="1596"/>
                  </a:cubicBezTo>
                  <a:cubicBezTo>
                    <a:pt x="9585" y="1775"/>
                    <a:pt x="9514" y="1929"/>
                    <a:pt x="9394" y="2048"/>
                  </a:cubicBezTo>
                  <a:cubicBezTo>
                    <a:pt x="9275" y="2167"/>
                    <a:pt x="9121" y="2239"/>
                    <a:pt x="8930" y="2239"/>
                  </a:cubicBezTo>
                  <a:lnTo>
                    <a:pt x="1596" y="2239"/>
                  </a:lnTo>
                  <a:cubicBezTo>
                    <a:pt x="1405" y="2239"/>
                    <a:pt x="1251" y="2167"/>
                    <a:pt x="1132" y="2048"/>
                  </a:cubicBezTo>
                  <a:cubicBezTo>
                    <a:pt x="1012" y="1929"/>
                    <a:pt x="941" y="1775"/>
                    <a:pt x="941" y="1596"/>
                  </a:cubicBezTo>
                  <a:cubicBezTo>
                    <a:pt x="941" y="1417"/>
                    <a:pt x="1012" y="1251"/>
                    <a:pt x="1132" y="1132"/>
                  </a:cubicBezTo>
                  <a:cubicBezTo>
                    <a:pt x="1251" y="1013"/>
                    <a:pt x="1405" y="941"/>
                    <a:pt x="1596" y="941"/>
                  </a:cubicBezTo>
                  <a:close/>
                  <a:moveTo>
                    <a:pt x="1596" y="1"/>
                  </a:moveTo>
                  <a:cubicBezTo>
                    <a:pt x="715" y="1"/>
                    <a:pt x="0" y="715"/>
                    <a:pt x="0" y="1596"/>
                  </a:cubicBezTo>
                  <a:cubicBezTo>
                    <a:pt x="0" y="2477"/>
                    <a:pt x="715" y="3191"/>
                    <a:pt x="1596" y="3191"/>
                  </a:cubicBezTo>
                  <a:lnTo>
                    <a:pt x="8942" y="3191"/>
                  </a:lnTo>
                  <a:cubicBezTo>
                    <a:pt x="9811" y="3191"/>
                    <a:pt x="10526" y="2465"/>
                    <a:pt x="10526" y="1596"/>
                  </a:cubicBezTo>
                  <a:cubicBezTo>
                    <a:pt x="10526" y="715"/>
                    <a:pt x="9811" y="1"/>
                    <a:pt x="894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xmlns="" id="{4CA3B06C-0FD4-41EC-87D9-ADEAE85FDC00}"/>
              </a:ext>
            </a:extLst>
          </p:cNvPr>
          <p:cNvSpPr/>
          <p:nvPr/>
        </p:nvSpPr>
        <p:spPr>
          <a:xfrm>
            <a:off x="1167029" y="96438"/>
            <a:ext cx="5634928" cy="829760"/>
          </a:xfrm>
          <a:prstGeom prst="wedgeRoundRectCallout">
            <a:avLst>
              <a:gd name="adj1" fmla="val -42798"/>
              <a:gd name="adj2" fmla="val 138574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What’s your name?</a:t>
            </a:r>
          </a:p>
        </p:txBody>
      </p:sp>
      <p:pic>
        <p:nvPicPr>
          <p:cNvPr id="6" name="Picture 6" descr="Orange Balloon SVG Vector, Orange Balloon Clip art - SVG Clipart">
            <a:hlinkClick r:id="rId3" action="ppaction://hlinksldjump"/>
            <a:extLst>
              <a:ext uri="{FF2B5EF4-FFF2-40B4-BE49-F238E27FC236}">
                <a16:creationId xmlns:a16="http://schemas.microsoft.com/office/drawing/2014/main" xmlns="" id="{2D59BAA7-CFDA-4456-9354-AA82BECF7C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1" t="9312" r="38000" b="9312"/>
          <a:stretch/>
        </p:blipFill>
        <p:spPr bwMode="auto">
          <a:xfrm rot="643159">
            <a:off x="7411067" y="991933"/>
            <a:ext cx="828698" cy="129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E812B39-535D-4B41-86CB-6D40A7F3FBD6}"/>
              </a:ext>
            </a:extLst>
          </p:cNvPr>
          <p:cNvSpPr/>
          <p:nvPr/>
        </p:nvSpPr>
        <p:spPr>
          <a:xfrm>
            <a:off x="6016197" y="3453296"/>
            <a:ext cx="12330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Lucy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65"/>
          <a:stretch/>
        </p:blipFill>
        <p:spPr>
          <a:xfrm>
            <a:off x="-99556" y="1406029"/>
            <a:ext cx="2164129" cy="22783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5" r="25183" b="47414"/>
          <a:stretch/>
        </p:blipFill>
        <p:spPr>
          <a:xfrm>
            <a:off x="3291839" y="1406029"/>
            <a:ext cx="2155237" cy="247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8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212 0.06913 L 2.22222E-6 1.11111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15" y="-3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xmlns="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0917" y="189798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000" dirty="0"/>
              <a:t>ACTIVITY 4</a:t>
            </a:r>
            <a:endParaRPr sz="5000" dirty="0"/>
          </a:p>
        </p:txBody>
      </p:sp>
    </p:spTree>
    <p:extLst>
      <p:ext uri="{BB962C8B-B14F-4D97-AF65-F5344CB8AC3E}">
        <p14:creationId xmlns:p14="http://schemas.microsoft.com/office/powerpoint/2010/main" val="16849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86291DD-CEFA-4F02-B953-B1D501C4898C}"/>
              </a:ext>
            </a:extLst>
          </p:cNvPr>
          <p:cNvSpPr/>
          <p:nvPr/>
        </p:nvSpPr>
        <p:spPr>
          <a:xfrm>
            <a:off x="1561041" y="337624"/>
            <a:ext cx="57022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Ask and answer questions. </a:t>
            </a:r>
            <a:endParaRPr lang="en-US" sz="400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514" t="11704"/>
          <a:stretch/>
        </p:blipFill>
        <p:spPr>
          <a:xfrm>
            <a:off x="704896" y="1045510"/>
            <a:ext cx="7790676" cy="409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4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092592"/>
          </a:xfrm>
          <a:prstGeom prst="rect">
            <a:avLst/>
          </a:prstGeom>
        </p:spPr>
      </p:pic>
      <p:pic>
        <p:nvPicPr>
          <p:cNvPr id="8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110" y="1992415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719" y="4203113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017">
            <a:hlinkClick r:id="" action="ppaction://media"/>
            <a:extLst>
              <a:ext uri="{FF2B5EF4-FFF2-40B4-BE49-F238E27FC236}">
                <a16:creationId xmlns:a16="http://schemas.microsoft.com/office/drawing/2014/main" xmlns="" id="{4847E8D1-E20E-4A7E-8A49-B0EBAD4DAC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10519" y="1559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7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023;p44">
            <a:extLst>
              <a:ext uri="{FF2B5EF4-FFF2-40B4-BE49-F238E27FC236}">
                <a16:creationId xmlns:a16="http://schemas.microsoft.com/office/drawing/2014/main" xmlns="" id="{A8F4D6A8-E9F0-424D-887B-627240DB2D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3273" y="2247992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 smtClean="0"/>
              <a:t>FUN TIME</a:t>
            </a:r>
            <a:endParaRPr sz="5000" dirty="0"/>
          </a:p>
        </p:txBody>
      </p:sp>
    </p:spTree>
    <p:extLst>
      <p:ext uri="{BB962C8B-B14F-4D97-AF65-F5344CB8AC3E}">
        <p14:creationId xmlns:p14="http://schemas.microsoft.com/office/powerpoint/2010/main" val="199055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69"/>
          <p:cNvSpPr/>
          <p:nvPr/>
        </p:nvSpPr>
        <p:spPr>
          <a:xfrm>
            <a:off x="2157985" y="1297600"/>
            <a:ext cx="5564776" cy="3551333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4" name="Google Shape;1594;p69"/>
          <p:cNvSpPr txBox="1">
            <a:spLocks noGrp="1"/>
          </p:cNvSpPr>
          <p:nvPr>
            <p:ph type="title"/>
          </p:nvPr>
        </p:nvSpPr>
        <p:spPr>
          <a:xfrm>
            <a:off x="-1008452" y="0"/>
            <a:ext cx="6959890" cy="23938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Let’s ask people around you!</a:t>
            </a:r>
            <a:endParaRPr sz="5500" dirty="0">
              <a:solidFill>
                <a:srgbClr val="FF0000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892268E9-7FDC-4901-8587-4A7033AAE5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119875"/>
              </p:ext>
            </p:extLst>
          </p:nvPr>
        </p:nvGraphicFramePr>
        <p:xfrm>
          <a:off x="2174531" y="1316735"/>
          <a:ext cx="5548229" cy="3579251"/>
        </p:xfrm>
        <a:graphic>
          <a:graphicData uri="http://schemas.openxmlformats.org/drawingml/2006/table">
            <a:tbl>
              <a:tblPr firstRow="1" bandRow="1">
                <a:tableStyleId>{8062C725-335E-441B-ADA7-94C5EBDB45F5}</a:tableStyleId>
              </a:tblPr>
              <a:tblGrid>
                <a:gridCol w="2737103">
                  <a:extLst>
                    <a:ext uri="{9D8B030D-6E8A-4147-A177-3AD203B41FA5}">
                      <a16:colId xmlns:a16="http://schemas.microsoft.com/office/drawing/2014/main" xmlns="" val="2377903942"/>
                    </a:ext>
                  </a:extLst>
                </a:gridCol>
                <a:gridCol w="2811126">
                  <a:extLst>
                    <a:ext uri="{9D8B030D-6E8A-4147-A177-3AD203B41FA5}">
                      <a16:colId xmlns:a16="http://schemas.microsoft.com/office/drawing/2014/main" xmlns="" val="332194648"/>
                    </a:ext>
                  </a:extLst>
                </a:gridCol>
              </a:tblGrid>
              <a:tr h="638821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000" dirty="0">
                          <a:solidFill>
                            <a:srgbClr val="9900CC"/>
                          </a:solidFill>
                          <a:latin typeface="#9Slide07 SVNAppleberry" panose="02040603050506020204" pitchFamily="18" charset="0"/>
                        </a:rPr>
                        <a:t>What’s your name?</a:t>
                      </a:r>
                      <a:endParaRPr lang="zh-CN" altLang="en-US" sz="3000" dirty="0">
                        <a:solidFill>
                          <a:srgbClr val="9900CC"/>
                        </a:solidFill>
                        <a:latin typeface="#9Slide07 SVNAppleberry" panose="02040603050506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05490786"/>
                  </a:ext>
                </a:extLst>
              </a:tr>
              <a:tr h="578675">
                <a:tc>
                  <a:txBody>
                    <a:bodyPr/>
                    <a:lstStyle/>
                    <a:p>
                      <a:endParaRPr lang="en-US" altLang="zh-CN" sz="500" dirty="0">
                        <a:solidFill>
                          <a:srgbClr val="0070C0"/>
                        </a:solidFill>
                        <a:latin typeface="Sport Day" pitchFamily="50" charset="0"/>
                      </a:endParaRPr>
                    </a:p>
                    <a:p>
                      <a:r>
                        <a:rPr lang="en-US" altLang="zh-CN" sz="1600" dirty="0">
                          <a:solidFill>
                            <a:srgbClr val="0070C0"/>
                          </a:solidFill>
                          <a:latin typeface="Sport Day" pitchFamily="50" charset="0"/>
                        </a:rPr>
                        <a:t>You</a:t>
                      </a:r>
                      <a:endParaRPr lang="zh-CN" altLang="en-US" sz="1600" dirty="0">
                        <a:solidFill>
                          <a:srgbClr val="0070C0"/>
                        </a:solidFill>
                        <a:latin typeface="Sport Day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500" dirty="0">
                        <a:latin typeface="Sport Day" pitchFamily="50" charset="0"/>
                      </a:endParaRPr>
                    </a:p>
                    <a:p>
                      <a:pPr algn="ctr"/>
                      <a:r>
                        <a:rPr lang="en-US" altLang="zh-CN" dirty="0">
                          <a:latin typeface="Sport Day" pitchFamily="50" charset="0"/>
                        </a:rPr>
                        <a:t>NGUYÊN</a:t>
                      </a:r>
                      <a:endParaRPr lang="zh-CN" altLang="en-US" dirty="0">
                        <a:latin typeface="Sport Day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73492145"/>
                  </a:ext>
                </a:extLst>
              </a:tr>
              <a:tr h="578675">
                <a:tc>
                  <a:txBody>
                    <a:bodyPr/>
                    <a:lstStyle/>
                    <a:p>
                      <a:endParaRPr lang="en-US" altLang="zh-CN" sz="500" dirty="0">
                        <a:solidFill>
                          <a:srgbClr val="0070C0"/>
                        </a:solidFill>
                        <a:latin typeface="Sport Day" pitchFamily="50" charset="0"/>
                      </a:endParaRPr>
                    </a:p>
                    <a:p>
                      <a:r>
                        <a:rPr lang="en-US" altLang="zh-CN" sz="1600" dirty="0">
                          <a:solidFill>
                            <a:srgbClr val="0070C0"/>
                          </a:solidFill>
                          <a:latin typeface="Sport Day" pitchFamily="50" charset="0"/>
                        </a:rPr>
                        <a:t>Your friend</a:t>
                      </a:r>
                      <a:endParaRPr lang="zh-CN" altLang="en-US" sz="1600" dirty="0">
                        <a:solidFill>
                          <a:srgbClr val="0070C0"/>
                        </a:solidFill>
                        <a:latin typeface="Sport Day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500" dirty="0">
                        <a:latin typeface="Sport Day" pitchFamily="50" charset="0"/>
                      </a:endParaRPr>
                    </a:p>
                    <a:p>
                      <a:pPr algn="ctr"/>
                      <a:r>
                        <a:rPr lang="en-US" altLang="zh-CN" dirty="0">
                          <a:latin typeface="Sport Day" pitchFamily="50" charset="0"/>
                        </a:rPr>
                        <a:t>…………………………………………………</a:t>
                      </a:r>
                      <a:endParaRPr lang="zh-CN" altLang="en-US" dirty="0">
                        <a:latin typeface="Sport Day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36426692"/>
                  </a:ext>
                </a:extLst>
              </a:tr>
              <a:tr h="578675">
                <a:tc>
                  <a:txBody>
                    <a:bodyPr/>
                    <a:lstStyle/>
                    <a:p>
                      <a:endParaRPr lang="en-US" altLang="zh-CN" sz="500" dirty="0">
                        <a:solidFill>
                          <a:srgbClr val="0070C0"/>
                        </a:solidFill>
                        <a:latin typeface="Sport Day" pitchFamily="50" charset="0"/>
                      </a:endParaRPr>
                    </a:p>
                    <a:p>
                      <a:r>
                        <a:rPr lang="en-US" altLang="zh-CN" sz="1600" dirty="0">
                          <a:solidFill>
                            <a:srgbClr val="0070C0"/>
                          </a:solidFill>
                          <a:latin typeface="Sport Day" pitchFamily="50" charset="0"/>
                        </a:rPr>
                        <a:t>Your grandma / grandpa</a:t>
                      </a:r>
                      <a:endParaRPr lang="zh-CN" altLang="en-US" sz="1600" dirty="0">
                        <a:solidFill>
                          <a:srgbClr val="0070C0"/>
                        </a:solidFill>
                        <a:latin typeface="Sport Day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zh-CN" sz="500" dirty="0">
                        <a:latin typeface="Sport Day" pitchFamily="50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Sport Day" pitchFamily="50" charset="0"/>
                        </a:rPr>
                        <a:t>…………………………………………………</a:t>
                      </a:r>
                      <a:endParaRPr lang="zh-CN" altLang="en-US" dirty="0">
                        <a:latin typeface="Sport Day" pitchFamily="50" charset="0"/>
                      </a:endParaRPr>
                    </a:p>
                    <a:p>
                      <a:pPr algn="ctr"/>
                      <a:endParaRPr lang="zh-CN" altLang="en-US" dirty="0">
                        <a:latin typeface="Sport Day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21155713"/>
                  </a:ext>
                </a:extLst>
              </a:tr>
              <a:tr h="578675">
                <a:tc>
                  <a:txBody>
                    <a:bodyPr/>
                    <a:lstStyle/>
                    <a:p>
                      <a:endParaRPr lang="en-US" altLang="zh-CN" sz="500" dirty="0">
                        <a:solidFill>
                          <a:srgbClr val="0070C0"/>
                        </a:solidFill>
                        <a:latin typeface="Sport Day" pitchFamily="50" charset="0"/>
                      </a:endParaRPr>
                    </a:p>
                    <a:p>
                      <a:r>
                        <a:rPr lang="en-US" altLang="zh-CN" sz="1600" dirty="0">
                          <a:solidFill>
                            <a:srgbClr val="0070C0"/>
                          </a:solidFill>
                          <a:latin typeface="Sport Day" pitchFamily="50" charset="0"/>
                        </a:rPr>
                        <a:t>Your mom / dad</a:t>
                      </a:r>
                      <a:endParaRPr lang="zh-CN" altLang="en-US" sz="1600" dirty="0">
                        <a:solidFill>
                          <a:srgbClr val="0070C0"/>
                        </a:solidFill>
                        <a:latin typeface="Sport Day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zh-CN" sz="500" dirty="0">
                        <a:latin typeface="Sport Day" pitchFamily="50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Sport Day" pitchFamily="50" charset="0"/>
                        </a:rPr>
                        <a:t>…………………………………………………</a:t>
                      </a:r>
                      <a:endParaRPr lang="zh-CN" altLang="en-US" dirty="0">
                        <a:latin typeface="Sport Day" pitchFamily="50" charset="0"/>
                      </a:endParaRPr>
                    </a:p>
                    <a:p>
                      <a:pPr algn="ctr"/>
                      <a:endParaRPr lang="zh-CN" altLang="en-US" dirty="0">
                        <a:latin typeface="Sport Day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89260336"/>
                  </a:ext>
                </a:extLst>
              </a:tr>
              <a:tr h="578675">
                <a:tc>
                  <a:txBody>
                    <a:bodyPr/>
                    <a:lstStyle/>
                    <a:p>
                      <a:endParaRPr lang="en-US" altLang="zh-CN" sz="500" dirty="0">
                        <a:solidFill>
                          <a:srgbClr val="0070C0"/>
                        </a:solidFill>
                        <a:latin typeface="Sport Day" pitchFamily="50" charset="0"/>
                      </a:endParaRPr>
                    </a:p>
                    <a:p>
                      <a:r>
                        <a:rPr lang="en-US" altLang="zh-CN" sz="1600" dirty="0">
                          <a:solidFill>
                            <a:srgbClr val="0070C0"/>
                          </a:solidFill>
                          <a:latin typeface="Sport Day" pitchFamily="50" charset="0"/>
                        </a:rPr>
                        <a:t>Your </a:t>
                      </a:r>
                      <a:r>
                        <a:rPr kumimoji="0" lang="en-US" altLang="zh-CN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Sport Day" pitchFamily="50" charset="0"/>
                          <a:cs typeface="Arial"/>
                          <a:sym typeface="Arial"/>
                        </a:rPr>
                        <a:t>sister/brother</a:t>
                      </a:r>
                      <a:endParaRPr lang="zh-CN" altLang="en-US" sz="1600" dirty="0">
                        <a:solidFill>
                          <a:srgbClr val="0070C0"/>
                        </a:solidFill>
                        <a:latin typeface="Sport Day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zh-CN" sz="500" dirty="0">
                        <a:latin typeface="Sport Day" pitchFamily="50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Sport Day" pitchFamily="50" charset="0"/>
                        </a:rPr>
                        <a:t>…………………………………………………</a:t>
                      </a:r>
                      <a:endParaRPr lang="zh-CN" altLang="en-US" dirty="0">
                        <a:latin typeface="Sport Day" pitchFamily="50" charset="0"/>
                      </a:endParaRPr>
                    </a:p>
                    <a:p>
                      <a:pPr algn="ctr"/>
                      <a:endParaRPr lang="zh-CN" altLang="en-US" dirty="0">
                        <a:latin typeface="Sport Day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34470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361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xmlns="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47532" y="168185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/>
              <a:t>WARM-UP</a:t>
            </a:r>
            <a:endParaRPr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xmlns="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1" y="2394376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/>
              <a:t>S</a:t>
            </a:r>
            <a:r>
              <a:rPr lang="en" sz="6000" dirty="0" smtClean="0"/>
              <a:t>ing with me!</a:t>
            </a:r>
            <a:endParaRPr sz="6000" dirty="0"/>
          </a:p>
        </p:txBody>
      </p:sp>
      <p:pic>
        <p:nvPicPr>
          <p:cNvPr id="14" name="Picture 2" descr="C:\Users\Windows\Desktop\unnamed.gif">
            <a:extLst>
              <a:ext uri="{FF2B5EF4-FFF2-40B4-BE49-F238E27FC236}">
                <a16:creationId xmlns:a16="http://schemas.microsoft.com/office/drawing/2014/main" xmlns="" id="{5759DDAC-34FB-458B-B77F-D2694E0564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524" y="161464"/>
            <a:ext cx="1970224" cy="254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20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73"/>
          <p:cNvGrpSpPr/>
          <p:nvPr/>
        </p:nvGrpSpPr>
        <p:grpSpPr>
          <a:xfrm>
            <a:off x="1839251" y="815122"/>
            <a:ext cx="5251267" cy="4096512"/>
            <a:chOff x="2144600" y="1557475"/>
            <a:chExt cx="3330800" cy="2596750"/>
          </a:xfrm>
        </p:grpSpPr>
        <p:sp>
          <p:nvSpPr>
            <p:cNvPr id="1735" name="Google Shape;1735;p73"/>
            <p:cNvSpPr/>
            <p:nvPr/>
          </p:nvSpPr>
          <p:spPr>
            <a:xfrm>
              <a:off x="2144600" y="1557475"/>
              <a:ext cx="3330800" cy="2596750"/>
            </a:xfrm>
            <a:custGeom>
              <a:avLst/>
              <a:gdLst/>
              <a:ahLst/>
              <a:cxnLst/>
              <a:rect l="l" t="t" r="r" b="b"/>
              <a:pathLst>
                <a:path w="133232" h="103870" extrusionOk="0">
                  <a:moveTo>
                    <a:pt x="129564" y="869"/>
                  </a:moveTo>
                  <a:cubicBezTo>
                    <a:pt x="130314" y="869"/>
                    <a:pt x="131017" y="1155"/>
                    <a:pt x="131541" y="1691"/>
                  </a:cubicBezTo>
                  <a:cubicBezTo>
                    <a:pt x="132065" y="2215"/>
                    <a:pt x="132362" y="2917"/>
                    <a:pt x="132362" y="3655"/>
                  </a:cubicBezTo>
                  <a:lnTo>
                    <a:pt x="132362" y="6239"/>
                  </a:lnTo>
                  <a:lnTo>
                    <a:pt x="870" y="6239"/>
                  </a:lnTo>
                  <a:lnTo>
                    <a:pt x="870" y="3655"/>
                  </a:lnTo>
                  <a:cubicBezTo>
                    <a:pt x="870" y="2917"/>
                    <a:pt x="1167" y="2215"/>
                    <a:pt x="1691" y="1691"/>
                  </a:cubicBezTo>
                  <a:cubicBezTo>
                    <a:pt x="2215" y="1155"/>
                    <a:pt x="2918" y="869"/>
                    <a:pt x="3668" y="869"/>
                  </a:cubicBezTo>
                  <a:close/>
                  <a:moveTo>
                    <a:pt x="132362" y="7108"/>
                  </a:moveTo>
                  <a:lnTo>
                    <a:pt x="132362" y="76771"/>
                  </a:lnTo>
                  <a:lnTo>
                    <a:pt x="870" y="76771"/>
                  </a:lnTo>
                  <a:lnTo>
                    <a:pt x="870" y="7108"/>
                  </a:lnTo>
                  <a:close/>
                  <a:moveTo>
                    <a:pt x="132362" y="77641"/>
                  </a:moveTo>
                  <a:lnTo>
                    <a:pt x="132362" y="82939"/>
                  </a:lnTo>
                  <a:cubicBezTo>
                    <a:pt x="132362" y="83677"/>
                    <a:pt x="132065" y="84379"/>
                    <a:pt x="131541" y="84903"/>
                  </a:cubicBezTo>
                  <a:cubicBezTo>
                    <a:pt x="131017" y="85439"/>
                    <a:pt x="130314" y="85725"/>
                    <a:pt x="129564" y="85725"/>
                  </a:cubicBezTo>
                  <a:lnTo>
                    <a:pt x="3668" y="85725"/>
                  </a:lnTo>
                  <a:cubicBezTo>
                    <a:pt x="2918" y="85725"/>
                    <a:pt x="2215" y="85439"/>
                    <a:pt x="1691" y="84903"/>
                  </a:cubicBezTo>
                  <a:cubicBezTo>
                    <a:pt x="1167" y="84379"/>
                    <a:pt x="870" y="83677"/>
                    <a:pt x="870" y="82939"/>
                  </a:cubicBezTo>
                  <a:lnTo>
                    <a:pt x="870" y="77641"/>
                  </a:lnTo>
                  <a:close/>
                  <a:moveTo>
                    <a:pt x="78987" y="86594"/>
                  </a:moveTo>
                  <a:lnTo>
                    <a:pt x="78987" y="86665"/>
                  </a:lnTo>
                  <a:cubicBezTo>
                    <a:pt x="79058" y="94214"/>
                    <a:pt x="80951" y="97560"/>
                    <a:pt x="82082" y="98881"/>
                  </a:cubicBezTo>
                  <a:lnTo>
                    <a:pt x="82177" y="99000"/>
                  </a:lnTo>
                  <a:lnTo>
                    <a:pt x="51043" y="99000"/>
                  </a:lnTo>
                  <a:lnTo>
                    <a:pt x="51150" y="98881"/>
                  </a:lnTo>
                  <a:cubicBezTo>
                    <a:pt x="52281" y="97560"/>
                    <a:pt x="54174" y="94214"/>
                    <a:pt x="54257" y="86665"/>
                  </a:cubicBezTo>
                  <a:lnTo>
                    <a:pt x="54257" y="86594"/>
                  </a:lnTo>
                  <a:close/>
                  <a:moveTo>
                    <a:pt x="89833" y="99869"/>
                  </a:moveTo>
                  <a:cubicBezTo>
                    <a:pt x="90417" y="99869"/>
                    <a:pt x="91071" y="100108"/>
                    <a:pt x="91595" y="100501"/>
                  </a:cubicBezTo>
                  <a:cubicBezTo>
                    <a:pt x="92155" y="100917"/>
                    <a:pt x="92464" y="101453"/>
                    <a:pt x="92464" y="101965"/>
                  </a:cubicBezTo>
                  <a:lnTo>
                    <a:pt x="92464" y="103001"/>
                  </a:lnTo>
                  <a:lnTo>
                    <a:pt x="40768" y="103001"/>
                  </a:lnTo>
                  <a:lnTo>
                    <a:pt x="40768" y="101965"/>
                  </a:lnTo>
                  <a:cubicBezTo>
                    <a:pt x="40768" y="101453"/>
                    <a:pt x="41089" y="100917"/>
                    <a:pt x="41637" y="100501"/>
                  </a:cubicBezTo>
                  <a:cubicBezTo>
                    <a:pt x="42161" y="100108"/>
                    <a:pt x="42815" y="99869"/>
                    <a:pt x="43399" y="99869"/>
                  </a:cubicBezTo>
                  <a:close/>
                  <a:moveTo>
                    <a:pt x="3668" y="0"/>
                  </a:moveTo>
                  <a:cubicBezTo>
                    <a:pt x="1644" y="0"/>
                    <a:pt x="1" y="1643"/>
                    <a:pt x="1" y="3655"/>
                  </a:cubicBezTo>
                  <a:lnTo>
                    <a:pt x="1" y="82939"/>
                  </a:lnTo>
                  <a:cubicBezTo>
                    <a:pt x="1" y="84951"/>
                    <a:pt x="1644" y="86594"/>
                    <a:pt x="3668" y="86594"/>
                  </a:cubicBezTo>
                  <a:lnTo>
                    <a:pt x="53388" y="86594"/>
                  </a:lnTo>
                  <a:lnTo>
                    <a:pt x="53388" y="86665"/>
                  </a:lnTo>
                  <a:cubicBezTo>
                    <a:pt x="53329" y="91940"/>
                    <a:pt x="52352" y="95000"/>
                    <a:pt x="51555" y="96643"/>
                  </a:cubicBezTo>
                  <a:cubicBezTo>
                    <a:pt x="51066" y="97607"/>
                    <a:pt x="50590" y="98203"/>
                    <a:pt x="50281" y="98536"/>
                  </a:cubicBezTo>
                  <a:cubicBezTo>
                    <a:pt x="50138" y="98691"/>
                    <a:pt x="49995" y="98822"/>
                    <a:pt x="49852" y="98929"/>
                  </a:cubicBezTo>
                  <a:cubicBezTo>
                    <a:pt x="49828" y="98953"/>
                    <a:pt x="49804" y="98965"/>
                    <a:pt x="49781" y="98988"/>
                  </a:cubicBezTo>
                  <a:lnTo>
                    <a:pt x="49757" y="99000"/>
                  </a:lnTo>
                  <a:lnTo>
                    <a:pt x="43411" y="99000"/>
                  </a:lnTo>
                  <a:cubicBezTo>
                    <a:pt x="42601" y="99000"/>
                    <a:pt x="41720" y="99322"/>
                    <a:pt x="41041" y="99858"/>
                  </a:cubicBezTo>
                  <a:cubicBezTo>
                    <a:pt x="40303" y="100441"/>
                    <a:pt x="39898" y="101191"/>
                    <a:pt x="39898" y="101965"/>
                  </a:cubicBezTo>
                  <a:lnTo>
                    <a:pt x="39898" y="103441"/>
                  </a:lnTo>
                  <a:cubicBezTo>
                    <a:pt x="39898" y="103679"/>
                    <a:pt x="40089" y="103870"/>
                    <a:pt x="40339" y="103870"/>
                  </a:cubicBezTo>
                  <a:lnTo>
                    <a:pt x="92905" y="103870"/>
                  </a:lnTo>
                  <a:cubicBezTo>
                    <a:pt x="93143" y="103870"/>
                    <a:pt x="93334" y="103679"/>
                    <a:pt x="93334" y="103441"/>
                  </a:cubicBezTo>
                  <a:lnTo>
                    <a:pt x="93334" y="101977"/>
                  </a:lnTo>
                  <a:cubicBezTo>
                    <a:pt x="93334" y="101191"/>
                    <a:pt x="92929" y="100441"/>
                    <a:pt x="92191" y="99858"/>
                  </a:cubicBezTo>
                  <a:cubicBezTo>
                    <a:pt x="91512" y="99322"/>
                    <a:pt x="90631" y="99000"/>
                    <a:pt x="89833" y="99000"/>
                  </a:cubicBezTo>
                  <a:lnTo>
                    <a:pt x="83475" y="99000"/>
                  </a:lnTo>
                  <a:lnTo>
                    <a:pt x="83451" y="98988"/>
                  </a:lnTo>
                  <a:cubicBezTo>
                    <a:pt x="83166" y="98786"/>
                    <a:pt x="82416" y="98167"/>
                    <a:pt x="81666" y="96631"/>
                  </a:cubicBezTo>
                  <a:cubicBezTo>
                    <a:pt x="80511" y="94262"/>
                    <a:pt x="79891" y="90916"/>
                    <a:pt x="79856" y="86665"/>
                  </a:cubicBezTo>
                  <a:lnTo>
                    <a:pt x="79844" y="86594"/>
                  </a:lnTo>
                  <a:lnTo>
                    <a:pt x="129564" y="86594"/>
                  </a:lnTo>
                  <a:cubicBezTo>
                    <a:pt x="131588" y="86594"/>
                    <a:pt x="133231" y="84951"/>
                    <a:pt x="133231" y="82939"/>
                  </a:cubicBezTo>
                  <a:lnTo>
                    <a:pt x="133231" y="3655"/>
                  </a:lnTo>
                  <a:cubicBezTo>
                    <a:pt x="133231" y="1643"/>
                    <a:pt x="131588" y="0"/>
                    <a:pt x="12956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3"/>
            <p:cNvSpPr/>
            <p:nvPr/>
          </p:nvSpPr>
          <p:spPr>
            <a:xfrm>
              <a:off x="3678425" y="3558900"/>
              <a:ext cx="263150" cy="79800"/>
            </a:xfrm>
            <a:custGeom>
              <a:avLst/>
              <a:gdLst/>
              <a:ahLst/>
              <a:cxnLst/>
              <a:rect l="l" t="t" r="r" b="b"/>
              <a:pathLst>
                <a:path w="10526" h="3192" extrusionOk="0">
                  <a:moveTo>
                    <a:pt x="8930" y="941"/>
                  </a:moveTo>
                  <a:cubicBezTo>
                    <a:pt x="9121" y="941"/>
                    <a:pt x="9275" y="1013"/>
                    <a:pt x="9394" y="1132"/>
                  </a:cubicBezTo>
                  <a:cubicBezTo>
                    <a:pt x="9514" y="1251"/>
                    <a:pt x="9585" y="1417"/>
                    <a:pt x="9585" y="1596"/>
                  </a:cubicBezTo>
                  <a:cubicBezTo>
                    <a:pt x="9585" y="1775"/>
                    <a:pt x="9514" y="1929"/>
                    <a:pt x="9394" y="2048"/>
                  </a:cubicBezTo>
                  <a:cubicBezTo>
                    <a:pt x="9275" y="2167"/>
                    <a:pt x="9121" y="2239"/>
                    <a:pt x="8930" y="2239"/>
                  </a:cubicBezTo>
                  <a:lnTo>
                    <a:pt x="1596" y="2239"/>
                  </a:lnTo>
                  <a:cubicBezTo>
                    <a:pt x="1405" y="2239"/>
                    <a:pt x="1251" y="2167"/>
                    <a:pt x="1132" y="2048"/>
                  </a:cubicBezTo>
                  <a:cubicBezTo>
                    <a:pt x="1012" y="1929"/>
                    <a:pt x="941" y="1775"/>
                    <a:pt x="941" y="1596"/>
                  </a:cubicBezTo>
                  <a:cubicBezTo>
                    <a:pt x="941" y="1417"/>
                    <a:pt x="1012" y="1251"/>
                    <a:pt x="1132" y="1132"/>
                  </a:cubicBezTo>
                  <a:cubicBezTo>
                    <a:pt x="1251" y="1013"/>
                    <a:pt x="1405" y="941"/>
                    <a:pt x="1596" y="941"/>
                  </a:cubicBezTo>
                  <a:close/>
                  <a:moveTo>
                    <a:pt x="1596" y="1"/>
                  </a:moveTo>
                  <a:cubicBezTo>
                    <a:pt x="715" y="1"/>
                    <a:pt x="0" y="715"/>
                    <a:pt x="0" y="1596"/>
                  </a:cubicBezTo>
                  <a:cubicBezTo>
                    <a:pt x="0" y="2477"/>
                    <a:pt x="715" y="3191"/>
                    <a:pt x="1596" y="3191"/>
                  </a:cubicBezTo>
                  <a:lnTo>
                    <a:pt x="8942" y="3191"/>
                  </a:lnTo>
                  <a:cubicBezTo>
                    <a:pt x="9811" y="3191"/>
                    <a:pt x="10526" y="2465"/>
                    <a:pt x="10526" y="1596"/>
                  </a:cubicBezTo>
                  <a:cubicBezTo>
                    <a:pt x="10526" y="715"/>
                    <a:pt x="9811" y="1"/>
                    <a:pt x="894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4" name="Picture 2" descr="C:\Users\Windows\Desktop\unnamed.gif">
            <a:extLst>
              <a:ext uri="{FF2B5EF4-FFF2-40B4-BE49-F238E27FC236}">
                <a16:creationId xmlns:a16="http://schemas.microsoft.com/office/drawing/2014/main" xmlns="" id="{6DAF6AD7-4F86-4EC7-8EBA-727E7C1A2B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709" y="939157"/>
            <a:ext cx="1970224" cy="254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VlcKp3bWH8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055137" y="1096196"/>
            <a:ext cx="4919121" cy="276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xmlns="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4173" y="2227535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smtClean="0">
                <a:solidFill>
                  <a:srgbClr val="002060"/>
                </a:solidFill>
              </a:rPr>
              <a:t>Look, listen and repeat</a:t>
            </a:r>
            <a:r>
              <a:rPr lang="en-US" sz="5400" smtClean="0"/>
              <a:t>.</a:t>
            </a:r>
            <a:endParaRPr sz="5400" dirty="0"/>
          </a:p>
        </p:txBody>
      </p:sp>
      <p:sp>
        <p:nvSpPr>
          <p:cNvPr id="6" name="Google Shape;1247;p62">
            <a:extLst>
              <a:ext uri="{FF2B5EF4-FFF2-40B4-BE49-F238E27FC236}">
                <a16:creationId xmlns:a16="http://schemas.microsoft.com/office/drawing/2014/main" xmlns="" id="{5675D310-DC54-4DC8-96D9-5B32EAC7E36A}"/>
              </a:ext>
            </a:extLst>
          </p:cNvPr>
          <p:cNvSpPr/>
          <p:nvPr/>
        </p:nvSpPr>
        <p:spPr>
          <a:xfrm>
            <a:off x="4086583" y="917255"/>
            <a:ext cx="1080300" cy="1080300"/>
          </a:xfrm>
          <a:prstGeom prst="ellipse">
            <a:avLst/>
          </a:prstGeom>
          <a:solidFill>
            <a:srgbClr val="00B0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1250;p62">
            <a:extLst>
              <a:ext uri="{FF2B5EF4-FFF2-40B4-BE49-F238E27FC236}">
                <a16:creationId xmlns:a16="http://schemas.microsoft.com/office/drawing/2014/main" xmlns="" id="{80A0EF12-9942-43A7-B0B7-C766A6805593}"/>
              </a:ext>
            </a:extLst>
          </p:cNvPr>
          <p:cNvSpPr txBox="1"/>
          <p:nvPr/>
        </p:nvSpPr>
        <p:spPr>
          <a:xfrm>
            <a:off x="4142578" y="1132752"/>
            <a:ext cx="968307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1</a:t>
            </a:r>
            <a:endParaRPr sz="40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364787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 015">
            <a:hlinkClick r:id="" action="ppaction://media"/>
            <a:extLst>
              <a:ext uri="{FF2B5EF4-FFF2-40B4-BE49-F238E27FC236}">
                <a16:creationId xmlns:a16="http://schemas.microsoft.com/office/drawing/2014/main" xmlns="" id="{C533E318-ED0E-43FD-82BD-7D2655745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34825" y="397564"/>
            <a:ext cx="508349" cy="5083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880" y="412063"/>
            <a:ext cx="4558006" cy="493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3825" t="2718" r="1002" b="1630"/>
          <a:stretch/>
        </p:blipFill>
        <p:spPr>
          <a:xfrm>
            <a:off x="673449" y="1310640"/>
            <a:ext cx="3909075" cy="2733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l="1" r="1239"/>
          <a:stretch/>
        </p:blipFill>
        <p:spPr>
          <a:xfrm>
            <a:off x="4815840" y="1391960"/>
            <a:ext cx="4023360" cy="277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0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xmlns="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1307" y="2241975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smtClean="0">
                <a:solidFill>
                  <a:srgbClr val="002060"/>
                </a:solidFill>
              </a:rPr>
              <a:t>Listen, point and say</a:t>
            </a:r>
            <a:endParaRPr sz="5400" dirty="0">
              <a:solidFill>
                <a:srgbClr val="002060"/>
              </a:solidFill>
            </a:endParaRPr>
          </a:p>
        </p:txBody>
      </p:sp>
      <p:sp>
        <p:nvSpPr>
          <p:cNvPr id="5" name="Google Shape;1246;p62">
            <a:extLst>
              <a:ext uri="{FF2B5EF4-FFF2-40B4-BE49-F238E27FC236}">
                <a16:creationId xmlns:a16="http://schemas.microsoft.com/office/drawing/2014/main" xmlns="" id="{F622577E-45CF-4ED3-9F80-F16E7BDB5FD6}"/>
              </a:ext>
            </a:extLst>
          </p:cNvPr>
          <p:cNvSpPr/>
          <p:nvPr/>
        </p:nvSpPr>
        <p:spPr>
          <a:xfrm>
            <a:off x="3873864" y="1081154"/>
            <a:ext cx="1080300" cy="10803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1249;p62">
            <a:extLst>
              <a:ext uri="{FF2B5EF4-FFF2-40B4-BE49-F238E27FC236}">
                <a16:creationId xmlns:a16="http://schemas.microsoft.com/office/drawing/2014/main" xmlns="" id="{CAF0410F-CECD-4248-A055-2089F66633D2}"/>
              </a:ext>
            </a:extLst>
          </p:cNvPr>
          <p:cNvSpPr txBox="1"/>
          <p:nvPr/>
        </p:nvSpPr>
        <p:spPr>
          <a:xfrm>
            <a:off x="3953418" y="1293780"/>
            <a:ext cx="921191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2</a:t>
            </a:r>
            <a:endParaRPr sz="40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225144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21299"/>
            <a:ext cx="8982075" cy="3474818"/>
          </a:xfrm>
          <a:prstGeom prst="rect">
            <a:avLst/>
          </a:prstGeom>
        </p:spPr>
      </p:pic>
      <p:pic>
        <p:nvPicPr>
          <p:cNvPr id="4" name="Track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99355" y="13735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rning Greetings with Social DIstancing by Slidesgo">
  <a:themeElements>
    <a:clrScheme name="Simple Light">
      <a:dk1>
        <a:srgbClr val="407E79"/>
      </a:dk1>
      <a:lt1>
        <a:srgbClr val="D3F2F4"/>
      </a:lt1>
      <a:dk2>
        <a:srgbClr val="5DC1AE"/>
      </a:dk2>
      <a:lt2>
        <a:srgbClr val="4C9A93"/>
      </a:lt2>
      <a:accent1>
        <a:srgbClr val="FFE4CD"/>
      </a:accent1>
      <a:accent2>
        <a:srgbClr val="FFA012"/>
      </a:accent2>
      <a:accent3>
        <a:srgbClr val="FF9CA6"/>
      </a:accent3>
      <a:accent4>
        <a:srgbClr val="FFDC8D"/>
      </a:accent4>
      <a:accent5>
        <a:srgbClr val="FFC127"/>
      </a:accent5>
      <a:accent6>
        <a:srgbClr val="FFFFFF"/>
      </a:accent6>
      <a:hlink>
        <a:srgbClr val="4C9A9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1192</TotalTime>
  <Words>268</Words>
  <Application>Microsoft Office PowerPoint</Application>
  <PresentationFormat>On-screen Show (16:9)</PresentationFormat>
  <Paragraphs>87</Paragraphs>
  <Slides>25</Slides>
  <Notes>24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Comfortaa</vt:lpstr>
      <vt:lpstr>Pangolin</vt:lpstr>
      <vt:lpstr>#9Slide07 SVNAppleberry</vt:lpstr>
      <vt:lpstr>Cambria</vt:lpstr>
      <vt:lpstr>Delius Swash Caps</vt:lpstr>
      <vt:lpstr>Hammersmith One</vt:lpstr>
      <vt:lpstr>Times New Roman</vt:lpstr>
      <vt:lpstr>Script MT Bold</vt:lpstr>
      <vt:lpstr>Sport Day</vt:lpstr>
      <vt:lpstr>Coming Soon</vt:lpstr>
      <vt:lpstr>Morning Greetings with Social DIstancing by Slidesgo</vt:lpstr>
      <vt:lpstr>Our names</vt:lpstr>
      <vt:lpstr>PowerPoint Presentation</vt:lpstr>
      <vt:lpstr>WARM-UP</vt:lpstr>
      <vt:lpstr>Sing with me!</vt:lpstr>
      <vt:lpstr>PowerPoint Presentation</vt:lpstr>
      <vt:lpstr>Look, listen and repeat.</vt:lpstr>
      <vt:lpstr>PowerPoint Presentation</vt:lpstr>
      <vt:lpstr>Listen, point and say</vt:lpstr>
      <vt:lpstr>PowerPoint Presentation</vt:lpstr>
      <vt:lpstr>PowerPoint Presentation</vt:lpstr>
      <vt:lpstr>PowerPoint Presentation</vt:lpstr>
      <vt:lpstr>Blow up balloons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4</vt:lpstr>
      <vt:lpstr>PowerPoint Presentation</vt:lpstr>
      <vt:lpstr>PowerPoint Presentation</vt:lpstr>
      <vt:lpstr>FUN TIME</vt:lpstr>
      <vt:lpstr>Let’s ask people around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Greetings with Social Distancing</dc:title>
  <dc:creator>Lien Chip</dc:creator>
  <cp:lastModifiedBy>Admin</cp:lastModifiedBy>
  <cp:revision>33</cp:revision>
  <dcterms:modified xsi:type="dcterms:W3CDTF">2024-09-15T04:15:20Z</dcterms:modified>
</cp:coreProperties>
</file>