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2" r:id="rId4"/>
    <p:sldId id="263" r:id="rId5"/>
    <p:sldId id="264" r:id="rId6"/>
    <p:sldId id="265" r:id="rId7"/>
    <p:sldId id="278" r:id="rId8"/>
    <p:sldId id="257" r:id="rId9"/>
    <p:sldId id="258" r:id="rId10"/>
    <p:sldId id="259" r:id="rId11"/>
    <p:sldId id="260" r:id="rId12"/>
    <p:sldId id="261" r:id="rId13"/>
    <p:sldId id="266" r:id="rId14"/>
    <p:sldId id="267" r:id="rId15"/>
    <p:sldId id="280" r:id="rId16"/>
    <p:sldId id="279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7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0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7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1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5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0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6E07-11E0-4150-B5F4-9C67F946E4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E0BBE-E578-47BC-906C-6EB0CA94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0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972" t="29228" r="3941" b="22978"/>
          <a:stretch/>
        </p:blipFill>
        <p:spPr>
          <a:xfrm>
            <a:off x="201706" y="1156446"/>
            <a:ext cx="11591365" cy="5553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99" y="0"/>
            <a:ext cx="6925235" cy="8606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FF0000"/>
                </a:solidFill>
              </a:rPr>
              <a:t>1.</a:t>
            </a:r>
            <a:r>
              <a:rPr lang="en-US" sz="5000" dirty="0">
                <a:solidFill>
                  <a:srgbClr val="FF0000"/>
                </a:solidFill>
              </a:rPr>
              <a:t> Look, listen and repeat</a:t>
            </a:r>
          </a:p>
        </p:txBody>
      </p:sp>
      <p:pic>
        <p:nvPicPr>
          <p:cNvPr id="7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8459" y="9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63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4.</a:t>
            </a:r>
            <a:r>
              <a:rPr lang="en-US" dirty="0">
                <a:solidFill>
                  <a:srgbClr val="FF0000"/>
                </a:solidFill>
              </a:rPr>
              <a:t> Listen and circle.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80" t="22633" r="4709" b="21741"/>
          <a:stretch/>
        </p:blipFill>
        <p:spPr>
          <a:xfrm>
            <a:off x="0" y="954740"/>
            <a:ext cx="12192000" cy="5903260"/>
          </a:xfrm>
          <a:prstGeom prst="rect">
            <a:avLst/>
          </a:prstGeom>
        </p:spPr>
      </p:pic>
      <p:pic>
        <p:nvPicPr>
          <p:cNvPr id="5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49364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59306" y="5647765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F0"/>
                </a:solidFill>
              </a:rPr>
              <a:t>b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67600" y="5647765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803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6"/>
            <a:ext cx="10515600" cy="76442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5.</a:t>
            </a:r>
            <a:r>
              <a:rPr lang="en-US" dirty="0">
                <a:solidFill>
                  <a:srgbClr val="FF0000"/>
                </a:solidFill>
              </a:rPr>
              <a:t> Look, complete and read.</a:t>
            </a:r>
          </a:p>
        </p:txBody>
      </p:sp>
      <p:pic>
        <p:nvPicPr>
          <p:cNvPr id="1026" name="Picture 2" descr="https://cdn.sachmem.vn/public/images/v3/TA3SHSDEMO/images/U1_L1_5_15333af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" y="682625"/>
            <a:ext cx="4005694" cy="207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sachmem.vn/public/images/v3/TA3SHSDEMO/images/U1_L1_5_2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1" y="409154"/>
            <a:ext cx="4380753" cy="23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sachmem.vn/public/images/v3/TA3SHSDEMO/images/U1_L1_5_3e7c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" y="3429000"/>
            <a:ext cx="4409105" cy="24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sachmem.vn/public/images/v3/TA3SHSDEMO/images/U1_L1_5_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700" y="3418822"/>
            <a:ext cx="4917114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18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6"/>
            <a:ext cx="10515600" cy="76442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5.</a:t>
            </a:r>
            <a:r>
              <a:rPr lang="en-US" dirty="0">
                <a:solidFill>
                  <a:srgbClr val="FF0000"/>
                </a:solidFill>
              </a:rPr>
              <a:t> Look, complete and read.</a:t>
            </a:r>
          </a:p>
        </p:txBody>
      </p:sp>
      <p:pic>
        <p:nvPicPr>
          <p:cNvPr id="1026" name="Picture 2" descr="https://cdn.sachmem.vn/public/images/v3/TA3SHSDEMO/images/U1_L1_5_15333af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" y="682625"/>
            <a:ext cx="4005694" cy="207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sachmem.vn/public/images/v3/TA3SHSDEMO/images/U1_L1_5_2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1" y="409154"/>
            <a:ext cx="4380753" cy="23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sachmem.vn/public/images/v3/TA3SHSDEMO/images/U1_L1_5_3e7c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" y="3429000"/>
            <a:ext cx="4409105" cy="24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sachmem.vn/public/images/v3/TA3SHSDEMO/images/U1_L1_5_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700" y="3418822"/>
            <a:ext cx="4917114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130" y="2756647"/>
            <a:ext cx="661442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1. </a:t>
            </a:r>
            <a:r>
              <a:rPr lang="en-US" dirty="0" smtClean="0"/>
              <a:t>_______, I’m Ben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84700" y="2705521"/>
            <a:ext cx="661442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smtClean="0"/>
              <a:t>_______, I’m Lucy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77" y="5903259"/>
            <a:ext cx="661442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smtClean="0"/>
              <a:t>Hi, Ben, _______ Mai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61353" y="5561994"/>
            <a:ext cx="661442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______Lucy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26936" y="2705521"/>
            <a:ext cx="3292275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Hi (hello)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29562" y="2664572"/>
            <a:ext cx="3292275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Hi (hello)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706642" y="5903259"/>
            <a:ext cx="2055146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I’m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83491" y="5613120"/>
            <a:ext cx="210671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Hi, 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61352" y="6130529"/>
            <a:ext cx="661442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___________Minh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29562" y="6140404"/>
            <a:ext cx="210671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I’m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ack 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8424" y="239806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145" t="14706" r="530" b="11213"/>
          <a:stretch/>
        </p:blipFill>
        <p:spPr>
          <a:xfrm>
            <a:off x="0" y="0"/>
            <a:ext cx="12330952" cy="6858000"/>
          </a:xfrm>
          <a:prstGeom prst="rect">
            <a:avLst/>
          </a:prstGeom>
        </p:spPr>
      </p:pic>
      <p:pic>
        <p:nvPicPr>
          <p:cNvPr id="9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8153" y="544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ack 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6306" y="60325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145" t="13787" r="3320" b="22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5412" y="185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47" y="365125"/>
            <a:ext cx="11111753" cy="3937934"/>
          </a:xfrm>
        </p:spPr>
        <p:txBody>
          <a:bodyPr/>
          <a:lstStyle/>
          <a:p>
            <a:r>
              <a:rPr lang="en-US" dirty="0" smtClean="0"/>
              <a:t>Hi, Mai. How are you?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I’m fine, thank you. And you?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Fine, thanks. </a:t>
            </a:r>
            <a:r>
              <a:rPr lang="en-US" dirty="0" err="1" smtClean="0"/>
              <a:t>Khỏe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3419"/>
            <a:ext cx="6813176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Tuesday- 13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-09-2022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Unit 1: Lesson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7959"/>
            <a:ext cx="5853953" cy="4803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How: </a:t>
            </a:r>
            <a:r>
              <a:rPr lang="en-US" sz="6000" dirty="0" err="1" smtClean="0"/>
              <a:t>như</a:t>
            </a:r>
            <a:r>
              <a:rPr lang="en-US" sz="6000" dirty="0" smtClean="0"/>
              <a:t> </a:t>
            </a:r>
            <a:r>
              <a:rPr lang="en-US" sz="6000" dirty="0" err="1" smtClean="0"/>
              <a:t>thế</a:t>
            </a:r>
            <a:r>
              <a:rPr lang="en-US" sz="6000" dirty="0" smtClean="0"/>
              <a:t> </a:t>
            </a:r>
            <a:r>
              <a:rPr lang="en-US" sz="6000" dirty="0" err="1" smtClean="0"/>
              <a:t>nào</a:t>
            </a:r>
            <a:endParaRPr lang="en-US" sz="6000" dirty="0" smtClean="0"/>
          </a:p>
          <a:p>
            <a:pPr marL="0" indent="0">
              <a:buNone/>
            </a:pPr>
            <a:r>
              <a:rPr lang="en-US" sz="6000" dirty="0" smtClean="0"/>
              <a:t>Fine: </a:t>
            </a:r>
            <a:r>
              <a:rPr lang="en-US" sz="6000" dirty="0" err="1" smtClean="0"/>
              <a:t>tốt</a:t>
            </a:r>
            <a:r>
              <a:rPr lang="en-US" sz="6000" dirty="0" smtClean="0"/>
              <a:t> </a:t>
            </a:r>
            <a:r>
              <a:rPr lang="en-US" sz="6000" dirty="0" err="1" smtClean="0"/>
              <a:t>khỏe</a:t>
            </a:r>
            <a:endParaRPr lang="en-US" sz="6000" dirty="0" smtClean="0"/>
          </a:p>
          <a:p>
            <a:pPr marL="0" indent="0">
              <a:buNone/>
            </a:pPr>
            <a:r>
              <a:rPr lang="en-US" sz="6000" dirty="0" smtClean="0"/>
              <a:t>goodbye= bye: </a:t>
            </a:r>
            <a:r>
              <a:rPr lang="en-US" sz="6000" dirty="0" err="1" smtClean="0"/>
              <a:t>tạm</a:t>
            </a:r>
            <a:r>
              <a:rPr lang="en-US" sz="6000" dirty="0" smtClean="0"/>
              <a:t> </a:t>
            </a:r>
            <a:r>
              <a:rPr lang="en-US" sz="6000" dirty="0" err="1" smtClean="0"/>
              <a:t>biệt</a:t>
            </a:r>
            <a:endParaRPr lang="en-US" sz="6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53953" y="1488982"/>
            <a:ext cx="6338047" cy="480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dirty="0" smtClean="0"/>
              <a:t>Thank you: </a:t>
            </a:r>
            <a:r>
              <a:rPr lang="en-US" sz="6000" dirty="0" err="1" smtClean="0"/>
              <a:t>cảm</a:t>
            </a:r>
            <a:r>
              <a:rPr lang="en-US" sz="6000" dirty="0" smtClean="0"/>
              <a:t> </a:t>
            </a:r>
            <a:r>
              <a:rPr lang="en-US" sz="6000" dirty="0" err="1" smtClean="0"/>
              <a:t>ơn</a:t>
            </a:r>
            <a:endParaRPr lang="en-US" sz="6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000" dirty="0" smtClean="0"/>
              <a:t>Thanks: </a:t>
            </a:r>
            <a:r>
              <a:rPr lang="en-US" sz="6000" dirty="0" err="1" smtClean="0"/>
              <a:t>cảm</a:t>
            </a:r>
            <a:r>
              <a:rPr lang="en-US" sz="6000" dirty="0" smtClean="0"/>
              <a:t> </a:t>
            </a:r>
            <a:r>
              <a:rPr lang="en-US" sz="6000" dirty="0" err="1" smtClean="0"/>
              <a:t>ơn</a:t>
            </a:r>
            <a:endParaRPr lang="en-US" sz="6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000" dirty="0" smtClean="0"/>
              <a:t>Are: </a:t>
            </a:r>
            <a:r>
              <a:rPr lang="en-US" sz="6000" dirty="0" err="1" smtClean="0"/>
              <a:t>thì</a:t>
            </a:r>
            <a:r>
              <a:rPr lang="en-US" sz="6000" dirty="0" smtClean="0"/>
              <a:t>, </a:t>
            </a:r>
            <a:r>
              <a:rPr lang="en-US" sz="6000" dirty="0" err="1" smtClean="0"/>
              <a:t>là</a:t>
            </a:r>
            <a:endParaRPr lang="en-US" sz="6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000" dirty="0" smtClean="0"/>
              <a:t>You: </a:t>
            </a:r>
            <a:r>
              <a:rPr lang="en-US" sz="6000" dirty="0" err="1" smtClean="0"/>
              <a:t>bạn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939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4" y="1171948"/>
            <a:ext cx="5974976" cy="1325563"/>
          </a:xfrm>
        </p:spPr>
        <p:txBody>
          <a:bodyPr/>
          <a:lstStyle/>
          <a:p>
            <a:r>
              <a:rPr lang="en-US" dirty="0"/>
              <a:t>Hi. How are you?</a:t>
            </a:r>
          </a:p>
        </p:txBody>
      </p:sp>
      <p:pic>
        <p:nvPicPr>
          <p:cNvPr id="7170" name="Picture 2" descr="https://cdn.sachmem.vn/public/images/v3/TA3SHSDEMO/images/Unit1/Listen%2C%20point%20and%20say/U1_L2_2/1a_ful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3"/>
          <a:stretch/>
        </p:blipFill>
        <p:spPr bwMode="auto">
          <a:xfrm>
            <a:off x="276599" y="2245659"/>
            <a:ext cx="51022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.sachmem.vn/public/images/v3/TA3SHSDEMO/images/%E1%BA%A2nh%20TA3/Unit1/Listen%2C%20point%20and%20say/U1_L2_2_1/2b_full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47" y="2245660"/>
            <a:ext cx="5124449" cy="44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0515600" cy="1021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2.</a:t>
            </a:r>
            <a:r>
              <a:rPr lang="en-US" dirty="0">
                <a:solidFill>
                  <a:srgbClr val="FF0000"/>
                </a:solidFill>
              </a:rPr>
              <a:t> Listen, point and say.</a:t>
            </a:r>
          </a:p>
        </p:txBody>
      </p:sp>
      <p:pic>
        <p:nvPicPr>
          <p:cNvPr id="5" name="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394" y="277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05" t="13758" r="2389" b="11213"/>
          <a:stretch/>
        </p:blipFill>
        <p:spPr>
          <a:xfrm>
            <a:off x="0" y="0"/>
            <a:ext cx="12192000" cy="68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4.</a:t>
            </a:r>
            <a:r>
              <a:rPr lang="en-US" dirty="0">
                <a:solidFill>
                  <a:srgbClr val="FF0000"/>
                </a:solidFill>
              </a:rPr>
              <a:t> Listen and number.</a:t>
            </a:r>
          </a:p>
        </p:txBody>
      </p:sp>
      <p:pic>
        <p:nvPicPr>
          <p:cNvPr id="6" name="Track 1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4294" y="223511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662" t="36318" r="3527" b="23043"/>
          <a:stretch/>
        </p:blipFill>
        <p:spPr>
          <a:xfrm>
            <a:off x="134471" y="1860037"/>
            <a:ext cx="11887200" cy="43971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15600" y="5459506"/>
            <a:ext cx="618565" cy="672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06552" y="5470106"/>
            <a:ext cx="618565" cy="672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5716" y="5541683"/>
            <a:ext cx="618565" cy="672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1134" y="5511942"/>
            <a:ext cx="618565" cy="672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157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24" y="500062"/>
            <a:ext cx="6382871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Monday 12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-09-2022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900" dirty="0" smtClean="0"/>
              <a:t>I: </a:t>
            </a:r>
            <a:r>
              <a:rPr lang="en-US" sz="4900" dirty="0" err="1" smtClean="0"/>
              <a:t>tôi</a:t>
            </a: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Am: </a:t>
            </a:r>
            <a:r>
              <a:rPr lang="en-US" sz="4900" dirty="0" err="1" smtClean="0"/>
              <a:t>thì</a:t>
            </a:r>
            <a:r>
              <a:rPr lang="en-US" sz="4900" dirty="0" smtClean="0"/>
              <a:t>, </a:t>
            </a:r>
            <a:r>
              <a:rPr lang="en-US" sz="4900" dirty="0" err="1" smtClean="0"/>
              <a:t>là</a:t>
            </a: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Hello: </a:t>
            </a:r>
            <a:r>
              <a:rPr lang="en-US" sz="4900" dirty="0" err="1" smtClean="0"/>
              <a:t>xin</a:t>
            </a:r>
            <a:r>
              <a:rPr lang="en-US" sz="4900" dirty="0" smtClean="0"/>
              <a:t> </a:t>
            </a:r>
            <a:r>
              <a:rPr lang="en-US" sz="4900" dirty="0" err="1" smtClean="0"/>
              <a:t>chào</a:t>
            </a: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/>
              <a:t>Hi: </a:t>
            </a:r>
            <a:r>
              <a:rPr lang="en-US" sz="4900" dirty="0" err="1" smtClean="0"/>
              <a:t>xin</a:t>
            </a:r>
            <a:r>
              <a:rPr lang="en-US" sz="4900" dirty="0" smtClean="0"/>
              <a:t> </a:t>
            </a:r>
            <a:r>
              <a:rPr lang="en-US" sz="4900" dirty="0" err="1" smtClean="0"/>
              <a:t>chào</a:t>
            </a:r>
            <a:endParaRPr lang="en-US" sz="4900" dirty="0" smtClean="0"/>
          </a:p>
          <a:p>
            <a:pPr marL="0" indent="0">
              <a:buNone/>
            </a:pPr>
            <a:r>
              <a:rPr lang="en-US" sz="4900" dirty="0" smtClean="0">
                <a:solidFill>
                  <a:srgbClr val="FF0000"/>
                </a:solidFill>
              </a:rPr>
              <a:t>I’m = I am</a:t>
            </a:r>
            <a:endParaRPr lang="en-US" sz="4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91" t="12840" r="39286" b="25735"/>
          <a:stretch/>
        </p:blipFill>
        <p:spPr>
          <a:xfrm>
            <a:off x="0" y="0"/>
            <a:ext cx="12191999" cy="69521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441141" y="3281082"/>
            <a:ext cx="2124635" cy="1344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441141" y="4464424"/>
            <a:ext cx="2232212" cy="16168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575612" y="3186953"/>
            <a:ext cx="2097741" cy="2756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62" t="12656" r="16342" b="156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55" t="13905" r="37427" b="31683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7" name="Track 1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8765" y="22635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826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ack 1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7541" y="418306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6558" t="12435" r="22440" b="2819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628093" y="3649055"/>
            <a:ext cx="1129553" cy="1250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00B0F0"/>
                </a:solidFill>
              </a:rPr>
              <a:t>C</a:t>
            </a:r>
            <a:endParaRPr lang="en-US" sz="5000" dirty="0">
              <a:solidFill>
                <a:srgbClr val="00B0F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3423" y="5764726"/>
            <a:ext cx="1129553" cy="1250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B0F0"/>
                </a:solidFill>
              </a:rPr>
              <a:t>A</a:t>
            </a:r>
          </a:p>
        </p:txBody>
      </p:sp>
      <p:pic>
        <p:nvPicPr>
          <p:cNvPr id="9" name="Track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6705" y="1159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352" t="14614" r="8590" b="115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Track 1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0812" y="36512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6569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6" y="-733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4.</a:t>
            </a:r>
            <a:r>
              <a:rPr lang="en-US" dirty="0">
                <a:solidFill>
                  <a:srgbClr val="FF0000"/>
                </a:solidFill>
              </a:rPr>
              <a:t> Read and circle.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69" t="32613" r="29570" b="22675"/>
          <a:stretch/>
        </p:blipFill>
        <p:spPr>
          <a:xfrm>
            <a:off x="0" y="1062318"/>
            <a:ext cx="12192000" cy="56220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35471" y="1459613"/>
            <a:ext cx="914400" cy="928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6" name="Oval 5"/>
          <p:cNvSpPr/>
          <p:nvPr/>
        </p:nvSpPr>
        <p:spPr>
          <a:xfrm>
            <a:off x="233083" y="2964866"/>
            <a:ext cx="914400" cy="928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00B0F0"/>
                </a:solidFill>
              </a:rPr>
              <a:t>A</a:t>
            </a:r>
            <a:endParaRPr lang="en-US" sz="5000" dirty="0">
              <a:solidFill>
                <a:srgbClr val="00B0F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25506" y="4400526"/>
            <a:ext cx="914400" cy="928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00B0F0"/>
                </a:solidFill>
              </a:rPr>
              <a:t>A</a:t>
            </a:r>
            <a:endParaRPr lang="en-US" sz="5000" dirty="0">
              <a:solidFill>
                <a:srgbClr val="00B0F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135471" y="5756087"/>
            <a:ext cx="914400" cy="928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B0F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243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Monday 19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- 09- 2022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dirty="0" smtClean="0"/>
              <a:t>Class: </a:t>
            </a:r>
            <a:r>
              <a:rPr lang="en-US" sz="4500" dirty="0" err="1" smtClean="0"/>
              <a:t>lớp</a:t>
            </a:r>
            <a:r>
              <a:rPr lang="en-US" sz="4500" dirty="0" smtClean="0"/>
              <a:t> </a:t>
            </a:r>
          </a:p>
          <a:p>
            <a:pPr marL="0" indent="0">
              <a:buNone/>
            </a:pPr>
            <a:r>
              <a:rPr lang="en-US" sz="4500" dirty="0" smtClean="0"/>
              <a:t>Name: </a:t>
            </a:r>
            <a:r>
              <a:rPr lang="en-US" sz="4500" dirty="0" err="1" smtClean="0"/>
              <a:t>tên</a:t>
            </a:r>
            <a:endParaRPr lang="en-US" sz="4500" dirty="0" smtClean="0"/>
          </a:p>
          <a:p>
            <a:pPr marL="0" indent="0">
              <a:buNone/>
            </a:pPr>
            <a:r>
              <a:rPr lang="en-US" sz="4500" dirty="0" smtClean="0"/>
              <a:t>School: </a:t>
            </a:r>
            <a:r>
              <a:rPr lang="en-US" sz="4500" dirty="0" err="1" smtClean="0"/>
              <a:t>trường</a:t>
            </a:r>
            <a:endParaRPr lang="en-US" sz="4500" dirty="0" smtClean="0"/>
          </a:p>
          <a:p>
            <a:pPr marL="0" indent="0">
              <a:buNone/>
            </a:pPr>
            <a:r>
              <a:rPr lang="en-US" sz="4500" dirty="0" smtClean="0"/>
              <a:t>Card: </a:t>
            </a:r>
            <a:r>
              <a:rPr lang="en-US" sz="4500" dirty="0" err="1" smtClean="0"/>
              <a:t>thẻ</a:t>
            </a:r>
            <a:r>
              <a:rPr lang="en-US" sz="4500" dirty="0" smtClean="0"/>
              <a:t>, </a:t>
            </a:r>
            <a:r>
              <a:rPr lang="en-US" sz="4500" dirty="0" err="1" smtClean="0"/>
              <a:t>nhãn</a:t>
            </a:r>
            <a:endParaRPr lang="en-US" sz="4500" dirty="0" smtClean="0"/>
          </a:p>
          <a:p>
            <a:pPr marL="0" indent="0">
              <a:buNone/>
            </a:pPr>
            <a:r>
              <a:rPr lang="en-US" sz="4500" dirty="0" smtClean="0"/>
              <a:t>Pupil: </a:t>
            </a:r>
            <a:r>
              <a:rPr lang="en-US" sz="4500" dirty="0" err="1" smtClean="0"/>
              <a:t>học</a:t>
            </a:r>
            <a:r>
              <a:rPr lang="en-US" sz="4500" dirty="0" smtClean="0"/>
              <a:t> </a:t>
            </a:r>
            <a:r>
              <a:rPr lang="en-US" sz="4500" dirty="0" err="1" smtClean="0"/>
              <a:t>sinh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9493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740" y="935598"/>
            <a:ext cx="1931894" cy="872004"/>
          </a:xfrm>
        </p:spPr>
        <p:txBody>
          <a:bodyPr/>
          <a:lstStyle/>
          <a:p>
            <a:r>
              <a:rPr lang="en-US" dirty="0" smtClean="0"/>
              <a:t>3/3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227900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Pupil card</a:t>
            </a:r>
          </a:p>
          <a:p>
            <a:r>
              <a:rPr lang="en-US" sz="4800" dirty="0">
                <a:solidFill>
                  <a:srgbClr val="FF0000"/>
                </a:solidFill>
              </a:rPr>
              <a:t>Class:</a:t>
            </a:r>
          </a:p>
          <a:p>
            <a:r>
              <a:rPr lang="en-US" sz="4800" dirty="0">
                <a:solidFill>
                  <a:srgbClr val="FF0000"/>
                </a:solidFill>
              </a:rPr>
              <a:t>Name:</a:t>
            </a:r>
          </a:p>
          <a:p>
            <a:r>
              <a:rPr lang="en-US" sz="4800" dirty="0">
                <a:solidFill>
                  <a:srgbClr val="FF0000"/>
                </a:solidFill>
              </a:rPr>
              <a:t>School:</a:t>
            </a:r>
          </a:p>
          <a:p>
            <a:pPr marL="0" indent="0">
              <a:buNone/>
            </a:pPr>
            <a:endParaRPr lang="en-US" sz="4500" dirty="0" smtClean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0458" y="1647592"/>
            <a:ext cx="3545542" cy="872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Lan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50458" y="2519596"/>
            <a:ext cx="5118848" cy="872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Hon Tre Primary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4851400"/>
            <a:ext cx="2658035" cy="1325563"/>
          </a:xfrm>
        </p:spPr>
        <p:txBody>
          <a:bodyPr/>
          <a:lstStyle/>
          <a:p>
            <a:r>
              <a:rPr lang="en-US" dirty="0" smtClean="0"/>
              <a:t>Ben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cdn.sachmem.vn/public/images/v3/TA3SHSDEMO/images/Unit1/Listen%2C%20point%20and%20say/U1_L1_2/Be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862667"/>
            <a:ext cx="90297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4795837"/>
            <a:ext cx="1676400" cy="1325563"/>
          </a:xfrm>
        </p:spPr>
        <p:txBody>
          <a:bodyPr/>
          <a:lstStyle/>
          <a:p>
            <a:r>
              <a:rPr lang="en-US" dirty="0" smtClean="0"/>
              <a:t>Mai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cdn.sachmem.vn/public/images/v3/TA3SHSDEMO/images/Unit1/Listen%2C%20point%20and%20say/U1_L1_2/Mai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97" y="219916"/>
            <a:ext cx="90297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64" y="5458618"/>
            <a:ext cx="2133600" cy="1325563"/>
          </a:xfrm>
        </p:spPr>
        <p:txBody>
          <a:bodyPr/>
          <a:lstStyle/>
          <a:p>
            <a:r>
              <a:rPr lang="en-US" dirty="0" smtClean="0"/>
              <a:t>Minh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cdn.sachmem.vn/public/images/v3/TA3SHSDEMO/images/Unit1/Listen%2C%20point%20and%20say/U1_L1_2/Min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808178"/>
            <a:ext cx="90297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8332" y="5141538"/>
            <a:ext cx="2805953" cy="1325563"/>
          </a:xfrm>
        </p:spPr>
        <p:txBody>
          <a:bodyPr/>
          <a:lstStyle/>
          <a:p>
            <a:r>
              <a:rPr lang="en-US" dirty="0" smtClean="0"/>
              <a:t>Lucy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cdn.sachmem.vn/public/images/v3/TA3SHSDEMO/images/Unit1/Listen%2C%20point%20and%20say/U1_L1_2/Luc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93" y="360783"/>
            <a:ext cx="90297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Hello, I’m Ben: </a:t>
            </a:r>
            <a:r>
              <a:rPr lang="en-US" dirty="0" err="1" smtClean="0"/>
              <a:t>xin</a:t>
            </a:r>
            <a:r>
              <a:rPr lang="en-US" dirty="0" smtClean="0"/>
              <a:t> </a:t>
            </a:r>
            <a:r>
              <a:rPr lang="en-US" dirty="0" err="1" smtClean="0"/>
              <a:t>chào</a:t>
            </a:r>
            <a:r>
              <a:rPr lang="en-US" dirty="0" smtClean="0"/>
              <a:t>,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Ben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2.</a:t>
            </a:r>
            <a:r>
              <a:rPr lang="en-US" dirty="0">
                <a:solidFill>
                  <a:srgbClr val="FF0000"/>
                </a:solidFill>
              </a:rPr>
              <a:t> Listen, point and say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548" t="13670" r="5927" b="13089"/>
          <a:stretch/>
        </p:blipFill>
        <p:spPr>
          <a:xfrm>
            <a:off x="457200" y="1196788"/>
            <a:ext cx="11564471" cy="5446059"/>
          </a:xfrm>
          <a:prstGeom prst="rect">
            <a:avLst/>
          </a:prstGeom>
        </p:spPr>
      </p:pic>
      <p:pic>
        <p:nvPicPr>
          <p:cNvPr id="5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632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7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75" t="13570" r="1770" b="11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192</Words>
  <Application>Microsoft Office PowerPoint</Application>
  <PresentationFormat>Widescreen</PresentationFormat>
  <Paragraphs>64</Paragraphs>
  <Slides>27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Monday 12th-09-2022</vt:lpstr>
      <vt:lpstr>Ben</vt:lpstr>
      <vt:lpstr>Mai</vt:lpstr>
      <vt:lpstr>Minh</vt:lpstr>
      <vt:lpstr>Lucy</vt:lpstr>
      <vt:lpstr>Hello, I’m Ben: xin chào, mình tên là Ben</vt:lpstr>
      <vt:lpstr>2. Listen, point and say</vt:lpstr>
      <vt:lpstr>PowerPoint Presentation</vt:lpstr>
      <vt:lpstr>4. Listen and circle.</vt:lpstr>
      <vt:lpstr>5. Look, complete and read.</vt:lpstr>
      <vt:lpstr>5. Look, complete and read.</vt:lpstr>
      <vt:lpstr>PowerPoint Presentation</vt:lpstr>
      <vt:lpstr>PowerPoint Presentation</vt:lpstr>
      <vt:lpstr>Hi, Mai. How are you? Bạn có khỏe không? I’m fine, thank you. And you? Mình khỏe cảm ơn còn bạn thì sao Fine, thanks. Khỏe cảm ơn</vt:lpstr>
      <vt:lpstr>Tuesday- 13th-09-2022 Unit 1: Lesson 2</vt:lpstr>
      <vt:lpstr>Hi. How are you?</vt:lpstr>
      <vt:lpstr>PowerPoint Presentation</vt:lpstr>
      <vt:lpstr>4. 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 Read and circle.</vt:lpstr>
      <vt:lpstr>Monday 19th- 09- 2022</vt:lpstr>
      <vt:lpstr>3/3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Dang</dc:creator>
  <cp:lastModifiedBy>Nguyen Dang</cp:lastModifiedBy>
  <cp:revision>38</cp:revision>
  <dcterms:created xsi:type="dcterms:W3CDTF">2022-09-02T05:40:43Z</dcterms:created>
  <dcterms:modified xsi:type="dcterms:W3CDTF">2022-09-20T03:21:32Z</dcterms:modified>
</cp:coreProperties>
</file>