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</p:sldMasterIdLst>
  <p:notesMasterIdLst>
    <p:notesMasterId r:id="rId26"/>
  </p:notesMasterIdLst>
  <p:sldIdLst>
    <p:sldId id="363" r:id="rId3"/>
    <p:sldId id="334" r:id="rId4"/>
    <p:sldId id="366" r:id="rId5"/>
    <p:sldId id="262" r:id="rId6"/>
    <p:sldId id="350" r:id="rId7"/>
    <p:sldId id="346" r:id="rId8"/>
    <p:sldId id="266" r:id="rId9"/>
    <p:sldId id="348" r:id="rId10"/>
    <p:sldId id="349" r:id="rId11"/>
    <p:sldId id="344" r:id="rId12"/>
    <p:sldId id="343" r:id="rId13"/>
    <p:sldId id="352" r:id="rId14"/>
    <p:sldId id="353" r:id="rId15"/>
    <p:sldId id="268" r:id="rId16"/>
    <p:sldId id="259" r:id="rId17"/>
    <p:sldId id="336" r:id="rId18"/>
    <p:sldId id="337" r:id="rId19"/>
    <p:sldId id="340" r:id="rId20"/>
    <p:sldId id="351" r:id="rId21"/>
    <p:sldId id="354" r:id="rId22"/>
    <p:sldId id="362" r:id="rId23"/>
    <p:sldId id="364" r:id="rId24"/>
    <p:sldId id="365" r:id="rId25"/>
  </p:sldIdLst>
  <p:sldSz cx="9144000" cy="5143500" type="screen16x9"/>
  <p:notesSz cx="6858000" cy="9144000"/>
  <p:embeddedFontLst>
    <p:embeddedFont>
      <p:font typeface="Sport Day" charset="0"/>
      <p:bold r:id="rId27"/>
    </p:embeddedFont>
    <p:embeddedFont>
      <p:font typeface="Montserrat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Barlow" charset="0"/>
      <p:regular r:id="rId36"/>
      <p:bold r:id="rId37"/>
      <p:italic r:id="rId38"/>
      <p:boldItalic r:id="rId39"/>
    </p:embeddedFont>
    <p:embeddedFont>
      <p:font typeface="Candara" pitchFamily="34" charset="0"/>
      <p:regular r:id="rId40"/>
      <p:bold r:id="rId41"/>
      <p:italic r:id="rId42"/>
      <p:boldItalic r:id="rId43"/>
    </p:embeddedFont>
    <p:embeddedFont>
      <p:font typeface="Fira Sans Extra Condensed Medium" charset="0"/>
      <p:regular r:id="rId44"/>
      <p:bold r:id="rId45"/>
      <p:italic r:id="rId46"/>
      <p:boldItalic r:id="rId47"/>
    </p:embeddedFont>
    <p:embeddedFont>
      <p:font typeface="Hind" charset="0"/>
      <p:regular r:id="rId48"/>
      <p:bold r:id="rId49"/>
    </p:embeddedFont>
    <p:embeddedFont>
      <p:font typeface="Comic Sans MS" pitchFamily="66" charset="0"/>
      <p:regular r:id="rId50"/>
      <p:bold r:id="rId51"/>
    </p:embeddedFont>
    <p:embeddedFont>
      <p:font typeface="PT Sans" charset="0"/>
      <p:regular r:id="rId52"/>
      <p:bold r:id="rId53"/>
      <p:italic r:id="rId54"/>
      <p:boldItalic r:id="rId55"/>
    </p:embeddedFont>
    <p:embeddedFont>
      <p:font typeface="Fredoka One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49C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2" autoAdjust="0"/>
  </p:normalViewPr>
  <p:slideViewPr>
    <p:cSldViewPr snapToGrid="0">
      <p:cViewPr varScale="1">
        <p:scale>
          <a:sx n="91" d="100"/>
          <a:sy n="91" d="100"/>
        </p:scale>
        <p:origin x="-786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0103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14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37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2 groups: boys and girls. Ask each pupil from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tp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come and 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greeting, self-introducing and responding to greetings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 one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 from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other group.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groups, praise the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97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6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groups of four. Ask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come to the board and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saying the conversation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characters. Give point to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8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Review </a:t>
            </a:r>
            <a:r>
              <a:rPr lang="vi-VN" dirty="0" smtClean="0"/>
              <a:t>n</a:t>
            </a:r>
            <a:r>
              <a:rPr lang="en-US" dirty="0" smtClean="0"/>
              <a:t>umbers </a:t>
            </a:r>
            <a:r>
              <a:rPr lang="en-US" dirty="0"/>
              <a:t>1-10 by </a:t>
            </a:r>
            <a:r>
              <a:rPr lang="vi-VN" dirty="0" smtClean="0"/>
              <a:t>picking</a:t>
            </a:r>
            <a:r>
              <a:rPr lang="en-US" dirty="0" smtClean="0"/>
              <a:t> </a:t>
            </a:r>
            <a:r>
              <a:rPr lang="en-US" dirty="0"/>
              <a:t>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</a:t>
            </a:r>
            <a:r>
              <a:rPr lang="vi-VN" dirty="0" smtClean="0"/>
              <a:t>1</a:t>
            </a:r>
            <a:r>
              <a:rPr lang="en-US" dirty="0" smtClean="0"/>
              <a:t>: </a:t>
            </a:r>
            <a:r>
              <a:rPr lang="en-US" dirty="0"/>
              <a:t>Say the numbers for pupils to </a:t>
            </a:r>
            <a:r>
              <a:rPr lang="vi-VN" dirty="0" smtClean="0"/>
              <a:t>choose.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/>
              <a:t>Step</a:t>
            </a:r>
            <a:r>
              <a:rPr lang="vi-VN" baseline="0" dirty="0" smtClean="0"/>
              <a:t> 2: Give points to pupils with the correct choosing.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1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>
            <a:extLst>
              <a:ext uri="{FF2B5EF4-FFF2-40B4-BE49-F238E27FC236}">
                <a16:creationId xmlns:a16="http://schemas.microsoft.com/office/drawing/2014/main" xmlns="" id="{861F160E-6A89-43A2-9805-0233C8553B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>
            <a:extLst>
              <a:ext uri="{FF2B5EF4-FFF2-40B4-BE49-F238E27FC236}">
                <a16:creationId xmlns:a16="http://schemas.microsoft.com/office/drawing/2014/main" xmlns="" id="{18C46557-99B8-4E90-B0A0-F2F2F2F72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>
            <a:extLst>
              <a:ext uri="{FF2B5EF4-FFF2-40B4-BE49-F238E27FC236}">
                <a16:creationId xmlns:a16="http://schemas.microsoft.com/office/drawing/2014/main" xmlns="" id="{B8B1B4F3-6389-4DC7-ABF8-8FBAAC08D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6BC0A1-152B-4BD4-AD01-66923B7AC0C1}" type="slidenum">
              <a:rPr lang="es-ES" altLang="en-US"/>
              <a:pPr/>
              <a:t>8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4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Ask pupils to say the missing letters, then check with the class.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eaLnBrk="0" hangingPunct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3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8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6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66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87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8" r:id="rId9"/>
    <p:sldLayoutId id="2147483679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control" Target="../activeX/activeX2.xml"/><Relationship Id="rId7" Type="http://schemas.openxmlformats.org/officeDocument/2006/relationships/image" Target="../media/image5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6F996872-E26C-4E67-B204-910F9023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77" y="779604"/>
            <a:ext cx="6826250" cy="3445150"/>
          </a:xfrm>
        </p:spPr>
        <p:txBody>
          <a:bodyPr/>
          <a:lstStyle/>
          <a:p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>Game: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Look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and say </a:t>
            </a:r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/>
            </a:r>
            <a:b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the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missing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letters.</a:t>
            </a:r>
            <a:endParaRPr lang="en-US" sz="4000" dirty="0">
              <a:solidFill>
                <a:schemeClr val="accent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xmlns="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xmlns="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xmlns="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xmlns="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xmlns="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85166" y="1178853"/>
            <a:ext cx="1345100" cy="1052019"/>
          </a:xfrm>
        </p:spPr>
        <p:txBody>
          <a:bodyPr/>
          <a:lstStyle/>
          <a:p>
            <a:r>
              <a:rPr lang="en-US" sz="6000" dirty="0"/>
              <a:t>b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231724"/>
            <a:ext cx="1712850" cy="598800"/>
          </a:xfrm>
        </p:spPr>
        <p:txBody>
          <a:bodyPr/>
          <a:lstStyle/>
          <a:p>
            <a:r>
              <a:rPr lang="en-US" sz="6000" dirty="0"/>
              <a:t>c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f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xmlns="" id="{FC977072-2B80-4228-9078-F77D015FB6DB}"/>
              </a:ext>
            </a:extLst>
          </p:cNvPr>
          <p:cNvSpPr/>
          <p:nvPr/>
        </p:nvSpPr>
        <p:spPr>
          <a:xfrm>
            <a:off x="3663308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CB52373D-AB8A-4411-8F92-42E8C41A38AA}"/>
              </a:ext>
            </a:extLst>
          </p:cNvPr>
          <p:cNvSpPr/>
          <p:nvPr/>
        </p:nvSpPr>
        <p:spPr>
          <a:xfrm>
            <a:off x="608385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968FBBFE-60FD-4DBA-AF03-20759C051083}"/>
              </a:ext>
            </a:extLst>
          </p:cNvPr>
          <p:cNvSpPr/>
          <p:nvPr/>
        </p:nvSpPr>
        <p:spPr>
          <a:xfrm>
            <a:off x="1291426" y="294075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xmlns="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xmlns="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xmlns="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xmlns="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xmlns="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778536" y="1150731"/>
            <a:ext cx="1345100" cy="1052019"/>
          </a:xfrm>
        </p:spPr>
        <p:txBody>
          <a:bodyPr/>
          <a:lstStyle/>
          <a:p>
            <a:r>
              <a:rPr lang="en-US" sz="6000" dirty="0"/>
              <a:t>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50288"/>
            <a:ext cx="1712850" cy="598800"/>
          </a:xfrm>
        </p:spPr>
        <p:txBody>
          <a:bodyPr/>
          <a:lstStyle/>
          <a:p>
            <a:r>
              <a:rPr lang="en-US" sz="6000" dirty="0"/>
              <a:t>o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q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p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r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xmlns="" id="{FC977072-2B80-4228-9078-F77D015FB6DB}"/>
              </a:ext>
            </a:extLst>
          </p:cNvPr>
          <p:cNvSpPr/>
          <p:nvPr/>
        </p:nvSpPr>
        <p:spPr>
          <a:xfrm>
            <a:off x="3608256" y="2894895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CB52373D-AB8A-4411-8F92-42E8C41A38AA}"/>
              </a:ext>
            </a:extLst>
          </p:cNvPr>
          <p:cNvSpPr/>
          <p:nvPr/>
        </p:nvSpPr>
        <p:spPr>
          <a:xfrm>
            <a:off x="6083850" y="797839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968FBBFE-60FD-4DBA-AF03-20759C051083}"/>
              </a:ext>
            </a:extLst>
          </p:cNvPr>
          <p:cNvSpPr/>
          <p:nvPr/>
        </p:nvSpPr>
        <p:spPr>
          <a:xfrm>
            <a:off x="1393934" y="82596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xmlns="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xmlns="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xmlns="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xmlns="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xmlns="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17177" y="1201593"/>
            <a:ext cx="1345100" cy="1052019"/>
          </a:xfrm>
        </p:spPr>
        <p:txBody>
          <a:bodyPr/>
          <a:lstStyle/>
          <a:p>
            <a:r>
              <a:rPr lang="en-US" sz="6000" dirty="0"/>
              <a:t>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28388"/>
            <a:ext cx="1712850" cy="598800"/>
          </a:xfrm>
        </p:spPr>
        <p:txBody>
          <a:bodyPr/>
          <a:lstStyle/>
          <a:p>
            <a:r>
              <a:rPr lang="en-US" sz="6000" dirty="0"/>
              <a:t>u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v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282424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x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xmlns="" id="{FC977072-2B80-4228-9078-F77D015FB6DB}"/>
              </a:ext>
            </a:extLst>
          </p:cNvPr>
          <p:cNvSpPr/>
          <p:nvPr/>
        </p:nvSpPr>
        <p:spPr>
          <a:xfrm>
            <a:off x="3667532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CB52373D-AB8A-4411-8F92-42E8C41A38AA}"/>
              </a:ext>
            </a:extLst>
          </p:cNvPr>
          <p:cNvSpPr/>
          <p:nvPr/>
        </p:nvSpPr>
        <p:spPr>
          <a:xfrm>
            <a:off x="608017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968FBBFE-60FD-4DBA-AF03-20759C051083}"/>
              </a:ext>
            </a:extLst>
          </p:cNvPr>
          <p:cNvSpPr/>
          <p:nvPr/>
        </p:nvSpPr>
        <p:spPr>
          <a:xfrm>
            <a:off x="1294314" y="289892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31173" y="420414"/>
            <a:ext cx="977461" cy="12927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51146" y="1752687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repeat.</a:t>
            </a:r>
            <a:endParaRPr lang="en-U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alpha val="99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05">
            <a:hlinkClick r:id="" action="ppaction://media"/>
            <a:extLst>
              <a:ext uri="{FF2B5EF4-FFF2-40B4-BE49-F238E27FC236}">
                <a16:creationId xmlns:a16="http://schemas.microsoft.com/office/drawing/2014/main" xmlns="" id="{5A789CC8-A50B-43C5-81E3-C23EAFEE8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1020" y="424980"/>
            <a:ext cx="565060" cy="565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94" y="424980"/>
            <a:ext cx="5093073" cy="565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78" r="601" b="3153"/>
          <a:stretch/>
        </p:blipFill>
        <p:spPr>
          <a:xfrm>
            <a:off x="579711" y="1246835"/>
            <a:ext cx="8564289" cy="251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r="12714"/>
          <a:stretch/>
        </p:blipFill>
        <p:spPr>
          <a:xfrm>
            <a:off x="0" y="9525"/>
            <a:ext cx="1030941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0905" y="473746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035356" y="1821046"/>
            <a:ext cx="6965712" cy="2644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Listen, point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say.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06">
            <a:hlinkClick r:id="" action="ppaction://media"/>
            <a:extLst>
              <a:ext uri="{FF2B5EF4-FFF2-40B4-BE49-F238E27FC236}">
                <a16:creationId xmlns:a16="http://schemas.microsoft.com/office/drawing/2014/main" xmlns="" id="{F31AC4F6-DF06-4C0F-A13A-F4776505D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199" y="450126"/>
            <a:ext cx="462453" cy="462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66" r="-1" b="5366"/>
          <a:stretch/>
        </p:blipFill>
        <p:spPr>
          <a:xfrm>
            <a:off x="2032000" y="415529"/>
            <a:ext cx="4377009" cy="531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20" y="1521764"/>
            <a:ext cx="6212512" cy="2065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62" y="1844225"/>
            <a:ext cx="1963318" cy="14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8D95CE5-0FE1-4C1C-A825-E3D6806F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136" y="805256"/>
            <a:ext cx="2784038" cy="768900"/>
          </a:xfrm>
        </p:spPr>
        <p:txBody>
          <a:bodyPr/>
          <a:lstStyle/>
          <a:p>
            <a:r>
              <a:rPr lang="en-US" sz="5400" dirty="0"/>
              <a:t>Hello.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121CDE25-808D-4486-9C0F-91A44B96646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811424" y="823307"/>
            <a:ext cx="3262800" cy="768900"/>
          </a:xfrm>
        </p:spPr>
        <p:txBody>
          <a:bodyPr/>
          <a:lstStyle/>
          <a:p>
            <a:r>
              <a:rPr lang="en-US" sz="5400" dirty="0"/>
              <a:t>I’m Mai.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75098F2D-8CFA-4EC8-A9C6-AE693A1128F8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659391" y="1679421"/>
            <a:ext cx="4053132" cy="768900"/>
          </a:xfrm>
        </p:spPr>
        <p:txBody>
          <a:bodyPr/>
          <a:lstStyle/>
          <a:p>
            <a:r>
              <a:rPr lang="en-US" sz="5400" dirty="0"/>
              <a:t>I’m Minh.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E0C53147-AF8B-49CA-84D4-5D99AE005B17}"/>
              </a:ext>
            </a:extLst>
          </p:cNvPr>
          <p:cNvSpPr txBox="1">
            <a:spLocks/>
          </p:cNvSpPr>
          <p:nvPr/>
        </p:nvSpPr>
        <p:spPr>
          <a:xfrm>
            <a:off x="1317356" y="1517268"/>
            <a:ext cx="3185818" cy="74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/>
              <a:t>Hi, Mai. </a:t>
            </a:r>
          </a:p>
        </p:txBody>
      </p:sp>
      <p:pic>
        <p:nvPicPr>
          <p:cNvPr id="1026" name="Picture 2" descr="Hello | Animated Cartoon Bear | GIF | Giáo dục">
            <a:extLst>
              <a:ext uri="{FF2B5EF4-FFF2-40B4-BE49-F238E27FC236}">
                <a16:creationId xmlns:a16="http://schemas.microsoft.com/office/drawing/2014/main" xmlns="" id="{946AE804-B1DA-4FD1-9674-5D6BE033D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79" y="2704179"/>
            <a:ext cx="2834149" cy="22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AA8B0BA-5733-49CB-B22C-9783E2BA8969}"/>
              </a:ext>
            </a:extLst>
          </p:cNvPr>
          <p:cNvSpPr/>
          <p:nvPr/>
        </p:nvSpPr>
        <p:spPr>
          <a:xfrm>
            <a:off x="0" y="0"/>
            <a:ext cx="22621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13485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33D4FC-9B64-4574-8F9D-AA614E6E272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01837" y="296648"/>
            <a:ext cx="4185120" cy="10181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Game time!</a:t>
            </a:r>
            <a:endParaRPr lang="en-US" sz="3400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xmlns="" id="{86206337-1522-48D2-B2C8-7421C1722222}"/>
              </a:ext>
            </a:extLst>
          </p:cNvPr>
          <p:cNvSpPr txBox="1">
            <a:spLocks/>
          </p:cNvSpPr>
          <p:nvPr/>
        </p:nvSpPr>
        <p:spPr>
          <a:xfrm>
            <a:off x="2473156" y="1298581"/>
            <a:ext cx="4413801" cy="107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</a:rPr>
              <a:t>Say “Hello”!!!</a:t>
            </a:r>
            <a:endParaRPr lang="en-US" sz="3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59D907F0-37C2-452E-BBB6-29561892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15" y="2276308"/>
            <a:ext cx="1213241" cy="232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4EDCAF2E-E6C1-415F-B967-2D03F014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80056" y="2280754"/>
            <a:ext cx="1279903" cy="23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6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446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xmlns="" id="{C026B21A-1381-4281-A07C-254569294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5625648" y="1139273"/>
            <a:ext cx="1319658" cy="1163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0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xmlns="" id="{2D5767E8-3B7E-499D-B835-C2495B4C9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1328038" y="1139273"/>
            <a:ext cx="1103099" cy="1130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90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9863" y="24653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3" r:id="rId3" imgW="990720" imgH="380880"/>
        </mc:Choice>
        <mc:Fallback>
          <p:control name="TextBox3" r:id="rId3" imgW="990720" imgH="38088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9613" y="24653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9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" y="1817236"/>
            <a:ext cx="9001760" cy="2647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DA8D52-97FC-4D13-8110-E474E3DCD5F9}"/>
              </a:ext>
            </a:extLst>
          </p:cNvPr>
          <p:cNvSpPr/>
          <p:nvPr/>
        </p:nvSpPr>
        <p:spPr>
          <a:xfrm>
            <a:off x="1528441" y="518904"/>
            <a:ext cx="4134465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Can you say this?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A933B5B-B56B-4BDB-B587-2F898799F2D9}"/>
              </a:ext>
            </a:extLst>
          </p:cNvPr>
          <p:cNvSpPr/>
          <p:nvPr/>
        </p:nvSpPr>
        <p:spPr>
          <a:xfrm>
            <a:off x="1132201" y="1858968"/>
            <a:ext cx="1328449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301C7A-7A71-4263-BCE8-B66A82EFF3FF}"/>
              </a:ext>
            </a:extLst>
          </p:cNvPr>
          <p:cNvSpPr/>
          <p:nvPr/>
        </p:nvSpPr>
        <p:spPr>
          <a:xfrm>
            <a:off x="2600960" y="1979359"/>
            <a:ext cx="1483360" cy="28166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9A207B-138F-4BAF-83A2-24F46F2E355A}"/>
              </a:ext>
            </a:extLst>
          </p:cNvPr>
          <p:cNvSpPr/>
          <p:nvPr/>
        </p:nvSpPr>
        <p:spPr>
          <a:xfrm>
            <a:off x="5371697" y="1912839"/>
            <a:ext cx="1147527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9F69C76-BAAA-4E46-A090-C1209F4ABED1}"/>
              </a:ext>
            </a:extLst>
          </p:cNvPr>
          <p:cNvSpPr/>
          <p:nvPr/>
        </p:nvSpPr>
        <p:spPr>
          <a:xfrm>
            <a:off x="6831656" y="1899641"/>
            <a:ext cx="1147527" cy="45027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309400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mtClean="0"/>
              <a:t> </a:t>
            </a:r>
            <a:r>
              <a:rPr lang="en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431089" y="1656700"/>
            <a:ext cx="6493711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 </a:t>
            </a:r>
            <a:br>
              <a:rPr lang="en-US" sz="6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and circle.</a:t>
            </a:r>
          </a:p>
        </p:txBody>
      </p:sp>
    </p:spTree>
    <p:extLst>
      <p:ext uri="{BB962C8B-B14F-4D97-AF65-F5344CB8AC3E}">
        <p14:creationId xmlns:p14="http://schemas.microsoft.com/office/powerpoint/2010/main" val="22314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53" y="3013068"/>
            <a:ext cx="4394509" cy="1962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40" y="259497"/>
            <a:ext cx="3781425" cy="54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39" y="948259"/>
            <a:ext cx="4480912" cy="21736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361714E-62AD-46C7-989C-8F900538E71A}"/>
              </a:ext>
            </a:extLst>
          </p:cNvPr>
          <p:cNvSpPr/>
          <p:nvPr/>
        </p:nvSpPr>
        <p:spPr>
          <a:xfrm>
            <a:off x="3324136" y="1031076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A240307-E881-4368-A266-FF0F298C7161}"/>
              </a:ext>
            </a:extLst>
          </p:cNvPr>
          <p:cNvSpPr/>
          <p:nvPr/>
        </p:nvSpPr>
        <p:spPr>
          <a:xfrm>
            <a:off x="4048594" y="3023418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6752" y="23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830" y="87461"/>
            <a:ext cx="880654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Language: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the end of the lesson, pupils will be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able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to: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use the names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Ben, Mai, Minh, Lucy,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 the words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hello, hi.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Hello/ Hi. I’m _____.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Hello, / Hi, ____. I’m ___.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to greet, </a:t>
            </a:r>
            <a:br>
              <a:rPr lang="en-US" sz="1800">
                <a:latin typeface="Times New Roman" pitchFamily="18" charset="0"/>
                <a:cs typeface="Times New Roman" pitchFamily="18" charset="0"/>
              </a:rPr>
            </a:br>
            <a:r>
              <a:rPr lang="en-US" sz="1800">
                <a:latin typeface="Times New Roman" pitchFamily="18" charset="0"/>
                <a:cs typeface="Times New Roman" pitchFamily="18" charset="0"/>
              </a:rPr>
              <a:t>self-introduce and respond to greetings.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and demonstrate understanding of simple communicative contexts in relation to the topic “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Greetings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Core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competencies: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reliability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General 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competencies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listen and recognize the characters, then repeat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Thinking: self-introduce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 collaboration: work in pairs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  <a:p>
            <a:r>
              <a:rPr lang="en-US" sz="1800"/>
              <a:t>Responsibility: appreciate kindness</a:t>
            </a:r>
            <a:r>
              <a:rPr lang="en-US" sz="1800" b="1" smtClean="0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86431" y="1823000"/>
            <a:ext cx="4971038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W</a:t>
            </a:r>
            <a:r>
              <a:rPr lang="en" sz="7200" dirty="0" smtClean="0">
                <a:solidFill>
                  <a:srgbClr val="0070C0"/>
                </a:solidFill>
              </a:rPr>
              <a:t>arm-up</a:t>
            </a:r>
            <a:endParaRPr sz="7200" dirty="0">
              <a:solidFill>
                <a:srgbClr val="0070C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526" y="3261449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3">
            <a:extLst>
              <a:ext uri="{FF2B5EF4-FFF2-40B4-BE49-F238E27FC236}">
                <a16:creationId xmlns:a16="http://schemas.microsoft.com/office/drawing/2014/main" xmlns="" id="{8413D4F8-4534-46A4-9B9E-501AEA647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A200DBF-C47C-4050-ADAC-4A6D92A32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1397" y="3159919"/>
            <a:ext cx="79414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2982020-D0F0-48EF-83ED-97D55DC7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96063" y="3057525"/>
            <a:ext cx="817960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08ED938-FEFC-425B-A663-42B4A32D05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249341" y="3103960"/>
            <a:ext cx="781050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1F11CA1-B1A7-45AE-8302-6D96CDBD1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50231" y="3275410"/>
            <a:ext cx="706041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6BDC28B-10A7-4EB8-8DD8-CF0AB2BC3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035029" y="765572"/>
            <a:ext cx="70723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E9DD3B4-D420-4124-B44E-D118796874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537">
            <a:off x="5218510" y="756047"/>
            <a:ext cx="7858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85CA9C2-02C0-4CAF-AAAB-85C681E98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3005138" y="782241"/>
            <a:ext cx="783431" cy="10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9EAC749-18AB-42AF-B960-5DC072D558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34">
            <a:off x="3059907" y="3287316"/>
            <a:ext cx="746522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621BBB6-4AC1-4732-BC50-42451433AA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949">
            <a:off x="6453187" y="651273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5B6D51E-5B0F-4B2E-8E52-AC696EC85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872854" y="695325"/>
            <a:ext cx="779859" cy="10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1C2A48D-6000-46AF-8332-746CB6F9B3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546622"/>
            <a:ext cx="5723335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86F18F8-2FD3-468C-8454-4ADBA3954D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56" y="437435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>
            <a:extLst>
              <a:ext uri="{FF2B5EF4-FFF2-40B4-BE49-F238E27FC236}">
                <a16:creationId xmlns:a16="http://schemas.microsoft.com/office/drawing/2014/main" xmlns="" id="{E745881A-BD14-4D6E-90B8-C8AE43A27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D25A960-BE55-4A09-B496-25B70B698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3103960" y="2850356"/>
            <a:ext cx="837009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4D846C2-064A-472B-BB24-5DC3326ED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15088" y="28515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4686F86-41C8-403C-B953-1A138941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5455444" y="1443038"/>
            <a:ext cx="9155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4A9820C-2CD0-4CDD-8998-4180F4383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3093244" y="1488281"/>
            <a:ext cx="995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D70DB33-9D9A-44B9-A186-8EB894207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1846660" y="2896792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A32A8D6-C2D0-4B48-9382-735671511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35B7DF3-03AC-4F66-A7AC-DD84AB1CE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01728" y="1629966"/>
            <a:ext cx="900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8FBFF6E-10C1-4C89-9DD9-09B4E18F54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5366147" y="2807494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8BCC760-17CB-4F72-9D0F-40A5D02BF4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6475810" y="1456135"/>
            <a:ext cx="1017984" cy="13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EB05EBF-E84A-496B-A4CE-73248128E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4291013" y="2946798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16E70BA-F686-4008-86D5-1DB3843A65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535781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5E9D2B1-95B5-4CCC-91FC-B17009BD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>
            <a:extLst>
              <a:ext uri="{FF2B5EF4-FFF2-40B4-BE49-F238E27FC236}">
                <a16:creationId xmlns:a16="http://schemas.microsoft.com/office/drawing/2014/main" xmlns="" id="{7E6451F7-E6D5-4EE9-97EC-10B939AFC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76D9353-FA8C-4E39-831B-6A45A4640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3779" y="2995613"/>
            <a:ext cx="838200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181D45C-2D15-444D-A030-02A9C4AC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63904" y="1341835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7B44DAA-BFCF-4CB9-BE5A-D796A79ED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29088" y="2920604"/>
            <a:ext cx="915591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EA2870F-97DB-4B4E-9B5A-9183833E8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738312" y="3050381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020AE62-D9E2-4DE7-A49C-AD48A21B2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3138488" y="3094435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A50298C-6B17-4F16-B5BE-C6C50FE46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8CDB3D5-0E3A-4851-82F5-2E705889C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6613923" y="3203972"/>
            <a:ext cx="90130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EA976D0-F484-49D1-B9F6-BFA235E204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4306491" y="1624013"/>
            <a:ext cx="942975" cy="12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5BBE7E46-498B-4845-AE35-8F0EC0212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155157" y="1583531"/>
            <a:ext cx="101798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AF0379E-2530-4E55-95AD-8E5DCB1EF0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5472113" y="1519238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751FBFB-196A-48CA-B1F7-3C68E801F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1" y="559594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10DCA2B-D569-4D44-B1D1-5FD020D0E1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>
            <a:extLst>
              <a:ext uri="{FF2B5EF4-FFF2-40B4-BE49-F238E27FC236}">
                <a16:creationId xmlns:a16="http://schemas.microsoft.com/office/drawing/2014/main" xmlns="" id="{CC651FDF-0683-47E4-86F2-8CD9401D8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6B72610-3B70-4FD2-B0EE-DE1F7077E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6600825" y="1415654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8674F4-9F13-479D-AC0A-0430029BC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4210050" y="13525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BB8E406-21FE-4476-8910-091AA3A7F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1857375" y="2895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E611832-E305-49C8-9210-B7055E55A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5329237" y="2961085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44016CD-62BA-4B36-A66C-4DDC87C1A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183857" y="3045619"/>
            <a:ext cx="837010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1A11084-95D0-46B7-9757-D830B2221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2971801" y="2888456"/>
            <a:ext cx="1012031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8AD6D9F-2E88-4F58-9BD2-3AEA90FF4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5469731" y="1563292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CBFEC86-4016-4B9E-A111-54E266E43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3038475" y="1500188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4357099-BCD3-4AD7-B1D0-2F108C1E1E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1826419" y="1387078"/>
            <a:ext cx="10191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E1BF004A-83FB-480A-9B52-511DA1BE26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6603206" y="3014663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3469C69-8D6F-474F-A617-89A027CFD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D2EFAC9-DA7A-4FAC-BB9D-0D9B0D08E9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521494"/>
            <a:ext cx="5975747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3">
            <a:extLst>
              <a:ext uri="{FF2B5EF4-FFF2-40B4-BE49-F238E27FC236}">
                <a16:creationId xmlns:a16="http://schemas.microsoft.com/office/drawing/2014/main" xmlns="" id="{6A535474-C5E6-4FF3-8675-4F96C82EE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8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1CBCEE0-61FE-4C80-8762-FE2A11978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387579" y="2996804"/>
            <a:ext cx="837009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2172113-5C34-42F5-AB4A-403FBB9C3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05575" y="29658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06F90AE-3898-4C65-A8B6-A2B4B37A6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93381" y="2993231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2570057-5D9B-412C-A550-03A56B907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12131" y="2775347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158DF1A-5EB1-43B9-8845-92E72D91D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6628210" y="1584723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2111CB8-BDB2-4E93-9ED4-D0F5C5A09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5417344" y="1509712"/>
            <a:ext cx="1013222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E182ABE-66C9-4CCD-BEA5-DEC6E6794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38637" y="1584722"/>
            <a:ext cx="90130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C9E8FC63-48C1-40D9-98C6-C042F360F8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2988469" y="3209925"/>
            <a:ext cx="94416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083AD04-E259-4848-9C1C-B4C04B642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051572" y="1609725"/>
            <a:ext cx="101917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E4963AFB-E263-4083-B2D3-68DBD6931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920479" y="1314451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304C647-C920-4C83-A85F-679C5DF367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6" y="598885"/>
            <a:ext cx="5934075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F13B667-B877-4853-B0D0-08491CEACF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271</Words>
  <Application>Microsoft Office PowerPoint</Application>
  <PresentationFormat>On-screen Show (16:9)</PresentationFormat>
  <Paragraphs>66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Sport Day</vt:lpstr>
      <vt:lpstr>Times New Roman</vt:lpstr>
      <vt:lpstr>Montserrat</vt:lpstr>
      <vt:lpstr>Calibri</vt:lpstr>
      <vt:lpstr>Barlow</vt:lpstr>
      <vt:lpstr>Candara</vt:lpstr>
      <vt:lpstr>Fira Sans Extra Condensed Medium</vt:lpstr>
      <vt:lpstr>Hind</vt:lpstr>
      <vt:lpstr>Comic Sans MS</vt:lpstr>
      <vt:lpstr>PT Sans</vt:lpstr>
      <vt:lpstr>Fredoka One</vt:lpstr>
      <vt:lpstr>Taller de Aprendizaje con Tonos Pastel by Slidesgo</vt:lpstr>
      <vt:lpstr>Over The Rainbow by Slidesgo</vt:lpstr>
      <vt:lpstr>PowerPoint Presentation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Look and say  the missing letters.</vt:lpstr>
      <vt:lpstr>PowerPoint Presentation</vt:lpstr>
      <vt:lpstr>PowerPoint Presentation</vt:lpstr>
      <vt:lpstr>PowerPoint Presentation</vt:lpstr>
      <vt:lpstr>1</vt:lpstr>
      <vt:lpstr>PowerPoint Presentation</vt:lpstr>
      <vt:lpstr>2</vt:lpstr>
      <vt:lpstr>PowerPoint Presentation</vt:lpstr>
      <vt:lpstr>Hello.</vt:lpstr>
      <vt:lpstr>Game time!</vt:lpstr>
      <vt:lpstr>PowerPoint Presentation</vt:lpstr>
      <vt:lpstr>PowerPoint Presentation</vt:lpstr>
      <vt:lpstr>  4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46</cp:revision>
  <dcterms:modified xsi:type="dcterms:W3CDTF">2024-09-07T07:31:17Z</dcterms:modified>
</cp:coreProperties>
</file>