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8" r:id="rId3"/>
    <p:sldId id="259" r:id="rId4"/>
    <p:sldId id="260" r:id="rId5"/>
    <p:sldId id="257" r:id="rId6"/>
    <p:sldId id="256" r:id="rId7"/>
    <p:sldId id="261" r:id="rId8"/>
    <p:sldId id="262" r:id="rId9"/>
    <p:sldId id="28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4" r:id="rId19"/>
    <p:sldId id="271" r:id="rId20"/>
    <p:sldId id="272" r:id="rId21"/>
    <p:sldId id="273" r:id="rId22"/>
    <p:sldId id="275" r:id="rId23"/>
    <p:sldId id="276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AB56-82D8-4AF3-BBDB-3769FE5A787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0008-51AA-4469-85CF-5E95265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2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AB56-82D8-4AF3-BBDB-3769FE5A787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0008-51AA-4469-85CF-5E95265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5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AB56-82D8-4AF3-BBDB-3769FE5A787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0008-51AA-4469-85CF-5E95265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2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AB56-82D8-4AF3-BBDB-3769FE5A787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0008-51AA-4469-85CF-5E95265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AB56-82D8-4AF3-BBDB-3769FE5A787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0008-51AA-4469-85CF-5E95265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3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AB56-82D8-4AF3-BBDB-3769FE5A787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0008-51AA-4469-85CF-5E95265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3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AB56-82D8-4AF3-BBDB-3769FE5A787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0008-51AA-4469-85CF-5E95265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8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AB56-82D8-4AF3-BBDB-3769FE5A787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0008-51AA-4469-85CF-5E95265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59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AB56-82D8-4AF3-BBDB-3769FE5A787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0008-51AA-4469-85CF-5E95265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4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AB56-82D8-4AF3-BBDB-3769FE5A787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0008-51AA-4469-85CF-5E95265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01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AB56-82D8-4AF3-BBDB-3769FE5A787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0008-51AA-4469-85CF-5E95265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1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0AB56-82D8-4AF3-BBDB-3769FE5A787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F0008-51AA-4469-85CF-5E95265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2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Wednesday 07</a:t>
            </a:r>
            <a:r>
              <a:rPr lang="en-US" baseline="30000" dirty="0" smtClean="0"/>
              <a:t>th</a:t>
            </a:r>
            <a:r>
              <a:rPr lang="en-US" dirty="0" smtClean="0"/>
              <a:t>-09-2022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3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59" y="9618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1.</a:t>
            </a:r>
            <a:r>
              <a:rPr lang="en-US" dirty="0">
                <a:solidFill>
                  <a:srgbClr val="FF0000"/>
                </a:solidFill>
              </a:rPr>
              <a:t> Listen, point and sing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5270" t="20160" r="21563" b="13398"/>
          <a:stretch/>
        </p:blipFill>
        <p:spPr>
          <a:xfrm>
            <a:off x="112059" y="1169894"/>
            <a:ext cx="11914094" cy="5688105"/>
          </a:xfrm>
          <a:prstGeom prst="rect">
            <a:avLst/>
          </a:prstGeom>
        </p:spPr>
      </p:pic>
      <p:pic>
        <p:nvPicPr>
          <p:cNvPr id="5" name="Trac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106" y="149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1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9508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2.</a:t>
            </a:r>
            <a:r>
              <a:rPr lang="en-US" dirty="0">
                <a:solidFill>
                  <a:srgbClr val="FF0000"/>
                </a:solidFill>
              </a:rPr>
              <a:t> Read and complete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08" t="24796" r="5579" b="17724"/>
          <a:stretch/>
        </p:blipFill>
        <p:spPr>
          <a:xfrm>
            <a:off x="188259" y="779929"/>
            <a:ext cx="11793069" cy="58898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67482" y="1364876"/>
            <a:ext cx="887505" cy="820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0295" y="2702860"/>
            <a:ext cx="887505" cy="820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J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52247" y="5325036"/>
            <a:ext cx="887505" cy="820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Z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0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71" y="163419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3.</a:t>
            </a:r>
            <a:r>
              <a:rPr lang="en-US" dirty="0">
                <a:solidFill>
                  <a:srgbClr val="FF0000"/>
                </a:solidFill>
              </a:rPr>
              <a:t> Count the letters.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834" t="28195" r="25907" b="21433"/>
          <a:stretch/>
        </p:blipFill>
        <p:spPr>
          <a:xfrm>
            <a:off x="515470" y="1586754"/>
            <a:ext cx="5885329" cy="37248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60258" y="2971800"/>
            <a:ext cx="739588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4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33683" y="4141694"/>
            <a:ext cx="739588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1266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1" y="230654"/>
            <a:ext cx="1098176" cy="1325563"/>
          </a:xfrm>
        </p:spPr>
        <p:txBody>
          <a:bodyPr>
            <a:noAutofit/>
          </a:bodyPr>
          <a:lstStyle/>
          <a:p>
            <a:r>
              <a:rPr lang="en-US" sz="10000" dirty="0" smtClean="0">
                <a:solidFill>
                  <a:srgbClr val="FF0000"/>
                </a:solidFill>
              </a:rPr>
              <a:t>1</a:t>
            </a:r>
            <a:endParaRPr lang="en-US" sz="10000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07408" y="230653"/>
            <a:ext cx="10981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55424" y="230652"/>
            <a:ext cx="10981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19705" y="230651"/>
            <a:ext cx="10981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90987" y="230650"/>
            <a:ext cx="10981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42657" y="230649"/>
            <a:ext cx="10981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63537" y="230648"/>
            <a:ext cx="10981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90863" y="230647"/>
            <a:ext cx="10981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818189" y="230646"/>
            <a:ext cx="10981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48316" y="230646"/>
            <a:ext cx="1677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 smtClean="0">
                <a:solidFill>
                  <a:srgbClr val="FF0000"/>
                </a:solidFill>
              </a:rPr>
              <a:t>10</a:t>
            </a:r>
            <a:endParaRPr lang="en-US" sz="10000" dirty="0">
              <a:solidFill>
                <a:srgbClr val="FF00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4627" y="2406427"/>
            <a:ext cx="1677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 smtClean="0">
                <a:solidFill>
                  <a:srgbClr val="FF0000"/>
                </a:solidFill>
              </a:rPr>
              <a:t>10</a:t>
            </a:r>
            <a:endParaRPr lang="en-US" sz="10000" dirty="0">
              <a:solidFill>
                <a:srgbClr val="FF00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665614" y="2392781"/>
            <a:ext cx="1677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729895" y="2420073"/>
            <a:ext cx="1677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679319" y="2392781"/>
            <a:ext cx="1677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628742" y="2346316"/>
            <a:ext cx="1677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674931" y="2369548"/>
            <a:ext cx="1677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64813" y="2346315"/>
            <a:ext cx="1677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661986" y="2369547"/>
            <a:ext cx="1677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689039" y="2323081"/>
            <a:ext cx="1677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9916365" y="2323080"/>
            <a:ext cx="1677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 smtClean="0">
                <a:solidFill>
                  <a:srgbClr val="FF0000"/>
                </a:solidFill>
              </a:rPr>
              <a:t>1</a:t>
            </a:r>
            <a:endParaRPr 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330" y="2987302"/>
            <a:ext cx="4419600" cy="1325563"/>
          </a:xfrm>
        </p:spPr>
        <p:txBody>
          <a:bodyPr>
            <a:noAutofit/>
          </a:bodyPr>
          <a:lstStyle/>
          <a:p>
            <a:r>
              <a:rPr lang="en-US" sz="30000" dirty="0" smtClean="0">
                <a:solidFill>
                  <a:srgbClr val="92D050"/>
                </a:solidFill>
              </a:rPr>
              <a:t>5</a:t>
            </a:r>
            <a:endParaRPr lang="en-US" sz="30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9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5506" y="2530102"/>
            <a:ext cx="50336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dirty="0">
                <a:solidFill>
                  <a:srgbClr val="92D05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5679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71682" y="2766218"/>
            <a:ext cx="32855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dirty="0">
                <a:solidFill>
                  <a:srgbClr val="92D05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854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71682" y="2766218"/>
            <a:ext cx="32855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dirty="0" smtClean="0">
                <a:solidFill>
                  <a:srgbClr val="92D050"/>
                </a:solidFill>
              </a:rPr>
              <a:t>9</a:t>
            </a:r>
            <a:endParaRPr lang="en-US" sz="30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71682" y="2766218"/>
            <a:ext cx="32855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dirty="0" smtClean="0">
                <a:solidFill>
                  <a:srgbClr val="92D050"/>
                </a:solidFill>
              </a:rPr>
              <a:t>1</a:t>
            </a:r>
            <a:endParaRPr lang="en-US" sz="30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71682" y="2766218"/>
            <a:ext cx="48992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dirty="0" smtClean="0">
                <a:solidFill>
                  <a:srgbClr val="92D050"/>
                </a:solidFill>
              </a:rPr>
              <a:t>10</a:t>
            </a:r>
            <a:endParaRPr lang="en-US" sz="30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3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1647" y="1364410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s.sachmem.vn/public/images/v3/TA3SHSDEMO/images/Unit1/Listen%2C%20point%20and%20say/U1_L1_2/Ben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9" t="3130" r="35156" b="6091"/>
          <a:stretch/>
        </p:blipFill>
        <p:spPr bwMode="auto">
          <a:xfrm>
            <a:off x="-89647" y="981590"/>
            <a:ext cx="2554941" cy="389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3/TA3SHSDEMO/images/Unit1/Listen%2C%20point%20and%20say/U1_L1_2/Mai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t="7199" r="31433" b="4526"/>
          <a:stretch/>
        </p:blipFill>
        <p:spPr bwMode="auto">
          <a:xfrm>
            <a:off x="2465294" y="1035378"/>
            <a:ext cx="3334871" cy="37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v3/TA3SHSDEMO/images/Unit1/Listen%2C%20point%20and%20say/U1_L1_2/Minh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4" r="33220"/>
          <a:stretch/>
        </p:blipFill>
        <p:spPr bwMode="auto">
          <a:xfrm>
            <a:off x="5473246" y="783525"/>
            <a:ext cx="2918012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4447" y="4936706"/>
            <a:ext cx="1806388" cy="720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Ben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9535" y="4936705"/>
            <a:ext cx="1806388" cy="720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Mai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05226" y="5043747"/>
            <a:ext cx="1806388" cy="720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Lucy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32" name="Picture 8" descr="https://s.sachmem.vn/public/images/v3/TA3SHSDEMO/images/Unit1/Listen%2C%20point%20and%20say/U1_L1_2/Lucy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7" r="31032" b="5587"/>
          <a:stretch/>
        </p:blipFill>
        <p:spPr bwMode="auto">
          <a:xfrm>
            <a:off x="8567225" y="783525"/>
            <a:ext cx="3376246" cy="40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197973" y="5049114"/>
            <a:ext cx="1806388" cy="720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Minh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9" grpId="0" animBg="1"/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71682" y="2766218"/>
            <a:ext cx="32855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dirty="0" smtClean="0">
                <a:solidFill>
                  <a:srgbClr val="92D050"/>
                </a:solidFill>
              </a:rPr>
              <a:t>7</a:t>
            </a:r>
            <a:endParaRPr lang="en-US" sz="30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71682" y="2766218"/>
            <a:ext cx="32855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dirty="0" smtClean="0">
                <a:solidFill>
                  <a:srgbClr val="92D050"/>
                </a:solidFill>
              </a:rPr>
              <a:t>3</a:t>
            </a:r>
            <a:endParaRPr lang="en-US" sz="30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0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71682" y="2766218"/>
            <a:ext cx="32855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dirty="0" smtClean="0">
                <a:solidFill>
                  <a:srgbClr val="92D050"/>
                </a:solidFill>
              </a:rPr>
              <a:t>2</a:t>
            </a:r>
            <a:endParaRPr lang="en-US" sz="30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71682" y="2766218"/>
            <a:ext cx="32855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dirty="0" smtClean="0">
                <a:solidFill>
                  <a:srgbClr val="92D050"/>
                </a:solidFill>
              </a:rPr>
              <a:t>6</a:t>
            </a:r>
            <a:endParaRPr lang="en-US" sz="30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9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5" y="109631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2.</a:t>
            </a:r>
            <a:r>
              <a:rPr lang="en-US" dirty="0">
                <a:solidFill>
                  <a:srgbClr val="FF0000"/>
                </a:solidFill>
              </a:rPr>
              <a:t> Let’s play</a:t>
            </a:r>
          </a:p>
        </p:txBody>
      </p:sp>
      <p:sp>
        <p:nvSpPr>
          <p:cNvPr id="4" name="Rectangle 3"/>
          <p:cNvSpPr/>
          <p:nvPr/>
        </p:nvSpPr>
        <p:spPr>
          <a:xfrm>
            <a:off x="3433482" y="361726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82453" y="2702860"/>
            <a:ext cx="903194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56847" y="268493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33482" y="2693895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56847" y="1779495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71247" y="177053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42447" y="177053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95900" y="361726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72535" y="361726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323" t="25454" r="51088" b="51995"/>
          <a:stretch/>
        </p:blipFill>
        <p:spPr>
          <a:xfrm>
            <a:off x="4078941" y="1922929"/>
            <a:ext cx="4034117" cy="301214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056093" y="2662518"/>
            <a:ext cx="2097741" cy="144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16200000" flipV="1">
            <a:off x="3773571" y="3898735"/>
            <a:ext cx="2250141" cy="67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8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36" t="55423" r="52163" b="20246"/>
          <a:stretch/>
        </p:blipFill>
        <p:spPr>
          <a:xfrm>
            <a:off x="3590365" y="2255465"/>
            <a:ext cx="4141314" cy="32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s.sachmem.vn/public/images/v3/TA3SHSDEMO/images/Unit2/Listen%2C%20point%20and%20say/U2_L1/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7" t="28400" r="36517"/>
          <a:stretch/>
        </p:blipFill>
        <p:spPr bwMode="auto">
          <a:xfrm>
            <a:off x="140677" y="1027906"/>
            <a:ext cx="2546252" cy="371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v3/TA3SHSDEMO/images/Unit2/Listen%2C%20point%20and%20say/U2_L1/2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5" t="22381" r="31727"/>
          <a:stretch/>
        </p:blipFill>
        <p:spPr bwMode="auto">
          <a:xfrm>
            <a:off x="2897944" y="1027906"/>
            <a:ext cx="2518117" cy="371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.sachmem.vn/public/images/v3/TA3SHSDEMO/images/Unit2/Listen%2C%20point%20and%20say/U2_L1/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t="16361" r="33608"/>
          <a:stretch/>
        </p:blipFill>
        <p:spPr bwMode="auto">
          <a:xfrm>
            <a:off x="5627076" y="1027905"/>
            <a:ext cx="3235570" cy="371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.sachmem.vn/public/images/v3/TA3SHSDEMO/images/Unit2/Listen%2C%20point%20and%20say/U2_L1/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9" t="15271" r="29330"/>
          <a:stretch/>
        </p:blipFill>
        <p:spPr bwMode="auto">
          <a:xfrm>
            <a:off x="9073661" y="1027905"/>
            <a:ext cx="2977662" cy="371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4447" y="4936706"/>
            <a:ext cx="1806388" cy="720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Nam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1235" y="4936705"/>
            <a:ext cx="1806388" cy="720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Bill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1667" y="4936705"/>
            <a:ext cx="1806388" cy="720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Linh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75900" y="5041925"/>
            <a:ext cx="1806388" cy="720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Mary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6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s://s.sachmem.vn/public/images/v3/TA3SHSDEMO/images/Unit3/Listen%2C%20point%20and%20say/U3_L1_1/3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2" t="7180" r="26784" b="16797"/>
          <a:stretch/>
        </p:blipFill>
        <p:spPr bwMode="auto">
          <a:xfrm>
            <a:off x="1586753" y="1327617"/>
            <a:ext cx="3429000" cy="330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23679" y="4877781"/>
            <a:ext cx="2555147" cy="720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Mr</a:t>
            </a:r>
            <a:r>
              <a:rPr lang="en-US" sz="4000" dirty="0" smtClean="0">
                <a:solidFill>
                  <a:srgbClr val="FF0000"/>
                </a:solidFill>
              </a:rPr>
              <a:t> Long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076" name="Picture 4" descr="https://s.sachmem.vn/public/images/v3/TA3SHSDEMO/images/Unit3/Listen%2C%20point%20and%20say/U3_L1_1/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9" t="7516" r="30051" b="5030"/>
          <a:stretch/>
        </p:blipFill>
        <p:spPr bwMode="auto">
          <a:xfrm>
            <a:off x="6678705" y="1327616"/>
            <a:ext cx="3012142" cy="330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907202" y="4877779"/>
            <a:ext cx="2555147" cy="720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Ms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Hoa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1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unting 1 to 10 - Number Songs - PINKFONG Songs for Childre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069" t="27391" r="14792" b="1911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5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18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2.Listen and tick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413" t="31904" r="10791" b="24522"/>
          <a:stretch/>
        </p:blipFill>
        <p:spPr>
          <a:xfrm>
            <a:off x="161366" y="1063764"/>
            <a:ext cx="11658600" cy="56612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7083" y="2985247"/>
            <a:ext cx="632012" cy="645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√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7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454164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986249" y="2985247"/>
            <a:ext cx="632012" cy="645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√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53638" y="5782235"/>
            <a:ext cx="632012" cy="645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√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71948" y="5755341"/>
            <a:ext cx="632012" cy="645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√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6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9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29" y="123078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3. Read and match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53" t="19233" r="42760" b="12162"/>
          <a:stretch/>
        </p:blipFill>
        <p:spPr>
          <a:xfrm>
            <a:off x="246529" y="1129554"/>
            <a:ext cx="11631706" cy="55231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133165" y="1707776"/>
            <a:ext cx="5916706" cy="22994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761130" y="2881781"/>
            <a:ext cx="6423211" cy="35997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998695" y="2943086"/>
            <a:ext cx="6051176" cy="10641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761130" y="1715714"/>
            <a:ext cx="6423211" cy="34655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393576" y="5242535"/>
            <a:ext cx="6790765" cy="12389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59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LFABETO INGLÊS - ALPHABET AB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187927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70</Words>
  <Application>Microsoft Office PowerPoint</Application>
  <PresentationFormat>Widescreen</PresentationFormat>
  <Paragraphs>57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Wednesday 07th-09-2022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2.Listen and tick</vt:lpstr>
      <vt:lpstr>3. Read and match</vt:lpstr>
      <vt:lpstr>PowerPoint Presentation</vt:lpstr>
      <vt:lpstr>1. Listen, point and sing</vt:lpstr>
      <vt:lpstr>2. Read and complete</vt:lpstr>
      <vt:lpstr>3. Count the letters.</vt:lpstr>
      <vt:lpstr>1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 Let’s play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Dang</dc:creator>
  <cp:lastModifiedBy>Nguyen Dang</cp:lastModifiedBy>
  <cp:revision>21</cp:revision>
  <dcterms:created xsi:type="dcterms:W3CDTF">2022-08-30T13:00:56Z</dcterms:created>
  <dcterms:modified xsi:type="dcterms:W3CDTF">2022-09-07T08:20:12Z</dcterms:modified>
</cp:coreProperties>
</file>