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78" r:id="rId2"/>
    <p:sldId id="257" r:id="rId3"/>
    <p:sldId id="27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omic Sans MS" pitchFamily="66" charset="0"/>
      <p:regular r:id="rId22"/>
      <p:bold r:id="rId23"/>
    </p:embeddedFont>
    <p:embeddedFont>
      <p:font typeface="Calibri" pitchFamily="34" charset="0"/>
      <p:regular r:id="rId24"/>
      <p:bold r:id="rId25"/>
      <p:italic r:id="rId26"/>
      <p:boldItalic r:id="rId27"/>
    </p:embeddedFont>
    <p:embeddedFont>
      <p:font typeface="Sigmar One"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P0d+NLeT9vPT55bPgzGL9E0Tu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4"/>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1381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91" name="Google Shape;2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19" name="Google Shape;3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47" name="Google Shape;34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Pupils can say the names of letters and numbers.</a:t>
            </a:r>
            <a:endParaRPr/>
          </a:p>
          <a:p>
            <a:pPr marL="0" lvl="0" indent="0" algn="l" rtl="0">
              <a:spcBef>
                <a:spcPts val="0"/>
              </a:spcBef>
              <a:spcAft>
                <a:spcPts val="0"/>
              </a:spcAft>
              <a:buNone/>
            </a:pPr>
            <a:r>
              <a:rPr lang="en-US"/>
              <a:t>Step 1: Let the pupils say the names of letters.</a:t>
            </a:r>
            <a:endParaRPr/>
          </a:p>
          <a:p>
            <a:pPr marL="0" lvl="0" indent="0" algn="l" rtl="0">
              <a:spcBef>
                <a:spcPts val="0"/>
              </a:spcBef>
              <a:spcAft>
                <a:spcPts val="0"/>
              </a:spcAft>
              <a:buNone/>
            </a:pPr>
            <a:r>
              <a:rPr lang="en-US"/>
              <a:t>Step 2: Divide class into 2 or 4 groups. </a:t>
            </a:r>
            <a:endParaRPr/>
          </a:p>
          <a:p>
            <a:pPr marL="0" marR="0" lvl="0" indent="0" algn="l" rtl="0">
              <a:lnSpc>
                <a:spcPct val="100000"/>
              </a:lnSpc>
              <a:spcBef>
                <a:spcPts val="0"/>
              </a:spcBef>
              <a:spcAft>
                <a:spcPts val="0"/>
              </a:spcAft>
              <a:buClr>
                <a:schemeClr val="dk1"/>
              </a:buClr>
              <a:buSzPts val="1200"/>
              <a:buFont typeface="Arial"/>
              <a:buNone/>
            </a:pPr>
            <a:r>
              <a:rPr lang="en-US"/>
              <a:t>Step 3: Each group chooses a letter, open the box, they will see the stars.</a:t>
            </a:r>
            <a:endParaRPr/>
          </a:p>
          <a:p>
            <a:pPr marL="0" marR="0" lvl="0" indent="0" algn="l" rtl="0">
              <a:lnSpc>
                <a:spcPct val="100000"/>
              </a:lnSpc>
              <a:spcBef>
                <a:spcPts val="0"/>
              </a:spcBef>
              <a:spcAft>
                <a:spcPts val="0"/>
              </a:spcAft>
              <a:buClr>
                <a:schemeClr val="dk1"/>
              </a:buClr>
              <a:buSzPts val="1200"/>
              <a:buFont typeface="Arial"/>
              <a:buNone/>
            </a:pPr>
            <a:r>
              <a:rPr lang="en-US"/>
              <a:t>Step 4: Groups have the most stars will win.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5" name="Google Shape;3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Step 1: </a:t>
            </a:r>
            <a:r>
              <a:rPr lang="en-US" sz="1200" dirty="0">
                <a:solidFill>
                  <a:schemeClr val="dk1"/>
                </a:solidFill>
                <a:latin typeface="Arial"/>
                <a:ea typeface="Arial"/>
                <a:cs typeface="Arial"/>
                <a:sym typeface="Arial"/>
              </a:rPr>
              <a:t>Divide the class into 2 or 4 groups</a:t>
            </a:r>
            <a:endParaRPr dirty="0"/>
          </a:p>
          <a:p>
            <a:pPr marL="0" lvl="0" indent="0" algn="l" rtl="0">
              <a:spcBef>
                <a:spcPts val="0"/>
              </a:spcBef>
              <a:spcAft>
                <a:spcPts val="0"/>
              </a:spcAft>
              <a:buNone/>
            </a:pPr>
            <a:r>
              <a:rPr lang="en-US" dirty="0"/>
              <a:t>Step 2: </a:t>
            </a:r>
            <a:r>
              <a:rPr lang="en-US" sz="1200" dirty="0">
                <a:solidFill>
                  <a:schemeClr val="dk1"/>
                </a:solidFill>
                <a:latin typeface="Arial"/>
                <a:ea typeface="Arial"/>
                <a:cs typeface="Arial"/>
                <a:sym typeface="Arial"/>
              </a:rPr>
              <a:t>Each group chooses a letter by reading its name</a:t>
            </a:r>
            <a:endParaRPr dirty="0"/>
          </a:p>
          <a:p>
            <a:pPr marL="0" lvl="0" indent="0" algn="l" rtl="0">
              <a:spcBef>
                <a:spcPts val="0"/>
              </a:spcBef>
              <a:spcAft>
                <a:spcPts val="0"/>
              </a:spcAft>
              <a:buNone/>
            </a:pPr>
            <a:r>
              <a:rPr lang="en-US" dirty="0"/>
              <a:t>Step 3: </a:t>
            </a:r>
            <a:r>
              <a:rPr lang="en-US" sz="1200" dirty="0">
                <a:solidFill>
                  <a:schemeClr val="dk1"/>
                </a:solidFill>
                <a:latin typeface="Arial"/>
                <a:ea typeface="Arial"/>
                <a:cs typeface="Arial"/>
                <a:sym typeface="Arial"/>
              </a:rPr>
              <a:t>Teachers clicks that letter to open the box and see how many stars pupils will get for the letter. </a:t>
            </a:r>
            <a:endParaRPr dirty="0"/>
          </a:p>
          <a:p>
            <a:pPr marL="0" lvl="0" indent="0" algn="l" rtl="0">
              <a:spcBef>
                <a:spcPts val="0"/>
              </a:spcBef>
              <a:spcAft>
                <a:spcPts val="0"/>
              </a:spcAft>
              <a:buNone/>
            </a:pPr>
            <a:r>
              <a:rPr lang="en-US" sz="1200" dirty="0">
                <a:solidFill>
                  <a:schemeClr val="dk1"/>
                </a:solidFill>
                <a:latin typeface="Arial"/>
                <a:ea typeface="Arial"/>
                <a:cs typeface="Arial"/>
                <a:sym typeface="Arial"/>
              </a:rPr>
              <a:t>Repeat the procedure until the last letter.</a:t>
            </a:r>
            <a:endParaRPr dirty="0"/>
          </a:p>
          <a:p>
            <a:pPr marL="0" marR="0" lvl="0" indent="0" algn="l" rtl="0">
              <a:lnSpc>
                <a:spcPct val="100000"/>
              </a:lnSpc>
              <a:spcBef>
                <a:spcPts val="0"/>
              </a:spcBef>
              <a:spcAft>
                <a:spcPts val="0"/>
              </a:spcAft>
              <a:buClr>
                <a:schemeClr val="dk1"/>
              </a:buClr>
              <a:buSzPts val="1200"/>
              <a:buFont typeface="Arial"/>
              <a:buNone/>
            </a:pPr>
            <a:r>
              <a:rPr lang="en-US" dirty="0"/>
              <a:t>Step 4: Groups having the most stars will win.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90" name="Google Shape;3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Review the alphabet.</a:t>
            </a:r>
            <a:endParaRPr/>
          </a:p>
          <a:p>
            <a:pPr marL="0" lvl="0" indent="0" algn="l" rtl="0">
              <a:spcBef>
                <a:spcPts val="0"/>
              </a:spcBef>
              <a:spcAft>
                <a:spcPts val="0"/>
              </a:spcAft>
              <a:buNone/>
            </a:pPr>
            <a:r>
              <a:rPr lang="en-US"/>
              <a:t>Step 1: Let the pupils sing the song once.</a:t>
            </a:r>
            <a:endParaRPr/>
          </a:p>
          <a:p>
            <a:pPr marL="0" marR="0" lvl="0" indent="0" algn="l" rtl="0">
              <a:lnSpc>
                <a:spcPct val="100000"/>
              </a:lnSpc>
              <a:spcBef>
                <a:spcPts val="0"/>
              </a:spcBef>
              <a:spcAft>
                <a:spcPts val="0"/>
              </a:spcAft>
              <a:buClr>
                <a:schemeClr val="dk1"/>
              </a:buClr>
              <a:buSzPts val="1200"/>
              <a:buFont typeface="Arial"/>
              <a:buNone/>
            </a:pPr>
            <a:r>
              <a:rPr lang="en-US"/>
              <a:t>Step 2: Cover 4 letters at the end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3: Sing the song again with the missing letters .</a:t>
            </a:r>
            <a:endParaRPr/>
          </a:p>
          <a:p>
            <a:pPr marL="0" marR="0" lvl="0" indent="0" algn="l" rtl="0">
              <a:lnSpc>
                <a:spcPct val="100000"/>
              </a:lnSpc>
              <a:spcBef>
                <a:spcPts val="0"/>
              </a:spcBef>
              <a:spcAft>
                <a:spcPts val="0"/>
              </a:spcAft>
              <a:buClr>
                <a:schemeClr val="dk1"/>
              </a:buClr>
              <a:buSzPts val="1200"/>
              <a:buFont typeface="Arial"/>
              <a:buNone/>
            </a:pPr>
            <a:r>
              <a:rPr lang="en-US"/>
              <a:t>Step 4: Cover 4 more letters at the middle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5: Sing the song again with the missing letters.</a:t>
            </a:r>
            <a:endParaRPr/>
          </a:p>
        </p:txBody>
      </p:sp>
      <p:sp>
        <p:nvSpPr>
          <p:cNvPr id="147" name="Google Shape;1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178" name="Google Shape;1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dirty="0">
                <a:latin typeface="Calibri"/>
                <a:ea typeface="Calibri"/>
                <a:cs typeface="Calibri"/>
                <a:sym typeface="Calibri"/>
              </a:rPr>
              <a:t>Tell pupils they are choosing birds with the right number to come home. </a:t>
            </a:r>
            <a:endParaRPr sz="1800" dirty="0">
              <a:latin typeface="Calibri"/>
              <a:ea typeface="Calibri"/>
              <a:cs typeface="Calibri"/>
              <a:sym typeface="Calibri"/>
            </a:endParaRPr>
          </a:p>
          <a:p>
            <a:pPr marL="0" lvl="0" indent="0" algn="just" rtl="0">
              <a:spcBef>
                <a:spcPts val="300"/>
              </a:spcBef>
              <a:spcAft>
                <a:spcPts val="0"/>
              </a:spcAft>
              <a:buNone/>
            </a:pPr>
            <a:r>
              <a:rPr lang="en-US" sz="1800" dirty="0">
                <a:latin typeface="Calibri"/>
                <a:ea typeface="Calibri"/>
                <a:cs typeface="Calibri"/>
                <a:sym typeface="Calibri"/>
              </a:rPr>
              <a:t>Ask them look at the numbers to choose the right bird and click on that bird. The bird with the correct number will fly to the nest.</a:t>
            </a:r>
            <a:endParaRPr sz="1800" dirty="0">
              <a:latin typeface="Times New Roman"/>
              <a:ea typeface="Times New Roman"/>
              <a:cs typeface="Times New Roman"/>
              <a:sym typeface="Times New Roman"/>
            </a:endParaRPr>
          </a:p>
          <a:p>
            <a:pPr marL="0" lvl="0" indent="0" algn="l" rtl="0">
              <a:spcBef>
                <a:spcPts val="0"/>
              </a:spcBef>
              <a:spcAft>
                <a:spcPts val="0"/>
              </a:spcAft>
              <a:buNone/>
            </a:pPr>
            <a:r>
              <a:rPr lang="en-US" sz="1800" dirty="0">
                <a:latin typeface="Calibri"/>
                <a:ea typeface="Calibri"/>
                <a:cs typeface="Calibri"/>
                <a:sym typeface="Calibri"/>
              </a:rPr>
              <a:t>Give points to the teams</a:t>
            </a:r>
            <a:r>
              <a:rPr lang="en-US" sz="1800">
                <a:latin typeface="Calibri"/>
                <a:ea typeface="Calibri"/>
                <a:cs typeface="Calibri"/>
                <a:sym typeface="Calibri"/>
              </a:rPr>
              <a:t>/pupils </a:t>
            </a:r>
            <a:r>
              <a:rPr lang="en-US" sz="1800" dirty="0">
                <a:latin typeface="Calibri"/>
                <a:ea typeface="Calibri"/>
                <a:cs typeface="Calibri"/>
                <a:sym typeface="Calibri"/>
              </a:rPr>
              <a:t>who can do it well.</a:t>
            </a:r>
            <a:endParaRPr dirty="0"/>
          </a:p>
        </p:txBody>
      </p:sp>
      <p:sp>
        <p:nvSpPr>
          <p:cNvPr id="218" name="Google Shape;2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stock.adobe.com</a:t>
            </a:r>
            <a:r>
              <a:rPr lang="en-US" dirty="0"/>
              <a:t>/</a:t>
            </a:r>
            <a:r>
              <a:rPr lang="en-US" dirty="0" err="1"/>
              <a:t>sk</a:t>
            </a:r>
            <a:r>
              <a:rPr lang="en-US" dirty="0"/>
              <a:t>/search/</a:t>
            </a:r>
            <a:r>
              <a:rPr lang="en-US" dirty="0" err="1"/>
              <a:t>images?k</a:t>
            </a:r>
            <a:r>
              <a:rPr lang="en-US" dirty="0"/>
              <a:t>=</a:t>
            </a:r>
            <a:r>
              <a:rPr lang="en-US" dirty="0" err="1"/>
              <a:t>nest+clipart</a:t>
            </a:r>
            <a:endParaRPr dirty="0"/>
          </a:p>
          <a:p>
            <a:pPr marL="0" lvl="0" indent="0" algn="l" rtl="0">
              <a:spcBef>
                <a:spcPts val="0"/>
              </a:spcBef>
              <a:spcAft>
                <a:spcPts val="0"/>
              </a:spcAft>
              <a:buNone/>
            </a:pPr>
            <a:endParaRPr dirty="0"/>
          </a:p>
          <a:p>
            <a:pPr marL="0" lvl="0" indent="0" algn="just" rtl="0">
              <a:spcBef>
                <a:spcPts val="300"/>
              </a:spcBef>
              <a:spcAft>
                <a:spcPts val="0"/>
              </a:spcAft>
              <a:buNone/>
            </a:pPr>
            <a:r>
              <a:rPr lang="en-US" sz="1200" dirty="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Calibri"/>
                <a:ea typeface="Calibri"/>
                <a:cs typeface="Calibri"/>
                <a:sym typeface="Calibri"/>
              </a:rPr>
              <a:t>Give points to the team/pupils who can do it well.</a:t>
            </a:r>
            <a:endParaRPr dirty="0"/>
          </a:p>
          <a:p>
            <a:pPr marL="0" lvl="0" indent="0" algn="l" rtl="0">
              <a:spcBef>
                <a:spcPts val="0"/>
              </a:spcBef>
              <a:spcAft>
                <a:spcPts val="0"/>
              </a:spcAft>
              <a:buNone/>
            </a:pPr>
            <a:endParaRPr dirty="0"/>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3" descr="图片包含 事情&#10;&#10;已生成极高可信度的说明"/>
          <p:cNvPicPr preferRelativeResize="0"/>
          <p:nvPr/>
        </p:nvPicPr>
        <p:blipFill rotWithShape="1">
          <a:blip r:embed="rId2">
            <a:alphaModFix/>
          </a:blip>
          <a:srcRect l="39150" r="16406"/>
          <a:stretch/>
        </p:blipFill>
        <p:spPr>
          <a:xfrm>
            <a:off x="20" y="10"/>
            <a:ext cx="12191980"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8"/>
        <p:cNvGrpSpPr/>
        <p:nvPr/>
      </p:nvGrpSpPr>
      <p:grpSpPr>
        <a:xfrm>
          <a:off x="0" y="0"/>
          <a:ext cx="0" cy="0"/>
          <a:chOff x="0" y="0"/>
          <a:chExt cx="0" cy="0"/>
        </a:xfrm>
      </p:grpSpPr>
      <p:sp>
        <p:nvSpPr>
          <p:cNvPr id="29" name="Google Shape;2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6"/>
        <p:cNvGrpSpPr/>
        <p:nvPr/>
      </p:nvGrpSpPr>
      <p:grpSpPr>
        <a:xfrm>
          <a:off x="0" y="0"/>
          <a:ext cx="0" cy="0"/>
          <a:chOff x="0" y="0"/>
          <a:chExt cx="0" cy="0"/>
        </a:xfrm>
      </p:grpSpPr>
      <p:sp>
        <p:nvSpPr>
          <p:cNvPr id="77" name="Google Shape;7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2"/>
          <p:cNvSpPr>
            <a:spLocks noGrp="1"/>
          </p:cNvSpPr>
          <p:nvPr>
            <p:ph type="pic" idx="2"/>
          </p:nvPr>
        </p:nvSpPr>
        <p:spPr>
          <a:xfrm>
            <a:off x="5183188" y="987425"/>
            <a:ext cx="6172200" cy="4873625"/>
          </a:xfrm>
          <a:prstGeom prst="rect">
            <a:avLst/>
          </a:prstGeom>
          <a:noFill/>
          <a:ln>
            <a:noFill/>
          </a:ln>
        </p:spPr>
      </p:sp>
      <p:sp>
        <p:nvSpPr>
          <p:cNvPr id="91" name="Google Shape;91;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5;p1">
            <a:extLst>
              <a:ext uri="{FF2B5EF4-FFF2-40B4-BE49-F238E27FC236}">
                <a16:creationId xmlns:a16="http://schemas.microsoft.com/office/drawing/2014/main" xmlns="" id="{71E4F3E5-D59C-700D-F3D2-4FE179647779}"/>
              </a:ext>
            </a:extLst>
          </p:cNvPr>
          <p:cNvPicPr preferRelativeResize="0"/>
          <p:nvPr/>
        </p:nvPicPr>
        <p:blipFill rotWithShape="1">
          <a:blip r:embed="rId2">
            <a:alphaModFix/>
          </a:blip>
          <a:srcRect/>
          <a:stretch/>
        </p:blipFill>
        <p:spPr>
          <a:xfrm>
            <a:off x="0" y="14225"/>
            <a:ext cx="12166712" cy="6843775"/>
          </a:xfrm>
          <a:prstGeom prst="rect">
            <a:avLst/>
          </a:prstGeom>
          <a:noFill/>
          <a:ln>
            <a:noFill/>
          </a:ln>
        </p:spPr>
      </p:pic>
    </p:spTree>
    <p:extLst>
      <p:ext uri="{BB962C8B-B14F-4D97-AF65-F5344CB8AC3E}">
        <p14:creationId xmlns:p14="http://schemas.microsoft.com/office/powerpoint/2010/main" val="392558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0"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21" name="Google Shape;221;p10"/>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22" name="Google Shape;222;p10"/>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23" name="Google Shape;223;p10"/>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24" name="Google Shape;224;p10"/>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25" name="Google Shape;225;p10"/>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6" name="Google Shape;226;p10"/>
          <p:cNvSpPr/>
          <p:nvPr/>
        </p:nvSpPr>
        <p:spPr>
          <a:xfrm>
            <a:off x="1557155" y="2795336"/>
            <a:ext cx="595933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3</a:t>
            </a:r>
            <a:r>
              <a:rPr lang="en-US" sz="5400" b="1" i="1" smtClean="0">
                <a:solidFill>
                  <a:schemeClr val="dk1"/>
                </a:solidFill>
                <a:latin typeface="Sigmar One"/>
                <a:ea typeface="Sigmar One"/>
                <a:cs typeface="Sigmar One"/>
                <a:sym typeface="Sigmar One"/>
              </a:rPr>
              <a:t>. </a:t>
            </a:r>
            <a:r>
              <a:rPr lang="en-US" sz="5400" b="1" i="1">
                <a:solidFill>
                  <a:schemeClr val="dk1"/>
                </a:solidFill>
                <a:latin typeface="Sigmar One"/>
                <a:ea typeface="Sigmar One"/>
                <a:cs typeface="Sigmar One"/>
                <a:sym typeface="Sigmar One"/>
              </a:rPr>
              <a:t>Fun corner</a:t>
            </a:r>
            <a:endParaRPr sz="5400" b="1" i="1">
              <a:solidFill>
                <a:schemeClr val="dk1"/>
              </a:solidFill>
              <a:latin typeface="Sigmar One"/>
              <a:ea typeface="Sigmar One"/>
              <a:cs typeface="Sigmar One"/>
              <a:sym typeface="Sigmar One"/>
            </a:endParaRPr>
          </a:p>
        </p:txBody>
      </p:sp>
      <p:pic>
        <p:nvPicPr>
          <p:cNvPr id="227" name="Google Shape;227;p10"/>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28" name="Google Shape;228;p10"/>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29" name="Google Shape;229;p10"/>
          <p:cNvSpPr/>
          <p:nvPr/>
        </p:nvSpPr>
        <p:spPr>
          <a:xfrm>
            <a:off x="1880086" y="6143357"/>
            <a:ext cx="965958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Birds come home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10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3"/>
                                        </p:tgtEl>
                                        <p:attrNameLst>
                                          <p:attrName>style.visibility</p:attrName>
                                        </p:attrNameLst>
                                      </p:cBhvr>
                                      <p:to>
                                        <p:strVal val="visible"/>
                                      </p:to>
                                    </p:set>
                                    <p:animEffect transition="in" filter="fade">
                                      <p:cBhvr>
                                        <p:cTn id="16" dur="1000"/>
                                        <p:tgtEl>
                                          <p:spTgt spid="223"/>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500"/>
                                        <p:tgtEl>
                                          <p:spTgt spid="222"/>
                                        </p:tgtEl>
                                      </p:cBhvr>
                                    </p:animEffect>
                                  </p:childTnLst>
                                </p:cTn>
                              </p:par>
                              <p:par>
                                <p:cTn id="20" presetID="10" presetClass="entr" presetSubtype="0" fill="hold" nodeType="with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fade">
                                      <p:cBhvr>
                                        <p:cTn id="22" dur="500"/>
                                        <p:tgtEl>
                                          <p:spTgt spid="226"/>
                                        </p:tgtEl>
                                      </p:cBhvr>
                                    </p:animEffect>
                                  </p:childTnLst>
                                </p:cTn>
                              </p:par>
                              <p:par>
                                <p:cTn id="23" presetID="10" presetClass="entr" presetSubtype="0"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animEffect transition="in" filter="fade">
                                      <p:cBhvr>
                                        <p:cTn id="25" dur="500"/>
                                        <p:tgtEl>
                                          <p:spTgt spid="228"/>
                                        </p:tgtEl>
                                      </p:cBhvr>
                                    </p:animEffect>
                                  </p:childTnLst>
                                </p:cTn>
                              </p:par>
                              <p:par>
                                <p:cTn id="26" presetID="10" presetClass="entr" presetSubtype="0" fill="hold" nodeType="withEffect">
                                  <p:stCondLst>
                                    <p:cond delay="0"/>
                                  </p:stCondLst>
                                  <p:childTnLst>
                                    <p:set>
                                      <p:cBhvr>
                                        <p:cTn id="27" dur="1" fill="hold">
                                          <p:stCondLst>
                                            <p:cond delay="0"/>
                                          </p:stCondLst>
                                        </p:cTn>
                                        <p:tgtEl>
                                          <p:spTgt spid="229"/>
                                        </p:tgtEl>
                                        <p:attrNameLst>
                                          <p:attrName>style.visibility</p:attrName>
                                        </p:attrNameLst>
                                      </p:cBhvr>
                                      <p:to>
                                        <p:strVal val="visible"/>
                                      </p:to>
                                    </p:set>
                                    <p:animEffect transition="in" filter="fade">
                                      <p:cBhvr>
                                        <p:cTn id="28"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11" descr="01c7e883a594783500f999c01c68b048"/>
          <p:cNvPicPr preferRelativeResize="0"/>
          <p:nvPr/>
        </p:nvPicPr>
        <p:blipFill rotWithShape="1">
          <a:blip r:embed="rId3">
            <a:alphaModFix/>
          </a:blip>
          <a:srcRect/>
          <a:stretch/>
        </p:blipFill>
        <p:spPr>
          <a:xfrm>
            <a:off x="-219075" y="-136801"/>
            <a:ext cx="7792085" cy="6887210"/>
          </a:xfrm>
          <a:prstGeom prst="rect">
            <a:avLst/>
          </a:prstGeom>
          <a:noFill/>
          <a:ln>
            <a:noFill/>
          </a:ln>
        </p:spPr>
      </p:pic>
      <p:pic>
        <p:nvPicPr>
          <p:cNvPr id="236" name="Google Shape;236;p11"/>
          <p:cNvPicPr preferRelativeResize="0"/>
          <p:nvPr/>
        </p:nvPicPr>
        <p:blipFill rotWithShape="1">
          <a:blip r:embed="rId4">
            <a:alphaModFix/>
          </a:blip>
          <a:srcRect/>
          <a:stretch/>
        </p:blipFill>
        <p:spPr>
          <a:xfrm>
            <a:off x="6865015" y="5187218"/>
            <a:ext cx="2867025" cy="1590675"/>
          </a:xfrm>
          <a:prstGeom prst="rect">
            <a:avLst/>
          </a:prstGeom>
          <a:noFill/>
          <a:ln>
            <a:noFill/>
          </a:ln>
        </p:spPr>
      </p:pic>
      <p:pic>
        <p:nvPicPr>
          <p:cNvPr id="237" name="Google Shape;237;p11"/>
          <p:cNvPicPr preferRelativeResize="0"/>
          <p:nvPr/>
        </p:nvPicPr>
        <p:blipFill rotWithShape="1">
          <a:blip r:embed="rId5">
            <a:alphaModFix/>
          </a:blip>
          <a:srcRect/>
          <a:stretch/>
        </p:blipFill>
        <p:spPr>
          <a:xfrm>
            <a:off x="1755562" y="-538225"/>
            <a:ext cx="3214687" cy="2071525"/>
          </a:xfrm>
          <a:prstGeom prst="rect">
            <a:avLst/>
          </a:prstGeom>
          <a:noFill/>
          <a:ln>
            <a:noFill/>
          </a:ln>
        </p:spPr>
      </p:pic>
      <p:pic>
        <p:nvPicPr>
          <p:cNvPr id="238" name="Google Shape;238;p11"/>
          <p:cNvPicPr preferRelativeResize="0"/>
          <p:nvPr/>
        </p:nvPicPr>
        <p:blipFill rotWithShape="1">
          <a:blip r:embed="rId5">
            <a:alphaModFix/>
          </a:blip>
          <a:srcRect/>
          <a:stretch/>
        </p:blipFill>
        <p:spPr>
          <a:xfrm>
            <a:off x="-1043375" y="-378966"/>
            <a:ext cx="4504163" cy="2902456"/>
          </a:xfrm>
          <a:prstGeom prst="rect">
            <a:avLst/>
          </a:prstGeom>
          <a:noFill/>
          <a:ln>
            <a:noFill/>
          </a:ln>
        </p:spPr>
      </p:pic>
      <p:grpSp>
        <p:nvGrpSpPr>
          <p:cNvPr id="239" name="Google Shape;239;p11"/>
          <p:cNvGrpSpPr/>
          <p:nvPr/>
        </p:nvGrpSpPr>
        <p:grpSpPr>
          <a:xfrm>
            <a:off x="6442000" y="404524"/>
            <a:ext cx="2419350" cy="1885950"/>
            <a:chOff x="6012078" y="277625"/>
            <a:chExt cx="2419350" cy="1885950"/>
          </a:xfrm>
        </p:grpSpPr>
        <p:pic>
          <p:nvPicPr>
            <p:cNvPr id="240" name="Google Shape;240;p11" descr="A close-up of a fish&#10;&#10;Description automatically generated with medium confidence"/>
            <p:cNvPicPr preferRelativeResize="0"/>
            <p:nvPr/>
          </p:nvPicPr>
          <p:blipFill rotWithShape="1">
            <a:blip r:embed="rId6">
              <a:alphaModFix/>
            </a:blip>
            <a:srcRect/>
            <a:stretch/>
          </p:blipFill>
          <p:spPr>
            <a:xfrm>
              <a:off x="6012078" y="277625"/>
              <a:ext cx="2419350" cy="1885950"/>
            </a:xfrm>
            <a:prstGeom prst="rect">
              <a:avLst/>
            </a:prstGeom>
            <a:noFill/>
            <a:ln>
              <a:noFill/>
            </a:ln>
          </p:spPr>
        </p:pic>
        <p:sp>
          <p:nvSpPr>
            <p:cNvPr id="241" name="Google Shape;241;p11"/>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42" name="Google Shape;242;p11"/>
          <p:cNvGrpSpPr/>
          <p:nvPr/>
        </p:nvGrpSpPr>
        <p:grpSpPr>
          <a:xfrm>
            <a:off x="4883408" y="1861185"/>
            <a:ext cx="1477677" cy="1151890"/>
            <a:chOff x="4694139" y="2389505"/>
            <a:chExt cx="1477677" cy="1151890"/>
          </a:xfrm>
        </p:grpSpPr>
        <p:pic>
          <p:nvPicPr>
            <p:cNvPr id="243" name="Google Shape;243;p11" descr="A picture containing parrot&#10;&#10;Description automatically generated"/>
            <p:cNvPicPr preferRelativeResize="0"/>
            <p:nvPr/>
          </p:nvPicPr>
          <p:blipFill rotWithShape="1">
            <a:blip r:embed="rId7">
              <a:alphaModFix/>
            </a:blip>
            <a:srcRect/>
            <a:stretch/>
          </p:blipFill>
          <p:spPr>
            <a:xfrm flipH="1">
              <a:off x="4694139" y="2389505"/>
              <a:ext cx="1477677" cy="1151890"/>
            </a:xfrm>
            <a:prstGeom prst="rect">
              <a:avLst/>
            </a:prstGeom>
            <a:noFill/>
            <a:ln>
              <a:noFill/>
            </a:ln>
          </p:spPr>
        </p:pic>
        <p:sp>
          <p:nvSpPr>
            <p:cNvPr id="244" name="Google Shape;244;p11"/>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6</a:t>
              </a:r>
              <a:endParaRPr dirty="0"/>
            </a:p>
          </p:txBody>
        </p:sp>
      </p:grpSp>
      <p:grpSp>
        <p:nvGrpSpPr>
          <p:cNvPr id="245" name="Google Shape;245;p11"/>
          <p:cNvGrpSpPr/>
          <p:nvPr/>
        </p:nvGrpSpPr>
        <p:grpSpPr>
          <a:xfrm>
            <a:off x="7007416" y="2622923"/>
            <a:ext cx="1552577" cy="1697003"/>
            <a:chOff x="7007416" y="2622923"/>
            <a:chExt cx="1552577" cy="1697003"/>
          </a:xfrm>
        </p:grpSpPr>
        <p:pic>
          <p:nvPicPr>
            <p:cNvPr id="246" name="Google Shape;246;p11"/>
            <p:cNvPicPr preferRelativeResize="0"/>
            <p:nvPr/>
          </p:nvPicPr>
          <p:blipFill rotWithShape="1">
            <a:blip r:embed="rId8">
              <a:alphaModFix/>
            </a:blip>
            <a:srcRect/>
            <a:stretch/>
          </p:blipFill>
          <p:spPr>
            <a:xfrm>
              <a:off x="7007416" y="2622923"/>
              <a:ext cx="1552577" cy="1697003"/>
            </a:xfrm>
            <a:prstGeom prst="rect">
              <a:avLst/>
            </a:prstGeom>
            <a:noFill/>
            <a:ln>
              <a:noFill/>
            </a:ln>
          </p:spPr>
        </p:pic>
        <p:sp>
          <p:nvSpPr>
            <p:cNvPr id="247" name="Google Shape;247;p11"/>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sp>
        <p:nvSpPr>
          <p:cNvPr id="248" name="Google Shape;248;p11"/>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dk1"/>
                </a:solidFill>
                <a:latin typeface="Arial"/>
                <a:ea typeface="Arial"/>
                <a:cs typeface="Arial"/>
                <a:sym typeface="Arial"/>
              </a:rPr>
              <a:t>six</a:t>
            </a:r>
            <a:endParaRPr sz="2800" b="1">
              <a:solidFill>
                <a:schemeClr val="dk1"/>
              </a:solidFill>
              <a:latin typeface="Arial"/>
              <a:ea typeface="Arial"/>
              <a:cs typeface="Arial"/>
              <a:sym typeface="Arial"/>
            </a:endParaRPr>
          </a:p>
        </p:txBody>
      </p:sp>
      <p:pic>
        <p:nvPicPr>
          <p:cNvPr id="249" name="Google Shape;249;p11"/>
          <p:cNvPicPr preferRelativeResize="0"/>
          <p:nvPr/>
        </p:nvPicPr>
        <p:blipFill rotWithShape="1">
          <a:blip r:embed="rId9">
            <a:alphaModFix/>
          </a:blip>
          <a:srcRect/>
          <a:stretch/>
        </p:blipFill>
        <p:spPr>
          <a:xfrm>
            <a:off x="9752850" y="-5618"/>
            <a:ext cx="2390775" cy="1914525"/>
          </a:xfrm>
          <a:prstGeom prst="rect">
            <a:avLst/>
          </a:prstGeom>
          <a:noFill/>
          <a:ln>
            <a:noFill/>
          </a:ln>
        </p:spPr>
      </p:pic>
      <p:pic>
        <p:nvPicPr>
          <p:cNvPr id="250" name="Google Shape;250;p11"/>
          <p:cNvPicPr preferRelativeResize="0"/>
          <p:nvPr/>
        </p:nvPicPr>
        <p:blipFill rotWithShape="1">
          <a:blip r:embed="rId9">
            <a:alphaModFix/>
          </a:blip>
          <a:srcRect/>
          <a:stretch/>
        </p:blipFill>
        <p:spPr>
          <a:xfrm>
            <a:off x="9732040" y="59696"/>
            <a:ext cx="2390775" cy="1914525"/>
          </a:xfrm>
          <a:prstGeom prst="rect">
            <a:avLst/>
          </a:prstGeom>
          <a:noFill/>
          <a:ln>
            <a:noFill/>
          </a:ln>
        </p:spPr>
      </p:pic>
      <p:pic>
        <p:nvPicPr>
          <p:cNvPr id="251" name="Google Shape;251;p11"/>
          <p:cNvPicPr preferRelativeResize="0"/>
          <p:nvPr/>
        </p:nvPicPr>
        <p:blipFill rotWithShape="1">
          <a:blip r:embed="rId9">
            <a:alphaModFix/>
          </a:blip>
          <a:srcRect/>
          <a:stretch/>
        </p:blipFill>
        <p:spPr>
          <a:xfrm>
            <a:off x="9773660" y="21076"/>
            <a:ext cx="2390775" cy="1914525"/>
          </a:xfrm>
          <a:prstGeom prst="rect">
            <a:avLst/>
          </a:prstGeom>
          <a:noFill/>
          <a:ln>
            <a:noFill/>
          </a:ln>
        </p:spPr>
      </p:pic>
      <p:pic>
        <p:nvPicPr>
          <p:cNvPr id="252" name="Google Shape;252;p11"/>
          <p:cNvPicPr preferRelativeResize="0"/>
          <p:nvPr/>
        </p:nvPicPr>
        <p:blipFill rotWithShape="1">
          <a:blip r:embed="rId9">
            <a:alphaModFix/>
          </a:blip>
          <a:srcRect/>
          <a:stretch/>
        </p:blipFill>
        <p:spPr>
          <a:xfrm>
            <a:off x="9773660" y="-17544"/>
            <a:ext cx="2390775" cy="1914525"/>
          </a:xfrm>
          <a:prstGeom prst="rect">
            <a:avLst/>
          </a:prstGeom>
          <a:noFill/>
          <a:ln>
            <a:noFill/>
          </a:ln>
        </p:spPr>
      </p:pic>
      <p:grpSp>
        <p:nvGrpSpPr>
          <p:cNvPr id="253" name="Google Shape;253;p11"/>
          <p:cNvGrpSpPr/>
          <p:nvPr/>
        </p:nvGrpSpPr>
        <p:grpSpPr>
          <a:xfrm>
            <a:off x="8325592" y="1114270"/>
            <a:ext cx="1609725" cy="1189225"/>
            <a:chOff x="9501187" y="277625"/>
            <a:chExt cx="1609725" cy="1189225"/>
          </a:xfrm>
        </p:grpSpPr>
        <p:pic>
          <p:nvPicPr>
            <p:cNvPr id="254" name="Google Shape;254;p11" descr="A picture containing text, vector graphics&#10;&#10;Description automatically generated"/>
            <p:cNvPicPr preferRelativeResize="0"/>
            <p:nvPr/>
          </p:nvPicPr>
          <p:blipFill rotWithShape="1">
            <a:blip r:embed="rId10">
              <a:alphaModFix/>
            </a:blip>
            <a:srcRect b="12136"/>
            <a:stretch/>
          </p:blipFill>
          <p:spPr>
            <a:xfrm>
              <a:off x="9501187" y="277625"/>
              <a:ext cx="1609725" cy="1189225"/>
            </a:xfrm>
            <a:prstGeom prst="rect">
              <a:avLst/>
            </a:prstGeom>
            <a:noFill/>
            <a:ln>
              <a:noFill/>
            </a:ln>
          </p:spPr>
        </p:pic>
        <p:sp>
          <p:nvSpPr>
            <p:cNvPr id="255" name="Google Shape;255;p11"/>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256" name="Google Shape;256;p11"/>
          <p:cNvGrpSpPr/>
          <p:nvPr/>
        </p:nvGrpSpPr>
        <p:grpSpPr>
          <a:xfrm>
            <a:off x="8961314" y="2290474"/>
            <a:ext cx="1986924" cy="1249726"/>
            <a:chOff x="9018871" y="1763349"/>
            <a:chExt cx="1986924" cy="1249726"/>
          </a:xfrm>
        </p:grpSpPr>
        <p:pic>
          <p:nvPicPr>
            <p:cNvPr id="257" name="Google Shape;257;p11" descr="A blue and white bird&#10;&#10;Description automatically generated with low confidence"/>
            <p:cNvPicPr preferRelativeResize="0"/>
            <p:nvPr/>
          </p:nvPicPr>
          <p:blipFill rotWithShape="1">
            <a:blip r:embed="rId11">
              <a:alphaModFix/>
            </a:blip>
            <a:srcRect/>
            <a:stretch/>
          </p:blipFill>
          <p:spPr>
            <a:xfrm>
              <a:off x="9018871" y="1763349"/>
              <a:ext cx="1986924" cy="1249726"/>
            </a:xfrm>
            <a:prstGeom prst="rect">
              <a:avLst/>
            </a:prstGeom>
            <a:noFill/>
            <a:ln>
              <a:noFill/>
            </a:ln>
          </p:spPr>
        </p:pic>
        <p:sp>
          <p:nvSpPr>
            <p:cNvPr id="258" name="Google Shape;258;p11"/>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8</a:t>
              </a:r>
              <a:endParaRPr/>
            </a:p>
          </p:txBody>
        </p:sp>
      </p:grpSp>
      <p:pic>
        <p:nvPicPr>
          <p:cNvPr id="259" name="Google Shape;259;p11"/>
          <p:cNvPicPr preferRelativeResize="0"/>
          <p:nvPr/>
        </p:nvPicPr>
        <p:blipFill rotWithShape="1">
          <a:blip r:embed="rId12">
            <a:alphaModFix/>
          </a:blip>
          <a:srcRect/>
          <a:stretch/>
        </p:blipFill>
        <p:spPr>
          <a:xfrm>
            <a:off x="14365085" y="309771"/>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500"/>
                                        <p:tgtEl>
                                          <p:spTgt spid="252"/>
                                        </p:tgtEl>
                                      </p:cBhvr>
                                    </p:animEffect>
                                  </p:childTnLst>
                                </p:cTn>
                              </p:par>
                              <p:par>
                                <p:cTn id="16" presetID="10" presetClass="entr" presetSubtype="0" fill="hold" nodeType="with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fade">
                                      <p:cBhvr>
                                        <p:cTn id="18" dur="670"/>
                                        <p:tgtEl>
                                          <p:spTgt spid="2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1000"/>
                                        <p:tgtEl>
                                          <p:spTgt spid="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fade">
                                      <p:cBhvr>
                                        <p:cTn id="28" dur="1000"/>
                                        <p:tgtEl>
                                          <p:spTgt spid="2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1"/>
                                        </p:tgtEl>
                                        <p:attrNameLst>
                                          <p:attrName>style.visibility</p:attrName>
                                        </p:attrNameLst>
                                      </p:cBhvr>
                                      <p:to>
                                        <p:strVal val="visible"/>
                                      </p:to>
                                    </p:set>
                                    <p:animEffect transition="in" filter="fade">
                                      <p:cBhvr>
                                        <p:cTn id="33" dur="1000"/>
                                        <p:tgtEl>
                                          <p:spTgt spid="251"/>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2643 0.08403 L 0.22174 0.48843 " pathEditMode="relative" ptsTypes="AA">
                                      <p:cBhvr>
                                        <p:cTn id="37" dur="2000" fill="hold"/>
                                        <p:tgtEl>
                                          <p:spTgt spid="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12"/>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266" name="Google Shape;266;p12"/>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67" name="Google Shape;267;p12"/>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68" name="Google Shape;268;p12"/>
          <p:cNvGrpSpPr/>
          <p:nvPr/>
        </p:nvGrpSpPr>
        <p:grpSpPr>
          <a:xfrm>
            <a:off x="6442000" y="404524"/>
            <a:ext cx="2419350" cy="1885950"/>
            <a:chOff x="6012078" y="277625"/>
            <a:chExt cx="2419350" cy="1885950"/>
          </a:xfrm>
        </p:grpSpPr>
        <p:pic>
          <p:nvPicPr>
            <p:cNvPr id="269" name="Google Shape;269;p12"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70" name="Google Shape;270;p12"/>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7</a:t>
              </a:r>
              <a:endParaRPr dirty="0"/>
            </a:p>
          </p:txBody>
        </p:sp>
      </p:grpSp>
      <p:grpSp>
        <p:nvGrpSpPr>
          <p:cNvPr id="271" name="Google Shape;271;p12"/>
          <p:cNvGrpSpPr/>
          <p:nvPr/>
        </p:nvGrpSpPr>
        <p:grpSpPr>
          <a:xfrm>
            <a:off x="4883408" y="1861185"/>
            <a:ext cx="1477677" cy="1151890"/>
            <a:chOff x="4694139" y="2389505"/>
            <a:chExt cx="1477677" cy="1151890"/>
          </a:xfrm>
        </p:grpSpPr>
        <p:pic>
          <p:nvPicPr>
            <p:cNvPr id="272" name="Google Shape;272;p12"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273" name="Google Shape;273;p12"/>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274" name="Google Shape;274;p12"/>
          <p:cNvGrpSpPr/>
          <p:nvPr/>
        </p:nvGrpSpPr>
        <p:grpSpPr>
          <a:xfrm>
            <a:off x="7007416" y="2622923"/>
            <a:ext cx="1552577" cy="1697003"/>
            <a:chOff x="7007416" y="2622923"/>
            <a:chExt cx="1552577" cy="1697003"/>
          </a:xfrm>
        </p:grpSpPr>
        <p:pic>
          <p:nvPicPr>
            <p:cNvPr id="275" name="Google Shape;275;p12"/>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276" name="Google Shape;276;p12"/>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277" name="Google Shape;277;p12"/>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seven</a:t>
            </a:r>
            <a:endParaRPr/>
          </a:p>
        </p:txBody>
      </p:sp>
      <p:pic>
        <p:nvPicPr>
          <p:cNvPr id="278" name="Google Shape;278;p12"/>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279" name="Google Shape;279;p12"/>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280" name="Google Shape;280;p12"/>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281" name="Google Shape;281;p12"/>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282" name="Google Shape;282;p12"/>
          <p:cNvGrpSpPr/>
          <p:nvPr/>
        </p:nvGrpSpPr>
        <p:grpSpPr>
          <a:xfrm>
            <a:off x="8325592" y="1114270"/>
            <a:ext cx="1609725" cy="1189225"/>
            <a:chOff x="9501187" y="277625"/>
            <a:chExt cx="1609725" cy="1189225"/>
          </a:xfrm>
        </p:grpSpPr>
        <p:pic>
          <p:nvPicPr>
            <p:cNvPr id="283" name="Google Shape;283;p12"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284" name="Google Shape;284;p12"/>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85" name="Google Shape;285;p12"/>
          <p:cNvGrpSpPr/>
          <p:nvPr/>
        </p:nvGrpSpPr>
        <p:grpSpPr>
          <a:xfrm>
            <a:off x="8961314" y="2290474"/>
            <a:ext cx="1986924" cy="1249726"/>
            <a:chOff x="9018871" y="1763349"/>
            <a:chExt cx="1986924" cy="1249726"/>
          </a:xfrm>
        </p:grpSpPr>
        <p:pic>
          <p:nvPicPr>
            <p:cNvPr id="286" name="Google Shape;286;p12"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287" name="Google Shape;287;p12"/>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5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1000"/>
                                        <p:tgtEl>
                                          <p:spTgt spid="2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1000"/>
                                        <p:tgtEl>
                                          <p:spTgt spid="2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1"/>
                                        </p:tgtEl>
                                        <p:attrNameLst>
                                          <p:attrName>style.visibility</p:attrName>
                                        </p:attrNameLst>
                                      </p:cBhvr>
                                      <p:to>
                                        <p:strVal val="visible"/>
                                      </p:to>
                                    </p:set>
                                    <p:animEffect transition="in" filter="fade">
                                      <p:cBhvr>
                                        <p:cTn id="32" dur="1000"/>
                                        <p:tgtEl>
                                          <p:spTgt spid="28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2526 0.04699 L -0.37447 0.66805 " pathEditMode="relative" ptsTypes="AA">
                                      <p:cBhvr>
                                        <p:cTn id="36" dur="2000" fill="hold"/>
                                        <p:tgtEl>
                                          <p:spTgt spid="2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13"/>
          <p:cNvPicPr preferRelativeResize="0"/>
          <p:nvPr/>
        </p:nvPicPr>
        <p:blipFill rotWithShape="1">
          <a:blip r:embed="rId3">
            <a:alphaModFix/>
          </a:blip>
          <a:srcRect/>
          <a:stretch/>
        </p:blipFill>
        <p:spPr>
          <a:xfrm>
            <a:off x="9324975" y="5267325"/>
            <a:ext cx="2867025" cy="1590675"/>
          </a:xfrm>
          <a:prstGeom prst="rect">
            <a:avLst/>
          </a:prstGeom>
          <a:noFill/>
          <a:ln>
            <a:noFill/>
          </a:ln>
        </p:spPr>
      </p:pic>
      <p:pic>
        <p:nvPicPr>
          <p:cNvPr id="294" name="Google Shape;294;p13"/>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95" name="Google Shape;295;p13"/>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96" name="Google Shape;296;p13"/>
          <p:cNvGrpSpPr/>
          <p:nvPr/>
        </p:nvGrpSpPr>
        <p:grpSpPr>
          <a:xfrm>
            <a:off x="6442000" y="404524"/>
            <a:ext cx="2419350" cy="1885950"/>
            <a:chOff x="6012078" y="277625"/>
            <a:chExt cx="2419350" cy="1885950"/>
          </a:xfrm>
        </p:grpSpPr>
        <p:pic>
          <p:nvPicPr>
            <p:cNvPr id="297" name="Google Shape;297;p13"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98" name="Google Shape;298;p13"/>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99" name="Google Shape;299;p13"/>
          <p:cNvGrpSpPr/>
          <p:nvPr/>
        </p:nvGrpSpPr>
        <p:grpSpPr>
          <a:xfrm>
            <a:off x="4883408" y="1861185"/>
            <a:ext cx="1477677" cy="1151890"/>
            <a:chOff x="4694139" y="2389505"/>
            <a:chExt cx="1477677" cy="1151890"/>
          </a:xfrm>
        </p:grpSpPr>
        <p:pic>
          <p:nvPicPr>
            <p:cNvPr id="300" name="Google Shape;300;p13"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01" name="Google Shape;301;p13"/>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302" name="Google Shape;302;p13"/>
          <p:cNvGrpSpPr/>
          <p:nvPr/>
        </p:nvGrpSpPr>
        <p:grpSpPr>
          <a:xfrm>
            <a:off x="7007416" y="2622923"/>
            <a:ext cx="1552577" cy="1697003"/>
            <a:chOff x="7007416" y="2622923"/>
            <a:chExt cx="1552577" cy="1697003"/>
          </a:xfrm>
        </p:grpSpPr>
        <p:pic>
          <p:nvPicPr>
            <p:cNvPr id="303" name="Google Shape;303;p13"/>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04" name="Google Shape;304;p13"/>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sp>
        <p:nvSpPr>
          <p:cNvPr id="305" name="Google Shape;305;p13"/>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two</a:t>
            </a:r>
            <a:endParaRPr/>
          </a:p>
        </p:txBody>
      </p:sp>
      <p:pic>
        <p:nvPicPr>
          <p:cNvPr id="306" name="Google Shape;306;p13"/>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07" name="Google Shape;307;p13"/>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08" name="Google Shape;308;p13"/>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09" name="Google Shape;309;p13"/>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10" name="Google Shape;310;p13"/>
          <p:cNvGrpSpPr/>
          <p:nvPr/>
        </p:nvGrpSpPr>
        <p:grpSpPr>
          <a:xfrm>
            <a:off x="8325592" y="1114270"/>
            <a:ext cx="1609725" cy="1189225"/>
            <a:chOff x="9501187" y="277625"/>
            <a:chExt cx="1609725" cy="1189225"/>
          </a:xfrm>
        </p:grpSpPr>
        <p:pic>
          <p:nvPicPr>
            <p:cNvPr id="311" name="Google Shape;311;p13"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12" name="Google Shape;312;p13"/>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13" name="Google Shape;313;p13"/>
          <p:cNvGrpSpPr/>
          <p:nvPr/>
        </p:nvGrpSpPr>
        <p:grpSpPr>
          <a:xfrm>
            <a:off x="8961314" y="2290474"/>
            <a:ext cx="1986924" cy="1249726"/>
            <a:chOff x="9018871" y="1763349"/>
            <a:chExt cx="1986924" cy="1249726"/>
          </a:xfrm>
        </p:grpSpPr>
        <p:pic>
          <p:nvPicPr>
            <p:cNvPr id="314" name="Google Shape;314;p13"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15" name="Google Shape;315;p13"/>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animEffect transition="in" filter="fade">
                                      <p:cBhvr>
                                        <p:cTn id="17" dur="1000"/>
                                        <p:tgtEl>
                                          <p:spTgt spid="3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fade">
                                      <p:cBhvr>
                                        <p:cTn id="22" dur="1000"/>
                                        <p:tgtEl>
                                          <p:spTgt spid="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gtEl>
                                        <p:attrNameLst>
                                          <p:attrName>style.visibility</p:attrName>
                                        </p:attrNameLst>
                                      </p:cBhvr>
                                      <p:to>
                                        <p:strVal val="visible"/>
                                      </p:to>
                                    </p:set>
                                    <p:animEffect transition="in" filter="fade">
                                      <p:cBhvr>
                                        <p:cTn id="27" dur="1000"/>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fade">
                                      <p:cBhvr>
                                        <p:cTn id="32" dur="1000"/>
                                        <p:tgtEl>
                                          <p:spTgt spid="308"/>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198 0.0375 L 0.06237 0.42917 " pathEditMode="relative" ptsTypes="AA">
                                      <p:cBhvr>
                                        <p:cTn id="36" dur="2000" fill="hold"/>
                                        <p:tgtEl>
                                          <p:spTgt spid="3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pic>
        <p:nvPicPr>
          <p:cNvPr id="321" name="Google Shape;321;p14"/>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322" name="Google Shape;322;p14"/>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23" name="Google Shape;323;p14"/>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24" name="Google Shape;324;p14"/>
          <p:cNvGrpSpPr/>
          <p:nvPr/>
        </p:nvGrpSpPr>
        <p:grpSpPr>
          <a:xfrm>
            <a:off x="6442000" y="404524"/>
            <a:ext cx="2419350" cy="1885950"/>
            <a:chOff x="6012078" y="277625"/>
            <a:chExt cx="2419350" cy="1885950"/>
          </a:xfrm>
        </p:grpSpPr>
        <p:pic>
          <p:nvPicPr>
            <p:cNvPr id="325" name="Google Shape;325;p14"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26" name="Google Shape;326;p14"/>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327" name="Google Shape;327;p14"/>
          <p:cNvGrpSpPr/>
          <p:nvPr/>
        </p:nvGrpSpPr>
        <p:grpSpPr>
          <a:xfrm>
            <a:off x="4883408" y="1861185"/>
            <a:ext cx="1477677" cy="1151890"/>
            <a:chOff x="4694139" y="2389505"/>
            <a:chExt cx="1477677" cy="1151890"/>
          </a:xfrm>
        </p:grpSpPr>
        <p:pic>
          <p:nvPicPr>
            <p:cNvPr id="328" name="Google Shape;328;p14"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29" name="Google Shape;329;p14"/>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330" name="Google Shape;330;p14"/>
          <p:cNvGrpSpPr/>
          <p:nvPr/>
        </p:nvGrpSpPr>
        <p:grpSpPr>
          <a:xfrm>
            <a:off x="7007416" y="2622923"/>
            <a:ext cx="1552577" cy="1697003"/>
            <a:chOff x="7007416" y="2622923"/>
            <a:chExt cx="1552577" cy="1697003"/>
          </a:xfrm>
        </p:grpSpPr>
        <p:pic>
          <p:nvPicPr>
            <p:cNvPr id="331" name="Google Shape;331;p14"/>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32" name="Google Shape;332;p14"/>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33" name="Google Shape;333;p14"/>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five</a:t>
            </a:r>
            <a:endParaRPr/>
          </a:p>
        </p:txBody>
      </p:sp>
      <p:pic>
        <p:nvPicPr>
          <p:cNvPr id="334" name="Google Shape;334;p14"/>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35" name="Google Shape;335;p14"/>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36" name="Google Shape;336;p14"/>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37" name="Google Shape;337;p14"/>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38" name="Google Shape;338;p14"/>
          <p:cNvGrpSpPr/>
          <p:nvPr/>
        </p:nvGrpSpPr>
        <p:grpSpPr>
          <a:xfrm>
            <a:off x="8325592" y="1114270"/>
            <a:ext cx="1609725" cy="1189225"/>
            <a:chOff x="9501187" y="277625"/>
            <a:chExt cx="1609725" cy="1189225"/>
          </a:xfrm>
        </p:grpSpPr>
        <p:pic>
          <p:nvPicPr>
            <p:cNvPr id="339" name="Google Shape;339;p14"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40" name="Google Shape;340;p14"/>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grpSp>
        <p:nvGrpSpPr>
          <p:cNvPr id="341" name="Google Shape;341;p14"/>
          <p:cNvGrpSpPr/>
          <p:nvPr/>
        </p:nvGrpSpPr>
        <p:grpSpPr>
          <a:xfrm>
            <a:off x="8961314" y="2290474"/>
            <a:ext cx="1986924" cy="1249726"/>
            <a:chOff x="9018871" y="1763349"/>
            <a:chExt cx="1986924" cy="1249726"/>
          </a:xfrm>
        </p:grpSpPr>
        <p:pic>
          <p:nvPicPr>
            <p:cNvPr id="342" name="Google Shape;342;p14"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43" name="Google Shape;343;p14"/>
            <p:cNvSpPr/>
            <p:nvPr/>
          </p:nvSpPr>
          <p:spPr>
            <a:xfrm>
              <a:off x="9378511" y="2306357"/>
              <a:ext cx="971960"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Effect transition="in" filter="fade">
                                      <p:cBhvr>
                                        <p:cTn id="17" dur="1000"/>
                                        <p:tgtEl>
                                          <p:spTgt spid="3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fade">
                                      <p:cBhvr>
                                        <p:cTn id="22" dur="10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6"/>
                                        </p:tgtEl>
                                        <p:attrNameLst>
                                          <p:attrName>style.visibility</p:attrName>
                                        </p:attrNameLst>
                                      </p:cBhvr>
                                      <p:to>
                                        <p:strVal val="visible"/>
                                      </p:to>
                                    </p:set>
                                    <p:animEffect transition="in" filter="fade">
                                      <p:cBhvr>
                                        <p:cTn id="27" dur="1000"/>
                                        <p:tgtEl>
                                          <p:spTgt spid="3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gtEl>
                                        <p:attrNameLst>
                                          <p:attrName>style.visibility</p:attrName>
                                        </p:attrNameLst>
                                      </p:cBhvr>
                                      <p:to>
                                        <p:strVal val="visible"/>
                                      </p:to>
                                    </p:set>
                                    <p:animEffect transition="in" filter="fade">
                                      <p:cBhvr>
                                        <p:cTn id="32" dur="1000"/>
                                        <p:tgtEl>
                                          <p:spTgt spid="337"/>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093 0.04699 L -0.37096 0.67222 " pathEditMode="relative" ptsTypes="AA">
                                      <p:cBhvr>
                                        <p:cTn id="36" dur="2000" fill="hold"/>
                                        <p:tgtEl>
                                          <p:spTgt spid="3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a:stretch/>
        </p:blipFill>
        <p:spPr>
          <a:xfrm>
            <a:off x="6943315" y="5187218"/>
            <a:ext cx="2867025" cy="1590675"/>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51" name="Google Shape;351;p15"/>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52" name="Google Shape;352;p15"/>
          <p:cNvGrpSpPr/>
          <p:nvPr/>
        </p:nvGrpSpPr>
        <p:grpSpPr>
          <a:xfrm>
            <a:off x="6442000" y="404524"/>
            <a:ext cx="2419350" cy="1885950"/>
            <a:chOff x="6012078" y="277625"/>
            <a:chExt cx="2419350" cy="1885950"/>
          </a:xfrm>
        </p:grpSpPr>
        <p:pic>
          <p:nvPicPr>
            <p:cNvPr id="353" name="Google Shape;353;p15"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54" name="Google Shape;354;p15"/>
            <p:cNvSpPr/>
            <p:nvPr/>
          </p:nvSpPr>
          <p:spPr>
            <a:xfrm>
              <a:off x="6688350" y="1009425"/>
              <a:ext cx="955427"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grpSp>
        <p:nvGrpSpPr>
          <p:cNvPr id="355" name="Google Shape;355;p15"/>
          <p:cNvGrpSpPr/>
          <p:nvPr/>
        </p:nvGrpSpPr>
        <p:grpSpPr>
          <a:xfrm>
            <a:off x="4883408" y="1861185"/>
            <a:ext cx="1477677" cy="1151890"/>
            <a:chOff x="4694139" y="2389505"/>
            <a:chExt cx="1477677" cy="1151890"/>
          </a:xfrm>
        </p:grpSpPr>
        <p:pic>
          <p:nvPicPr>
            <p:cNvPr id="356" name="Google Shape;356;p15"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57" name="Google Shape;357;p15"/>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1</a:t>
              </a:r>
              <a:endParaRPr dirty="0"/>
            </a:p>
          </p:txBody>
        </p:sp>
      </p:grpSp>
      <p:grpSp>
        <p:nvGrpSpPr>
          <p:cNvPr id="358" name="Google Shape;358;p15"/>
          <p:cNvGrpSpPr/>
          <p:nvPr/>
        </p:nvGrpSpPr>
        <p:grpSpPr>
          <a:xfrm>
            <a:off x="7007416" y="2622923"/>
            <a:ext cx="1552577" cy="1697003"/>
            <a:chOff x="7007416" y="2622923"/>
            <a:chExt cx="1552577" cy="1697003"/>
          </a:xfrm>
        </p:grpSpPr>
        <p:pic>
          <p:nvPicPr>
            <p:cNvPr id="359" name="Google Shape;359;p15"/>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60" name="Google Shape;360;p15"/>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61" name="Google Shape;361;p15"/>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one</a:t>
            </a:r>
            <a:endParaRPr/>
          </a:p>
        </p:txBody>
      </p:sp>
      <p:pic>
        <p:nvPicPr>
          <p:cNvPr id="362" name="Google Shape;362;p15"/>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63" name="Google Shape;363;p15"/>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64" name="Google Shape;364;p15"/>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65" name="Google Shape;365;p15"/>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66" name="Google Shape;366;p15"/>
          <p:cNvGrpSpPr/>
          <p:nvPr/>
        </p:nvGrpSpPr>
        <p:grpSpPr>
          <a:xfrm>
            <a:off x="8325592" y="1114270"/>
            <a:ext cx="1609725" cy="1189225"/>
            <a:chOff x="9501187" y="277625"/>
            <a:chExt cx="1609725" cy="1189225"/>
          </a:xfrm>
        </p:grpSpPr>
        <p:pic>
          <p:nvPicPr>
            <p:cNvPr id="367" name="Google Shape;367;p15"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68" name="Google Shape;368;p15"/>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69" name="Google Shape;369;p15"/>
          <p:cNvGrpSpPr/>
          <p:nvPr/>
        </p:nvGrpSpPr>
        <p:grpSpPr>
          <a:xfrm>
            <a:off x="8961314" y="2290474"/>
            <a:ext cx="1986924" cy="1249726"/>
            <a:chOff x="9018871" y="1763349"/>
            <a:chExt cx="1986924" cy="1249726"/>
          </a:xfrm>
        </p:grpSpPr>
        <p:pic>
          <p:nvPicPr>
            <p:cNvPr id="370" name="Google Shape;370;p15"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71" name="Google Shape;371;p15"/>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5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fade">
                                      <p:cBhvr>
                                        <p:cTn id="22" dur="1000"/>
                                        <p:tgtEl>
                                          <p:spTgt spid="3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fade">
                                      <p:cBhvr>
                                        <p:cTn id="27" dur="1000"/>
                                        <p:tgtEl>
                                          <p:spTgt spid="3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fade">
                                      <p:cBhvr>
                                        <p:cTn id="32" dur="1000"/>
                                        <p:tgtEl>
                                          <p:spTgt spid="365"/>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823 0.0551 L 0.22174 0.5051 " pathEditMode="relative" ptsTypes="AA">
                                      <p:cBhvr>
                                        <p:cTn id="36" dur="2000" fill="hold"/>
                                        <p:tgtEl>
                                          <p:spTgt spid="3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1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378" name="Google Shape;378;p1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379" name="Google Shape;379;p16"/>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380" name="Google Shape;380;p1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381" name="Google Shape;381;p1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382" name="Google Shape;382;p16"/>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pic>
        <p:nvPicPr>
          <p:cNvPr id="384" name="Google Shape;384;p16"/>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385" name="Google Shape;385;p16"/>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386" name="Google Shape;386;p16"/>
          <p:cNvSpPr/>
          <p:nvPr/>
        </p:nvSpPr>
        <p:spPr>
          <a:xfrm>
            <a:off x="1985141" y="6294310"/>
            <a:ext cx="992619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dk1"/>
                </a:solidFill>
                <a:latin typeface="Sigmar One"/>
                <a:ea typeface="Sigmar One"/>
                <a:cs typeface="Sigmar One"/>
                <a:sym typeface="Sigmar One"/>
              </a:rPr>
              <a:t>Game: Get the stars!</a:t>
            </a:r>
            <a:endParaRPr/>
          </a:p>
        </p:txBody>
      </p:sp>
      <p:sp>
        <p:nvSpPr>
          <p:cNvPr id="2" name="TextBox 1"/>
          <p:cNvSpPr txBox="1"/>
          <p:nvPr/>
        </p:nvSpPr>
        <p:spPr>
          <a:xfrm>
            <a:off x="2894820" y="2646219"/>
            <a:ext cx="2223686" cy="923330"/>
          </a:xfrm>
          <a:prstGeom prst="rect">
            <a:avLst/>
          </a:prstGeom>
          <a:solidFill>
            <a:schemeClr val="bg2">
              <a:lumMod val="40000"/>
              <a:lumOff val="60000"/>
            </a:schemeClr>
          </a:solidFill>
        </p:spPr>
        <p:txBody>
          <a:bodyPr wrap="none" rtlCol="0">
            <a:spAutoFit/>
          </a:bodyPr>
          <a:lstStyle/>
          <a:p>
            <a:r>
              <a:rPr lang="en-US" sz="5400" smtClean="0">
                <a:latin typeface="Times New Roman" pitchFamily="18" charset="0"/>
                <a:cs typeface="Times New Roman" pitchFamily="18" charset="0"/>
              </a:rPr>
              <a:t>GAME</a:t>
            </a:r>
            <a:endParaRPr lang="en-US" sz="540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1000"/>
                                        <p:tgtEl>
                                          <p:spTgt spid="381"/>
                                        </p:tgtEl>
                                      </p:cBhvr>
                                    </p:animEffect>
                                  </p:childTnLst>
                                </p:cTn>
                              </p:par>
                              <p:par>
                                <p:cTn id="11" presetID="10"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animEffect transition="in" filter="fade">
                                      <p:cBhvr>
                                        <p:cTn id="13" dur="1000"/>
                                        <p:tgtEl>
                                          <p:spTgt spid="384"/>
                                        </p:tgtEl>
                                      </p:cBhvr>
                                    </p:animEffect>
                                  </p:childTnLst>
                                </p:cTn>
                              </p:par>
                              <p:par>
                                <p:cTn id="14" presetID="10" presetClass="entr" presetSubtype="0" fill="hold" nodeType="withEffect">
                                  <p:stCondLst>
                                    <p:cond delay="0"/>
                                  </p:stCondLst>
                                  <p:childTnLst>
                                    <p:set>
                                      <p:cBhvr>
                                        <p:cTn id="15" dur="1" fill="hold">
                                          <p:stCondLst>
                                            <p:cond delay="0"/>
                                          </p:stCondLst>
                                        </p:cTn>
                                        <p:tgtEl>
                                          <p:spTgt spid="380"/>
                                        </p:tgtEl>
                                        <p:attrNameLst>
                                          <p:attrName>style.visibility</p:attrName>
                                        </p:attrNameLst>
                                      </p:cBhvr>
                                      <p:to>
                                        <p:strVal val="visible"/>
                                      </p:to>
                                    </p:set>
                                    <p:animEffect transition="in" filter="fade">
                                      <p:cBhvr>
                                        <p:cTn id="16" dur="1000"/>
                                        <p:tgtEl>
                                          <p:spTgt spid="380"/>
                                        </p:tgtEl>
                                      </p:cBhvr>
                                    </p:animEffect>
                                  </p:childTnLst>
                                </p:cTn>
                              </p:par>
                              <p:par>
                                <p:cTn id="17" presetID="10" presetClass="entr" presetSubtype="0" fill="hold" nodeType="withEffect">
                                  <p:stCondLst>
                                    <p:cond delay="0"/>
                                  </p:stCondLst>
                                  <p:childTnLst>
                                    <p:set>
                                      <p:cBhvr>
                                        <p:cTn id="18" dur="1" fill="hold">
                                          <p:stCondLst>
                                            <p:cond delay="0"/>
                                          </p:stCondLst>
                                        </p:cTn>
                                        <p:tgtEl>
                                          <p:spTgt spid="379"/>
                                        </p:tgtEl>
                                        <p:attrNameLst>
                                          <p:attrName>style.visibility</p:attrName>
                                        </p:attrNameLst>
                                      </p:cBhvr>
                                      <p:to>
                                        <p:strVal val="visible"/>
                                      </p:to>
                                    </p:set>
                                    <p:animEffect transition="in" filter="fade">
                                      <p:cBhvr>
                                        <p:cTn id="19" dur="500"/>
                                        <p:tgtEl>
                                          <p:spTgt spid="379"/>
                                        </p:tgtEl>
                                      </p:cBhvr>
                                    </p:animEffect>
                                  </p:childTnLst>
                                </p:cTn>
                              </p:par>
                              <p:par>
                                <p:cTn id="20" presetID="10" presetClass="entr" presetSubtype="0" fill="hold" nodeType="withEffect">
                                  <p:stCondLst>
                                    <p:cond delay="0"/>
                                  </p:stCondLst>
                                  <p:childTnLst>
                                    <p:set>
                                      <p:cBhvr>
                                        <p:cTn id="21" dur="1" fill="hold">
                                          <p:stCondLst>
                                            <p:cond delay="0"/>
                                          </p:stCondLst>
                                        </p:cTn>
                                        <p:tgtEl>
                                          <p:spTgt spid="385"/>
                                        </p:tgtEl>
                                        <p:attrNameLst>
                                          <p:attrName>style.visibility</p:attrName>
                                        </p:attrNameLst>
                                      </p:cBhvr>
                                      <p:to>
                                        <p:strVal val="visible"/>
                                      </p:to>
                                    </p:set>
                                    <p:animEffect transition="in" filter="fade">
                                      <p:cBhvr>
                                        <p:cTn id="22" dur="500"/>
                                        <p:tgtEl>
                                          <p:spTgt spid="3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6"/>
                                        </p:tgtEl>
                                        <p:attrNameLst>
                                          <p:attrName>style.visibility</p:attrName>
                                        </p:attrNameLst>
                                      </p:cBhvr>
                                      <p:to>
                                        <p:strVal val="visible"/>
                                      </p:to>
                                    </p:set>
                                    <p:animEffect transition="in" filter="fade">
                                      <p:cBhvr>
                                        <p:cTn id="27"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17"/>
          <p:cNvSpPr/>
          <p:nvPr/>
        </p:nvSpPr>
        <p:spPr>
          <a:xfrm>
            <a:off x="2788015" y="57397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3" name="Google Shape;393;p17"/>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394" name="Google Shape;394;p17"/>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395" name="Google Shape;395;p17"/>
          <p:cNvSpPr/>
          <p:nvPr/>
        </p:nvSpPr>
        <p:spPr>
          <a:xfrm>
            <a:off x="3241150" y="100735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6" name="Google Shape;396;p17"/>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7" name="Google Shape;397;p17"/>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8" name="Google Shape;398;p17"/>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17"/>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17"/>
          <p:cNvPicPr preferRelativeResize="0"/>
          <p:nvPr/>
        </p:nvPicPr>
        <p:blipFill rotWithShape="1">
          <a:blip r:embed="rId5">
            <a:alphaModFix/>
          </a:blip>
          <a:srcRect/>
          <a:stretch/>
        </p:blipFill>
        <p:spPr>
          <a:xfrm>
            <a:off x="8490043" y="421279"/>
            <a:ext cx="1198985" cy="1215115"/>
          </a:xfrm>
          <a:prstGeom prst="rect">
            <a:avLst/>
          </a:prstGeom>
          <a:noFill/>
          <a:ln>
            <a:noFill/>
          </a:ln>
        </p:spPr>
      </p:pic>
      <p:pic>
        <p:nvPicPr>
          <p:cNvPr id="401" name="Google Shape;401;p17"/>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02" name="Google Shape;402;p17"/>
          <p:cNvPicPr preferRelativeResize="0"/>
          <p:nvPr/>
        </p:nvPicPr>
        <p:blipFill rotWithShape="1">
          <a:blip r:embed="rId5">
            <a:alphaModFix/>
          </a:blip>
          <a:srcRect/>
          <a:stretch/>
        </p:blipFill>
        <p:spPr>
          <a:xfrm>
            <a:off x="6586545" y="3752218"/>
            <a:ext cx="1198985" cy="1215115"/>
          </a:xfrm>
          <a:prstGeom prst="rect">
            <a:avLst/>
          </a:prstGeom>
          <a:noFill/>
          <a:ln>
            <a:noFill/>
          </a:ln>
        </p:spPr>
      </p:pic>
      <p:pic>
        <p:nvPicPr>
          <p:cNvPr id="403" name="Google Shape;403;p17"/>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04" name="Google Shape;404;p17"/>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5" name="Google Shape;405;p17"/>
          <p:cNvSpPr/>
          <p:nvPr/>
        </p:nvSpPr>
        <p:spPr>
          <a:xfrm>
            <a:off x="8741286"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17"/>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17"/>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8" name="Google Shape;408;p17"/>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17"/>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 name="Google Shape;410;p17"/>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 name="Google Shape;411;p17"/>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 name="Google Shape;412;p17"/>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 name="Google Shape;413;p17"/>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 name="Google Shape;414;p17"/>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 name="Google Shape;415;p17"/>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6" name="Google Shape;416;p17"/>
          <p:cNvSpPr/>
          <p:nvPr/>
        </p:nvSpPr>
        <p:spPr>
          <a:xfrm>
            <a:off x="2600759"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A</a:t>
            </a:r>
            <a:endParaRPr/>
          </a:p>
        </p:txBody>
      </p:sp>
      <p:sp>
        <p:nvSpPr>
          <p:cNvPr id="417" name="Google Shape;417;p17"/>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B</a:t>
            </a:r>
            <a:endParaRPr/>
          </a:p>
        </p:txBody>
      </p:sp>
      <p:sp>
        <p:nvSpPr>
          <p:cNvPr id="418" name="Google Shape;418;p17"/>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C</a:t>
            </a:r>
            <a:endParaRPr/>
          </a:p>
        </p:txBody>
      </p:sp>
      <p:sp>
        <p:nvSpPr>
          <p:cNvPr id="419" name="Google Shape;419;p17"/>
          <p:cNvSpPr/>
          <p:nvPr/>
        </p:nvSpPr>
        <p:spPr>
          <a:xfrm>
            <a:off x="8325533"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D</a:t>
            </a:r>
            <a:endParaRPr/>
          </a:p>
        </p:txBody>
      </p:sp>
      <p:sp>
        <p:nvSpPr>
          <p:cNvPr id="420" name="Google Shape;420;p17"/>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E</a:t>
            </a:r>
            <a:endParaRPr/>
          </a:p>
        </p:txBody>
      </p:sp>
      <p:sp>
        <p:nvSpPr>
          <p:cNvPr id="421" name="Google Shape;421;p17"/>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F</a:t>
            </a:r>
            <a:endParaRPr/>
          </a:p>
        </p:txBody>
      </p:sp>
      <p:sp>
        <p:nvSpPr>
          <p:cNvPr id="422" name="Google Shape;422;p17"/>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G</a:t>
            </a:r>
            <a:endParaRPr/>
          </a:p>
        </p:txBody>
      </p:sp>
      <p:sp>
        <p:nvSpPr>
          <p:cNvPr id="423" name="Google Shape;423;p17"/>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H</a:t>
            </a:r>
            <a:endParaRPr/>
          </a:p>
        </p:txBody>
      </p:sp>
      <p:sp>
        <p:nvSpPr>
          <p:cNvPr id="424" name="Google Shape;424;p17"/>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25" name="Google Shape;425;p17"/>
          <p:cNvSpPr/>
          <p:nvPr/>
        </p:nvSpPr>
        <p:spPr>
          <a:xfrm>
            <a:off x="4547168"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26" name="Google Shape;426;p17"/>
          <p:cNvSpPr/>
          <p:nvPr/>
        </p:nvSpPr>
        <p:spPr>
          <a:xfrm>
            <a:off x="6455426"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K</a:t>
            </a:r>
            <a:endParaRPr/>
          </a:p>
        </p:txBody>
      </p:sp>
      <p:sp>
        <p:nvSpPr>
          <p:cNvPr id="427" name="Google Shape;427;p17"/>
          <p:cNvSpPr/>
          <p:nvPr/>
        </p:nvSpPr>
        <p:spPr>
          <a:xfrm>
            <a:off x="8363684"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28" name="Google Shape;428;p17"/>
          <p:cNvSpPr/>
          <p:nvPr/>
        </p:nvSpPr>
        <p:spPr>
          <a:xfrm>
            <a:off x="2638910"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29" name="Google Shape;429;p17"/>
          <p:cNvSpPr/>
          <p:nvPr/>
        </p:nvSpPr>
        <p:spPr>
          <a:xfrm>
            <a:off x="4547168"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30" name="Google Shape;430;p17"/>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31" name="Google Shape;431;p17"/>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6"/>
                                        </p:tgtEl>
                                      </p:cBhvr>
                                    </p:animEffect>
                                    <p:set>
                                      <p:cBhvr>
                                        <p:cTn id="7" dur="1" fill="hold">
                                          <p:stCondLst>
                                            <p:cond delay="500"/>
                                          </p:stCondLst>
                                        </p:cTn>
                                        <p:tgtEl>
                                          <p:spTgt spid="4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7"/>
                                        </p:tgtEl>
                                      </p:cBhvr>
                                    </p:animEffect>
                                    <p:set>
                                      <p:cBhvr>
                                        <p:cTn id="12" dur="1" fill="hold">
                                          <p:stCondLst>
                                            <p:cond delay="500"/>
                                          </p:stCondLst>
                                        </p:cTn>
                                        <p:tgtEl>
                                          <p:spTgt spid="4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18"/>
                                        </p:tgtEl>
                                      </p:cBhvr>
                                    </p:animEffect>
                                    <p:set>
                                      <p:cBhvr>
                                        <p:cTn id="17" dur="1" fill="hold">
                                          <p:stCondLst>
                                            <p:cond delay="500"/>
                                          </p:stCondLst>
                                        </p:cTn>
                                        <p:tgtEl>
                                          <p:spTgt spid="4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9"/>
                                        </p:tgtEl>
                                      </p:cBhvr>
                                    </p:animEffect>
                                    <p:set>
                                      <p:cBhvr>
                                        <p:cTn id="22" dur="1" fill="hold">
                                          <p:stCondLst>
                                            <p:cond delay="500"/>
                                          </p:stCondLst>
                                        </p:cTn>
                                        <p:tgtEl>
                                          <p:spTgt spid="4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20"/>
                                        </p:tgtEl>
                                      </p:cBhvr>
                                    </p:animEffect>
                                    <p:set>
                                      <p:cBhvr>
                                        <p:cTn id="27" dur="1" fill="hold">
                                          <p:stCondLst>
                                            <p:cond delay="500"/>
                                          </p:stCondLst>
                                        </p:cTn>
                                        <p:tgtEl>
                                          <p:spTgt spid="4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21"/>
                                        </p:tgtEl>
                                      </p:cBhvr>
                                    </p:animEffect>
                                    <p:set>
                                      <p:cBhvr>
                                        <p:cTn id="32" dur="1" fill="hold">
                                          <p:stCondLst>
                                            <p:cond delay="500"/>
                                          </p:stCondLst>
                                        </p:cTn>
                                        <p:tgtEl>
                                          <p:spTgt spid="4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22"/>
                                        </p:tgtEl>
                                      </p:cBhvr>
                                    </p:animEffect>
                                    <p:set>
                                      <p:cBhvr>
                                        <p:cTn id="37" dur="1" fill="hold">
                                          <p:stCondLst>
                                            <p:cond delay="500"/>
                                          </p:stCondLst>
                                        </p:cTn>
                                        <p:tgtEl>
                                          <p:spTgt spid="4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23"/>
                                        </p:tgtEl>
                                      </p:cBhvr>
                                    </p:animEffect>
                                    <p:set>
                                      <p:cBhvr>
                                        <p:cTn id="42" dur="1" fill="hold">
                                          <p:stCondLst>
                                            <p:cond delay="500"/>
                                          </p:stCondLst>
                                        </p:cTn>
                                        <p:tgtEl>
                                          <p:spTgt spid="4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24"/>
                                        </p:tgtEl>
                                      </p:cBhvr>
                                    </p:animEffect>
                                    <p:set>
                                      <p:cBhvr>
                                        <p:cTn id="47" dur="1" fill="hold">
                                          <p:stCondLst>
                                            <p:cond delay="500"/>
                                          </p:stCondLst>
                                        </p:cTn>
                                        <p:tgtEl>
                                          <p:spTgt spid="4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25"/>
                                        </p:tgtEl>
                                      </p:cBhvr>
                                    </p:animEffect>
                                    <p:set>
                                      <p:cBhvr>
                                        <p:cTn id="52" dur="1" fill="hold">
                                          <p:stCondLst>
                                            <p:cond delay="500"/>
                                          </p:stCondLst>
                                        </p:cTn>
                                        <p:tgtEl>
                                          <p:spTgt spid="4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26"/>
                                        </p:tgtEl>
                                      </p:cBhvr>
                                    </p:animEffect>
                                    <p:set>
                                      <p:cBhvr>
                                        <p:cTn id="57" dur="1" fill="hold">
                                          <p:stCondLst>
                                            <p:cond delay="500"/>
                                          </p:stCondLst>
                                        </p:cTn>
                                        <p:tgtEl>
                                          <p:spTgt spid="4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27"/>
                                        </p:tgtEl>
                                      </p:cBhvr>
                                    </p:animEffect>
                                    <p:set>
                                      <p:cBhvr>
                                        <p:cTn id="62" dur="1" fill="hold">
                                          <p:stCondLst>
                                            <p:cond delay="500"/>
                                          </p:stCondLst>
                                        </p:cTn>
                                        <p:tgtEl>
                                          <p:spTgt spid="4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28"/>
                                        </p:tgtEl>
                                      </p:cBhvr>
                                    </p:animEffect>
                                    <p:set>
                                      <p:cBhvr>
                                        <p:cTn id="67" dur="1" fill="hold">
                                          <p:stCondLst>
                                            <p:cond delay="500"/>
                                          </p:stCondLst>
                                        </p:cTn>
                                        <p:tgtEl>
                                          <p:spTgt spid="4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29"/>
                                        </p:tgtEl>
                                      </p:cBhvr>
                                    </p:animEffect>
                                    <p:set>
                                      <p:cBhvr>
                                        <p:cTn id="72" dur="1" fill="hold">
                                          <p:stCondLst>
                                            <p:cond delay="500"/>
                                          </p:stCondLst>
                                        </p:cTn>
                                        <p:tgtEl>
                                          <p:spTgt spid="4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30"/>
                                        </p:tgtEl>
                                      </p:cBhvr>
                                    </p:animEffect>
                                    <p:set>
                                      <p:cBhvr>
                                        <p:cTn id="77" dur="1" fill="hold">
                                          <p:stCondLst>
                                            <p:cond delay="500"/>
                                          </p:stCondLst>
                                        </p:cTn>
                                        <p:tgtEl>
                                          <p:spTgt spid="43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31"/>
                                        </p:tgtEl>
                                      </p:cBhvr>
                                    </p:animEffect>
                                    <p:set>
                                      <p:cBhvr>
                                        <p:cTn id="82"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8"/>
          <p:cNvSpPr/>
          <p:nvPr/>
        </p:nvSpPr>
        <p:spPr>
          <a:xfrm>
            <a:off x="8573172" y="585774"/>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8" name="Google Shape;438;p18"/>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439" name="Google Shape;439;p18"/>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440" name="Google Shape;440;p18"/>
          <p:cNvSpPr/>
          <p:nvPr/>
        </p:nvSpPr>
        <p:spPr>
          <a:xfrm>
            <a:off x="9026307" y="101915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18"/>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18"/>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18"/>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18"/>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5" name="Google Shape;445;p18"/>
          <p:cNvPicPr preferRelativeResize="0"/>
          <p:nvPr/>
        </p:nvPicPr>
        <p:blipFill rotWithShape="1">
          <a:blip r:embed="rId5">
            <a:alphaModFix/>
          </a:blip>
          <a:srcRect/>
          <a:stretch/>
        </p:blipFill>
        <p:spPr>
          <a:xfrm>
            <a:off x="2807549" y="253901"/>
            <a:ext cx="1198985" cy="1215115"/>
          </a:xfrm>
          <a:prstGeom prst="rect">
            <a:avLst/>
          </a:prstGeom>
          <a:noFill/>
          <a:ln>
            <a:noFill/>
          </a:ln>
        </p:spPr>
      </p:pic>
      <p:pic>
        <p:nvPicPr>
          <p:cNvPr id="446" name="Google Shape;446;p18"/>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47" name="Google Shape;447;p18"/>
          <p:cNvPicPr preferRelativeResize="0"/>
          <p:nvPr/>
        </p:nvPicPr>
        <p:blipFill rotWithShape="1">
          <a:blip r:embed="rId5">
            <a:alphaModFix/>
          </a:blip>
          <a:srcRect/>
          <a:stretch/>
        </p:blipFill>
        <p:spPr>
          <a:xfrm>
            <a:off x="8490043" y="3916474"/>
            <a:ext cx="1198985" cy="1215115"/>
          </a:xfrm>
          <a:prstGeom prst="rect">
            <a:avLst/>
          </a:prstGeom>
          <a:noFill/>
          <a:ln>
            <a:noFill/>
          </a:ln>
        </p:spPr>
      </p:pic>
      <p:pic>
        <p:nvPicPr>
          <p:cNvPr id="448" name="Google Shape;448;p18"/>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49" name="Google Shape;449;p18"/>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18"/>
          <p:cNvSpPr/>
          <p:nvPr/>
        </p:nvSpPr>
        <p:spPr>
          <a:xfrm>
            <a:off x="6821685"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1" name="Google Shape;451;p18"/>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18"/>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3" name="Google Shape;453;p18"/>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4" name="Google Shape;454;p18"/>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5" name="Google Shape;455;p18"/>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18"/>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7" name="Google Shape;457;p18"/>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18"/>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18"/>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18"/>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8"/>
          <p:cNvSpPr/>
          <p:nvPr/>
        </p:nvSpPr>
        <p:spPr>
          <a:xfrm>
            <a:off x="8303224" y="33308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V</a:t>
            </a:r>
            <a:endParaRPr/>
          </a:p>
        </p:txBody>
      </p:sp>
      <p:sp>
        <p:nvSpPr>
          <p:cNvPr id="462" name="Google Shape;462;p18"/>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T</a:t>
            </a:r>
            <a:endParaRPr/>
          </a:p>
        </p:txBody>
      </p:sp>
      <p:sp>
        <p:nvSpPr>
          <p:cNvPr id="463" name="Google Shape;463;p18"/>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64" name="Google Shape;464;p18"/>
          <p:cNvSpPr/>
          <p:nvPr/>
        </p:nvSpPr>
        <p:spPr>
          <a:xfrm>
            <a:off x="2575748" y="26041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S</a:t>
            </a:r>
            <a:endParaRPr/>
          </a:p>
        </p:txBody>
      </p:sp>
      <p:sp>
        <p:nvSpPr>
          <p:cNvPr id="465" name="Google Shape;465;p18"/>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W</a:t>
            </a:r>
            <a:endParaRPr/>
          </a:p>
        </p:txBody>
      </p:sp>
      <p:sp>
        <p:nvSpPr>
          <p:cNvPr id="466" name="Google Shape;466;p18"/>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X</a:t>
            </a:r>
            <a:endParaRPr/>
          </a:p>
        </p:txBody>
      </p:sp>
      <p:sp>
        <p:nvSpPr>
          <p:cNvPr id="467" name="Google Shape;467;p18"/>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Y</a:t>
            </a:r>
            <a:endParaRPr/>
          </a:p>
        </p:txBody>
      </p:sp>
      <p:sp>
        <p:nvSpPr>
          <p:cNvPr id="468" name="Google Shape;468;p18"/>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Z</a:t>
            </a:r>
            <a:endParaRPr/>
          </a:p>
        </p:txBody>
      </p:sp>
      <p:sp>
        <p:nvSpPr>
          <p:cNvPr id="469" name="Google Shape;469;p18"/>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70" name="Google Shape;470;p18"/>
          <p:cNvSpPr/>
          <p:nvPr/>
        </p:nvSpPr>
        <p:spPr>
          <a:xfrm>
            <a:off x="4547168" y="3686729"/>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71" name="Google Shape;471;p18"/>
          <p:cNvSpPr/>
          <p:nvPr/>
        </p:nvSpPr>
        <p:spPr>
          <a:xfrm>
            <a:off x="8295208" y="373530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72" name="Google Shape;472;p18"/>
          <p:cNvSpPr/>
          <p:nvPr/>
        </p:nvSpPr>
        <p:spPr>
          <a:xfrm>
            <a:off x="6434334" y="370136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73" name="Google Shape;473;p18"/>
          <p:cNvSpPr/>
          <p:nvPr/>
        </p:nvSpPr>
        <p:spPr>
          <a:xfrm>
            <a:off x="2595283" y="527738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74" name="Google Shape;474;p18"/>
          <p:cNvSpPr/>
          <p:nvPr/>
        </p:nvSpPr>
        <p:spPr>
          <a:xfrm>
            <a:off x="4500857" y="52891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75" name="Google Shape;475;p18"/>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76" name="Google Shape;476;p18"/>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1"/>
                                        </p:tgtEl>
                                      </p:cBhvr>
                                    </p:animEffect>
                                    <p:set>
                                      <p:cBhvr>
                                        <p:cTn id="7" dur="1" fill="hold">
                                          <p:stCondLst>
                                            <p:cond delay="500"/>
                                          </p:stCondLst>
                                        </p:cTn>
                                        <p:tgtEl>
                                          <p:spTgt spid="4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62"/>
                                        </p:tgtEl>
                                      </p:cBhvr>
                                    </p:animEffect>
                                    <p:set>
                                      <p:cBhvr>
                                        <p:cTn id="12" dur="1" fill="hold">
                                          <p:stCondLst>
                                            <p:cond delay="500"/>
                                          </p:stCondLst>
                                        </p:cTn>
                                        <p:tgtEl>
                                          <p:spTgt spid="4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63"/>
                                        </p:tgtEl>
                                      </p:cBhvr>
                                    </p:animEffect>
                                    <p:set>
                                      <p:cBhvr>
                                        <p:cTn id="17" dur="1" fill="hold">
                                          <p:stCondLst>
                                            <p:cond delay="500"/>
                                          </p:stCondLst>
                                        </p:cTn>
                                        <p:tgtEl>
                                          <p:spTgt spid="4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64"/>
                                        </p:tgtEl>
                                      </p:cBhvr>
                                    </p:animEffect>
                                    <p:set>
                                      <p:cBhvr>
                                        <p:cTn id="22" dur="1" fill="hold">
                                          <p:stCondLst>
                                            <p:cond delay="500"/>
                                          </p:stCondLst>
                                        </p:cTn>
                                        <p:tgtEl>
                                          <p:spTgt spid="4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65"/>
                                        </p:tgtEl>
                                      </p:cBhvr>
                                    </p:animEffect>
                                    <p:set>
                                      <p:cBhvr>
                                        <p:cTn id="27" dur="1" fill="hold">
                                          <p:stCondLst>
                                            <p:cond delay="500"/>
                                          </p:stCondLst>
                                        </p:cTn>
                                        <p:tgtEl>
                                          <p:spTgt spid="4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66"/>
                                        </p:tgtEl>
                                      </p:cBhvr>
                                    </p:animEffect>
                                    <p:set>
                                      <p:cBhvr>
                                        <p:cTn id="32" dur="1" fill="hold">
                                          <p:stCondLst>
                                            <p:cond delay="500"/>
                                          </p:stCondLst>
                                        </p:cTn>
                                        <p:tgtEl>
                                          <p:spTgt spid="4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7"/>
                                        </p:tgtEl>
                                      </p:cBhvr>
                                    </p:animEffect>
                                    <p:set>
                                      <p:cBhvr>
                                        <p:cTn id="37" dur="1" fill="hold">
                                          <p:stCondLst>
                                            <p:cond delay="500"/>
                                          </p:stCondLst>
                                        </p:cTn>
                                        <p:tgtEl>
                                          <p:spTgt spid="4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68"/>
                                        </p:tgtEl>
                                      </p:cBhvr>
                                    </p:animEffect>
                                    <p:set>
                                      <p:cBhvr>
                                        <p:cTn id="42" dur="1" fill="hold">
                                          <p:stCondLst>
                                            <p:cond delay="500"/>
                                          </p:stCondLst>
                                        </p:cTn>
                                        <p:tgtEl>
                                          <p:spTgt spid="4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69"/>
                                        </p:tgtEl>
                                      </p:cBhvr>
                                    </p:animEffect>
                                    <p:set>
                                      <p:cBhvr>
                                        <p:cTn id="47" dur="1" fill="hold">
                                          <p:stCondLst>
                                            <p:cond delay="500"/>
                                          </p:stCondLst>
                                        </p:cTn>
                                        <p:tgtEl>
                                          <p:spTgt spid="46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70"/>
                                        </p:tgtEl>
                                      </p:cBhvr>
                                    </p:animEffect>
                                    <p:set>
                                      <p:cBhvr>
                                        <p:cTn id="52" dur="1" fill="hold">
                                          <p:stCondLst>
                                            <p:cond delay="500"/>
                                          </p:stCondLst>
                                        </p:cTn>
                                        <p:tgtEl>
                                          <p:spTgt spid="4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71"/>
                                        </p:tgtEl>
                                      </p:cBhvr>
                                    </p:animEffect>
                                    <p:set>
                                      <p:cBhvr>
                                        <p:cTn id="57" dur="1" fill="hold">
                                          <p:stCondLst>
                                            <p:cond delay="500"/>
                                          </p:stCondLst>
                                        </p:cTn>
                                        <p:tgtEl>
                                          <p:spTgt spid="47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72"/>
                                        </p:tgtEl>
                                      </p:cBhvr>
                                    </p:animEffect>
                                    <p:set>
                                      <p:cBhvr>
                                        <p:cTn id="62" dur="1" fill="hold">
                                          <p:stCondLst>
                                            <p:cond delay="500"/>
                                          </p:stCondLst>
                                        </p:cTn>
                                        <p:tgtEl>
                                          <p:spTgt spid="4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3"/>
                                        </p:tgtEl>
                                      </p:cBhvr>
                                    </p:animEffect>
                                    <p:set>
                                      <p:cBhvr>
                                        <p:cTn id="67" dur="1" fill="hold">
                                          <p:stCondLst>
                                            <p:cond delay="500"/>
                                          </p:stCondLst>
                                        </p:cTn>
                                        <p:tgtEl>
                                          <p:spTgt spid="47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74"/>
                                        </p:tgtEl>
                                      </p:cBhvr>
                                    </p:animEffect>
                                    <p:set>
                                      <p:cBhvr>
                                        <p:cTn id="72" dur="1" fill="hold">
                                          <p:stCondLst>
                                            <p:cond delay="500"/>
                                          </p:stCondLst>
                                        </p:cTn>
                                        <p:tgtEl>
                                          <p:spTgt spid="4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75"/>
                                        </p:tgtEl>
                                      </p:cBhvr>
                                    </p:animEffect>
                                    <p:set>
                                      <p:cBhvr>
                                        <p:cTn id="77" dur="1" fill="hold">
                                          <p:stCondLst>
                                            <p:cond delay="500"/>
                                          </p:stCondLst>
                                        </p:cTn>
                                        <p:tgtEl>
                                          <p:spTgt spid="47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76"/>
                                        </p:tgtEl>
                                      </p:cBhvr>
                                    </p:animEffect>
                                    <p:set>
                                      <p:cBhvr>
                                        <p:cTn id="82" dur="1" fill="hold">
                                          <p:stCondLst>
                                            <p:cond delay="500"/>
                                          </p:stCondLst>
                                        </p:cTn>
                                        <p:tgtEl>
                                          <p:spTgt spid="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19"/>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483" name="Google Shape;483;p19"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484" name="Google Shape;484;p19"/>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485" name="Google Shape;485;p19"/>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Well done!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500"/>
                                        <p:tgtEl>
                                          <p:spTgt spid="483"/>
                                        </p:tgtEl>
                                      </p:cBhvr>
                                    </p:animEffect>
                                  </p:childTnLst>
                                </p:cTn>
                              </p:par>
                              <p:par>
                                <p:cTn id="13" presetID="10" presetClass="entr" presetSubtype="0" fill="hold" nodeType="withEffect">
                                  <p:stCondLst>
                                    <p:cond delay="0"/>
                                  </p:stCondLst>
                                  <p:childTnLst>
                                    <p:set>
                                      <p:cBhvr>
                                        <p:cTn id="14" dur="1" fill="hold">
                                          <p:stCondLst>
                                            <p:cond delay="0"/>
                                          </p:stCondLst>
                                        </p:cTn>
                                        <p:tgtEl>
                                          <p:spTgt spid="484"/>
                                        </p:tgtEl>
                                        <p:attrNameLst>
                                          <p:attrName>style.visibility</p:attrName>
                                        </p:attrNameLst>
                                      </p:cBhvr>
                                      <p:to>
                                        <p:strVal val="visible"/>
                                      </p:to>
                                    </p:set>
                                    <p:animEffect transition="in" filter="fade">
                                      <p:cBhvr>
                                        <p:cTn id="15" dur="500"/>
                                        <p:tgtEl>
                                          <p:spTgt spid="484"/>
                                        </p:tgtEl>
                                      </p:cBhvr>
                                    </p:animEffect>
                                  </p:childTnLst>
                                </p:cTn>
                              </p:par>
                              <p:par>
                                <p:cTn id="16" presetID="10" presetClass="entr" presetSubtype="0" fill="hold" nodeType="withEffect">
                                  <p:stCondLst>
                                    <p:cond delay="0"/>
                                  </p:stCondLst>
                                  <p:childTnLst>
                                    <p:set>
                                      <p:cBhvr>
                                        <p:cTn id="17" dur="1" fill="hold">
                                          <p:stCondLst>
                                            <p:cond delay="0"/>
                                          </p:stCondLst>
                                        </p:cTn>
                                        <p:tgtEl>
                                          <p:spTgt spid="485"/>
                                        </p:tgtEl>
                                        <p:attrNameLst>
                                          <p:attrName>style.visibility</p:attrName>
                                        </p:attrNameLst>
                                      </p:cBhvr>
                                      <p:to>
                                        <p:strVal val="visible"/>
                                      </p:to>
                                    </p:set>
                                    <p:animEffect transition="in" filter="fade">
                                      <p:cBhvr>
                                        <p:cTn id="18"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2" name="Google Shape;122;p2"/>
          <p:cNvSpPr txBox="1"/>
          <p:nvPr/>
        </p:nvSpPr>
        <p:spPr>
          <a:xfrm>
            <a:off x="-18676" y="448455"/>
            <a:ext cx="1971043" cy="60186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a:p>
        </p:txBody>
      </p:sp>
      <p:pic>
        <p:nvPicPr>
          <p:cNvPr id="123" name="Google Shape;123;p2"/>
          <p:cNvPicPr preferRelativeResize="0"/>
          <p:nvPr/>
        </p:nvPicPr>
        <p:blipFill rotWithShape="1">
          <a:blip r:embed="rId4">
            <a:alphaModFix/>
          </a:blip>
          <a:srcRect/>
          <a:stretch/>
        </p:blipFill>
        <p:spPr>
          <a:xfrm>
            <a:off x="3557233" y="2743104"/>
            <a:ext cx="5077534" cy="137179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3208000" cy="7201972"/>
          </a:xfrm>
          <a:prstGeom prst="rect">
            <a:avLst/>
          </a:prstGeom>
          <a:noFill/>
        </p:spPr>
        <p:txBody>
          <a:bodyPr wrap="square" rtlCol="0">
            <a:spAutoFit/>
          </a:bodyPr>
          <a:lstStyle/>
          <a:p>
            <a:r>
              <a:rPr lang="en-US" sz="2200" b="1" smtClean="0">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OBJECTIVES</a:t>
            </a:r>
          </a:p>
          <a:p>
            <a:r>
              <a:rPr lang="en-US" sz="2800" b="1" smtClean="0">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Language:   </a:t>
            </a:r>
            <a:r>
              <a:rPr lang="en-US" sz="2800" smtClean="0">
                <a:latin typeface="Times New Roman" pitchFamily="18" charset="0"/>
                <a:cs typeface="Times New Roman" pitchFamily="18" charset="0"/>
              </a:rPr>
              <a:t>By </a:t>
            </a:r>
            <a:r>
              <a:rPr lang="en-US" sz="2800">
                <a:latin typeface="Times New Roman" pitchFamily="18" charset="0"/>
                <a:cs typeface="Times New Roman" pitchFamily="18" charset="0"/>
              </a:rPr>
              <a:t>the end of the lesson, pupils will be able to:</a:t>
            </a:r>
          </a:p>
          <a:p>
            <a:r>
              <a:rPr lang="en-US" sz="2800" smtClean="0">
                <a:latin typeface="Times New Roman" pitchFamily="18" charset="0"/>
                <a:cs typeface="Times New Roman" pitchFamily="18" charset="0"/>
              </a:rPr>
              <a:t>- to </a:t>
            </a:r>
            <a:r>
              <a:rPr lang="en-US" sz="2800">
                <a:latin typeface="Times New Roman" pitchFamily="18" charset="0"/>
                <a:cs typeface="Times New Roman" pitchFamily="18" charset="0"/>
              </a:rPr>
              <a:t>review the numbers from one to ten by counting with fingers.</a:t>
            </a:r>
          </a:p>
          <a:p>
            <a:r>
              <a:rPr lang="en-US" sz="2800" smtClean="0">
                <a:latin typeface="Times New Roman" pitchFamily="18" charset="0"/>
                <a:cs typeface="Times New Roman" pitchFamily="18" charset="0"/>
              </a:rPr>
              <a:t>- to </a:t>
            </a:r>
            <a:r>
              <a:rPr lang="en-US" sz="2800">
                <a:latin typeface="Times New Roman" pitchFamily="18" charset="0"/>
                <a:cs typeface="Times New Roman" pitchFamily="18" charset="0"/>
              </a:rPr>
              <a:t>review the numbers from one to ten and the alphabet letters by playing the game </a:t>
            </a:r>
            <a:r>
              <a:rPr lang="en-US" sz="2800">
                <a:latin typeface="Times New Roman" pitchFamily="18" charset="0"/>
                <a:cs typeface="Times New Roman" pitchFamily="18" charset="0"/>
              </a:rPr>
              <a:t>Bingo</a:t>
            </a:r>
            <a:r>
              <a:rPr lang="en-US" sz="2800" b="1" smtClean="0">
                <a:latin typeface="Times New Roman" pitchFamily="18" charset="0"/>
                <a:cs typeface="Times New Roman" pitchFamily="18" charset="0"/>
              </a:rPr>
              <a:t>.</a:t>
            </a:r>
          </a:p>
          <a:p>
            <a:r>
              <a:rPr lang="en-US" sz="2800" b="1">
                <a:solidFill>
                  <a:srgbClr val="FF0000"/>
                </a:solidFill>
                <a:latin typeface="Times New Roman" pitchFamily="18" charset="0"/>
                <a:cs typeface="Times New Roman" pitchFamily="18" charset="0"/>
              </a:rPr>
              <a:t>Core </a:t>
            </a:r>
            <a:r>
              <a:rPr lang="en-US" sz="2800" b="1" smtClean="0">
                <a:solidFill>
                  <a:srgbClr val="FF0000"/>
                </a:solidFill>
                <a:latin typeface="Times New Roman" pitchFamily="18" charset="0"/>
                <a:cs typeface="Times New Roman" pitchFamily="18" charset="0"/>
              </a:rPr>
              <a:t>competencies :</a:t>
            </a:r>
          </a:p>
          <a:p>
            <a:r>
              <a:rPr lang="en-US" sz="2800" smtClean="0">
                <a:latin typeface="Times New Roman" pitchFamily="18" charset="0"/>
                <a:cs typeface="Times New Roman" pitchFamily="18" charset="0"/>
              </a:rPr>
              <a:t>- Teamwork</a:t>
            </a:r>
            <a:r>
              <a:rPr lang="en-US" sz="2800">
                <a:latin typeface="Times New Roman" pitchFamily="18" charset="0"/>
                <a:cs typeface="Times New Roman" pitchFamily="18" charset="0"/>
              </a:rPr>
              <a:t>, work standards, reliability, motivation, adaptability, integrity, communication</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a:t>
            </a:r>
          </a:p>
          <a:p>
            <a:r>
              <a:rPr lang="en-US" sz="2800" b="1">
                <a:solidFill>
                  <a:srgbClr val="FF0000"/>
                </a:solidFill>
                <a:latin typeface="Times New Roman" pitchFamily="18" charset="0"/>
                <a:cs typeface="Times New Roman" pitchFamily="18" charset="0"/>
              </a:rPr>
              <a:t>General </a:t>
            </a:r>
            <a:r>
              <a:rPr lang="en-US" sz="2800" b="1" smtClean="0">
                <a:solidFill>
                  <a:srgbClr val="FF0000"/>
                </a:solidFill>
                <a:latin typeface="Times New Roman" pitchFamily="18" charset="0"/>
                <a:cs typeface="Times New Roman" pitchFamily="18" charset="0"/>
              </a:rPr>
              <a:t>competences :</a:t>
            </a:r>
          </a:p>
          <a:p>
            <a:r>
              <a:rPr lang="en-US" sz="2800" smtClean="0">
                <a:latin typeface="Times New Roman" pitchFamily="18" charset="0"/>
                <a:cs typeface="Times New Roman" pitchFamily="18" charset="0"/>
              </a:rPr>
              <a:t>- Listening</a:t>
            </a:r>
            <a:r>
              <a:rPr lang="en-US" sz="2800">
                <a:latin typeface="Times New Roman" pitchFamily="18" charset="0"/>
                <a:cs typeface="Times New Roman" pitchFamily="18" charset="0"/>
              </a:rPr>
              <a:t>: listen to the teachers and classmates.</a:t>
            </a:r>
          </a:p>
          <a:p>
            <a:r>
              <a:rPr lang="en-US" sz="2800" smtClean="0">
                <a:latin typeface="Times New Roman" pitchFamily="18" charset="0"/>
                <a:cs typeface="Times New Roman" pitchFamily="18" charset="0"/>
              </a:rPr>
              <a:t>- Oral </a:t>
            </a:r>
            <a:r>
              <a:rPr lang="en-US" sz="2800">
                <a:latin typeface="Times New Roman" pitchFamily="18" charset="0"/>
                <a:cs typeface="Times New Roman" pitchFamily="18" charset="0"/>
              </a:rPr>
              <a:t>communication: let’s play and talk</a:t>
            </a:r>
          </a:p>
          <a:p>
            <a:r>
              <a:rPr lang="en-US" sz="2800" smtClean="0">
                <a:latin typeface="Times New Roman" pitchFamily="18" charset="0"/>
                <a:cs typeface="Times New Roman" pitchFamily="18" charset="0"/>
              </a:rPr>
              <a:t>- Sociability</a:t>
            </a:r>
            <a:r>
              <a:rPr lang="en-US" sz="2800">
                <a:latin typeface="Times New Roman" pitchFamily="18" charset="0"/>
                <a:cs typeface="Times New Roman" pitchFamily="18" charset="0"/>
              </a:rPr>
              <a:t>: talk to each other, say good words to </a:t>
            </a:r>
            <a:r>
              <a:rPr lang="en-US" sz="2800">
                <a:latin typeface="Times New Roman" pitchFamily="18" charset="0"/>
                <a:cs typeface="Times New Roman" pitchFamily="18" charset="0"/>
              </a:rPr>
              <a:t>others</a:t>
            </a:r>
            <a:r>
              <a:rPr lang="en-US" sz="2800" smtClean="0">
                <a:latin typeface="Times New Roman" pitchFamily="18" charset="0"/>
                <a:cs typeface="Times New Roman" pitchFamily="18" charset="0"/>
              </a:rPr>
              <a:t>.</a:t>
            </a:r>
          </a:p>
          <a:p>
            <a:r>
              <a:rPr lang="en-US" sz="2800" b="1" smtClean="0">
                <a:solidFill>
                  <a:srgbClr val="FF0000"/>
                </a:solidFill>
                <a:latin typeface="Times New Roman" pitchFamily="18" charset="0"/>
                <a:cs typeface="Times New Roman" pitchFamily="18" charset="0"/>
              </a:rPr>
              <a:t>Attributes :</a:t>
            </a:r>
          </a:p>
          <a:p>
            <a:r>
              <a:rPr lang="en-US" sz="2800" smtClean="0">
                <a:latin typeface="Times New Roman" pitchFamily="18" charset="0"/>
                <a:cs typeface="Times New Roman" pitchFamily="18" charset="0"/>
              </a:rPr>
              <a:t>- Diligence</a:t>
            </a:r>
            <a:r>
              <a:rPr lang="en-US" sz="2800">
                <a:latin typeface="Times New Roman" pitchFamily="18" charset="0"/>
                <a:cs typeface="Times New Roman" pitchFamily="18" charset="0"/>
              </a:rPr>
              <a:t>: complete learning tasks</a:t>
            </a:r>
          </a:p>
          <a:p>
            <a:r>
              <a:rPr lang="en-US" sz="2800" smtClean="0">
                <a:latin typeface="Times New Roman" pitchFamily="18" charset="0"/>
                <a:cs typeface="Times New Roman" pitchFamily="18" charset="0"/>
              </a:rPr>
              <a:t>- Honesty</a:t>
            </a:r>
            <a:r>
              <a:rPr lang="en-US" sz="2800">
                <a:latin typeface="Times New Roman" pitchFamily="18" charset="0"/>
                <a:cs typeface="Times New Roman" pitchFamily="18" charset="0"/>
              </a:rPr>
              <a:t>: tell the truth about feelings and emotions</a:t>
            </a:r>
          </a:p>
          <a:p>
            <a:r>
              <a:rPr lang="en-US" sz="2800" smtClean="0">
                <a:latin typeface="Times New Roman" pitchFamily="18" charset="0"/>
                <a:cs typeface="Times New Roman" pitchFamily="18" charset="0"/>
              </a:rPr>
              <a:t>- Responsibility</a:t>
            </a:r>
            <a:r>
              <a:rPr lang="en-US" sz="2800">
                <a:latin typeface="Times New Roman" pitchFamily="18" charset="0"/>
                <a:cs typeface="Times New Roman" pitchFamily="18" charset="0"/>
              </a:rPr>
              <a:t>: appreciate kindness</a:t>
            </a:r>
          </a:p>
          <a:p>
            <a:pPr marL="400050" indent="-400050">
              <a:buAutoNum type="romanUcPeriod"/>
            </a:pPr>
            <a:endParaRPr lang="en-US"/>
          </a:p>
        </p:txBody>
      </p:sp>
    </p:spTree>
    <p:extLst>
      <p:ext uri="{BB962C8B-B14F-4D97-AF65-F5344CB8AC3E}">
        <p14:creationId xmlns:p14="http://schemas.microsoft.com/office/powerpoint/2010/main" val="9084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0" name="Google Shape;150;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2" name="Google Shape;152;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3" name="Google Shape;153;p4"/>
          <p:cNvPicPr preferRelativeResize="0"/>
          <p:nvPr/>
        </p:nvPicPr>
        <p:blipFill rotWithShape="1">
          <a:blip r:embed="rId5">
            <a:alphaModFix/>
          </a:blip>
          <a:srcRect l="5481" t="50582" r="62196" b="4354"/>
          <a:stretch/>
        </p:blipFill>
        <p:spPr>
          <a:xfrm>
            <a:off x="6448468" y="663372"/>
            <a:ext cx="999538" cy="974392"/>
          </a:xfrm>
          <a:prstGeom prst="rect">
            <a:avLst/>
          </a:prstGeom>
          <a:noFill/>
          <a:ln>
            <a:noFill/>
          </a:ln>
        </p:spPr>
      </p:pic>
      <p:pic>
        <p:nvPicPr>
          <p:cNvPr id="154" name="Google Shape;154;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5" name="Google Shape;155;p4"/>
          <p:cNvSpPr/>
          <p:nvPr/>
        </p:nvSpPr>
        <p:spPr>
          <a:xfrm>
            <a:off x="-290600" y="2321004"/>
            <a:ext cx="9554817" cy="2123658"/>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6600"/>
            </a:pPr>
            <a:r>
              <a:rPr lang="en-US" sz="6600" b="1" i="1" dirty="0">
                <a:solidFill>
                  <a:schemeClr val="dk1"/>
                </a:solidFill>
                <a:latin typeface="Sigmar One"/>
                <a:ea typeface="Sigmar One"/>
                <a:cs typeface="Sigmar One"/>
                <a:sym typeface="Sigmar One"/>
              </a:rPr>
              <a:t>Warm-up</a:t>
            </a:r>
            <a:endParaRPr sz="6600" b="1" i="1" dirty="0">
              <a:solidFill>
                <a:schemeClr val="dk1"/>
              </a:solidFill>
              <a:latin typeface="Sigmar One"/>
              <a:ea typeface="Sigmar One"/>
              <a:cs typeface="Sigmar One"/>
              <a:sym typeface="Sigmar One"/>
            </a:endParaRPr>
          </a:p>
          <a:p>
            <a:pPr marL="0" marR="0" lvl="0" indent="0" algn="ctr" rtl="0">
              <a:spcBef>
                <a:spcPts val="0"/>
              </a:spcBef>
              <a:spcAft>
                <a:spcPts val="0"/>
              </a:spcAft>
              <a:buNone/>
            </a:pPr>
            <a:endParaRPr sz="6600" b="1" i="1" dirty="0">
              <a:solidFill>
                <a:schemeClr val="dk1"/>
              </a:solidFill>
              <a:latin typeface="Sigmar One"/>
              <a:ea typeface="Sigmar One"/>
              <a:cs typeface="Sigmar One"/>
              <a:sym typeface="Sigmar One"/>
            </a:endParaRPr>
          </a:p>
        </p:txBody>
      </p:sp>
      <p:pic>
        <p:nvPicPr>
          <p:cNvPr id="156" name="Google Shape;156;p4"/>
          <p:cNvPicPr preferRelativeResize="0"/>
          <p:nvPr/>
        </p:nvPicPr>
        <p:blipFill rotWithShape="1">
          <a:blip r:embed="rId5">
            <a:alphaModFix/>
          </a:blip>
          <a:srcRect l="33331" t="3192" r="34346" b="51744"/>
          <a:stretch/>
        </p:blipFill>
        <p:spPr>
          <a:xfrm>
            <a:off x="153841" y="3721834"/>
            <a:ext cx="1002974" cy="977741"/>
          </a:xfrm>
          <a:prstGeom prst="rect">
            <a:avLst/>
          </a:prstGeom>
          <a:noFill/>
          <a:ln>
            <a:noFill/>
          </a:ln>
        </p:spPr>
      </p:pic>
      <p:pic>
        <p:nvPicPr>
          <p:cNvPr id="157" name="Google Shape;157;p4"/>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158" name="Google Shape;158;p4"/>
          <p:cNvSpPr/>
          <p:nvPr/>
        </p:nvSpPr>
        <p:spPr>
          <a:xfrm>
            <a:off x="2109043" y="6054225"/>
            <a:ext cx="95548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Can you sing?</a:t>
            </a:r>
            <a:endParaRPr sz="4000" b="1" i="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par>
                                <p:cTn id="11" presetID="10"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1000"/>
                                        <p:tgtEl>
                                          <p:spTgt spid="156"/>
                                        </p:tgtEl>
                                      </p:cBhvr>
                                    </p:animEffect>
                                  </p:childTnLst>
                                </p:cTn>
                              </p:par>
                              <p:par>
                                <p:cTn id="14" presetID="10" presetClass="entr" presetSubtype="0"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1000"/>
                                        <p:tgtEl>
                                          <p:spTgt spid="152"/>
                                        </p:tgtEl>
                                      </p:cBhvr>
                                    </p:animEffect>
                                  </p:childTnLst>
                                </p:cTn>
                              </p:par>
                              <p:par>
                                <p:cTn id="17" presetID="10"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par>
                                <p:cTn id="23" presetID="10" presetClass="entr" presetSubtype="0" fill="hold" nodeType="with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fade">
                                      <p:cBhvr>
                                        <p:cTn id="25" dur="500"/>
                                        <p:tgtEl>
                                          <p:spTgt spid="157"/>
                                        </p:tgtEl>
                                      </p:cBhvr>
                                    </p:animEffect>
                                  </p:childTnLst>
                                </p:cTn>
                              </p:par>
                              <p:par>
                                <p:cTn id="26" presetID="10" presetClass="entr" presetSubtype="0" fill="hold" nodeType="with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p:cNvPicPr preferRelativeResize="0"/>
          <p:nvPr/>
        </p:nvPicPr>
        <p:blipFill rotWithShape="1">
          <a:blip r:embed="rId5">
            <a:alphaModFix/>
          </a:blip>
          <a:srcRect/>
          <a:stretch/>
        </p:blipFill>
        <p:spPr>
          <a:xfrm>
            <a:off x="121297" y="0"/>
            <a:ext cx="13449301" cy="6858000"/>
          </a:xfrm>
          <a:prstGeom prst="rect">
            <a:avLst/>
          </a:prstGeom>
          <a:noFill/>
          <a:ln>
            <a:noFill/>
          </a:ln>
        </p:spPr>
      </p:pic>
      <p:pic>
        <p:nvPicPr>
          <p:cNvPr id="165" name="Google Shape;165;p5" descr="图片包含 矢量图形, 事情&#10;&#10;已生成高可信度的说明"/>
          <p:cNvPicPr preferRelativeResize="0"/>
          <p:nvPr/>
        </p:nvPicPr>
        <p:blipFill rotWithShape="1">
          <a:blip r:embed="rId6">
            <a:alphaModFix/>
          </a:blip>
          <a:srcRect/>
          <a:stretch/>
        </p:blipFill>
        <p:spPr>
          <a:xfrm>
            <a:off x="-1" y="4378723"/>
            <a:ext cx="2539170" cy="2730290"/>
          </a:xfrm>
          <a:prstGeom prst="rect">
            <a:avLst/>
          </a:prstGeom>
          <a:noFill/>
          <a:ln>
            <a:noFill/>
          </a:ln>
        </p:spPr>
      </p:pic>
      <p:sp>
        <p:nvSpPr>
          <p:cNvPr id="167" name="Google Shape;167;p5"/>
          <p:cNvSpPr/>
          <p:nvPr/>
        </p:nvSpPr>
        <p:spPr>
          <a:xfrm>
            <a:off x="7868100" y="2144554"/>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68" name="Google Shape;168;p5"/>
          <p:cNvSpPr/>
          <p:nvPr/>
        </p:nvSpPr>
        <p:spPr>
          <a:xfrm>
            <a:off x="8188550" y="2734414"/>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69" name="Google Shape;169;p5"/>
          <p:cNvSpPr/>
          <p:nvPr/>
        </p:nvSpPr>
        <p:spPr>
          <a:xfrm>
            <a:off x="7782600" y="342900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0" name="Google Shape;170;p5"/>
          <p:cNvSpPr/>
          <p:nvPr/>
        </p:nvSpPr>
        <p:spPr>
          <a:xfrm>
            <a:off x="7782600" y="4132372"/>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1" name="Google Shape;171;p5"/>
          <p:cNvSpPr/>
          <p:nvPr/>
        </p:nvSpPr>
        <p:spPr>
          <a:xfrm>
            <a:off x="6572700" y="215762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2" name="Google Shape;172;p5"/>
          <p:cNvSpPr/>
          <p:nvPr/>
        </p:nvSpPr>
        <p:spPr>
          <a:xfrm>
            <a:off x="7099948" y="272415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3" name="Google Shape;173;p5"/>
          <p:cNvSpPr/>
          <p:nvPr/>
        </p:nvSpPr>
        <p:spPr>
          <a:xfrm>
            <a:off x="6476902" y="3463650"/>
            <a:ext cx="369045"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4" name="Google Shape;174;p5"/>
          <p:cNvSpPr/>
          <p:nvPr/>
        </p:nvSpPr>
        <p:spPr>
          <a:xfrm>
            <a:off x="6096000" y="4095458"/>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pic>
        <p:nvPicPr>
          <p:cNvPr id="2" name="Track 4">
            <a:hlinkClick r:id="" action="ppaction://media"/>
            <a:extLst>
              <a:ext uri="{FF2B5EF4-FFF2-40B4-BE49-F238E27FC236}">
                <a16:creationId xmlns:a16="http://schemas.microsoft.com/office/drawing/2014/main" xmlns="" id="{B5BF8C4C-2E25-5424-36D8-4EA8F825D3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575" y="1677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1"/>
                                        </p:tgtEl>
                                      </p:cBhvr>
                                    </p:animEffect>
                                    <p:set>
                                      <p:cBhvr>
                                        <p:cTn id="11" dur="1" fill="hold">
                                          <p:stCondLst>
                                            <p:cond delay="499"/>
                                          </p:stCondLst>
                                        </p:cTn>
                                        <p:tgtEl>
                                          <p:spTgt spid="17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67"/>
                                        </p:tgtEl>
                                      </p:cBhvr>
                                    </p:animEffect>
                                    <p:set>
                                      <p:cBhvr>
                                        <p:cTn id="16" dur="1" fill="hold">
                                          <p:stCondLst>
                                            <p:cond delay="499"/>
                                          </p:stCondLst>
                                        </p:cTn>
                                        <p:tgtEl>
                                          <p:spTgt spid="1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72"/>
                                        </p:tgtEl>
                                      </p:cBhvr>
                                    </p:animEffect>
                                    <p:set>
                                      <p:cBhvr>
                                        <p:cTn id="21" dur="1" fill="hold">
                                          <p:stCondLst>
                                            <p:cond delay="499"/>
                                          </p:stCondLst>
                                        </p:cTn>
                                        <p:tgtEl>
                                          <p:spTgt spid="17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68"/>
                                        </p:tgtEl>
                                      </p:cBhvr>
                                    </p:animEffect>
                                    <p:set>
                                      <p:cBhvr>
                                        <p:cTn id="26" dur="1" fill="hold">
                                          <p:stCondLst>
                                            <p:cond delay="499"/>
                                          </p:stCondLst>
                                        </p:cTn>
                                        <p:tgtEl>
                                          <p:spTgt spid="1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3"/>
                                        </p:tgtEl>
                                      </p:cBhvr>
                                    </p:animEffect>
                                    <p:set>
                                      <p:cBhvr>
                                        <p:cTn id="31" dur="1" fill="hold">
                                          <p:stCondLst>
                                            <p:cond delay="499"/>
                                          </p:stCondLst>
                                        </p:cTn>
                                        <p:tgtEl>
                                          <p:spTgt spid="17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69"/>
                                        </p:tgtEl>
                                      </p:cBhvr>
                                    </p:animEffect>
                                    <p:set>
                                      <p:cBhvr>
                                        <p:cTn id="36" dur="1" fill="hold">
                                          <p:stCondLst>
                                            <p:cond delay="499"/>
                                          </p:stCondLst>
                                        </p:cTn>
                                        <p:tgtEl>
                                          <p:spTgt spid="16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74"/>
                                        </p:tgtEl>
                                      </p:cBhvr>
                                    </p:animEffect>
                                    <p:set>
                                      <p:cBhvr>
                                        <p:cTn id="41" dur="1" fill="hold">
                                          <p:stCondLst>
                                            <p:cond delay="499"/>
                                          </p:stCondLst>
                                        </p:cTn>
                                        <p:tgtEl>
                                          <p:spTgt spid="1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70"/>
                                        </p:tgtEl>
                                      </p:cBhvr>
                                    </p:animEffect>
                                    <p:set>
                                      <p:cBhvr>
                                        <p:cTn id="46"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167" grpId="0" animBg="1"/>
      <p:bldP spid="168" grpId="0" animBg="1"/>
      <p:bldP spid="169" grpId="0" animBg="1"/>
      <p:bldP spid="170" grpId="0" animBg="1"/>
      <p:bldP spid="171" grpId="0" animBg="1"/>
      <p:bldP spid="172" grpId="0" animBg="1"/>
      <p:bldP spid="173" grpId="0" animBg="1"/>
      <p:bldP spid="1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1" name="Google Shape;181;p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2" name="Google Shape;182;p6"/>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3" name="Google Shape;183;p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4" name="Google Shape;184;p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185" name="Google Shape;185;p6"/>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6" name="Google Shape;186;p6"/>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1</a:t>
            </a:r>
            <a:r>
              <a:rPr lang="en-US" sz="5400" b="1" i="1" smtClean="0">
                <a:solidFill>
                  <a:schemeClr val="dk1"/>
                </a:solidFill>
                <a:latin typeface="Sigmar One"/>
                <a:ea typeface="Sigmar One"/>
                <a:cs typeface="Sigmar One"/>
                <a:sym typeface="Sigmar One"/>
              </a:rPr>
              <a:t>. </a:t>
            </a:r>
            <a:r>
              <a:rPr lang="en-US" sz="5400" b="1" i="1">
                <a:solidFill>
                  <a:schemeClr val="dk1"/>
                </a:solidFill>
                <a:latin typeface="Sigmar One"/>
                <a:ea typeface="Sigmar One"/>
                <a:cs typeface="Sigmar One"/>
                <a:sym typeface="Sigmar One"/>
              </a:rPr>
              <a:t>Count one to ten.</a:t>
            </a:r>
            <a:endParaRPr/>
          </a:p>
        </p:txBody>
      </p:sp>
      <p:pic>
        <p:nvPicPr>
          <p:cNvPr id="187" name="Google Shape;187;p6"/>
          <p:cNvPicPr preferRelativeResize="0"/>
          <p:nvPr/>
        </p:nvPicPr>
        <p:blipFill rotWithShape="1">
          <a:blip r:embed="rId5">
            <a:alphaModFix/>
          </a:blip>
          <a:srcRect l="33331" t="3192" r="34346" b="51744"/>
          <a:stretch/>
        </p:blipFill>
        <p:spPr>
          <a:xfrm>
            <a:off x="3956841" y="4879941"/>
            <a:ext cx="1002974" cy="977741"/>
          </a:xfrm>
          <a:prstGeom prst="rect">
            <a:avLst/>
          </a:prstGeom>
          <a:noFill/>
          <a:ln>
            <a:noFill/>
          </a:ln>
        </p:spPr>
      </p:pic>
      <p:pic>
        <p:nvPicPr>
          <p:cNvPr id="188" name="Google Shape;188;p6"/>
          <p:cNvPicPr preferRelativeResize="0"/>
          <p:nvPr/>
        </p:nvPicPr>
        <p:blipFill rotWithShape="1">
          <a:blip r:embed="rId6">
            <a:alphaModFix/>
          </a:blip>
          <a:srcRect/>
          <a:stretch/>
        </p:blipFill>
        <p:spPr>
          <a:xfrm>
            <a:off x="7763661" y="-635074"/>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10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10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fade">
                                      <p:cBhvr>
                                        <p:cTn id="25"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a:stretch/>
        </p:blipFill>
        <p:spPr>
          <a:xfrm>
            <a:off x="0" y="489763"/>
            <a:ext cx="12192000" cy="6122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8"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01" name="Google Shape;201;p8"/>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02" name="Google Shape;202;p8"/>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03" name="Google Shape;203;p8"/>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04" name="Google Shape;204;p8"/>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05" name="Google Shape;205;p8"/>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06" name="Google Shape;206;p8"/>
          <p:cNvSpPr/>
          <p:nvPr/>
        </p:nvSpPr>
        <p:spPr>
          <a:xfrm>
            <a:off x="1350890" y="2856123"/>
            <a:ext cx="600505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2</a:t>
            </a:r>
            <a:r>
              <a:rPr lang="en-US" sz="5400" b="1" i="1" smtClean="0">
                <a:solidFill>
                  <a:schemeClr val="dk1"/>
                </a:solidFill>
                <a:latin typeface="Sigmar One"/>
                <a:ea typeface="Sigmar One"/>
                <a:cs typeface="Sigmar One"/>
                <a:sym typeface="Sigmar One"/>
              </a:rPr>
              <a:t>. </a:t>
            </a:r>
            <a:r>
              <a:rPr lang="en-US" sz="5400" b="1" i="1">
                <a:solidFill>
                  <a:schemeClr val="dk1"/>
                </a:solidFill>
                <a:latin typeface="Sigmar One"/>
                <a:ea typeface="Sigmar One"/>
                <a:cs typeface="Sigmar One"/>
                <a:sym typeface="Sigmar One"/>
              </a:rPr>
              <a:t>Let’s play.</a:t>
            </a:r>
            <a:endParaRPr/>
          </a:p>
        </p:txBody>
      </p:sp>
      <p:pic>
        <p:nvPicPr>
          <p:cNvPr id="207" name="Google Shape;207;p8"/>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08" name="Google Shape;208;p8"/>
          <p:cNvPicPr preferRelativeResize="0"/>
          <p:nvPr/>
        </p:nvPicPr>
        <p:blipFill rotWithShape="1">
          <a:blip r:embed="rId6">
            <a:alphaModFix/>
          </a:blip>
          <a:srcRect/>
          <a:stretch/>
        </p:blipFill>
        <p:spPr>
          <a:xfrm>
            <a:off x="7763661" y="-635074"/>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par>
                                <p:cTn id="8" presetID="10" presetClass="entr" presetSubtype="0"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fade">
                                      <p:cBhvr>
                                        <p:cTn id="10" dur="1000"/>
                                        <p:tgtEl>
                                          <p:spTgt spid="204"/>
                                        </p:tgtEl>
                                      </p:cBhvr>
                                    </p:animEffect>
                                  </p:childTnLst>
                                </p:cTn>
                              </p:par>
                              <p:par>
                                <p:cTn id="11" presetID="10"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Effect transition="in" filter="fade">
                                      <p:cBhvr>
                                        <p:cTn id="13" dur="1000"/>
                                        <p:tgtEl>
                                          <p:spTgt spid="207"/>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1000"/>
                                        <p:tgtEl>
                                          <p:spTgt spid="203"/>
                                        </p:tgtEl>
                                      </p:cBhvr>
                                    </p:animEffect>
                                  </p:childTnLst>
                                </p:cTn>
                              </p:par>
                              <p:par>
                                <p:cTn id="17" presetID="10" presetClass="entr" presetSubtype="0"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500"/>
                                        <p:tgtEl>
                                          <p:spTgt spid="202"/>
                                        </p:tgtEl>
                                      </p:cBhvr>
                                    </p:animEffect>
                                  </p:childTnLst>
                                </p:cTn>
                              </p:par>
                              <p:par>
                                <p:cTn id="20" presetID="10" presetClass="entr" presetSubtype="0" fill="hold" nodeType="with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par>
                                <p:cTn id="23" presetID="10" presetClass="entr" presetSubtype="0" fill="hold" nodeType="withEffect">
                                  <p:stCondLst>
                                    <p:cond delay="0"/>
                                  </p:stCondLst>
                                  <p:childTnLst>
                                    <p:set>
                                      <p:cBhvr>
                                        <p:cTn id="24" dur="1" fill="hold">
                                          <p:stCondLst>
                                            <p:cond delay="0"/>
                                          </p:stCondLst>
                                        </p:cTn>
                                        <p:tgtEl>
                                          <p:spTgt spid="208"/>
                                        </p:tgtEl>
                                        <p:attrNameLst>
                                          <p:attrName>style.visibility</p:attrName>
                                        </p:attrNameLst>
                                      </p:cBhvr>
                                      <p:to>
                                        <p:strVal val="visible"/>
                                      </p:to>
                                    </p:set>
                                    <p:animEffect transition="in" filter="fade">
                                      <p:cBhvr>
                                        <p:cTn id="25"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9"/>
          <p:cNvPicPr preferRelativeResize="0"/>
          <p:nvPr/>
        </p:nvPicPr>
        <p:blipFill rotWithShape="1">
          <a:blip r:embed="rId3">
            <a:alphaModFix/>
          </a:blip>
          <a:srcRect/>
          <a:stretch/>
        </p:blipFill>
        <p:spPr>
          <a:xfrm>
            <a:off x="1536264" y="105231"/>
            <a:ext cx="9348853" cy="6430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794</Words>
  <Application>Microsoft Office PowerPoint</Application>
  <PresentationFormat>Custom</PresentationFormat>
  <Paragraphs>144</Paragraphs>
  <Slides>19</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Times New Roman</vt:lpstr>
      <vt:lpstr>Comic Sans MS</vt:lpstr>
      <vt:lpstr>Calibri</vt:lpstr>
      <vt:lpstr>Sigmar One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Anh</dc:creator>
  <cp:lastModifiedBy>Admin</cp:lastModifiedBy>
  <cp:revision>11</cp:revision>
  <dcterms:created xsi:type="dcterms:W3CDTF">2017-05-08T08:38:07Z</dcterms:created>
  <dcterms:modified xsi:type="dcterms:W3CDTF">2024-09-07T07:10:07Z</dcterms:modified>
</cp:coreProperties>
</file>