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78" r:id="rId2"/>
    <p:sldId id="257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omic Sans MS" pitchFamily="66" charset="0"/>
      <p:regular r:id="rId24"/>
      <p:bold r:id="rId25"/>
    </p:embeddedFont>
    <p:embeddedFont>
      <p:font typeface="Sigmar One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88FT88mYa5fomCT2nlfx68jcK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804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Pupils can say the names of letters and recognize what’s missing.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Let the pupils say the names of letters.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2: One letter goes missing. Pupils have to say what’s missing. (This can be played between groups or individuals)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Check the answer. If it’s correct, give points to the groups/ pupils.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Ask pupils to say the name of the missing letter again.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Review the numbers.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Teacher says “Numbers, numbers”, then moves hands round and round.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2: Ask pupils to do like teacher.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Teacher says a number randomly. Pupils show their fingers in correspondence with the numbers teacher says.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Make it become more interesting by doing quicker and quicker.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1">
            <a:extLst>
              <a:ext uri="{FF2B5EF4-FFF2-40B4-BE49-F238E27FC236}">
                <a16:creationId xmlns:a16="http://schemas.microsoft.com/office/drawing/2014/main" xmlns="" id="{0B92E637-0C0C-D53C-5769-804FB3011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3449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 descr="图片包含 矢量图形, 事情&#10;&#10;已生成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4378723"/>
            <a:ext cx="2539170" cy="27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xmlns="" id="{66C5F90A-5924-BE70-5D88-5F74D60A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6612" y="2037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1"/>
          <p:cNvPicPr preferRelativeResize="0"/>
          <p:nvPr/>
        </p:nvPicPr>
        <p:blipFill rotWithShape="1">
          <a:blip r:embed="rId5">
            <a:alphaModFix/>
          </a:blip>
          <a:srcRect r="934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8469515" y="-4038"/>
            <a:ext cx="32249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Group singing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2014" y="4463072"/>
            <a:ext cx="1337675" cy="24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3132" y="4422525"/>
            <a:ext cx="1346375" cy="24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6449" y="4249337"/>
            <a:ext cx="1337675" cy="25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81995" y="4422525"/>
            <a:ext cx="1564324" cy="2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2677" y="4252456"/>
            <a:ext cx="2726481" cy="25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88245" y="4510789"/>
            <a:ext cx="1476470" cy="22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xmlns="" id="{4FE391ED-CA72-9A46-8ACB-9C884279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9915" y="123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2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2</a:t>
            </a:r>
            <a:r>
              <a:rPr lang="en-US" sz="5400" b="1" i="1" u="none" strike="noStrike" cap="none" smtClean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. </a:t>
            </a: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Read and complete.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257269"/>
            <a:ext cx="12192000" cy="4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5609883" y="3375803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7004110" y="5109631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9470857" y="2459899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>
            <a:off x="914390" y="2362490"/>
            <a:ext cx="619298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dirty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3</a:t>
            </a:r>
            <a:r>
              <a:rPr lang="en-US" sz="5400" b="1" i="1" u="none" strike="noStrike" cap="none" smtClean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. </a:t>
            </a:r>
            <a:r>
              <a:rPr lang="en-US" sz="5400" b="1" i="1" u="none" strike="noStrike" cap="none" dirty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Count the letters.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4" y="998876"/>
            <a:ext cx="11534504" cy="572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7526389" y="3456112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8012506" y="4971213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/>
          <p:nvPr/>
        </p:nvSpPr>
        <p:spPr>
          <a:xfrm>
            <a:off x="1127185" y="2475946"/>
            <a:ext cx="60837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4</a:t>
            </a:r>
            <a:r>
              <a:rPr lang="en-US" sz="5400" b="1" i="1" u="none" strike="noStrike" cap="none" smtClean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. </a:t>
            </a: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Fun corner and wrap-up</a:t>
            </a:r>
            <a:endParaRPr sz="54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279" name="Google Shape;279;p16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6"/>
          <p:cNvSpPr/>
          <p:nvPr/>
        </p:nvSpPr>
        <p:spPr>
          <a:xfrm>
            <a:off x="1985141" y="6099859"/>
            <a:ext cx="99261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 E  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7373075" y="1081672"/>
            <a:ext cx="2857449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1884725" y="929269"/>
            <a:ext cx="2597681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6153529" y="1496995"/>
            <a:ext cx="1951676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-10633" y="478697"/>
            <a:ext cx="1823125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</a:t>
            </a:r>
            <a:r>
              <a:rPr lang="en-US" sz="2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706" y="2766920"/>
            <a:ext cx="5458587" cy="13241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0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0"/>
          <p:cNvSpPr/>
          <p:nvPr/>
        </p:nvSpPr>
        <p:spPr>
          <a:xfrm>
            <a:off x="4219047" y="1483829"/>
            <a:ext cx="1774251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794" y="1081948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409454"/>
            <a:ext cx="2143125" cy="17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/>
          <p:nvPr/>
        </p:nvSpPr>
        <p:spPr>
          <a:xfrm>
            <a:off x="1560277" y="2637057"/>
            <a:ext cx="51629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Well done!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871" y="-155574"/>
            <a:ext cx="11894129" cy="7110556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9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None/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 :  </a:t>
            </a:r>
            <a:r>
              <a:rPr lang="en-US" sz="9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9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pPr marL="114300" indent="0">
              <a:buNone/>
            </a:pPr>
            <a:r>
              <a:rPr lang="en-US" sz="9600">
                <a:latin typeface="Times New Roman" pitchFamily="18" charset="0"/>
                <a:cs typeface="Times New Roman" pitchFamily="18" charset="0"/>
              </a:rPr>
              <a:t>- identify the letters of the alphabet by correctly pointing at, singing and performing </a:t>
            </a:r>
            <a:r>
              <a:rPr lang="en-US" sz="9600" i="1">
                <a:latin typeface="Times New Roman" pitchFamily="18" charset="0"/>
                <a:cs typeface="Times New Roman" pitchFamily="18" charset="0"/>
              </a:rPr>
              <a:t>The alphabet song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 with the correct pronunciation.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identify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the alphabet letters and complete the missing ones.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count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the letters in the target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names</a:t>
            </a: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>
              <a:buNone/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Core </a:t>
            </a: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competencies :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Motivation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, adaptability, problem-solving, integrity, communication, planning and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organization</a:t>
            </a: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>
              <a:buNone/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</a:t>
            </a: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 :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: listen, point and sing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thinking: count the letters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communication: practice speaking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Problem-solving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and creativity: do the task 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groups </a:t>
            </a:r>
          </a:p>
          <a:p>
            <a:pPr marL="114300" indent="0">
              <a:buNone/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 :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  <a:p>
            <a:pPr marL="114300" indent="0">
              <a:buNone/>
            </a:pPr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- Responsibility</a:t>
            </a:r>
            <a:r>
              <a:rPr lang="en-US" sz="9600">
                <a:latin typeface="Times New Roman" pitchFamily="18" charset="0"/>
                <a:cs typeface="Times New Roman" pitchFamily="18" charset="0"/>
              </a:rPr>
              <a:t>: appreciate kindness</a:t>
            </a:r>
          </a:p>
          <a:p>
            <a:pPr marL="114300" indent="0">
              <a:buNone/>
            </a:pPr>
            <a:endParaRPr lang="en-US" sz="2000" smtClean="0"/>
          </a:p>
          <a:p>
            <a:pPr marL="114300" indent="0">
              <a:buNone/>
            </a:pPr>
            <a:endParaRPr lang="en-US" sz="2000"/>
          </a:p>
          <a:p>
            <a:pPr marL="114300" indent="0">
              <a:buNone/>
            </a:pPr>
            <a:endParaRPr lang="en-US" sz="2000" smtClean="0"/>
          </a:p>
          <a:p>
            <a:pPr marL="114300" indent="0">
              <a:buNone/>
            </a:pPr>
            <a:endParaRPr lang="en-US" sz="2000"/>
          </a:p>
          <a:p>
            <a:pPr marL="114300" indent="0">
              <a:buNone/>
            </a:pPr>
            <a:endParaRPr lang="en-US" sz="2000" smtClean="0"/>
          </a:p>
          <a:p>
            <a:pPr marL="114300" indent="0">
              <a:buNone/>
            </a:pPr>
            <a:endParaRPr lang="en-US" smtClean="0"/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841057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5798720" y="4014679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6448468" y="66337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-276745" y="2321004"/>
            <a:ext cx="955481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</a:pPr>
            <a:r>
              <a:rPr lang="en-US" sz="66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Warm-up</a:t>
            </a: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53841" y="372183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/>
          <p:nvPr/>
        </p:nvSpPr>
        <p:spPr>
          <a:xfrm>
            <a:off x="2182860" y="6063099"/>
            <a:ext cx="9554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Numbers showing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829050" y="2722458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586" y="4226006"/>
            <a:ext cx="2491060" cy="25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042319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six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595" y="4506686"/>
            <a:ext cx="3618647" cy="20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/>
          <p:nvPr/>
        </p:nvSpPr>
        <p:spPr>
          <a:xfrm>
            <a:off x="3848100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1746" y="4183410"/>
            <a:ext cx="2589214" cy="2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/>
          <p:nvPr/>
        </p:nvSpPr>
        <p:spPr>
          <a:xfrm>
            <a:off x="3771900" y="2382792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nine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01" y="4519749"/>
            <a:ext cx="3523706" cy="222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1064254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2204290" y="2873998"/>
            <a:ext cx="661626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1</a:t>
            </a:r>
            <a:r>
              <a:rPr lang="en-US" sz="5400" b="1" i="1" u="none" strike="noStrike" cap="none" smtClean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. </a:t>
            </a: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Listen, point and sing.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3956841" y="487994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377</Words>
  <Application>Microsoft Office PowerPoint</Application>
  <PresentationFormat>Custom</PresentationFormat>
  <Paragraphs>79</Paragraphs>
  <Slides>21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Comic Sans MS</vt:lpstr>
      <vt:lpstr>Sigmar One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李佳宇</dc:creator>
  <cp:lastModifiedBy>Admin</cp:lastModifiedBy>
  <cp:revision>7</cp:revision>
  <dcterms:created xsi:type="dcterms:W3CDTF">2017-05-08T08:38:07Z</dcterms:created>
  <dcterms:modified xsi:type="dcterms:W3CDTF">2024-09-07T06:57:33Z</dcterms:modified>
</cp:coreProperties>
</file>