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4" r:id="rId2"/>
    <p:sldMasterId id="2147483686" r:id="rId3"/>
    <p:sldMasterId id="2147483698" r:id="rId4"/>
    <p:sldMasterId id="2147483710" r:id="rId5"/>
    <p:sldMasterId id="2147483734" r:id="rId6"/>
  </p:sldMasterIdLst>
  <p:notesMasterIdLst>
    <p:notesMasterId r:id="rId2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7" r:id="rId21"/>
    <p:sldId id="278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Caveat" charset="0"/>
      <p:regular r:id="rId27"/>
      <p:bold r:id="rId28"/>
    </p:embeddedFont>
    <p:embeddedFont>
      <p:font typeface="Barlow" charset="0"/>
      <p:regular r:id="rId29"/>
      <p:bold r:id="rId30"/>
      <p:italic r:id="rId31"/>
      <p:boldItalic r:id="rId32"/>
    </p:embeddedFont>
    <p:embeddedFont>
      <p:font typeface="Aharoni" pitchFamily="2" charset="-79"/>
      <p:bold r:id="rId33"/>
    </p:embeddedFont>
    <p:embeddedFont>
      <p:font typeface="Fira Sans Extra Condensed Medium" charset="0"/>
      <p:regular r:id="rId34"/>
      <p:bold r:id="rId35"/>
      <p:italic r:id="rId36"/>
      <p:bold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Montserrat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K8d4T1ttEB0sphTTS//sS5H/x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33D3056-C7FF-457E-9D5E-B77E1B9FC604}">
  <a:tblStyle styleId="{133D3056-C7FF-457E-9D5E-B77E1B9FC60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-7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customschemas.google.com/relationships/presentationmetadata" Target="meta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13414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5" name="Google Shape;13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4" name="Google Shape;15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4" name="Google Shape;15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Key: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1. 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2. c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3. d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4. a</a:t>
            </a:r>
            <a:endParaRPr/>
          </a:p>
        </p:txBody>
      </p:sp>
      <p:sp>
        <p:nvSpPr>
          <p:cNvPr id="1515" name="Google Shape;151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3" name="Google Shape;16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644" name="Google Shape;164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4" name="Google Shape;165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Key: 1. e 2. a 3. b 4. c 5. 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9" name="Google Shape;155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A survey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Pupils use the questions to interview their friends.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+ What's your name? − My name's ... 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+ How old are you? – I’m _____ years old.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+ What's your hobby? − It's ...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- Afterwards,  pupils can tell the class what they found out about their friends.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9" name="Google Shape;15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 A survey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−</a:t>
            </a: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use the questions to interview their friends.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What's your name? − My name's...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How old are you? – I’m _____ years old.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What's your hobby? − It's  ____.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Afterwards,  pupils can tell the class what they found out about their friends.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0" name="Google Shape;157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5" name="Google Shape;15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 Example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6" name="Google Shape;157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8" name="Google Shape;13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7" name="Google Shape;13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Divide the class into 2 groups.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pupils in each group to stand closely in a straight line. 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Teacher says a word or phrase to the first pupil in line.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Then, the first pupil whispers what she/ he hears to the second person in line and so on until the last pupil in the line.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 last pupil will say the word or phrase out loud.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/>
            </a:r>
            <a:br>
              <a:rPr lang="en-US"/>
            </a:br>
            <a:endParaRPr/>
          </a:p>
        </p:txBody>
      </p:sp>
      <p:sp>
        <p:nvSpPr>
          <p:cNvPr id="1398" name="Google Shape;139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9" name="Google Shape;14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0" name="Google Shape;14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Key: 1. b 2. b 3. a 4. b 5. b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7" name="Google Shape;14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3" name="Google Shape;144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ctrTitle"/>
          </p:nvPr>
        </p:nvSpPr>
        <p:spPr>
          <a:xfrm>
            <a:off x="1440000" y="3035550"/>
            <a:ext cx="86334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subTitle" idx="1"/>
          </p:nvPr>
        </p:nvSpPr>
        <p:spPr>
          <a:xfrm>
            <a:off x="1433150" y="6348450"/>
            <a:ext cx="86472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6" name="Google Shape;16;p23"/>
          <p:cNvSpPr/>
          <p:nvPr/>
        </p:nvSpPr>
        <p:spPr>
          <a:xfrm>
            <a:off x="7684797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3"/>
          <p:cNvSpPr/>
          <p:nvPr/>
        </p:nvSpPr>
        <p:spPr>
          <a:xfrm>
            <a:off x="3775623" y="84333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3"/>
          <p:cNvSpPr/>
          <p:nvPr/>
        </p:nvSpPr>
        <p:spPr>
          <a:xfrm>
            <a:off x="1464623" y="1521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/>
          <p:nvPr/>
        </p:nvSpPr>
        <p:spPr>
          <a:xfrm>
            <a:off x="15411797" y="18509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/>
          <p:nvPr/>
        </p:nvSpPr>
        <p:spPr>
          <a:xfrm>
            <a:off x="8664297" y="8054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3"/>
          <p:cNvSpPr/>
          <p:nvPr/>
        </p:nvSpPr>
        <p:spPr>
          <a:xfrm>
            <a:off x="7967147" y="9017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3"/>
          <p:cNvSpPr/>
          <p:nvPr/>
        </p:nvSpPr>
        <p:spPr>
          <a:xfrm>
            <a:off x="13571147" y="890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3"/>
          <p:cNvSpPr/>
          <p:nvPr/>
        </p:nvSpPr>
        <p:spPr>
          <a:xfrm rot="198691">
            <a:off x="5823217" y="787188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3"/>
          <p:cNvSpPr/>
          <p:nvPr/>
        </p:nvSpPr>
        <p:spPr>
          <a:xfrm rot="-4032455">
            <a:off x="4317488" y="65030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3"/>
          <p:cNvSpPr/>
          <p:nvPr/>
        </p:nvSpPr>
        <p:spPr>
          <a:xfrm rot="5400000">
            <a:off x="997452" y="64754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3"/>
          <p:cNvSpPr/>
          <p:nvPr/>
        </p:nvSpPr>
        <p:spPr>
          <a:xfrm rot="5400000">
            <a:off x="1448183" y="970206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3"/>
          <p:cNvSpPr/>
          <p:nvPr/>
        </p:nvSpPr>
        <p:spPr>
          <a:xfrm rot="5400000">
            <a:off x="12647472" y="2808269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3"/>
          <p:cNvSpPr/>
          <p:nvPr/>
        </p:nvSpPr>
        <p:spPr>
          <a:xfrm rot="684164">
            <a:off x="6376544" y="18689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3"/>
          <p:cNvSpPr/>
          <p:nvPr/>
        </p:nvSpPr>
        <p:spPr>
          <a:xfrm rot="1746969">
            <a:off x="3523992" y="189957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3"/>
          <p:cNvSpPr/>
          <p:nvPr/>
        </p:nvSpPr>
        <p:spPr>
          <a:xfrm rot="684164">
            <a:off x="16995094" y="10206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3"/>
          <p:cNvSpPr/>
          <p:nvPr/>
        </p:nvSpPr>
        <p:spPr>
          <a:xfrm>
            <a:off x="15318697" y="8777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3"/>
          <p:cNvSpPr/>
          <p:nvPr/>
        </p:nvSpPr>
        <p:spPr>
          <a:xfrm rot="5400000">
            <a:off x="16157102" y="787495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3"/>
          <p:cNvSpPr/>
          <p:nvPr/>
        </p:nvSpPr>
        <p:spPr>
          <a:xfrm rot="198691">
            <a:off x="11044917" y="35557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6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6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6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66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66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66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6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6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6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6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6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6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6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7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7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7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67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67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67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7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7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7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7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7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7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7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8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9" name="Google Shape;179;p68"/>
          <p:cNvGrpSpPr/>
          <p:nvPr/>
        </p:nvGrpSpPr>
        <p:grpSpPr>
          <a:xfrm rot="5400000">
            <a:off x="4472637" y="-3485730"/>
            <a:ext cx="9567897" cy="16895654"/>
            <a:chOff x="463599" y="-1667091"/>
            <a:chExt cx="3663615" cy="6469465"/>
          </a:xfrm>
        </p:grpSpPr>
        <p:sp>
          <p:nvSpPr>
            <p:cNvPr id="180" name="Google Shape;180;p68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8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8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8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8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8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p68"/>
          <p:cNvGrpSpPr/>
          <p:nvPr/>
        </p:nvGrpSpPr>
        <p:grpSpPr>
          <a:xfrm>
            <a:off x="16680657" y="672907"/>
            <a:ext cx="830650" cy="956150"/>
            <a:chOff x="-1159325" y="2189850"/>
            <a:chExt cx="415325" cy="478075"/>
          </a:xfrm>
        </p:grpSpPr>
        <p:sp>
          <p:nvSpPr>
            <p:cNvPr id="189" name="Google Shape;189;p68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8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8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8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68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68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68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96" name="Google Shape;196;p68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68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68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68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68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68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68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68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68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" name="Google Shape;205;p68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206" name="Google Shape;206;p68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68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68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8313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9"/>
          <p:cNvSpPr txBox="1">
            <a:spLocks noGrp="1"/>
          </p:cNvSpPr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69"/>
          <p:cNvSpPr txBox="1">
            <a:spLocks noGrp="1"/>
          </p:cNvSpPr>
          <p:nvPr>
            <p:ph type="body" idx="1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>
            <a:endParaRPr/>
          </a:p>
        </p:txBody>
      </p:sp>
      <p:sp>
        <p:nvSpPr>
          <p:cNvPr id="213" name="Google Shape;213;p69"/>
          <p:cNvSpPr/>
          <p:nvPr/>
        </p:nvSpPr>
        <p:spPr>
          <a:xfrm rot="198679">
            <a:off x="8282867" y="7158535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69"/>
          <p:cNvSpPr/>
          <p:nvPr/>
        </p:nvSpPr>
        <p:spPr>
          <a:xfrm rot="-4032455">
            <a:off x="3815188" y="93151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9"/>
          <p:cNvSpPr/>
          <p:nvPr/>
        </p:nvSpPr>
        <p:spPr>
          <a:xfrm rot="5400000">
            <a:off x="822711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69"/>
          <p:cNvSpPr/>
          <p:nvPr/>
        </p:nvSpPr>
        <p:spPr>
          <a:xfrm rot="5400000">
            <a:off x="1061335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69"/>
          <p:cNvSpPr/>
          <p:nvPr/>
        </p:nvSpPr>
        <p:spPr>
          <a:xfrm rot="5400000">
            <a:off x="1402942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69"/>
          <p:cNvSpPr/>
          <p:nvPr/>
        </p:nvSpPr>
        <p:spPr>
          <a:xfrm rot="684224">
            <a:off x="8826999" y="336433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9"/>
          <p:cNvSpPr/>
          <p:nvPr/>
        </p:nvSpPr>
        <p:spPr>
          <a:xfrm rot="5400000">
            <a:off x="6354037" y="9208415"/>
            <a:ext cx="3858" cy="7822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69"/>
          <p:cNvSpPr/>
          <p:nvPr/>
        </p:nvSpPr>
        <p:spPr>
          <a:xfrm rot="1747020">
            <a:off x="974997" y="25646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9"/>
          <p:cNvSpPr/>
          <p:nvPr/>
        </p:nvSpPr>
        <p:spPr>
          <a:xfrm>
            <a:off x="5368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0"/>
          <p:cNvSpPr txBox="1">
            <a:spLocks noGrp="1"/>
          </p:cNvSpPr>
          <p:nvPr>
            <p:ph type="title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25" name="Google Shape;225;p70"/>
          <p:cNvSpPr txBox="1">
            <a:spLocks noGrp="1"/>
          </p:cNvSpPr>
          <p:nvPr>
            <p:ph type="title" idx="2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26" name="Google Shape;226;p70"/>
          <p:cNvSpPr txBox="1">
            <a:spLocks noGrp="1"/>
          </p:cNvSpPr>
          <p:nvPr>
            <p:ph type="title" idx="3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27" name="Google Shape;227;p70"/>
          <p:cNvSpPr txBox="1">
            <a:spLocks noGrp="1"/>
          </p:cNvSpPr>
          <p:nvPr>
            <p:ph type="title" idx="4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28" name="Google Shape;228;p70"/>
          <p:cNvSpPr/>
          <p:nvPr/>
        </p:nvSpPr>
        <p:spPr>
          <a:xfrm>
            <a:off x="2479438" y="5401781"/>
            <a:ext cx="6088" cy="50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70"/>
          <p:cNvSpPr txBox="1">
            <a:spLocks noGrp="1"/>
          </p:cNvSpPr>
          <p:nvPr>
            <p:ph type="ctrTitle" idx="5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0" name="Google Shape;230;p70"/>
          <p:cNvSpPr txBox="1">
            <a:spLocks noGrp="1"/>
          </p:cNvSpPr>
          <p:nvPr>
            <p:ph type="subTitle" idx="1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70"/>
          <p:cNvSpPr txBox="1">
            <a:spLocks noGrp="1"/>
          </p:cNvSpPr>
          <p:nvPr>
            <p:ph type="ctrTitle" idx="6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2" name="Google Shape;232;p70"/>
          <p:cNvSpPr txBox="1">
            <a:spLocks noGrp="1"/>
          </p:cNvSpPr>
          <p:nvPr>
            <p:ph type="subTitle" idx="7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0"/>
          <p:cNvSpPr txBox="1">
            <a:spLocks noGrp="1"/>
          </p:cNvSpPr>
          <p:nvPr>
            <p:ph type="ctrTitle" idx="8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4" name="Google Shape;234;p70"/>
          <p:cNvSpPr txBox="1">
            <a:spLocks noGrp="1"/>
          </p:cNvSpPr>
          <p:nvPr>
            <p:ph type="subTitle" idx="9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70"/>
          <p:cNvSpPr txBox="1">
            <a:spLocks noGrp="1"/>
          </p:cNvSpPr>
          <p:nvPr>
            <p:ph type="ctrTitle" idx="13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6" name="Google Shape;236;p70"/>
          <p:cNvSpPr txBox="1">
            <a:spLocks noGrp="1"/>
          </p:cNvSpPr>
          <p:nvPr>
            <p:ph type="subTitle" idx="14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70"/>
          <p:cNvSpPr txBox="1">
            <a:spLocks noGrp="1"/>
          </p:cNvSpPr>
          <p:nvPr>
            <p:ph type="title" idx="15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38" name="Google Shape;238;p70"/>
          <p:cNvSpPr txBox="1">
            <a:spLocks noGrp="1"/>
          </p:cNvSpPr>
          <p:nvPr>
            <p:ph type="ctrTitle" idx="16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70"/>
          <p:cNvSpPr txBox="1">
            <a:spLocks noGrp="1"/>
          </p:cNvSpPr>
          <p:nvPr>
            <p:ph type="subTitle" idx="17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70"/>
          <p:cNvSpPr/>
          <p:nvPr/>
        </p:nvSpPr>
        <p:spPr>
          <a:xfrm>
            <a:off x="1061769" y="1309186"/>
            <a:ext cx="186354" cy="261904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70"/>
          <p:cNvSpPr/>
          <p:nvPr/>
        </p:nvSpPr>
        <p:spPr>
          <a:xfrm rot="4190688">
            <a:off x="11899031" y="2142594"/>
            <a:ext cx="311414" cy="13920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70"/>
          <p:cNvSpPr/>
          <p:nvPr/>
        </p:nvSpPr>
        <p:spPr>
          <a:xfrm rot="6592150">
            <a:off x="17242384" y="3875213"/>
            <a:ext cx="190212" cy="14820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70"/>
          <p:cNvSpPr/>
          <p:nvPr/>
        </p:nvSpPr>
        <p:spPr>
          <a:xfrm rot="3575296">
            <a:off x="2950087" y="1249362"/>
            <a:ext cx="315274" cy="225792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70"/>
          <p:cNvSpPr/>
          <p:nvPr/>
        </p:nvSpPr>
        <p:spPr>
          <a:xfrm rot="3913652">
            <a:off x="7169676" y="1454500"/>
            <a:ext cx="208112" cy="157424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70"/>
          <p:cNvSpPr/>
          <p:nvPr/>
        </p:nvSpPr>
        <p:spPr>
          <a:xfrm>
            <a:off x="10726271" y="9157462"/>
            <a:ext cx="171030" cy="34324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70"/>
          <p:cNvSpPr/>
          <p:nvPr/>
        </p:nvSpPr>
        <p:spPr>
          <a:xfrm>
            <a:off x="13317144" y="9422764"/>
            <a:ext cx="195356" cy="28194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70"/>
          <p:cNvSpPr/>
          <p:nvPr/>
        </p:nvSpPr>
        <p:spPr>
          <a:xfrm>
            <a:off x="16848005" y="849969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70"/>
          <p:cNvSpPr/>
          <p:nvPr/>
        </p:nvSpPr>
        <p:spPr>
          <a:xfrm>
            <a:off x="2369223" y="8422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70"/>
          <p:cNvSpPr/>
          <p:nvPr/>
        </p:nvSpPr>
        <p:spPr>
          <a:xfrm>
            <a:off x="16043823" y="13113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70"/>
          <p:cNvSpPr/>
          <p:nvPr/>
        </p:nvSpPr>
        <p:spPr>
          <a:xfrm>
            <a:off x="11576793" y="64480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1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253" name="Google Shape;253;p71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54" name="Google Shape;254;p71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71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71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71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71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71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71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71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71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71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71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2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269" name="Google Shape;269;p72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70" name="Google Shape;270;p72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72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72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72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72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72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72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72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72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72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2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3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285" name="Google Shape;285;p73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86" name="Google Shape;286;p73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73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3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3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3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3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73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73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3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3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73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4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301" name="Google Shape;301;p74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302" name="Google Shape;302;p74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74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74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74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74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74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74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74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74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74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74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5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317" name="Google Shape;317;p75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318" name="Google Shape;318;p75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75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75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75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75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75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75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75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75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75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75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8"/>
          <p:cNvSpPr txBox="1">
            <a:spLocks noGrp="1"/>
          </p:cNvSpPr>
          <p:nvPr>
            <p:ph type="title"/>
          </p:nvPr>
        </p:nvSpPr>
        <p:spPr>
          <a:xfrm>
            <a:off x="3390100" y="4664050"/>
            <a:ext cx="11508000" cy="21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6" name="Google Shape;36;p58"/>
          <p:cNvSpPr txBox="1">
            <a:spLocks noGrp="1"/>
          </p:cNvSpPr>
          <p:nvPr>
            <p:ph type="title" idx="2"/>
          </p:nvPr>
        </p:nvSpPr>
        <p:spPr>
          <a:xfrm>
            <a:off x="7998342" y="2523250"/>
            <a:ext cx="22620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37" name="Google Shape;37;p58"/>
          <p:cNvSpPr txBox="1">
            <a:spLocks noGrp="1"/>
          </p:cNvSpPr>
          <p:nvPr>
            <p:ph type="subTitle" idx="1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8"/>
          <p:cNvSpPr/>
          <p:nvPr/>
        </p:nvSpPr>
        <p:spPr>
          <a:xfrm flipH="1">
            <a:off x="5789343" y="67635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58"/>
          <p:cNvSpPr/>
          <p:nvPr/>
        </p:nvSpPr>
        <p:spPr>
          <a:xfrm flipH="1">
            <a:off x="12087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58"/>
          <p:cNvSpPr/>
          <p:nvPr/>
        </p:nvSpPr>
        <p:spPr>
          <a:xfrm rot="-5400000" flipH="1">
            <a:off x="350149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58"/>
          <p:cNvSpPr/>
          <p:nvPr/>
        </p:nvSpPr>
        <p:spPr>
          <a:xfrm rot="-1747020" flipH="1">
            <a:off x="16001933" y="41941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58"/>
          <p:cNvSpPr/>
          <p:nvPr/>
        </p:nvSpPr>
        <p:spPr>
          <a:xfrm rot="-5400000" flipH="1">
            <a:off x="16726113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8"/>
          <p:cNvSpPr/>
          <p:nvPr/>
        </p:nvSpPr>
        <p:spPr>
          <a:xfrm rot="-198679" flipH="1">
            <a:off x="13152261" y="77961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8"/>
          <p:cNvSpPr/>
          <p:nvPr/>
        </p:nvSpPr>
        <p:spPr>
          <a:xfrm rot="-684224" flipH="1">
            <a:off x="6459707" y="8298639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8"/>
          <p:cNvSpPr/>
          <p:nvPr/>
        </p:nvSpPr>
        <p:spPr>
          <a:xfrm rot="-5400000" flipH="1">
            <a:off x="16362441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8"/>
          <p:cNvSpPr/>
          <p:nvPr/>
        </p:nvSpPr>
        <p:spPr>
          <a:xfrm rot="4032399" flipH="1">
            <a:off x="13341395" y="954546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8"/>
          <p:cNvSpPr/>
          <p:nvPr/>
        </p:nvSpPr>
        <p:spPr>
          <a:xfrm flipH="1">
            <a:off x="2446155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8"/>
          <p:cNvSpPr/>
          <p:nvPr/>
        </p:nvSpPr>
        <p:spPr>
          <a:xfrm flipH="1">
            <a:off x="15161923" y="27459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8"/>
          <p:cNvSpPr/>
          <p:nvPr/>
        </p:nvSpPr>
        <p:spPr>
          <a:xfrm flipH="1">
            <a:off x="4350613" y="2839676"/>
            <a:ext cx="215186" cy="191648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58"/>
          <p:cNvSpPr/>
          <p:nvPr/>
        </p:nvSpPr>
        <p:spPr>
          <a:xfrm flipH="1">
            <a:off x="720013" y="388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58"/>
          <p:cNvSpPr/>
          <p:nvPr/>
        </p:nvSpPr>
        <p:spPr>
          <a:xfrm flipH="1">
            <a:off x="1863986" y="5619507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445783" y="5421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45850" y="7004657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6"/>
          <p:cNvSpPr txBox="1">
            <a:spLocks noGrp="1"/>
          </p:cNvSpPr>
          <p:nvPr>
            <p:ph type="subTitle" idx="1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76"/>
          <p:cNvSpPr txBox="1">
            <a:spLocks noGrp="1"/>
          </p:cNvSpPr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76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335" name="Google Shape;335;p76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76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76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76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76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76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76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p76"/>
          <p:cNvSpPr/>
          <p:nvPr/>
        </p:nvSpPr>
        <p:spPr>
          <a:xfrm rot="2871884">
            <a:off x="1241795" y="71377"/>
            <a:ext cx="186354" cy="26190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6"/>
          <p:cNvSpPr/>
          <p:nvPr/>
        </p:nvSpPr>
        <p:spPr>
          <a:xfrm rot="2871884">
            <a:off x="420472" y="2962580"/>
            <a:ext cx="190212" cy="1482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76"/>
          <p:cNvSpPr/>
          <p:nvPr/>
        </p:nvSpPr>
        <p:spPr>
          <a:xfrm rot="2871790">
            <a:off x="1282362" y="3998281"/>
            <a:ext cx="315268" cy="225790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76"/>
          <p:cNvSpPr/>
          <p:nvPr/>
        </p:nvSpPr>
        <p:spPr>
          <a:xfrm rot="2871884">
            <a:off x="1790642" y="881036"/>
            <a:ext cx="208108" cy="15742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6"/>
          <p:cNvSpPr/>
          <p:nvPr/>
        </p:nvSpPr>
        <p:spPr>
          <a:xfrm rot="2871884">
            <a:off x="3126891" y="462355"/>
            <a:ext cx="171030" cy="34323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76"/>
          <p:cNvSpPr/>
          <p:nvPr/>
        </p:nvSpPr>
        <p:spPr>
          <a:xfrm rot="-4499962">
            <a:off x="10018385" y="8758062"/>
            <a:ext cx="244606" cy="192616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76"/>
          <p:cNvSpPr/>
          <p:nvPr/>
        </p:nvSpPr>
        <p:spPr>
          <a:xfrm rot="-4499962">
            <a:off x="10978911" y="7509326"/>
            <a:ext cx="170870" cy="16182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76"/>
          <p:cNvSpPr/>
          <p:nvPr/>
        </p:nvSpPr>
        <p:spPr>
          <a:xfrm rot="-4499962">
            <a:off x="7387919" y="77526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76"/>
          <p:cNvSpPr/>
          <p:nvPr/>
        </p:nvSpPr>
        <p:spPr>
          <a:xfrm rot="-4499962">
            <a:off x="10893508" y="8412322"/>
            <a:ext cx="201116" cy="25696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76"/>
          <p:cNvSpPr/>
          <p:nvPr/>
        </p:nvSpPr>
        <p:spPr>
          <a:xfrm rot="-4499962">
            <a:off x="7911677" y="8544731"/>
            <a:ext cx="199790" cy="19659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2" name="Google Shape;352;p76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353" name="Google Shape;353;p76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7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76"/>
          <p:cNvSpPr/>
          <p:nvPr/>
        </p:nvSpPr>
        <p:spPr>
          <a:xfrm rot="2871790">
            <a:off x="1628872" y="5073901"/>
            <a:ext cx="311412" cy="1392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7"/>
          <p:cNvSpPr txBox="1">
            <a:spLocks noGrp="1"/>
          </p:cNvSpPr>
          <p:nvPr>
            <p:ph type="subTitle" idx="1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77"/>
          <p:cNvSpPr txBox="1">
            <a:spLocks noGrp="1"/>
          </p:cNvSpPr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62" name="Google Shape;362;p77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363" name="Google Shape;363;p77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77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77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77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77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77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77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77"/>
          <p:cNvSpPr/>
          <p:nvPr/>
        </p:nvSpPr>
        <p:spPr>
          <a:xfrm rot="2871884">
            <a:off x="1241795" y="71377"/>
            <a:ext cx="186354" cy="26190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77"/>
          <p:cNvSpPr/>
          <p:nvPr/>
        </p:nvSpPr>
        <p:spPr>
          <a:xfrm rot="2871884">
            <a:off x="420472" y="2962580"/>
            <a:ext cx="190212" cy="1482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77"/>
          <p:cNvSpPr/>
          <p:nvPr/>
        </p:nvSpPr>
        <p:spPr>
          <a:xfrm rot="2871790">
            <a:off x="1282362" y="3998281"/>
            <a:ext cx="315268" cy="225790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77"/>
          <p:cNvSpPr/>
          <p:nvPr/>
        </p:nvSpPr>
        <p:spPr>
          <a:xfrm rot="2871884">
            <a:off x="1790642" y="881036"/>
            <a:ext cx="208108" cy="15742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77"/>
          <p:cNvSpPr/>
          <p:nvPr/>
        </p:nvSpPr>
        <p:spPr>
          <a:xfrm rot="2871884">
            <a:off x="3126891" y="462355"/>
            <a:ext cx="171030" cy="34323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77"/>
          <p:cNvSpPr/>
          <p:nvPr/>
        </p:nvSpPr>
        <p:spPr>
          <a:xfrm rot="-4499962">
            <a:off x="10018385" y="8758062"/>
            <a:ext cx="244606" cy="192616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77"/>
          <p:cNvSpPr/>
          <p:nvPr/>
        </p:nvSpPr>
        <p:spPr>
          <a:xfrm rot="-4499962">
            <a:off x="10978911" y="7509326"/>
            <a:ext cx="170870" cy="16182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77"/>
          <p:cNvSpPr/>
          <p:nvPr/>
        </p:nvSpPr>
        <p:spPr>
          <a:xfrm rot="-4499962">
            <a:off x="7387919" y="77526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77"/>
          <p:cNvSpPr/>
          <p:nvPr/>
        </p:nvSpPr>
        <p:spPr>
          <a:xfrm rot="-4499962">
            <a:off x="10893508" y="8412322"/>
            <a:ext cx="201116" cy="25696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77"/>
          <p:cNvSpPr/>
          <p:nvPr/>
        </p:nvSpPr>
        <p:spPr>
          <a:xfrm rot="-4499962">
            <a:off x="7911677" y="8544731"/>
            <a:ext cx="199790" cy="19659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0" name="Google Shape;380;p77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381" name="Google Shape;381;p77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77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" name="Google Shape;383;p77"/>
          <p:cNvSpPr/>
          <p:nvPr/>
        </p:nvSpPr>
        <p:spPr>
          <a:xfrm rot="2871790">
            <a:off x="1628872" y="5073901"/>
            <a:ext cx="311412" cy="1392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78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8"/>
          <p:cNvSpPr txBox="1">
            <a:spLocks noGrp="1"/>
          </p:cNvSpPr>
          <p:nvPr>
            <p:ph type="title" idx="2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390" name="Google Shape;390;p78"/>
          <p:cNvSpPr txBox="1">
            <a:spLocks noGrp="1"/>
          </p:cNvSpPr>
          <p:nvPr>
            <p:ph type="subTitle" idx="1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78"/>
          <p:cNvSpPr txBox="1">
            <a:spLocks noGrp="1"/>
          </p:cNvSpPr>
          <p:nvPr>
            <p:ph type="title" idx="3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392" name="Google Shape;392;p78"/>
          <p:cNvSpPr txBox="1">
            <a:spLocks noGrp="1"/>
          </p:cNvSpPr>
          <p:nvPr>
            <p:ph type="subTitle" idx="4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8"/>
          <p:cNvSpPr txBox="1">
            <a:spLocks noGrp="1"/>
          </p:cNvSpPr>
          <p:nvPr>
            <p:ph type="title" idx="5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394" name="Google Shape;394;p78"/>
          <p:cNvSpPr txBox="1">
            <a:spLocks noGrp="1"/>
          </p:cNvSpPr>
          <p:nvPr>
            <p:ph type="subTitle" idx="6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5" name="Google Shape;395;p78"/>
          <p:cNvGrpSpPr/>
          <p:nvPr/>
        </p:nvGrpSpPr>
        <p:grpSpPr>
          <a:xfrm rot="-5400000" flipH="1">
            <a:off x="4934259" y="-3956995"/>
            <a:ext cx="8381230" cy="17034639"/>
            <a:chOff x="770370" y="-1137220"/>
            <a:chExt cx="3209232" cy="6522682"/>
          </a:xfrm>
        </p:grpSpPr>
        <p:sp>
          <p:nvSpPr>
            <p:cNvPr id="396" name="Google Shape;396;p78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78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78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78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7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78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78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3" name="Google Shape;403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79"/>
          <p:cNvGrpSpPr/>
          <p:nvPr/>
        </p:nvGrpSpPr>
        <p:grpSpPr>
          <a:xfrm rot="5400000">
            <a:off x="4762789" y="-2800776"/>
            <a:ext cx="8501094" cy="16671543"/>
            <a:chOff x="872085" y="-1565025"/>
            <a:chExt cx="3255129" cy="6383651"/>
          </a:xfrm>
        </p:grpSpPr>
        <p:sp>
          <p:nvSpPr>
            <p:cNvPr id="406" name="Google Shape;406;p7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7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7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7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7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79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7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79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79"/>
          <p:cNvSpPr/>
          <p:nvPr/>
        </p:nvSpPr>
        <p:spPr>
          <a:xfrm>
            <a:off x="17114805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79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79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79"/>
          <p:cNvSpPr/>
          <p:nvPr/>
        </p:nvSpPr>
        <p:spPr>
          <a:xfrm>
            <a:off x="2456773" y="4548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87357" y="8962259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241482" y="911395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11832731" y="7827115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5" name="Google Shape;425;p80"/>
          <p:cNvGrpSpPr/>
          <p:nvPr/>
        </p:nvGrpSpPr>
        <p:grpSpPr>
          <a:xfrm rot="-5400000" flipH="1">
            <a:off x="4899534" y="-2800776"/>
            <a:ext cx="8501094" cy="16671543"/>
            <a:chOff x="872085" y="-1565025"/>
            <a:chExt cx="3255129" cy="6383651"/>
          </a:xfrm>
        </p:grpSpPr>
        <p:sp>
          <p:nvSpPr>
            <p:cNvPr id="426" name="Google Shape;426;p8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8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8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8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8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8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8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8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4" name="Google Shape;434;p80"/>
          <p:cNvSpPr/>
          <p:nvPr/>
        </p:nvSpPr>
        <p:spPr>
          <a:xfrm flipH="1">
            <a:off x="677571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80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80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80"/>
          <p:cNvSpPr/>
          <p:nvPr/>
        </p:nvSpPr>
        <p:spPr>
          <a:xfrm>
            <a:off x="1552423" y="11895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81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442" name="Google Shape;442;p8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8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8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8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8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8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8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9" name="Google Shape;449;p81"/>
          <p:cNvSpPr/>
          <p:nvPr/>
        </p:nvSpPr>
        <p:spPr>
          <a:xfrm flipH="1">
            <a:off x="3146621" y="275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81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81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81"/>
          <p:cNvSpPr/>
          <p:nvPr/>
        </p:nvSpPr>
        <p:spPr>
          <a:xfrm>
            <a:off x="16438373" y="6285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709157" y="7409859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3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" name="Google Shape;47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4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59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59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59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59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59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59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9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59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87" name="Google Shape;487;p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88" name="Google Shape;488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4" name="Google Shape;494;p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5" name="Google Shape;495;p4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6" name="Google Shape;496;p4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7" name="Google Shape;497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4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08" name="Google Shape;508;p4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09" name="Google Shape;509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4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15" name="Google Shape;515;p4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16" name="Google Shape;516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4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2" name="Google Shape;522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4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8" name="Google Shape;528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3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3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1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0" name="Google Shape;550;p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60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60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60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60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60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60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0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60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3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3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1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2" name="Google Shape;562;p1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3" name="Google Shape;563;p1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4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9" name="Google Shape;569;p14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0" name="Google Shape;570;p14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1" name="Google Shape;571;p14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2" name="Google Shape;572;p1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4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4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3" name="Google Shape;583;p14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4" name="Google Shape;584;p1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4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4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14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1" name="Google Shape;591;p1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4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7" name="Google Shape;597;p1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4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4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3" name="Google Shape;603;p1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4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9" name="Google Shape;619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6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61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61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61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61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6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1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61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5" name="Google Shape;625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5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1" name="Google Shape;631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37" name="Google Shape;637;p5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38" name="Google Shape;63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5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4" name="Google Shape;644;p5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5" name="Google Shape;645;p5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6" name="Google Shape;646;p5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7" name="Google Shape;647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5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8" name="Google Shape;658;p5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9" name="Google Shape;659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5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65" name="Google Shape;665;p5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6" name="Google Shape;666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5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2" name="Google Shape;672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5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8" name="Google Shape;678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62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62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62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62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62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2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2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2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0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0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4" name="Google Shape;694;p1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0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0" name="Google Shape;700;p10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10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10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0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2" name="Google Shape;712;p10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3" name="Google Shape;713;p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0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9" name="Google Shape;719;p1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20" name="Google Shape;720;p1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1" name="Google Shape;721;p1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22" name="Google Shape;722;p1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1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1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3" name="Google Shape;733;p11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4" name="Google Shape;734;p1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1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0" name="Google Shape;740;p11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1" name="Google Shape;741;p1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1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7" name="Google Shape;747;p1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11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3" name="Google Shape;753;p1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1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1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63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63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3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3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63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6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3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63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44" name="Google Shape;844;p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0" name="Google Shape;850;p1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6" name="Google Shape;856;p1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1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62" name="Google Shape;862;p1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63" name="Google Shape;863;p1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1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9" name="Google Shape;869;p1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70" name="Google Shape;870;p1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1" name="Google Shape;871;p1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72" name="Google Shape;872;p1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1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1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3" name="Google Shape;883;p1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84" name="Google Shape;884;p1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1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90" name="Google Shape;890;p1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91" name="Google Shape;891;p1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2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7" name="Google Shape;897;p1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4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4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4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4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64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64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64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64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64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4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4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4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4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2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3" name="Google Shape;903;p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1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5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5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5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5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65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65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65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65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5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65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5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5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5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 rot="5400000">
            <a:off x="4294855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2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8" name="Google Shape;458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9" name="Google Shape;459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0" name="Google Shape;460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1" name="Google Shape;461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3" name="Google Shape;533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4" name="Google Shape;534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5" name="Google Shape;535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6" name="Google Shape;536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8" name="Google Shape;608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9" name="Google Shape;60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0" name="Google Shape;61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1" name="Google Shape;61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3" name="Google Shape;683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4" name="Google Shape;684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5" name="Google Shape;685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6" name="Google Shape;686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3" name="Google Shape;833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4" name="Google Shape;834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5" name="Google Shape;835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6" name="Google Shape;836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2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9" name="Google Shape;135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2" y="31333"/>
            <a:ext cx="18286488" cy="1027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13160" y="481945"/>
            <a:ext cx="2300720" cy="148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66" y="21339"/>
            <a:ext cx="18250068" cy="1026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1" name="Google Shape;146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4975" y="2705986"/>
            <a:ext cx="5657932" cy="48206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5" name="Google Shape;1465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43561" y="2866840"/>
            <a:ext cx="5306677" cy="46597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6" name="Google Shape;1466;p10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10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Google Shape;1468;p10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10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0" name="Google Shape;1470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62684" y="8091128"/>
            <a:ext cx="1471516" cy="153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00234" y="8648700"/>
            <a:ext cx="1487765" cy="1487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6" name="Google Shape;147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Google Shape;147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Google Shape;147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00124" y="2793932"/>
            <a:ext cx="5015275" cy="4251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80" name="Google Shape;148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56000" y="2793933"/>
            <a:ext cx="4881799" cy="4251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81" name="Google Shape;1481;p11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11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3" name="Google Shape;1483;p11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4" name="Google Shape;1484;p11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5" name="Google Shape;148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20359" y="8264304"/>
            <a:ext cx="1305241" cy="135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916400" y="8764866"/>
            <a:ext cx="1371599" cy="137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Google Shape;149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6600" y="2712585"/>
            <a:ext cx="5410200" cy="47416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95" name="Google Shape;1495;p12"/>
          <p:cNvPicPr preferRelativeResize="0"/>
          <p:nvPr/>
        </p:nvPicPr>
        <p:blipFill rotWithShape="1">
          <a:blip r:embed="rId7">
            <a:alphaModFix/>
          </a:blip>
          <a:srcRect t="3936" r="12690"/>
          <a:stretch/>
        </p:blipFill>
        <p:spPr>
          <a:xfrm>
            <a:off x="10531419" y="2829831"/>
            <a:ext cx="5089580" cy="45071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96" name="Google Shape;1496;p12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12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8" name="Google Shape;1498;p12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9" name="Google Shape;1499;p12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0" name="Google Shape;1500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20359" y="8184942"/>
            <a:ext cx="1381441" cy="143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00234" y="8648700"/>
            <a:ext cx="1487765" cy="1487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4B4">
            <a:alpha val="63921"/>
          </a:srgbClr>
        </a:solidFill>
        <a:effectLst/>
      </p:bgPr>
    </p:bg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" name="Google Shape;150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955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297">
            <a:off x="7382724" y="709394"/>
            <a:ext cx="2742324" cy="29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10934367" y="1686090"/>
            <a:ext cx="6312712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10266107" y="5869393"/>
            <a:ext cx="7332800" cy="1795438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p13"/>
          <p:cNvSpPr txBox="1"/>
          <p:nvPr/>
        </p:nvSpPr>
        <p:spPr>
          <a:xfrm>
            <a:off x="9906000" y="1731169"/>
            <a:ext cx="7720200" cy="620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00" b="1">
                <a:latin typeface="Caveat"/>
                <a:ea typeface="Caveat"/>
                <a:cs typeface="Caveat"/>
                <a:sym typeface="Caveat"/>
              </a:rPr>
              <a:t>2</a:t>
            </a:r>
            <a:r>
              <a:rPr lang="en-US" sz="13300" b="1" i="0" u="none" strike="noStrike" cap="none" smtClean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.Listen </a:t>
            </a:r>
            <a:r>
              <a:rPr lang="en-US" sz="133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and </a:t>
            </a:r>
            <a:endParaRPr sz="133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0" b="1"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number.</a:t>
            </a:r>
            <a:endParaRPr sz="133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7" name="Google Shape;151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748" y="1319706"/>
            <a:ext cx="13368338" cy="767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29066">
            <a:off x="202704" y="527691"/>
            <a:ext cx="1689108" cy="153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68898" y="177747"/>
            <a:ext cx="1566729" cy="1558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880939">
            <a:off x="482879" y="8294554"/>
            <a:ext cx="1566729" cy="1558895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Google Shape;1521;p14"/>
          <p:cNvSpPr/>
          <p:nvPr/>
        </p:nvSpPr>
        <p:spPr>
          <a:xfrm>
            <a:off x="15149795" y="4516935"/>
            <a:ext cx="510076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522" name="Google Shape;1522;p14"/>
          <p:cNvSpPr/>
          <p:nvPr/>
        </p:nvSpPr>
        <p:spPr>
          <a:xfrm>
            <a:off x="8185717" y="8485378"/>
            <a:ext cx="510076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3" name="Google Shape;1523;p14"/>
          <p:cNvSpPr/>
          <p:nvPr/>
        </p:nvSpPr>
        <p:spPr>
          <a:xfrm>
            <a:off x="15149795" y="8443903"/>
            <a:ext cx="510076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5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4" name="Google Shape;1524;p14"/>
          <p:cNvSpPr/>
          <p:nvPr/>
        </p:nvSpPr>
        <p:spPr>
          <a:xfrm>
            <a:off x="8305800" y="4527910"/>
            <a:ext cx="237944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5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5" name="Google Shape;152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4131" y="0"/>
            <a:ext cx="1441798" cy="144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6" name="Google Shape;164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856" y="2118123"/>
            <a:ext cx="9523652" cy="630197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47" name="Google Shape;164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297">
            <a:off x="7382724" y="709394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79807">
            <a:off x="13647959" y="86800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10944355" y="1436464"/>
            <a:ext cx="5238490" cy="175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Google Shape;165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9976101" y="5659302"/>
            <a:ext cx="7573390" cy="1759404"/>
          </a:xfrm>
          <a:prstGeom prst="rect">
            <a:avLst/>
          </a:prstGeom>
          <a:noFill/>
          <a:ln>
            <a:noFill/>
          </a:ln>
        </p:spPr>
      </p:pic>
      <p:sp>
        <p:nvSpPr>
          <p:cNvPr id="1651" name="Google Shape;1651;p11"/>
          <p:cNvSpPr txBox="1"/>
          <p:nvPr/>
        </p:nvSpPr>
        <p:spPr>
          <a:xfrm>
            <a:off x="10119323" y="1386578"/>
            <a:ext cx="6888554" cy="738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latin typeface="Caveat" charset="0"/>
              </a:rPr>
              <a:t>3</a:t>
            </a:r>
            <a:r>
              <a:rPr lang="en-US" sz="16000" b="1" smtClean="0">
                <a:solidFill>
                  <a:srgbClr val="000000"/>
                </a:solidFill>
                <a:latin typeface="Caveat" charset="0"/>
                <a:sym typeface="Arial"/>
              </a:rPr>
              <a:t>. </a:t>
            </a:r>
            <a:r>
              <a:rPr lang="en-US" sz="16000" b="1">
                <a:solidFill>
                  <a:srgbClr val="000000"/>
                </a:solidFill>
                <a:latin typeface="Caveat" charset="0"/>
                <a:sym typeface="Arial"/>
              </a:rPr>
              <a:t>Read</a:t>
            </a:r>
            <a:endParaRPr>
              <a:latin typeface="Caveat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Caveat" charset="0"/>
                <a:sym typeface="Arial"/>
              </a:rPr>
              <a:t>and</a:t>
            </a:r>
            <a:endParaRPr>
              <a:latin typeface="Caveat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Caveat" charset="0"/>
                <a:sym typeface="Arial"/>
              </a:rPr>
              <a:t>match.</a:t>
            </a:r>
            <a:endParaRPr sz="16000" b="1">
              <a:solidFill>
                <a:srgbClr val="000000"/>
              </a:solidFill>
              <a:latin typeface="Caveat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98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7" name="Google Shape;165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41827" y="6667501"/>
            <a:ext cx="6268886" cy="547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90500"/>
            <a:ext cx="2524568" cy="22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" y="1181100"/>
            <a:ext cx="8103668" cy="830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0" name="Google Shape;1660;p12"/>
          <p:cNvPicPr preferRelativeResize="0"/>
          <p:nvPr/>
        </p:nvPicPr>
        <p:blipFill rotWithShape="1">
          <a:blip r:embed="rId6">
            <a:alphaModFix/>
          </a:blip>
          <a:srcRect t="1935"/>
          <a:stretch/>
        </p:blipFill>
        <p:spPr>
          <a:xfrm>
            <a:off x="10266873" y="1286950"/>
            <a:ext cx="7485434" cy="838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1" name="Google Shape;1661;p12"/>
          <p:cNvCxnSpPr/>
          <p:nvPr/>
        </p:nvCxnSpPr>
        <p:spPr>
          <a:xfrm>
            <a:off x="8534400" y="1866900"/>
            <a:ext cx="1981200" cy="70104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2" name="Google Shape;1662;p12"/>
          <p:cNvCxnSpPr/>
          <p:nvPr/>
        </p:nvCxnSpPr>
        <p:spPr>
          <a:xfrm rot="10800000" flipH="1">
            <a:off x="8534400" y="1866900"/>
            <a:ext cx="1981200" cy="17526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3" name="Google Shape;1663;p12"/>
          <p:cNvCxnSpPr/>
          <p:nvPr/>
        </p:nvCxnSpPr>
        <p:spPr>
          <a:xfrm rot="10800000" flipH="1">
            <a:off x="8534400" y="3619501"/>
            <a:ext cx="1981200" cy="175260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4" name="Google Shape;1664;p12"/>
          <p:cNvCxnSpPr/>
          <p:nvPr/>
        </p:nvCxnSpPr>
        <p:spPr>
          <a:xfrm rot="10800000" flipH="1">
            <a:off x="8534400" y="5372101"/>
            <a:ext cx="1981200" cy="175260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5" name="Google Shape;1665;p12"/>
          <p:cNvCxnSpPr/>
          <p:nvPr/>
        </p:nvCxnSpPr>
        <p:spPr>
          <a:xfrm rot="10800000" flipH="1">
            <a:off x="8534400" y="6972301"/>
            <a:ext cx="1981200" cy="175260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41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" name="Google Shape;15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89499">
            <a:off x="-899121" y="561294"/>
            <a:ext cx="7632689" cy="206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81195">
            <a:off x="13400235" y="8152850"/>
            <a:ext cx="4042447" cy="289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73287">
            <a:off x="15343053" y="1771763"/>
            <a:ext cx="1154103" cy="169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575719">
            <a:off x="1348603" y="7388465"/>
            <a:ext cx="1520909" cy="1513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66" name="Google Shape;1566;p18"/>
          <p:cNvSpPr txBox="1"/>
          <p:nvPr/>
        </p:nvSpPr>
        <p:spPr>
          <a:xfrm>
            <a:off x="2667000" y="3198709"/>
            <a:ext cx="13045808" cy="4912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00" b="1" i="0" u="none" strike="noStrike" cap="none" smtClean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US" sz="133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Fun corner and wrap-up</a:t>
            </a:r>
            <a:endParaRPr sz="133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2" name="Google Shape;1572;p19"/>
          <p:cNvGraphicFramePr/>
          <p:nvPr/>
        </p:nvGraphicFramePr>
        <p:xfrm>
          <a:off x="761999" y="342900"/>
          <a:ext cx="16916425" cy="9277350"/>
        </p:xfrm>
        <a:graphic>
          <a:graphicData uri="http://schemas.openxmlformats.org/drawingml/2006/table">
            <a:tbl>
              <a:tblPr firstRow="1" bandRow="1">
                <a:noFill/>
                <a:tableStyleId>{133D3056-C7FF-457E-9D5E-B77E1B9FC604}</a:tableStyleId>
              </a:tblPr>
              <a:tblGrid>
                <a:gridCol w="5690775"/>
                <a:gridCol w="5612825"/>
                <a:gridCol w="5612825"/>
              </a:tblGrid>
              <a:tr h="1152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 u="none" strike="noStrike" cap="none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Name</a:t>
                      </a:r>
                      <a:endParaRPr sz="4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 u="none" strike="noStrike" cap="none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Age</a:t>
                      </a:r>
                      <a:endParaRPr sz="4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 u="none" strike="noStrike" cap="none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Hobby</a:t>
                      </a:r>
                      <a:endParaRPr sz="4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</a:tr>
              <a:tr h="120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Calibri"/>
                        <a:buNone/>
                      </a:pPr>
                      <a:r>
                        <a:rPr lang="en-US" sz="4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 sz="4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600" b="1" u="none" strike="noStrike" cap="none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600" b="1" u="none" strike="noStrike" cap="none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/>
                        <a:t>2.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3.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4.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5.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6.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7.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8" name="Google Shape;1578;p20"/>
          <p:cNvGraphicFramePr/>
          <p:nvPr/>
        </p:nvGraphicFramePr>
        <p:xfrm>
          <a:off x="761999" y="342900"/>
          <a:ext cx="16916425" cy="9277350"/>
        </p:xfrm>
        <a:graphic>
          <a:graphicData uri="http://schemas.openxmlformats.org/drawingml/2006/table">
            <a:tbl>
              <a:tblPr firstRow="1" bandRow="1">
                <a:noFill/>
                <a:tableStyleId>{133D3056-C7FF-457E-9D5E-B77E1B9FC604}</a:tableStyleId>
              </a:tblPr>
              <a:tblGrid>
                <a:gridCol w="5690775"/>
                <a:gridCol w="5612825"/>
                <a:gridCol w="5612825"/>
              </a:tblGrid>
              <a:tr h="1152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Name</a:t>
                      </a:r>
                      <a:endParaRPr sz="4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Age</a:t>
                      </a:r>
                      <a:endParaRPr sz="4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Hobby</a:t>
                      </a:r>
                      <a:endParaRPr sz="4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</a:tr>
              <a:tr h="120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solidFill>
                            <a:srgbClr val="FF0000"/>
                          </a:solidFill>
                        </a:rPr>
                        <a:t>1.      Minh </a:t>
                      </a:r>
                      <a:endParaRPr sz="6600" b="1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solidFill>
                            <a:srgbClr val="FF0000"/>
                          </a:solidFill>
                        </a:rPr>
                        <a:t>8</a:t>
                      </a:r>
                      <a:endParaRPr sz="6600" b="1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solidFill>
                            <a:srgbClr val="FF0000"/>
                          </a:solidFill>
                        </a:rPr>
                        <a:t>drawing</a:t>
                      </a:r>
                      <a:endParaRPr sz="6600" b="1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2.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3.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4.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5.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6.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7.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2"/>
          <p:cNvSpPr txBox="1"/>
          <p:nvPr/>
        </p:nvSpPr>
        <p:spPr>
          <a:xfrm>
            <a:off x="1838801" y="3566600"/>
            <a:ext cx="13645200" cy="25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6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 1</a:t>
            </a:r>
            <a:endParaRPr sz="2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7" name="Google Shape;136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06883">
            <a:off x="780953" y="8068262"/>
            <a:ext cx="3624491" cy="156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97591">
            <a:off x="9549797" y="162306"/>
            <a:ext cx="8999250" cy="242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17621">
            <a:off x="633074" y="385934"/>
            <a:ext cx="1170070" cy="116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2479">
            <a:off x="6266443" y="5953664"/>
            <a:ext cx="5821616" cy="1688269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2"/>
          <p:cNvSpPr txBox="1"/>
          <p:nvPr/>
        </p:nvSpPr>
        <p:spPr>
          <a:xfrm>
            <a:off x="6715996" y="6672170"/>
            <a:ext cx="4922510" cy="45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67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PERIOD 1</a:t>
            </a:r>
            <a:endParaRPr sz="4800" b="1" i="1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CDC"/>
        </a:solidFill>
        <a:effectLst/>
      </p:bgPr>
    </p:bg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382" y="103898"/>
            <a:ext cx="18038617" cy="10002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28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By </a:t>
            </a:r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</a:t>
            </a:r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lesson:</a:t>
            </a:r>
          </a:p>
          <a:p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Pupils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will be able to review the following sentences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patterns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Hello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/ Hi. I’m ____. – Hello , / Hi,  I’m ___.</a:t>
            </a:r>
          </a:p>
          <a:p>
            <a:pPr lvl="0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How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are you?  − Fine, thank you.</a:t>
            </a:r>
          </a:p>
          <a:p>
            <a:pPr lvl="0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What's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your name? − My name's ____.</a:t>
            </a:r>
          </a:p>
          <a:p>
            <a:pPr lvl="0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How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old are you? – I’m _____ years old.</a:t>
            </a:r>
          </a:p>
          <a:p>
            <a:pPr lvl="0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Is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this / that ? − Yes, it is. / No, it isn't. It's ___.</a:t>
            </a:r>
          </a:p>
          <a:p>
            <a:pPr lvl="0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What’s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this? - It’s _____.</a:t>
            </a:r>
          </a:p>
          <a:p>
            <a:pPr lvl="0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Touch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 Open your ______!</a:t>
            </a:r>
          </a:p>
          <a:p>
            <a:pPr lvl="0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What's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your hobby? − It's ____.</a:t>
            </a:r>
          </a:p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What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 you like? – I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like 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____.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Core competencies.</a:t>
            </a:r>
          </a:p>
          <a:p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Decision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making, teamwork, motivation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problem-solving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competencies.</a:t>
            </a:r>
          </a:p>
          <a:p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</a:p>
          <a:p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collaboration: work in pairs or groups</a:t>
            </a:r>
          </a:p>
          <a:p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Communication: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let’s 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talk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Kindness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help partners to complete learning tasks</a:t>
            </a:r>
          </a:p>
          <a:p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complete learning tasks</a:t>
            </a:r>
          </a:p>
          <a:p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Honesty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tell the truth about feelings and emotions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4B4">
            <a:alpha val="58823"/>
          </a:srgbClr>
        </a:solidFill>
        <a:effectLst/>
      </p:bgPr>
    </p:bg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" name="Google Shape;139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1"/>
            <a:ext cx="2742324" cy="29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2" y="8603826"/>
            <a:ext cx="4742697" cy="128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202344" y="2159159"/>
            <a:ext cx="15480689" cy="4005939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4"/>
          <p:cNvSpPr txBox="1"/>
          <p:nvPr/>
        </p:nvSpPr>
        <p:spPr>
          <a:xfrm>
            <a:off x="1061828" y="3404394"/>
            <a:ext cx="16682586" cy="122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33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</a:t>
            </a:r>
            <a:r>
              <a:rPr lang="en-US" sz="9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review</a:t>
            </a:r>
            <a:endParaRPr sz="192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Google Shape;1400;p5"/>
          <p:cNvPicPr preferRelativeResize="0"/>
          <p:nvPr/>
        </p:nvPicPr>
        <p:blipFill rotWithShape="1">
          <a:blip r:embed="rId4">
            <a:alphaModFix/>
          </a:blip>
          <a:srcRect l="54920"/>
          <a:stretch/>
        </p:blipFill>
        <p:spPr>
          <a:xfrm flipH="1">
            <a:off x="-43508" y="4610100"/>
            <a:ext cx="2793622" cy="5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826959" y="4044043"/>
            <a:ext cx="5747657" cy="57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5"/>
          <p:cNvPicPr preferRelativeResize="0"/>
          <p:nvPr/>
        </p:nvPicPr>
        <p:blipFill rotWithShape="1">
          <a:blip r:embed="rId6">
            <a:alphaModFix/>
          </a:blip>
          <a:srcRect l="36813" t="10529" r="37637" b="7922"/>
          <a:stretch/>
        </p:blipFill>
        <p:spPr>
          <a:xfrm>
            <a:off x="15578217" y="1562100"/>
            <a:ext cx="2535742" cy="809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15600" y="3630386"/>
            <a:ext cx="6694714" cy="6694714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5"/>
          <p:cNvSpPr/>
          <p:nvPr/>
        </p:nvSpPr>
        <p:spPr>
          <a:xfrm>
            <a:off x="4512129" y="3116036"/>
            <a:ext cx="2438400" cy="1066800"/>
          </a:xfrm>
          <a:prstGeom prst="wedgeEllipseCallout">
            <a:avLst>
              <a:gd name="adj1" fmla="val -32057"/>
              <a:gd name="adj2" fmla="val 74745"/>
            </a:avLst>
          </a:prstGeom>
          <a:solidFill>
            <a:srgbClr val="92D05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5" name="Google Shape;1405;p5"/>
          <p:cNvPicPr preferRelativeResize="0"/>
          <p:nvPr/>
        </p:nvPicPr>
        <p:blipFill rotWithShape="1">
          <a:blip r:embed="rId8">
            <a:alphaModFix/>
          </a:blip>
          <a:srcRect l="34470" r="52661"/>
          <a:stretch/>
        </p:blipFill>
        <p:spPr>
          <a:xfrm>
            <a:off x="3673929" y="2228849"/>
            <a:ext cx="2057400" cy="99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5"/>
          <p:cNvPicPr preferRelativeResize="0"/>
          <p:nvPr/>
        </p:nvPicPr>
        <p:blipFill rotWithShape="1">
          <a:blip r:embed="rId8">
            <a:alphaModFix/>
          </a:blip>
          <a:srcRect l="46385" t="25933" r="36552" b="18572"/>
          <a:stretch/>
        </p:blipFill>
        <p:spPr>
          <a:xfrm>
            <a:off x="5731329" y="4160295"/>
            <a:ext cx="2895600" cy="5835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8823"/>
          </a:srgbClr>
        </a:solidFill>
        <a:effectLst/>
      </p:bgPr>
    </p:bg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" name="Google Shape;141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955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297">
            <a:off x="7382724" y="709394"/>
            <a:ext cx="2742324" cy="29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79807">
            <a:off x="13647957" y="8680026"/>
            <a:ext cx="4742697" cy="128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10734076" y="1741180"/>
            <a:ext cx="7351387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2479">
            <a:off x="10766154" y="6069777"/>
            <a:ext cx="5874321" cy="1438329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6"/>
          <p:cNvSpPr txBox="1"/>
          <p:nvPr/>
        </p:nvSpPr>
        <p:spPr>
          <a:xfrm>
            <a:off x="10058400" y="1640477"/>
            <a:ext cx="7520220" cy="4919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1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100" b="1">
                <a:latin typeface="Caveat"/>
                <a:ea typeface="Caveat"/>
                <a:cs typeface="Caveat"/>
                <a:sym typeface="Caveat"/>
              </a:rPr>
              <a:t>1</a:t>
            </a:r>
            <a:r>
              <a:rPr lang="en-US" sz="11100" b="1" i="0" u="none" strike="noStrike" cap="none" smtClean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. </a:t>
            </a:r>
            <a:r>
              <a:rPr lang="en-US" sz="111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Listen and </a:t>
            </a:r>
            <a:endParaRPr/>
          </a:p>
          <a:p>
            <a:pPr marL="0" marR="0" lvl="0" indent="0" algn="ctr" rtl="0">
              <a:lnSpc>
                <a:spcPct val="1441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1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tick.</a:t>
            </a:r>
            <a:endParaRPr sz="111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" name="Google Shape;142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90500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7400" y="571500"/>
            <a:ext cx="13749338" cy="8572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0" name="Google Shape;143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8"/>
          <p:cNvPicPr preferRelativeResize="0"/>
          <p:nvPr/>
        </p:nvPicPr>
        <p:blipFill rotWithShape="1">
          <a:blip r:embed="rId6">
            <a:alphaModFix/>
          </a:blip>
          <a:srcRect t="4743" b="4519"/>
          <a:stretch/>
        </p:blipFill>
        <p:spPr>
          <a:xfrm>
            <a:off x="2895600" y="2799444"/>
            <a:ext cx="5591380" cy="46001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34" name="Google Shape;1434;p8"/>
          <p:cNvPicPr preferRelativeResize="0"/>
          <p:nvPr/>
        </p:nvPicPr>
        <p:blipFill rotWithShape="1">
          <a:blip r:embed="rId7">
            <a:alphaModFix/>
          </a:blip>
          <a:srcRect b="6251"/>
          <a:stretch/>
        </p:blipFill>
        <p:spPr>
          <a:xfrm>
            <a:off x="10695445" y="2799444"/>
            <a:ext cx="5202909" cy="46001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35" name="Google Shape;1435;p8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8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8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8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9" name="Google Shape;1439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20359" y="8184944"/>
            <a:ext cx="1381441" cy="143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20895" y="8648700"/>
            <a:ext cx="1482683" cy="1482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Google Shape;14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000" y="3007807"/>
            <a:ext cx="5657931" cy="48534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50" name="Google Shape;145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01565" y="3007807"/>
            <a:ext cx="5690294" cy="48534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51" name="Google Shape;1451;p9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p9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p9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4" name="Google Shape;1454;p9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5" name="Google Shape;1455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46712" y="8263483"/>
            <a:ext cx="1355088" cy="141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76434" y="8724900"/>
            <a:ext cx="1411565" cy="1411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479</Words>
  <Application>Microsoft Office PowerPoint</Application>
  <PresentationFormat>Custom</PresentationFormat>
  <Paragraphs>116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Hind</vt:lpstr>
      <vt:lpstr>Caveat</vt:lpstr>
      <vt:lpstr>Barlow</vt:lpstr>
      <vt:lpstr>Times New Roman</vt:lpstr>
      <vt:lpstr>Aharoni</vt:lpstr>
      <vt:lpstr>Fira Sans Extra Condensed Medium</vt:lpstr>
      <vt:lpstr>Calibri</vt:lpstr>
      <vt:lpstr>Montserrat</vt:lpstr>
      <vt:lpstr>1_Over The Rainbow by Slidesgo</vt:lpstr>
      <vt:lpstr>Office Theme</vt:lpstr>
      <vt:lpstr>5_Office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Admin</cp:lastModifiedBy>
  <cp:revision>3</cp:revision>
  <dcterms:created xsi:type="dcterms:W3CDTF">2006-08-16T00:00:00Z</dcterms:created>
  <dcterms:modified xsi:type="dcterms:W3CDTF">2024-10-25T14:17:56Z</dcterms:modified>
</cp:coreProperties>
</file>