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1386" y="-102"/>
      </p:cViewPr>
      <p:guideLst>
        <p:guide orient="horz" pos="21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2CE7-890D-4A14-83B1-25AC7F7D05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6A58E-CAAB-40FF-BF92-4B9AE2A23B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w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ảnh Nền đồ Dùng Học Tập, đồ Dùng Học Tập Vector Nền Và Tậ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Hình ảnh Nền đồ Dùng Học Tập, đồ Dùng Học Tập Vector Nền Và Tập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" y="0"/>
            <a:ext cx="9144000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81200" y="1219200"/>
            <a:ext cx="44958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/>
              <a:t>LUCKY NUMBER</a:t>
            </a:r>
            <a:endParaRPr lang="en-US" sz="4800" dirty="0"/>
          </a:p>
        </p:txBody>
      </p:sp>
      <p:pic>
        <p:nvPicPr>
          <p:cNvPr id="2" name="Clap Your Hands - The Kiboomers Preschool Songs &amp; Brain Breaks for Circle Tim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560" y="2257425"/>
            <a:ext cx="905256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9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71599" y="1703292"/>
          <a:ext cx="6096000" cy="4272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241213">
                <a:tc>
                  <a:txBody>
                    <a:bodyPr/>
                    <a:lstStyle/>
                    <a:p>
                      <a:r>
                        <a:rPr lang="en-US" sz="6600" dirty="0" smtClean="0"/>
                        <a:t>1</a:t>
                      </a:r>
                      <a:endParaRPr lang="en-US" sz="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2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3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4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5</a:t>
                      </a:r>
                      <a:endParaRPr lang="en-US" sz="6000" dirty="0"/>
                    </a:p>
                  </a:txBody>
                  <a:tcPr/>
                </a:tc>
              </a:tr>
              <a:tr h="1515533"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6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7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8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9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10</a:t>
                      </a:r>
                      <a:endParaRPr lang="en-US" sz="6000" dirty="0"/>
                    </a:p>
                  </a:txBody>
                  <a:tcPr/>
                </a:tc>
              </a:tr>
              <a:tr h="1515533"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11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12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13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14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15</a:t>
                      </a:r>
                      <a:endParaRPr lang="en-US" sz="6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TheTeacherSong-CoComelon-1182596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334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3872865" y="76200"/>
          <a:ext cx="182054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1400790" imgH="11400790" progId="Paint.Picture">
                  <p:embed/>
                </p:oleObj>
              </mc:Choice>
              <mc:Fallback>
                <p:oleObj name="" r:id="rId1" imgW="11400790" imgH="11400790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72865" y="76200"/>
                        <a:ext cx="1820545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23570" y="1066800"/>
            <a:ext cx="8064500" cy="4873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1. Do you have....? 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(Bạn có....) 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yes, I do.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No, I don’t.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2. What colour is it ? Nó màu gì ?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800">
                <a:latin typeface="Times New Roman" panose="02020603050405020304" charset="0"/>
                <a:cs typeface="Times New Roman" panose="02020603050405020304" charset="0"/>
              </a:rPr>
              <a:t>It is...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WPS Presentation</Application>
  <PresentationFormat>On-screen Show (4:3)</PresentationFormat>
  <Paragraphs>39</Paragraphs>
  <Slides>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SimSun</vt:lpstr>
      <vt:lpstr>Wingdings</vt:lpstr>
      <vt:lpstr>Calibri</vt:lpstr>
      <vt:lpstr>Microsoft YaHei</vt:lpstr>
      <vt:lpstr>Arial Unicode MS</vt:lpstr>
      <vt:lpstr>Segoe Print</vt:lpstr>
      <vt:lpstr>Tahoma</vt:lpstr>
      <vt:lpstr>Times New Roman</vt:lpstr>
      <vt:lpstr>Office Theme</vt:lpstr>
      <vt:lpstr>Paint.Picture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11</cp:revision>
  <dcterms:created xsi:type="dcterms:W3CDTF">2023-11-25T00:49:00Z</dcterms:created>
  <dcterms:modified xsi:type="dcterms:W3CDTF">2023-11-25T03:31:08Z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A42EAA32442F490384898CC49AF6F564_12</vt:lpwstr>
  </property>
  <property fmtid="{D5CDD505-2E9C-101B-9397-08002B2CF9AE}" pid="3" name="KSOProductBuildVer">
    <vt:lpwstr>1033-12.2.0.13110</vt:lpwstr>
  </property>
</Properties>
</file>