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2" r:id="rId2"/>
    <p:sldMasterId id="2147483674" r:id="rId3"/>
    <p:sldMasterId id="2147483686" r:id="rId4"/>
    <p:sldMasterId id="2147483698" r:id="rId5"/>
    <p:sldMasterId id="2147483710" r:id="rId6"/>
  </p:sldMasterIdLst>
  <p:notesMasterIdLst>
    <p:notesMasterId r:id="rId41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</p:sldIdLst>
  <p:sldSz cx="18288000" cy="10287000"/>
  <p:notesSz cx="6858000" cy="9144000"/>
  <p:embeddedFontLst>
    <p:embeddedFont>
      <p:font typeface="Fira Sans Extra Condensed Medium" charset="0"/>
      <p:regular r:id="rId42"/>
      <p:bold r:id="rId43"/>
      <p:italic r:id="rId44"/>
      <p:boldItalic r:id="rId45"/>
    </p:embeddedFont>
    <p:embeddedFont>
      <p:font typeface="Barlow" charset="0"/>
      <p:regular r:id="rId46"/>
      <p:bold r:id="rId47"/>
      <p:italic r:id="rId48"/>
      <p:boldItalic r:id="rId49"/>
    </p:embeddedFont>
    <p:embeddedFont>
      <p:font typeface="Calibri" pitchFamily="34" charset="0"/>
      <p:regular r:id="rId50"/>
      <p:bold r:id="rId51"/>
      <p:italic r:id="rId52"/>
      <p:boldItalic r:id="rId53"/>
    </p:embeddedFont>
    <p:embeddedFont>
      <p:font typeface="Montserrat" charset="0"/>
      <p:regular r:id="rId54"/>
      <p:bold r:id="rId55"/>
      <p:italic r:id="rId56"/>
      <p:boldItalic r:id="rId57"/>
    </p:embeddedFont>
    <p:embeddedFont>
      <p:font typeface="Caveat" charset="0"/>
      <p:regular r:id="rId58"/>
      <p:bold r:id="rId59"/>
    </p:embeddedFont>
    <p:embeddedFont>
      <p:font typeface=".VnCooper" pitchFamily="34" charset="0"/>
      <p:regular r:id="rId60"/>
    </p:embeddedFont>
    <p:embeddedFont>
      <p:font typeface="Sigmar One" charset="0"/>
      <p:regular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2" roundtripDataSignature="AMtx7mj/x8zqG2DSL1XaR6CjERrhAja+x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-75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61" Type="http://schemas.openxmlformats.org/officeDocument/2006/relationships/font" Target="fonts/font20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5.fntdata"/><Relationship Id="rId59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260099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0" name="Google Shape;87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871" name="Google Shape;871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14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1" name="Google Shape;93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5" name="Google Shape;101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24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4" name="Google Shape;102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0" name="Google Shape;1030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26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9" name="Google Shape;103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9" name="Google Shape;1049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endParaRPr sz="10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50" name="Google Shape;1050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28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8" name="Google Shape;1058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Vocabulary review.</a:t>
            </a:r>
            <a:endParaRPr/>
          </a:p>
        </p:txBody>
      </p:sp>
      <p:sp>
        <p:nvSpPr>
          <p:cNvPr id="1059" name="Google Shape;1059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29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 nose</a:t>
            </a:r>
            <a:endParaRPr/>
          </a:p>
        </p:txBody>
      </p:sp>
      <p:sp>
        <p:nvSpPr>
          <p:cNvPr id="1073" name="Google Shape;1073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0" name="Google Shape;1090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Number 7</a:t>
            </a:r>
            <a:endParaRPr/>
          </a:p>
        </p:txBody>
      </p:sp>
      <p:sp>
        <p:nvSpPr>
          <p:cNvPr id="1091" name="Google Shape;1091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8" name="Google Shape;1108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Hello/ Hi!</a:t>
            </a:r>
            <a:endParaRPr/>
          </a:p>
        </p:txBody>
      </p:sp>
      <p:sp>
        <p:nvSpPr>
          <p:cNvPr id="1109" name="Google Shape;1109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6" name="Google Shape;1126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dancing</a:t>
            </a:r>
            <a:endParaRPr/>
          </a:p>
        </p:txBody>
      </p:sp>
      <p:sp>
        <p:nvSpPr>
          <p:cNvPr id="1127" name="Google Shape;1127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4" name="Google Shape;1144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 hand</a:t>
            </a:r>
            <a:endParaRPr/>
          </a:p>
        </p:txBody>
      </p:sp>
      <p:sp>
        <p:nvSpPr>
          <p:cNvPr id="1145" name="Google Shape;1145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0" name="Google Shape;69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4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9" name="Google Shape;6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Divide the class into 2 big groups. Each group has a leader to check their group’s work.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Teacher sticks the flashcards and writes numbers 1-6 on the board.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Teacher says a number, each member from 2 groups says the word.</a:t>
            </a:r>
            <a:endParaRPr sz="1200" b="0" i="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5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6" name="Google Shape;71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7" name="Google Shape;71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2" name="Google Shape;72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Teacher</a:t>
            </a:r>
            <a:r>
              <a:rPr lang="en-US" sz="12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uses flashcards to review vocabulary from Unit 1 </a:t>
            </a:r>
            <a:r>
              <a:rPr lang="en-US"/>
              <a:t>to</a:t>
            </a: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Unit 5.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2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 asks pupils to look at the given letter, rearrange them to find the correct word.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Teacher gives points or candies to the fastest pupil with the correct answer.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/>
            </a:r>
            <a:br>
              <a:rPr lang="en-US"/>
            </a:b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7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8"/>
          <p:cNvSpPr txBox="1">
            <a:spLocks noGrp="1"/>
          </p:cNvSpPr>
          <p:nvPr>
            <p:ph type="ctrTitle"/>
          </p:nvPr>
        </p:nvSpPr>
        <p:spPr>
          <a:xfrm>
            <a:off x="1440000" y="3035550"/>
            <a:ext cx="8633400" cy="29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5" name="Google Shape;15;p38"/>
          <p:cNvSpPr txBox="1">
            <a:spLocks noGrp="1"/>
          </p:cNvSpPr>
          <p:nvPr>
            <p:ph type="subTitle" idx="1"/>
          </p:nvPr>
        </p:nvSpPr>
        <p:spPr>
          <a:xfrm>
            <a:off x="1433150" y="6348450"/>
            <a:ext cx="8647200" cy="9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6" name="Google Shape;16;p38"/>
          <p:cNvSpPr/>
          <p:nvPr/>
        </p:nvSpPr>
        <p:spPr>
          <a:xfrm>
            <a:off x="7684797" y="10800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38"/>
          <p:cNvSpPr/>
          <p:nvPr/>
        </p:nvSpPr>
        <p:spPr>
          <a:xfrm>
            <a:off x="3775623" y="84333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8"/>
          <p:cNvSpPr/>
          <p:nvPr/>
        </p:nvSpPr>
        <p:spPr>
          <a:xfrm>
            <a:off x="1464623" y="15211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8"/>
          <p:cNvSpPr/>
          <p:nvPr/>
        </p:nvSpPr>
        <p:spPr>
          <a:xfrm>
            <a:off x="15411797" y="18509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8"/>
          <p:cNvSpPr/>
          <p:nvPr/>
        </p:nvSpPr>
        <p:spPr>
          <a:xfrm>
            <a:off x="8664297" y="80541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8"/>
          <p:cNvSpPr/>
          <p:nvPr/>
        </p:nvSpPr>
        <p:spPr>
          <a:xfrm>
            <a:off x="7967147" y="90174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38"/>
          <p:cNvSpPr/>
          <p:nvPr/>
        </p:nvSpPr>
        <p:spPr>
          <a:xfrm>
            <a:off x="13571147" y="8904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38"/>
          <p:cNvSpPr/>
          <p:nvPr/>
        </p:nvSpPr>
        <p:spPr>
          <a:xfrm rot="198691">
            <a:off x="5823217" y="7871880"/>
            <a:ext cx="186350" cy="261896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38"/>
          <p:cNvSpPr/>
          <p:nvPr/>
        </p:nvSpPr>
        <p:spPr>
          <a:xfrm rot="-4032455">
            <a:off x="4317488" y="650303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38"/>
          <p:cNvSpPr/>
          <p:nvPr/>
        </p:nvSpPr>
        <p:spPr>
          <a:xfrm rot="5400000">
            <a:off x="997452" y="6475406"/>
            <a:ext cx="190200" cy="1481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8"/>
          <p:cNvSpPr/>
          <p:nvPr/>
        </p:nvSpPr>
        <p:spPr>
          <a:xfrm rot="5400000">
            <a:off x="1448183" y="9702064"/>
            <a:ext cx="315250" cy="22577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8"/>
          <p:cNvSpPr/>
          <p:nvPr/>
        </p:nvSpPr>
        <p:spPr>
          <a:xfrm rot="5400000">
            <a:off x="12647472" y="2808269"/>
            <a:ext cx="208096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8"/>
          <p:cNvSpPr/>
          <p:nvPr/>
        </p:nvSpPr>
        <p:spPr>
          <a:xfrm rot="684164">
            <a:off x="6376544" y="1868939"/>
            <a:ext cx="171020" cy="343218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38"/>
          <p:cNvSpPr/>
          <p:nvPr/>
        </p:nvSpPr>
        <p:spPr>
          <a:xfrm rot="1746969">
            <a:off x="3523992" y="1899573"/>
            <a:ext cx="195344" cy="281926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38"/>
          <p:cNvSpPr/>
          <p:nvPr/>
        </p:nvSpPr>
        <p:spPr>
          <a:xfrm rot="684164">
            <a:off x="16995094" y="1020639"/>
            <a:ext cx="171020" cy="343218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38"/>
          <p:cNvSpPr/>
          <p:nvPr/>
        </p:nvSpPr>
        <p:spPr>
          <a:xfrm>
            <a:off x="15318697" y="87776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38"/>
          <p:cNvSpPr/>
          <p:nvPr/>
        </p:nvSpPr>
        <p:spPr>
          <a:xfrm rot="5400000">
            <a:off x="16157102" y="7874956"/>
            <a:ext cx="190200" cy="1481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38"/>
          <p:cNvSpPr/>
          <p:nvPr/>
        </p:nvSpPr>
        <p:spPr>
          <a:xfrm rot="198691">
            <a:off x="11044917" y="3555730"/>
            <a:ext cx="186350" cy="261896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68"/>
          <p:cNvGrpSpPr/>
          <p:nvPr/>
        </p:nvGrpSpPr>
        <p:grpSpPr>
          <a:xfrm rot="5400000">
            <a:off x="4762789" y="-2800776"/>
            <a:ext cx="8501094" cy="16671543"/>
            <a:chOff x="872085" y="-1565025"/>
            <a:chExt cx="3255129" cy="6383651"/>
          </a:xfrm>
        </p:grpSpPr>
        <p:sp>
          <p:nvSpPr>
            <p:cNvPr id="222" name="Google Shape;222;p68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68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68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68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68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68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68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68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0" name="Google Shape;230;p68"/>
          <p:cNvSpPr/>
          <p:nvPr/>
        </p:nvSpPr>
        <p:spPr>
          <a:xfrm>
            <a:off x="17114805" y="57278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68"/>
          <p:cNvSpPr/>
          <p:nvPr/>
        </p:nvSpPr>
        <p:spPr>
          <a:xfrm>
            <a:off x="14955009" y="236433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68"/>
          <p:cNvSpPr/>
          <p:nvPr/>
        </p:nvSpPr>
        <p:spPr>
          <a:xfrm>
            <a:off x="8121673" y="10800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68"/>
          <p:cNvSpPr/>
          <p:nvPr/>
        </p:nvSpPr>
        <p:spPr>
          <a:xfrm>
            <a:off x="2456773" y="45486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" name="Google Shape;234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207150" y="457474"/>
            <a:ext cx="3225700" cy="219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87357" y="8962259"/>
            <a:ext cx="3926450" cy="206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3241482" y="911395"/>
            <a:ext cx="5980652" cy="3193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69215">
            <a:off x="11832731" y="7827115"/>
            <a:ext cx="9178562" cy="4334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06650" y="-312749"/>
            <a:ext cx="1799500" cy="122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5423" y="5444765"/>
            <a:ext cx="4847646" cy="4836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1" name="Google Shape;241;p69"/>
          <p:cNvGrpSpPr/>
          <p:nvPr/>
        </p:nvGrpSpPr>
        <p:grpSpPr>
          <a:xfrm rot="-5400000" flipH="1">
            <a:off x="4899534" y="-2800776"/>
            <a:ext cx="8501094" cy="16671543"/>
            <a:chOff x="872085" y="-1565025"/>
            <a:chExt cx="3255129" cy="6383651"/>
          </a:xfrm>
        </p:grpSpPr>
        <p:sp>
          <p:nvSpPr>
            <p:cNvPr id="242" name="Google Shape;242;p69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69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69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69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69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69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69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69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0" name="Google Shape;250;p69"/>
          <p:cNvSpPr/>
          <p:nvPr/>
        </p:nvSpPr>
        <p:spPr>
          <a:xfrm flipH="1">
            <a:off x="677571" y="57278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69"/>
          <p:cNvSpPr/>
          <p:nvPr/>
        </p:nvSpPr>
        <p:spPr>
          <a:xfrm>
            <a:off x="14955009" y="236433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69"/>
          <p:cNvSpPr/>
          <p:nvPr/>
        </p:nvSpPr>
        <p:spPr>
          <a:xfrm>
            <a:off x="8121673" y="10800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69"/>
          <p:cNvSpPr/>
          <p:nvPr/>
        </p:nvSpPr>
        <p:spPr>
          <a:xfrm>
            <a:off x="1552423" y="11895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30704" y="-2124467"/>
            <a:ext cx="1992400" cy="4372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94736" y="1074186"/>
            <a:ext cx="2506500" cy="17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70"/>
          <p:cNvGrpSpPr/>
          <p:nvPr/>
        </p:nvGrpSpPr>
        <p:grpSpPr>
          <a:xfrm rot="5400000">
            <a:off x="3554866" y="-1456107"/>
            <a:ext cx="7929800" cy="13410910"/>
            <a:chOff x="872085" y="-316506"/>
            <a:chExt cx="3036376" cy="5135132"/>
          </a:xfrm>
        </p:grpSpPr>
        <p:sp>
          <p:nvSpPr>
            <p:cNvPr id="258" name="Google Shape;258;p7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7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7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7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7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7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7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5" name="Google Shape;265;p70"/>
          <p:cNvSpPr/>
          <p:nvPr/>
        </p:nvSpPr>
        <p:spPr>
          <a:xfrm flipH="1">
            <a:off x="3146621" y="27511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70"/>
          <p:cNvSpPr/>
          <p:nvPr/>
        </p:nvSpPr>
        <p:spPr>
          <a:xfrm>
            <a:off x="14955009" y="236433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70"/>
          <p:cNvSpPr/>
          <p:nvPr/>
        </p:nvSpPr>
        <p:spPr>
          <a:xfrm>
            <a:off x="8121673" y="10800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70"/>
          <p:cNvSpPr/>
          <p:nvPr/>
        </p:nvSpPr>
        <p:spPr>
          <a:xfrm>
            <a:off x="16438373" y="62855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p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106324" y="-1132148"/>
            <a:ext cx="1304200" cy="40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583" y="581677"/>
            <a:ext cx="2467750" cy="16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5709157" y="7409859"/>
            <a:ext cx="3926450" cy="206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5" name="Google Shape;285;p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5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p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5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7" name="Google Shape;297;p5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5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03" name="Google Shape;303;p5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04" name="Google Shape;304;p5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5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5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0" name="Google Shape;310;p5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11" name="Google Shape;311;p54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2" name="Google Shape;312;p5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13" name="Google Shape;313;p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5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5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6154" y="-2666417"/>
            <a:ext cx="1992400" cy="437207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0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2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60"/>
          <p:cNvSpPr/>
          <p:nvPr/>
        </p:nvSpPr>
        <p:spPr>
          <a:xfrm rot="5400000">
            <a:off x="13832738" y="9492661"/>
            <a:ext cx="311392" cy="13919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60"/>
          <p:cNvSpPr/>
          <p:nvPr/>
        </p:nvSpPr>
        <p:spPr>
          <a:xfrm rot="5400000">
            <a:off x="17217144" y="8444844"/>
            <a:ext cx="195344" cy="281924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60"/>
          <p:cNvSpPr/>
          <p:nvPr/>
        </p:nvSpPr>
        <p:spPr>
          <a:xfrm>
            <a:off x="16662481" y="48489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60"/>
          <p:cNvSpPr/>
          <p:nvPr/>
        </p:nvSpPr>
        <p:spPr>
          <a:xfrm>
            <a:off x="14687600" y="1196183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" name="Google Shape;63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50186" y="532236"/>
            <a:ext cx="2506500" cy="1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60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0"/>
          <p:cNvSpPr/>
          <p:nvPr/>
        </p:nvSpPr>
        <p:spPr>
          <a:xfrm rot="4058146">
            <a:off x="17286833" y="3466731"/>
            <a:ext cx="278714" cy="204206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0"/>
          <p:cNvSpPr/>
          <p:nvPr/>
        </p:nvSpPr>
        <p:spPr>
          <a:xfrm rot="5400000" flipH="1">
            <a:off x="16179140" y="9108727"/>
            <a:ext cx="199788" cy="196586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5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24" name="Google Shape;324;p5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25" name="Google Shape;325;p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5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31" name="Google Shape;331;p5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32" name="Google Shape;332;p5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58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8" name="Google Shape;338;p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5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9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59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4" name="Google Shape;344;p5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5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4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4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7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7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0" name="Google Shape;360;p7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7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7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7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6" name="Google Shape;366;p7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7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7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73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73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2" name="Google Shape;372;p7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7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7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7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7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8" name="Google Shape;378;p7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9" name="Google Shape;379;p7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7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7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7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5" name="Google Shape;385;p75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86" name="Google Shape;386;p75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7" name="Google Shape;387;p75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88" name="Google Shape;388;p7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7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7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1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61"/>
          <p:cNvSpPr txBox="1">
            <a:spLocks noGrp="1"/>
          </p:cNvSpPr>
          <p:nvPr>
            <p:ph type="subTitle" idx="1"/>
          </p:nvPr>
        </p:nvSpPr>
        <p:spPr>
          <a:xfrm>
            <a:off x="2819750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1"/>
          <p:cNvSpPr txBox="1">
            <a:spLocks noGrp="1"/>
          </p:cNvSpPr>
          <p:nvPr>
            <p:ph type="subTitle" idx="2"/>
          </p:nvPr>
        </p:nvSpPr>
        <p:spPr>
          <a:xfrm>
            <a:off x="9864148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1"/>
          <p:cNvSpPr txBox="1">
            <a:spLocks noGrp="1"/>
          </p:cNvSpPr>
          <p:nvPr>
            <p:ph type="subTitle" idx="3"/>
          </p:nvPr>
        </p:nvSpPr>
        <p:spPr>
          <a:xfrm>
            <a:off x="2819750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61"/>
          <p:cNvSpPr txBox="1">
            <a:spLocks noGrp="1"/>
          </p:cNvSpPr>
          <p:nvPr>
            <p:ph type="subTitle" idx="4"/>
          </p:nvPr>
        </p:nvSpPr>
        <p:spPr>
          <a:xfrm>
            <a:off x="9864148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61"/>
          <p:cNvSpPr/>
          <p:nvPr/>
        </p:nvSpPr>
        <p:spPr>
          <a:xfrm rot="-4032455">
            <a:off x="7140238" y="9545459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61"/>
          <p:cNvSpPr/>
          <p:nvPr/>
        </p:nvSpPr>
        <p:spPr>
          <a:xfrm rot="5400000">
            <a:off x="988202" y="6280106"/>
            <a:ext cx="190200" cy="1481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1"/>
          <p:cNvSpPr/>
          <p:nvPr/>
        </p:nvSpPr>
        <p:spPr>
          <a:xfrm rot="5400000">
            <a:off x="1395283" y="8311214"/>
            <a:ext cx="315250" cy="22577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61"/>
          <p:cNvSpPr/>
          <p:nvPr/>
        </p:nvSpPr>
        <p:spPr>
          <a:xfrm rot="5400000">
            <a:off x="15666472" y="897247"/>
            <a:ext cx="208096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77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1665844" y="252846"/>
            <a:ext cx="5498292" cy="259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14880406" y="7385098"/>
            <a:ext cx="5498292" cy="25962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61"/>
          <p:cNvSpPr/>
          <p:nvPr/>
        </p:nvSpPr>
        <p:spPr>
          <a:xfrm>
            <a:off x="17140859" y="193788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61"/>
          <p:cNvSpPr/>
          <p:nvPr/>
        </p:nvSpPr>
        <p:spPr>
          <a:xfrm>
            <a:off x="16404423" y="3070165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61"/>
          <p:cNvSpPr/>
          <p:nvPr/>
        </p:nvSpPr>
        <p:spPr>
          <a:xfrm rot="1746969">
            <a:off x="15955642" y="5546423"/>
            <a:ext cx="195344" cy="281926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61"/>
          <p:cNvSpPr/>
          <p:nvPr/>
        </p:nvSpPr>
        <p:spPr>
          <a:xfrm>
            <a:off x="1738073" y="44305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7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7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7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7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77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77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99" name="Google Shape;399;p77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00" name="Google Shape;400;p7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7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7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78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78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06" name="Google Shape;406;p78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07" name="Google Shape;407;p7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7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7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7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79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3" name="Google Shape;413;p7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7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7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80"/>
          <p:cNvSpPr txBox="1">
            <a:spLocks noGrp="1"/>
          </p:cNvSpPr>
          <p:nvPr>
            <p:ph type="title"/>
          </p:nvPr>
        </p:nvSpPr>
        <p:spPr>
          <a:xfrm rot="5400000">
            <a:off x="4732337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80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2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9" name="Google Shape;419;p8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8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8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0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10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5" name="Google Shape;435;p10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10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10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0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10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1" name="Google Shape;441;p10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10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0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0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10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47" name="Google Shape;447;p10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0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10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0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10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53" name="Google Shape;453;p10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54" name="Google Shape;454;p10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10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10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106324" y="-1132148"/>
            <a:ext cx="1304200" cy="40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583" y="581677"/>
            <a:ext cx="2467750" cy="16787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62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7" name="Google Shape;87;p62"/>
          <p:cNvGrpSpPr/>
          <p:nvPr/>
        </p:nvGrpSpPr>
        <p:grpSpPr>
          <a:xfrm rot="5400000">
            <a:off x="4472637" y="-3485730"/>
            <a:ext cx="9567897" cy="16895654"/>
            <a:chOff x="463599" y="-1667091"/>
            <a:chExt cx="3663615" cy="6469465"/>
          </a:xfrm>
        </p:grpSpPr>
        <p:sp>
          <p:nvSpPr>
            <p:cNvPr id="88" name="Google Shape;88;p62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62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6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62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62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62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62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62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96;p62"/>
          <p:cNvGrpSpPr/>
          <p:nvPr/>
        </p:nvGrpSpPr>
        <p:grpSpPr>
          <a:xfrm>
            <a:off x="16680657" y="672907"/>
            <a:ext cx="830650" cy="956150"/>
            <a:chOff x="-1159325" y="2189850"/>
            <a:chExt cx="415325" cy="478075"/>
          </a:xfrm>
        </p:grpSpPr>
        <p:sp>
          <p:nvSpPr>
            <p:cNvPr id="97" name="Google Shape;97;p62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62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62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62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62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62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" name="Google Shape;103;p62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4" name="Google Shape;104;p62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2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2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2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2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62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62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62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62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3" name="Google Shape;113;p62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4" name="Google Shape;114;p62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62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62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0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10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0" name="Google Shape;460;p10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1" name="Google Shape;461;p10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2" name="Google Shape;462;p10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3" name="Google Shape;463;p10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10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0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0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0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10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10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0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10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74" name="Google Shape;474;p10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75" name="Google Shape;475;p10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10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10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0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10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81" name="Google Shape;481;p10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2" name="Google Shape;482;p10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10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10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0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109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8" name="Google Shape;488;p10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10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0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10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11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4" name="Google Shape;494;p1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1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1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9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9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10" name="Google Shape;510;p9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9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9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9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9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6" name="Google Shape;516;p9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9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9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9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9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2" name="Google Shape;522;p9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9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9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48313" y="-18047"/>
            <a:ext cx="1173696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63"/>
          <p:cNvSpPr txBox="1">
            <a:spLocks noGrp="1"/>
          </p:cNvSpPr>
          <p:nvPr>
            <p:ph type="title"/>
          </p:nvPr>
        </p:nvSpPr>
        <p:spPr>
          <a:xfrm>
            <a:off x="1440000" y="2159642"/>
            <a:ext cx="9155400" cy="14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63"/>
          <p:cNvSpPr txBox="1">
            <a:spLocks noGrp="1"/>
          </p:cNvSpPr>
          <p:nvPr>
            <p:ph type="body" idx="1"/>
          </p:nvPr>
        </p:nvSpPr>
        <p:spPr>
          <a:xfrm>
            <a:off x="1440000" y="3647050"/>
            <a:ext cx="6292200" cy="51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2600"/>
            </a:lvl3pPr>
            <a:lvl4pPr marL="1828800" lvl="3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2600"/>
            </a:lvl4pPr>
            <a:lvl5pPr marL="2286000" lvl="4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2600"/>
            </a:lvl5pPr>
            <a:lvl6pPr marL="2743200" lvl="5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2600"/>
            </a:lvl6pPr>
            <a:lvl7pPr marL="3200400" lvl="6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2600"/>
            </a:lvl7pPr>
            <a:lvl8pPr marL="3657600" lvl="7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2600"/>
            </a:lvl8pPr>
            <a:lvl9pPr marL="4114800" lvl="8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2600"/>
            </a:lvl9pPr>
          </a:lstStyle>
          <a:p>
            <a:endParaRPr/>
          </a:p>
        </p:txBody>
      </p:sp>
      <p:sp>
        <p:nvSpPr>
          <p:cNvPr id="121" name="Google Shape;121;p63"/>
          <p:cNvSpPr/>
          <p:nvPr/>
        </p:nvSpPr>
        <p:spPr>
          <a:xfrm rot="198679">
            <a:off x="8282867" y="7158535"/>
            <a:ext cx="186346" cy="261890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63"/>
          <p:cNvSpPr/>
          <p:nvPr/>
        </p:nvSpPr>
        <p:spPr>
          <a:xfrm rot="-4032455">
            <a:off x="3815188" y="9315159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63"/>
          <p:cNvSpPr/>
          <p:nvPr/>
        </p:nvSpPr>
        <p:spPr>
          <a:xfrm rot="5400000">
            <a:off x="822711" y="6204663"/>
            <a:ext cx="190198" cy="14819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63"/>
          <p:cNvSpPr/>
          <p:nvPr/>
        </p:nvSpPr>
        <p:spPr>
          <a:xfrm rot="5400000">
            <a:off x="1061335" y="8700071"/>
            <a:ext cx="315246" cy="22577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63"/>
          <p:cNvSpPr/>
          <p:nvPr/>
        </p:nvSpPr>
        <p:spPr>
          <a:xfrm rot="5400000">
            <a:off x="14029424" y="1309797"/>
            <a:ext cx="208092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63"/>
          <p:cNvSpPr/>
          <p:nvPr/>
        </p:nvSpPr>
        <p:spPr>
          <a:xfrm rot="684224">
            <a:off x="8826999" y="336433"/>
            <a:ext cx="171018" cy="343214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63"/>
          <p:cNvSpPr/>
          <p:nvPr/>
        </p:nvSpPr>
        <p:spPr>
          <a:xfrm rot="5400000">
            <a:off x="6354037" y="9208415"/>
            <a:ext cx="3858" cy="7822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63"/>
          <p:cNvSpPr/>
          <p:nvPr/>
        </p:nvSpPr>
        <p:spPr>
          <a:xfrm rot="1747020">
            <a:off x="974997" y="2564627"/>
            <a:ext cx="195342" cy="28192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63"/>
          <p:cNvSpPr/>
          <p:nvPr/>
        </p:nvSpPr>
        <p:spPr>
          <a:xfrm>
            <a:off x="5368823" y="6931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89105" y="-1009848"/>
            <a:ext cx="3914406" cy="266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9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9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28" name="Google Shape;528;p9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29" name="Google Shape;529;p9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9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9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9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9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5" name="Google Shape;535;p9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36" name="Google Shape;536;p9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7" name="Google Shape;537;p9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38" name="Google Shape;538;p9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9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9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9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9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9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9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9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9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49" name="Google Shape;549;p9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50" name="Google Shape;550;p9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9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9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9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9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56" name="Google Shape;556;p9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57" name="Google Shape;557;p9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9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9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9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99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3" name="Google Shape;563;p9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9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9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00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10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9" name="Google Shape;569;p10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10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0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4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4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4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8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p8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85" name="Google Shape;585;p8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8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8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8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8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1" name="Google Shape;591;p8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8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8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4"/>
          <p:cNvSpPr txBox="1">
            <a:spLocks noGrp="1"/>
          </p:cNvSpPr>
          <p:nvPr>
            <p:ph type="title"/>
          </p:nvPr>
        </p:nvSpPr>
        <p:spPr>
          <a:xfrm>
            <a:off x="8591706" y="55109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33" name="Google Shape;133;p64"/>
          <p:cNvSpPr txBox="1">
            <a:spLocks noGrp="1"/>
          </p:cNvSpPr>
          <p:nvPr>
            <p:ph type="title" idx="2"/>
          </p:nvPr>
        </p:nvSpPr>
        <p:spPr>
          <a:xfrm>
            <a:off x="13703074" y="55109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34" name="Google Shape;134;p64"/>
          <p:cNvSpPr txBox="1">
            <a:spLocks noGrp="1"/>
          </p:cNvSpPr>
          <p:nvPr>
            <p:ph type="title" idx="3"/>
          </p:nvPr>
        </p:nvSpPr>
        <p:spPr>
          <a:xfrm>
            <a:off x="3456900" y="17161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35" name="Google Shape;135;p64"/>
          <p:cNvSpPr txBox="1">
            <a:spLocks noGrp="1"/>
          </p:cNvSpPr>
          <p:nvPr>
            <p:ph type="title" idx="4"/>
          </p:nvPr>
        </p:nvSpPr>
        <p:spPr>
          <a:xfrm>
            <a:off x="8591706" y="17161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36" name="Google Shape;136;p64"/>
          <p:cNvSpPr/>
          <p:nvPr/>
        </p:nvSpPr>
        <p:spPr>
          <a:xfrm>
            <a:off x="2479438" y="5401781"/>
            <a:ext cx="6088" cy="50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64"/>
          <p:cNvSpPr txBox="1">
            <a:spLocks noGrp="1"/>
          </p:cNvSpPr>
          <p:nvPr>
            <p:ph type="ctrTitle" idx="5"/>
          </p:nvPr>
        </p:nvSpPr>
        <p:spPr>
          <a:xfrm>
            <a:off x="7344006" y="704420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38" name="Google Shape;138;p64"/>
          <p:cNvSpPr txBox="1">
            <a:spLocks noGrp="1"/>
          </p:cNvSpPr>
          <p:nvPr>
            <p:ph type="subTitle" idx="1"/>
          </p:nvPr>
        </p:nvSpPr>
        <p:spPr>
          <a:xfrm>
            <a:off x="7344006" y="7452888"/>
            <a:ext cx="43926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64"/>
          <p:cNvSpPr txBox="1">
            <a:spLocks noGrp="1"/>
          </p:cNvSpPr>
          <p:nvPr>
            <p:ph type="ctrTitle" idx="6"/>
          </p:nvPr>
        </p:nvSpPr>
        <p:spPr>
          <a:xfrm>
            <a:off x="12455374" y="704420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0" name="Google Shape;140;p64"/>
          <p:cNvSpPr txBox="1">
            <a:spLocks noGrp="1"/>
          </p:cNvSpPr>
          <p:nvPr>
            <p:ph type="subTitle" idx="7"/>
          </p:nvPr>
        </p:nvSpPr>
        <p:spPr>
          <a:xfrm>
            <a:off x="12455374" y="7452892"/>
            <a:ext cx="43926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64"/>
          <p:cNvSpPr txBox="1">
            <a:spLocks noGrp="1"/>
          </p:cNvSpPr>
          <p:nvPr>
            <p:ph type="ctrTitle" idx="8"/>
          </p:nvPr>
        </p:nvSpPr>
        <p:spPr>
          <a:xfrm>
            <a:off x="2209200" y="324945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2" name="Google Shape;142;p64"/>
          <p:cNvSpPr txBox="1">
            <a:spLocks noGrp="1"/>
          </p:cNvSpPr>
          <p:nvPr>
            <p:ph type="subTitle" idx="9"/>
          </p:nvPr>
        </p:nvSpPr>
        <p:spPr>
          <a:xfrm>
            <a:off x="2209500" y="3658000"/>
            <a:ext cx="43920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64"/>
          <p:cNvSpPr txBox="1">
            <a:spLocks noGrp="1"/>
          </p:cNvSpPr>
          <p:nvPr>
            <p:ph type="ctrTitle" idx="13"/>
          </p:nvPr>
        </p:nvSpPr>
        <p:spPr>
          <a:xfrm>
            <a:off x="7344006" y="324945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4" name="Google Shape;144;p64"/>
          <p:cNvSpPr txBox="1">
            <a:spLocks noGrp="1"/>
          </p:cNvSpPr>
          <p:nvPr>
            <p:ph type="subTitle" idx="14"/>
          </p:nvPr>
        </p:nvSpPr>
        <p:spPr>
          <a:xfrm>
            <a:off x="7344306" y="3658000"/>
            <a:ext cx="43920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64"/>
          <p:cNvSpPr txBox="1">
            <a:spLocks noGrp="1"/>
          </p:cNvSpPr>
          <p:nvPr>
            <p:ph type="title" idx="15"/>
          </p:nvPr>
        </p:nvSpPr>
        <p:spPr>
          <a:xfrm>
            <a:off x="13703074" y="17161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46" name="Google Shape;146;p64"/>
          <p:cNvSpPr txBox="1">
            <a:spLocks noGrp="1"/>
          </p:cNvSpPr>
          <p:nvPr>
            <p:ph type="ctrTitle" idx="16"/>
          </p:nvPr>
        </p:nvSpPr>
        <p:spPr>
          <a:xfrm>
            <a:off x="12455374" y="324945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7" name="Google Shape;147;p64"/>
          <p:cNvSpPr txBox="1">
            <a:spLocks noGrp="1"/>
          </p:cNvSpPr>
          <p:nvPr>
            <p:ph type="subTitle" idx="17"/>
          </p:nvPr>
        </p:nvSpPr>
        <p:spPr>
          <a:xfrm>
            <a:off x="12455674" y="3658000"/>
            <a:ext cx="43920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64"/>
          <p:cNvSpPr/>
          <p:nvPr/>
        </p:nvSpPr>
        <p:spPr>
          <a:xfrm>
            <a:off x="1061769" y="1309186"/>
            <a:ext cx="186354" cy="261904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64"/>
          <p:cNvSpPr/>
          <p:nvPr/>
        </p:nvSpPr>
        <p:spPr>
          <a:xfrm rot="4190688">
            <a:off x="11899031" y="2142594"/>
            <a:ext cx="311414" cy="13920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64"/>
          <p:cNvSpPr/>
          <p:nvPr/>
        </p:nvSpPr>
        <p:spPr>
          <a:xfrm rot="6592150">
            <a:off x="17242384" y="3875213"/>
            <a:ext cx="190212" cy="14820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64"/>
          <p:cNvSpPr/>
          <p:nvPr/>
        </p:nvSpPr>
        <p:spPr>
          <a:xfrm rot="3575296">
            <a:off x="2950087" y="1249362"/>
            <a:ext cx="315274" cy="225792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64"/>
          <p:cNvSpPr/>
          <p:nvPr/>
        </p:nvSpPr>
        <p:spPr>
          <a:xfrm rot="3913652">
            <a:off x="7169676" y="1454500"/>
            <a:ext cx="208112" cy="157424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64"/>
          <p:cNvSpPr/>
          <p:nvPr/>
        </p:nvSpPr>
        <p:spPr>
          <a:xfrm>
            <a:off x="10726271" y="9157462"/>
            <a:ext cx="171030" cy="34324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64"/>
          <p:cNvSpPr/>
          <p:nvPr/>
        </p:nvSpPr>
        <p:spPr>
          <a:xfrm>
            <a:off x="13317144" y="9422764"/>
            <a:ext cx="195356" cy="281944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64"/>
          <p:cNvSpPr/>
          <p:nvPr/>
        </p:nvSpPr>
        <p:spPr>
          <a:xfrm>
            <a:off x="16848005" y="849969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64"/>
          <p:cNvSpPr/>
          <p:nvPr/>
        </p:nvSpPr>
        <p:spPr>
          <a:xfrm>
            <a:off x="2369223" y="84221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64"/>
          <p:cNvSpPr/>
          <p:nvPr/>
        </p:nvSpPr>
        <p:spPr>
          <a:xfrm>
            <a:off x="16043823" y="13113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64"/>
          <p:cNvSpPr/>
          <p:nvPr/>
        </p:nvSpPr>
        <p:spPr>
          <a:xfrm>
            <a:off x="11576793" y="644800"/>
            <a:ext cx="372082" cy="412824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83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83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97" name="Google Shape;597;p8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8" name="Google Shape;598;p8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8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8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p8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03" name="Google Shape;603;p8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04" name="Google Shape;604;p8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8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8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8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8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0" name="Google Shape;610;p85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11" name="Google Shape;611;p85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2" name="Google Shape;612;p85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13" name="Google Shape;613;p8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8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8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8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8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8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8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87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3" name="Google Shape;623;p87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4" name="Google Shape;624;p87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5" name="Google Shape;625;p8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p8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8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88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0" name="Google Shape;630;p88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31" name="Google Shape;631;p88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2" name="Google Shape;632;p8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3" name="Google Shape;633;p8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8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8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89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8" name="Google Shape;638;p8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8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8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90"/>
          <p:cNvSpPr txBox="1">
            <a:spLocks noGrp="1"/>
          </p:cNvSpPr>
          <p:nvPr>
            <p:ph type="title"/>
          </p:nvPr>
        </p:nvSpPr>
        <p:spPr>
          <a:xfrm rot="5400000">
            <a:off x="4732337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p90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2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4" name="Google Shape;644;p9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5" name="Google Shape;645;p9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9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5"/>
          <p:cNvSpPr txBox="1">
            <a:spLocks noGrp="1"/>
          </p:cNvSpPr>
          <p:nvPr>
            <p:ph type="title"/>
          </p:nvPr>
        </p:nvSpPr>
        <p:spPr>
          <a:xfrm>
            <a:off x="4580100" y="6853350"/>
            <a:ext cx="9127800" cy="8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161" name="Google Shape;161;p65"/>
          <p:cNvSpPr txBox="1">
            <a:spLocks noGrp="1"/>
          </p:cNvSpPr>
          <p:nvPr>
            <p:ph type="subTitle" idx="1"/>
          </p:nvPr>
        </p:nvSpPr>
        <p:spPr>
          <a:xfrm>
            <a:off x="2916250" y="2376200"/>
            <a:ext cx="12455400" cy="35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62" name="Google Shape;162;p65"/>
          <p:cNvSpPr/>
          <p:nvPr/>
        </p:nvSpPr>
        <p:spPr>
          <a:xfrm rot="198679">
            <a:off x="2253017" y="6655687"/>
            <a:ext cx="186346" cy="261890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65"/>
          <p:cNvSpPr/>
          <p:nvPr/>
        </p:nvSpPr>
        <p:spPr>
          <a:xfrm rot="-4032399">
            <a:off x="11631947" y="1499311"/>
            <a:ext cx="311382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65"/>
          <p:cNvSpPr/>
          <p:nvPr/>
        </p:nvSpPr>
        <p:spPr>
          <a:xfrm rot="5400000">
            <a:off x="1358011" y="5626113"/>
            <a:ext cx="190198" cy="14819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65"/>
          <p:cNvSpPr/>
          <p:nvPr/>
        </p:nvSpPr>
        <p:spPr>
          <a:xfrm rot="5400000">
            <a:off x="1596635" y="8121521"/>
            <a:ext cx="315246" cy="22577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65"/>
          <p:cNvSpPr/>
          <p:nvPr/>
        </p:nvSpPr>
        <p:spPr>
          <a:xfrm rot="5400000">
            <a:off x="16240574" y="2132397"/>
            <a:ext cx="208092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65"/>
          <p:cNvSpPr/>
          <p:nvPr/>
        </p:nvSpPr>
        <p:spPr>
          <a:xfrm rot="684224">
            <a:off x="11211999" y="8441765"/>
            <a:ext cx="171018" cy="343214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65"/>
          <p:cNvSpPr/>
          <p:nvPr/>
        </p:nvSpPr>
        <p:spPr>
          <a:xfrm rot="1747020">
            <a:off x="6308547" y="939027"/>
            <a:ext cx="195342" cy="28192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65"/>
          <p:cNvSpPr/>
          <p:nvPr/>
        </p:nvSpPr>
        <p:spPr>
          <a:xfrm rot="-4032455">
            <a:off x="17328188" y="6094883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65"/>
          <p:cNvSpPr/>
          <p:nvPr/>
        </p:nvSpPr>
        <p:spPr>
          <a:xfrm>
            <a:off x="863700" y="2816433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65"/>
          <p:cNvSpPr/>
          <p:nvPr/>
        </p:nvSpPr>
        <p:spPr>
          <a:xfrm>
            <a:off x="13509323" y="9206995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65"/>
          <p:cNvSpPr/>
          <p:nvPr/>
        </p:nvSpPr>
        <p:spPr>
          <a:xfrm rot="198691">
            <a:off x="15930417" y="6033530"/>
            <a:ext cx="186350" cy="261896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3750" y="7709957"/>
            <a:ext cx="4204400" cy="28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5691775" y="-1258425"/>
            <a:ext cx="7181810" cy="3834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6"/>
          <p:cNvSpPr txBox="1">
            <a:spLocks noGrp="1"/>
          </p:cNvSpPr>
          <p:nvPr>
            <p:ph type="subTitle" idx="1"/>
          </p:nvPr>
        </p:nvSpPr>
        <p:spPr>
          <a:xfrm>
            <a:off x="2404500" y="5813400"/>
            <a:ext cx="13479000" cy="9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66"/>
          <p:cNvSpPr txBox="1">
            <a:spLocks noGrp="1"/>
          </p:cNvSpPr>
          <p:nvPr>
            <p:ph type="title"/>
          </p:nvPr>
        </p:nvSpPr>
        <p:spPr>
          <a:xfrm>
            <a:off x="2866650" y="3733150"/>
            <a:ext cx="12555000" cy="19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66"/>
          <p:cNvGrpSpPr/>
          <p:nvPr/>
        </p:nvGrpSpPr>
        <p:grpSpPr>
          <a:xfrm rot="6215510">
            <a:off x="8729723" y="-1549889"/>
            <a:ext cx="2021302" cy="6834810"/>
            <a:chOff x="2225275" y="2084325"/>
            <a:chExt cx="457800" cy="1548000"/>
          </a:xfrm>
        </p:grpSpPr>
        <p:sp>
          <p:nvSpPr>
            <p:cNvPr id="179" name="Google Shape;179;p66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66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66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66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66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66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66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6" name="Google Shape;186;p66"/>
          <p:cNvSpPr/>
          <p:nvPr/>
        </p:nvSpPr>
        <p:spPr>
          <a:xfrm rot="2871884">
            <a:off x="1241795" y="71377"/>
            <a:ext cx="186354" cy="26190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66"/>
          <p:cNvSpPr/>
          <p:nvPr/>
        </p:nvSpPr>
        <p:spPr>
          <a:xfrm rot="2871884">
            <a:off x="420472" y="2962580"/>
            <a:ext cx="190212" cy="1482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66"/>
          <p:cNvSpPr/>
          <p:nvPr/>
        </p:nvSpPr>
        <p:spPr>
          <a:xfrm rot="2871790">
            <a:off x="1282362" y="3998281"/>
            <a:ext cx="315268" cy="225790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66"/>
          <p:cNvSpPr/>
          <p:nvPr/>
        </p:nvSpPr>
        <p:spPr>
          <a:xfrm rot="2871884">
            <a:off x="1790642" y="881036"/>
            <a:ext cx="208108" cy="15742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66"/>
          <p:cNvSpPr/>
          <p:nvPr/>
        </p:nvSpPr>
        <p:spPr>
          <a:xfrm rot="2871884">
            <a:off x="3126891" y="462355"/>
            <a:ext cx="171030" cy="343238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66"/>
          <p:cNvSpPr/>
          <p:nvPr/>
        </p:nvSpPr>
        <p:spPr>
          <a:xfrm rot="-4499962">
            <a:off x="10018385" y="8758062"/>
            <a:ext cx="244606" cy="192616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66"/>
          <p:cNvSpPr/>
          <p:nvPr/>
        </p:nvSpPr>
        <p:spPr>
          <a:xfrm rot="-4499962">
            <a:off x="10978911" y="7509326"/>
            <a:ext cx="170870" cy="16182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66"/>
          <p:cNvSpPr/>
          <p:nvPr/>
        </p:nvSpPr>
        <p:spPr>
          <a:xfrm rot="-4499962">
            <a:off x="7387919" y="7752631"/>
            <a:ext cx="278714" cy="204206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66"/>
          <p:cNvSpPr/>
          <p:nvPr/>
        </p:nvSpPr>
        <p:spPr>
          <a:xfrm rot="-4499962">
            <a:off x="10893508" y="8412322"/>
            <a:ext cx="201116" cy="256968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66"/>
          <p:cNvSpPr/>
          <p:nvPr/>
        </p:nvSpPr>
        <p:spPr>
          <a:xfrm rot="-4499962">
            <a:off x="7911677" y="8544731"/>
            <a:ext cx="199790" cy="19659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6" name="Google Shape;196;p66"/>
          <p:cNvGrpSpPr/>
          <p:nvPr/>
        </p:nvGrpSpPr>
        <p:grpSpPr>
          <a:xfrm rot="2871884">
            <a:off x="16298763" y="4032487"/>
            <a:ext cx="653366" cy="1409934"/>
            <a:chOff x="3564996" y="4162080"/>
            <a:chExt cx="250161" cy="539836"/>
          </a:xfrm>
        </p:grpSpPr>
        <p:sp>
          <p:nvSpPr>
            <p:cNvPr id="197" name="Google Shape;197;p66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6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9" name="Google Shape;199;p66"/>
          <p:cNvSpPr/>
          <p:nvPr/>
        </p:nvSpPr>
        <p:spPr>
          <a:xfrm rot="2871790">
            <a:off x="1628872" y="5073901"/>
            <a:ext cx="311412" cy="1392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9459" y="7309209"/>
            <a:ext cx="2467750" cy="16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07100" y="1204257"/>
            <a:ext cx="4604300" cy="22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14050" y="7749407"/>
            <a:ext cx="6669900" cy="4537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7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67"/>
          <p:cNvSpPr txBox="1">
            <a:spLocks noGrp="1"/>
          </p:cNvSpPr>
          <p:nvPr>
            <p:ph type="title" idx="2"/>
          </p:nvPr>
        </p:nvSpPr>
        <p:spPr>
          <a:xfrm>
            <a:off x="1440000" y="6427302"/>
            <a:ext cx="4672800" cy="10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>
            <a:endParaRPr/>
          </a:p>
        </p:txBody>
      </p:sp>
      <p:sp>
        <p:nvSpPr>
          <p:cNvPr id="206" name="Google Shape;206;p67"/>
          <p:cNvSpPr txBox="1">
            <a:spLocks noGrp="1"/>
          </p:cNvSpPr>
          <p:nvPr>
            <p:ph type="subTitle" idx="1"/>
          </p:nvPr>
        </p:nvSpPr>
        <p:spPr>
          <a:xfrm>
            <a:off x="1440000" y="7600352"/>
            <a:ext cx="46728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67"/>
          <p:cNvSpPr txBox="1">
            <a:spLocks noGrp="1"/>
          </p:cNvSpPr>
          <p:nvPr>
            <p:ph type="title" idx="3"/>
          </p:nvPr>
        </p:nvSpPr>
        <p:spPr>
          <a:xfrm>
            <a:off x="6807600" y="5118606"/>
            <a:ext cx="4672800" cy="10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>
            <a:endParaRPr/>
          </a:p>
        </p:txBody>
      </p:sp>
      <p:sp>
        <p:nvSpPr>
          <p:cNvPr id="208" name="Google Shape;208;p67"/>
          <p:cNvSpPr txBox="1">
            <a:spLocks noGrp="1"/>
          </p:cNvSpPr>
          <p:nvPr>
            <p:ph type="subTitle" idx="4"/>
          </p:nvPr>
        </p:nvSpPr>
        <p:spPr>
          <a:xfrm>
            <a:off x="6807600" y="6291656"/>
            <a:ext cx="46728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67"/>
          <p:cNvSpPr txBox="1">
            <a:spLocks noGrp="1"/>
          </p:cNvSpPr>
          <p:nvPr>
            <p:ph type="title" idx="5"/>
          </p:nvPr>
        </p:nvSpPr>
        <p:spPr>
          <a:xfrm>
            <a:off x="12175200" y="6427302"/>
            <a:ext cx="4672800" cy="10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>
            <a:endParaRPr/>
          </a:p>
        </p:txBody>
      </p:sp>
      <p:sp>
        <p:nvSpPr>
          <p:cNvPr id="210" name="Google Shape;210;p67"/>
          <p:cNvSpPr txBox="1">
            <a:spLocks noGrp="1"/>
          </p:cNvSpPr>
          <p:nvPr>
            <p:ph type="subTitle" idx="6"/>
          </p:nvPr>
        </p:nvSpPr>
        <p:spPr>
          <a:xfrm>
            <a:off x="12175200" y="7600352"/>
            <a:ext cx="46728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67"/>
          <p:cNvGrpSpPr/>
          <p:nvPr/>
        </p:nvGrpSpPr>
        <p:grpSpPr>
          <a:xfrm rot="-5400000" flipH="1">
            <a:off x="4934259" y="-3956995"/>
            <a:ext cx="8381230" cy="17034639"/>
            <a:chOff x="770370" y="-1137220"/>
            <a:chExt cx="3209232" cy="6522682"/>
          </a:xfrm>
        </p:grpSpPr>
        <p:sp>
          <p:nvSpPr>
            <p:cNvPr id="212" name="Google Shape;212;p67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67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67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67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67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67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67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9" name="Google Shape;219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8522200" y="-85900"/>
            <a:ext cx="1243600" cy="1976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5400000">
            <a:off x="4294855" y="-3658226"/>
            <a:ext cx="9698302" cy="1760345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7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7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4" name="Google Shape;274;p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5" name="Google Shape;275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6" name="Google Shape;276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9" name="Google Shape;349;p4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0" name="Google Shape;350;p4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1" name="Google Shape;351;p4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2" name="Google Shape;352;p4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4" name="Google Shape;424;p4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5" name="Google Shape;425;p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6" name="Google Shape;426;p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7" name="Google Shape;427;p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99" name="Google Shape;499;p4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0" name="Google Shape;500;p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1" name="Google Shape;501;p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2" name="Google Shape;502;p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4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74" name="Google Shape;574;p4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5" name="Google Shape;575;p4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6" name="Google Shape;576;p4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7" name="Google Shape;577;p4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3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3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62.pn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63.png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3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3" name="Google Shape;65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2" y="31333"/>
            <a:ext cx="18286488" cy="10277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13160" y="481945"/>
            <a:ext cx="2300720" cy="1488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966" y="21339"/>
            <a:ext cx="18250068" cy="10265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" name="Google Shape;780;p10"/>
          <p:cNvPicPr preferRelativeResize="0"/>
          <p:nvPr/>
        </p:nvPicPr>
        <p:blipFill rotWithShape="1">
          <a:blip r:embed="rId3">
            <a:alphaModFix amt="64000"/>
          </a:blip>
          <a:srcRect/>
          <a:stretch/>
        </p:blipFill>
        <p:spPr>
          <a:xfrm>
            <a:off x="-1402135" y="-6057900"/>
            <a:ext cx="21336000" cy="213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15801" y="264002"/>
            <a:ext cx="1215934" cy="1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10"/>
          <p:cNvSpPr/>
          <p:nvPr/>
        </p:nvSpPr>
        <p:spPr>
          <a:xfrm>
            <a:off x="5047367" y="7600857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0"/>
          <p:cNvSpPr/>
          <p:nvPr/>
        </p:nvSpPr>
        <p:spPr>
          <a:xfrm>
            <a:off x="7156616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0"/>
          <p:cNvSpPr/>
          <p:nvPr/>
        </p:nvSpPr>
        <p:spPr>
          <a:xfrm>
            <a:off x="9265865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0"/>
          <p:cNvSpPr/>
          <p:nvPr/>
        </p:nvSpPr>
        <p:spPr>
          <a:xfrm>
            <a:off x="11375114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0"/>
          <p:cNvSpPr txBox="1"/>
          <p:nvPr/>
        </p:nvSpPr>
        <p:spPr>
          <a:xfrm>
            <a:off x="5440576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sp>
        <p:nvSpPr>
          <p:cNvPr id="787" name="Google Shape;787;p10"/>
          <p:cNvSpPr txBox="1"/>
          <p:nvPr/>
        </p:nvSpPr>
        <p:spPr>
          <a:xfrm>
            <a:off x="7549825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endParaRPr/>
          </a:p>
        </p:txBody>
      </p:sp>
      <p:sp>
        <p:nvSpPr>
          <p:cNvPr id="788" name="Google Shape;788;p10"/>
          <p:cNvSpPr txBox="1"/>
          <p:nvPr/>
        </p:nvSpPr>
        <p:spPr>
          <a:xfrm>
            <a:off x="9659074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/>
          </a:p>
        </p:txBody>
      </p:sp>
      <p:sp>
        <p:nvSpPr>
          <p:cNvPr id="789" name="Google Shape;789;p10"/>
          <p:cNvSpPr txBox="1"/>
          <p:nvPr/>
        </p:nvSpPr>
        <p:spPr>
          <a:xfrm>
            <a:off x="11768322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/>
          </a:p>
        </p:txBody>
      </p:sp>
      <p:grpSp>
        <p:nvGrpSpPr>
          <p:cNvPr id="790" name="Google Shape;790;p10"/>
          <p:cNvGrpSpPr/>
          <p:nvPr/>
        </p:nvGrpSpPr>
        <p:grpSpPr>
          <a:xfrm>
            <a:off x="5168732" y="-22462"/>
            <a:ext cx="6766449" cy="2012833"/>
            <a:chOff x="-694913" y="-1458570"/>
            <a:chExt cx="6910351" cy="2683776"/>
          </a:xfrm>
        </p:grpSpPr>
        <p:sp>
          <p:nvSpPr>
            <p:cNvPr id="791" name="Google Shape;791;p10"/>
            <p:cNvSpPr/>
            <p:nvPr/>
          </p:nvSpPr>
          <p:spPr>
            <a:xfrm rot="-198601">
              <a:off x="-644345" y="-911415"/>
              <a:ext cx="6693519" cy="1945006"/>
            </a:xfrm>
            <a:prstGeom prst="rect">
              <a:avLst/>
            </a:prstGeom>
            <a:solidFill>
              <a:srgbClr val="3A9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0"/>
            <p:cNvSpPr txBox="1"/>
            <p:nvPr/>
          </p:nvSpPr>
          <p:spPr>
            <a:xfrm rot="-198601">
              <a:off x="-227969" y="-1276221"/>
              <a:ext cx="6382585" cy="22912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Question</a:t>
              </a:r>
              <a:endParaRPr/>
            </a:p>
          </p:txBody>
        </p:sp>
      </p:grpSp>
      <p:grpSp>
        <p:nvGrpSpPr>
          <p:cNvPr id="793" name="Google Shape;793;p10"/>
          <p:cNvGrpSpPr/>
          <p:nvPr/>
        </p:nvGrpSpPr>
        <p:grpSpPr>
          <a:xfrm>
            <a:off x="10471548" y="1519336"/>
            <a:ext cx="2856261" cy="1848624"/>
            <a:chOff x="1" y="-3502287"/>
            <a:chExt cx="3808348" cy="2464833"/>
          </a:xfrm>
        </p:grpSpPr>
        <p:sp>
          <p:nvSpPr>
            <p:cNvPr id="794" name="Google Shape;794;p10"/>
            <p:cNvSpPr/>
            <p:nvPr/>
          </p:nvSpPr>
          <p:spPr>
            <a:xfrm rot="245089">
              <a:off x="64602" y="-3111027"/>
              <a:ext cx="3679145" cy="1945005"/>
            </a:xfrm>
            <a:prstGeom prst="rect">
              <a:avLst/>
            </a:prstGeom>
            <a:solidFill>
              <a:srgbClr val="FFE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0"/>
            <p:cNvSpPr txBox="1"/>
            <p:nvPr/>
          </p:nvSpPr>
          <p:spPr>
            <a:xfrm rot="245089">
              <a:off x="366703" y="-3394952"/>
              <a:ext cx="3088230" cy="20922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pic>
        <p:nvPicPr>
          <p:cNvPr id="796" name="Google Shape;796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62400" y="114300"/>
            <a:ext cx="2240514" cy="2667278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10"/>
          <p:cNvSpPr/>
          <p:nvPr/>
        </p:nvSpPr>
        <p:spPr>
          <a:xfrm>
            <a:off x="3135958" y="5012586"/>
            <a:ext cx="13991100" cy="698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725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i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This </a:t>
            </a:r>
            <a:r>
              <a:rPr lang="en-US" sz="5400" i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is a part of your body.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2" name="Google Shape;802;p11"/>
          <p:cNvPicPr preferRelativeResize="0"/>
          <p:nvPr/>
        </p:nvPicPr>
        <p:blipFill rotWithShape="1">
          <a:blip r:embed="rId3">
            <a:alphaModFix amt="64000"/>
          </a:blip>
          <a:srcRect/>
          <a:stretch/>
        </p:blipFill>
        <p:spPr>
          <a:xfrm>
            <a:off x="-2424050" y="-6362700"/>
            <a:ext cx="21336000" cy="213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15801" y="264002"/>
            <a:ext cx="1215934" cy="1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p11"/>
          <p:cNvSpPr/>
          <p:nvPr/>
        </p:nvSpPr>
        <p:spPr>
          <a:xfrm>
            <a:off x="5047367" y="7600857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11"/>
          <p:cNvSpPr/>
          <p:nvPr/>
        </p:nvSpPr>
        <p:spPr>
          <a:xfrm>
            <a:off x="7156616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11"/>
          <p:cNvSpPr/>
          <p:nvPr/>
        </p:nvSpPr>
        <p:spPr>
          <a:xfrm>
            <a:off x="9265865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11"/>
          <p:cNvSpPr/>
          <p:nvPr/>
        </p:nvSpPr>
        <p:spPr>
          <a:xfrm>
            <a:off x="11375114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11"/>
          <p:cNvSpPr txBox="1"/>
          <p:nvPr/>
        </p:nvSpPr>
        <p:spPr>
          <a:xfrm>
            <a:off x="5440576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endParaRPr/>
          </a:p>
        </p:txBody>
      </p:sp>
      <p:sp>
        <p:nvSpPr>
          <p:cNvPr id="809" name="Google Shape;809;p11"/>
          <p:cNvSpPr txBox="1"/>
          <p:nvPr/>
        </p:nvSpPr>
        <p:spPr>
          <a:xfrm>
            <a:off x="7549825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sp>
        <p:nvSpPr>
          <p:cNvPr id="810" name="Google Shape;810;p11"/>
          <p:cNvSpPr txBox="1"/>
          <p:nvPr/>
        </p:nvSpPr>
        <p:spPr>
          <a:xfrm>
            <a:off x="9659074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/>
          </a:p>
        </p:txBody>
      </p:sp>
      <p:sp>
        <p:nvSpPr>
          <p:cNvPr id="811" name="Google Shape;811;p11"/>
          <p:cNvSpPr txBox="1"/>
          <p:nvPr/>
        </p:nvSpPr>
        <p:spPr>
          <a:xfrm>
            <a:off x="11768322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/>
          </a:p>
        </p:txBody>
      </p:sp>
      <p:grpSp>
        <p:nvGrpSpPr>
          <p:cNvPr id="812" name="Google Shape;812;p11"/>
          <p:cNvGrpSpPr/>
          <p:nvPr/>
        </p:nvGrpSpPr>
        <p:grpSpPr>
          <a:xfrm>
            <a:off x="5168732" y="-22462"/>
            <a:ext cx="6766449" cy="2012833"/>
            <a:chOff x="-694913" y="-1458570"/>
            <a:chExt cx="6910351" cy="2683776"/>
          </a:xfrm>
        </p:grpSpPr>
        <p:sp>
          <p:nvSpPr>
            <p:cNvPr id="813" name="Google Shape;813;p11"/>
            <p:cNvSpPr/>
            <p:nvPr/>
          </p:nvSpPr>
          <p:spPr>
            <a:xfrm rot="-198601">
              <a:off x="-644345" y="-911415"/>
              <a:ext cx="6693519" cy="1945006"/>
            </a:xfrm>
            <a:prstGeom prst="rect">
              <a:avLst/>
            </a:prstGeom>
            <a:solidFill>
              <a:srgbClr val="3A9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1"/>
            <p:cNvSpPr txBox="1"/>
            <p:nvPr/>
          </p:nvSpPr>
          <p:spPr>
            <a:xfrm rot="-198601">
              <a:off x="-227969" y="-1276221"/>
              <a:ext cx="6382585" cy="22912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Question</a:t>
              </a:r>
              <a:endParaRPr/>
            </a:p>
          </p:txBody>
        </p:sp>
      </p:grpSp>
      <p:grpSp>
        <p:nvGrpSpPr>
          <p:cNvPr id="815" name="Google Shape;815;p11"/>
          <p:cNvGrpSpPr/>
          <p:nvPr/>
        </p:nvGrpSpPr>
        <p:grpSpPr>
          <a:xfrm>
            <a:off x="10471548" y="1503169"/>
            <a:ext cx="2856261" cy="1864791"/>
            <a:chOff x="1" y="-3523843"/>
            <a:chExt cx="3808348" cy="2486389"/>
          </a:xfrm>
        </p:grpSpPr>
        <p:sp>
          <p:nvSpPr>
            <p:cNvPr id="816" name="Google Shape;816;p11"/>
            <p:cNvSpPr/>
            <p:nvPr/>
          </p:nvSpPr>
          <p:spPr>
            <a:xfrm rot="245089">
              <a:off x="64602" y="-3111027"/>
              <a:ext cx="3679145" cy="1945005"/>
            </a:xfrm>
            <a:prstGeom prst="rect">
              <a:avLst/>
            </a:prstGeom>
            <a:solidFill>
              <a:srgbClr val="FFE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1"/>
            <p:cNvSpPr txBox="1"/>
            <p:nvPr/>
          </p:nvSpPr>
          <p:spPr>
            <a:xfrm rot="245089">
              <a:off x="366703" y="-3416563"/>
              <a:ext cx="3088231" cy="21355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pic>
        <p:nvPicPr>
          <p:cNvPr id="818" name="Google Shape;818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62400" y="114300"/>
            <a:ext cx="2240514" cy="2667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11"/>
          <p:cNvPicPr preferRelativeResize="0"/>
          <p:nvPr/>
        </p:nvPicPr>
        <p:blipFill rotWithShape="1">
          <a:blip r:embed="rId6">
            <a:alphaModFix/>
          </a:blip>
          <a:srcRect l="12630" t="15008" r="11579"/>
          <a:stretch/>
        </p:blipFill>
        <p:spPr>
          <a:xfrm>
            <a:off x="6705600" y="3467100"/>
            <a:ext cx="4596460" cy="3835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" name="Google Shape;824;p12"/>
          <p:cNvPicPr preferRelativeResize="0"/>
          <p:nvPr/>
        </p:nvPicPr>
        <p:blipFill rotWithShape="1">
          <a:blip r:embed="rId3">
            <a:alphaModFix amt="64000"/>
          </a:blip>
          <a:srcRect/>
          <a:stretch/>
        </p:blipFill>
        <p:spPr>
          <a:xfrm>
            <a:off x="-1780098" y="-6362700"/>
            <a:ext cx="21336000" cy="213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15801" y="264002"/>
            <a:ext cx="1215934" cy="1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p12"/>
          <p:cNvSpPr/>
          <p:nvPr/>
        </p:nvSpPr>
        <p:spPr>
          <a:xfrm>
            <a:off x="6266567" y="7600857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12"/>
          <p:cNvSpPr/>
          <p:nvPr/>
        </p:nvSpPr>
        <p:spPr>
          <a:xfrm>
            <a:off x="8375816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2"/>
          <p:cNvSpPr/>
          <p:nvPr/>
        </p:nvSpPr>
        <p:spPr>
          <a:xfrm>
            <a:off x="10485065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12"/>
          <p:cNvSpPr/>
          <p:nvPr/>
        </p:nvSpPr>
        <p:spPr>
          <a:xfrm>
            <a:off x="12594314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12"/>
          <p:cNvSpPr txBox="1"/>
          <p:nvPr/>
        </p:nvSpPr>
        <p:spPr>
          <a:xfrm>
            <a:off x="6659776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endParaRPr/>
          </a:p>
        </p:txBody>
      </p:sp>
      <p:sp>
        <p:nvSpPr>
          <p:cNvPr id="831" name="Google Shape;831;p12"/>
          <p:cNvSpPr txBox="1"/>
          <p:nvPr/>
        </p:nvSpPr>
        <p:spPr>
          <a:xfrm>
            <a:off x="8769025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endParaRPr/>
          </a:p>
        </p:txBody>
      </p:sp>
      <p:sp>
        <p:nvSpPr>
          <p:cNvPr id="832" name="Google Shape;832;p12"/>
          <p:cNvSpPr txBox="1"/>
          <p:nvPr/>
        </p:nvSpPr>
        <p:spPr>
          <a:xfrm>
            <a:off x="10878274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/>
          </a:p>
        </p:txBody>
      </p:sp>
      <p:sp>
        <p:nvSpPr>
          <p:cNvPr id="833" name="Google Shape;833;p12"/>
          <p:cNvSpPr txBox="1"/>
          <p:nvPr/>
        </p:nvSpPr>
        <p:spPr>
          <a:xfrm>
            <a:off x="12987522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/>
          </a:p>
        </p:txBody>
      </p:sp>
      <p:grpSp>
        <p:nvGrpSpPr>
          <p:cNvPr id="834" name="Google Shape;834;p12"/>
          <p:cNvGrpSpPr/>
          <p:nvPr/>
        </p:nvGrpSpPr>
        <p:grpSpPr>
          <a:xfrm>
            <a:off x="5168732" y="-22462"/>
            <a:ext cx="6766449" cy="2012833"/>
            <a:chOff x="-694913" y="-1458570"/>
            <a:chExt cx="6910351" cy="2683776"/>
          </a:xfrm>
        </p:grpSpPr>
        <p:sp>
          <p:nvSpPr>
            <p:cNvPr id="835" name="Google Shape;835;p12"/>
            <p:cNvSpPr/>
            <p:nvPr/>
          </p:nvSpPr>
          <p:spPr>
            <a:xfrm rot="-198601">
              <a:off x="-644345" y="-911415"/>
              <a:ext cx="6693519" cy="1945006"/>
            </a:xfrm>
            <a:prstGeom prst="rect">
              <a:avLst/>
            </a:prstGeom>
            <a:solidFill>
              <a:srgbClr val="3A9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2"/>
            <p:cNvSpPr txBox="1"/>
            <p:nvPr/>
          </p:nvSpPr>
          <p:spPr>
            <a:xfrm rot="-198601">
              <a:off x="-227969" y="-1276221"/>
              <a:ext cx="6382585" cy="22912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Question</a:t>
              </a:r>
              <a:endParaRPr/>
            </a:p>
          </p:txBody>
        </p:sp>
      </p:grpSp>
      <p:grpSp>
        <p:nvGrpSpPr>
          <p:cNvPr id="837" name="Google Shape;837;p12"/>
          <p:cNvGrpSpPr/>
          <p:nvPr/>
        </p:nvGrpSpPr>
        <p:grpSpPr>
          <a:xfrm>
            <a:off x="10477834" y="1519899"/>
            <a:ext cx="3634852" cy="1943994"/>
            <a:chOff x="0" y="-3501538"/>
            <a:chExt cx="5599445" cy="2591994"/>
          </a:xfrm>
        </p:grpSpPr>
        <p:sp>
          <p:nvSpPr>
            <p:cNvPr id="838" name="Google Shape;838;p12"/>
            <p:cNvSpPr/>
            <p:nvPr/>
          </p:nvSpPr>
          <p:spPr>
            <a:xfrm rot="245089">
              <a:off x="62321" y="-3047072"/>
              <a:ext cx="5474804" cy="1945005"/>
            </a:xfrm>
            <a:prstGeom prst="rect">
              <a:avLst/>
            </a:prstGeom>
            <a:solidFill>
              <a:srgbClr val="FFE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2"/>
            <p:cNvSpPr txBox="1"/>
            <p:nvPr/>
          </p:nvSpPr>
          <p:spPr>
            <a:xfrm rot="245089">
              <a:off x="364622" y="-3335866"/>
              <a:ext cx="4726158" cy="20921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sp>
        <p:nvSpPr>
          <p:cNvPr id="840" name="Google Shape;840;p12"/>
          <p:cNvSpPr/>
          <p:nvPr/>
        </p:nvSpPr>
        <p:spPr>
          <a:xfrm>
            <a:off x="4191000" y="7582817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12"/>
          <p:cNvSpPr txBox="1"/>
          <p:nvPr/>
        </p:nvSpPr>
        <p:spPr>
          <a:xfrm>
            <a:off x="4584209" y="753274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/>
          </a:p>
        </p:txBody>
      </p:sp>
      <p:pic>
        <p:nvPicPr>
          <p:cNvPr id="842" name="Google Shape;842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62400" y="114300"/>
            <a:ext cx="2240514" cy="2667278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p12"/>
          <p:cNvSpPr/>
          <p:nvPr/>
        </p:nvSpPr>
        <p:spPr>
          <a:xfrm>
            <a:off x="3962400" y="4327642"/>
            <a:ext cx="11044815" cy="698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725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i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This </a:t>
            </a:r>
            <a:r>
              <a:rPr lang="en-US" sz="5400" i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is a number.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" name="Google Shape;848;p13"/>
          <p:cNvPicPr preferRelativeResize="0"/>
          <p:nvPr/>
        </p:nvPicPr>
        <p:blipFill rotWithShape="1">
          <a:blip r:embed="rId3">
            <a:alphaModFix amt="64000"/>
          </a:blip>
          <a:srcRect/>
          <a:stretch/>
        </p:blipFill>
        <p:spPr>
          <a:xfrm>
            <a:off x="-1780098" y="-6362700"/>
            <a:ext cx="21336000" cy="213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15801" y="264002"/>
            <a:ext cx="1215934" cy="1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13"/>
          <p:cNvSpPr/>
          <p:nvPr/>
        </p:nvSpPr>
        <p:spPr>
          <a:xfrm>
            <a:off x="6266567" y="7600857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13"/>
          <p:cNvSpPr/>
          <p:nvPr/>
        </p:nvSpPr>
        <p:spPr>
          <a:xfrm>
            <a:off x="8375816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13"/>
          <p:cNvSpPr/>
          <p:nvPr/>
        </p:nvSpPr>
        <p:spPr>
          <a:xfrm>
            <a:off x="10485065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13"/>
          <p:cNvSpPr/>
          <p:nvPr/>
        </p:nvSpPr>
        <p:spPr>
          <a:xfrm>
            <a:off x="12594314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13"/>
          <p:cNvSpPr txBox="1"/>
          <p:nvPr/>
        </p:nvSpPr>
        <p:spPr>
          <a:xfrm>
            <a:off x="6659776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/>
          </a:p>
        </p:txBody>
      </p:sp>
      <p:sp>
        <p:nvSpPr>
          <p:cNvPr id="855" name="Google Shape;855;p13"/>
          <p:cNvSpPr txBox="1"/>
          <p:nvPr/>
        </p:nvSpPr>
        <p:spPr>
          <a:xfrm>
            <a:off x="8769025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/>
          </a:p>
        </p:txBody>
      </p:sp>
      <p:sp>
        <p:nvSpPr>
          <p:cNvPr id="856" name="Google Shape;856;p13"/>
          <p:cNvSpPr txBox="1"/>
          <p:nvPr/>
        </p:nvSpPr>
        <p:spPr>
          <a:xfrm>
            <a:off x="10878274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endParaRPr/>
          </a:p>
        </p:txBody>
      </p:sp>
      <p:sp>
        <p:nvSpPr>
          <p:cNvPr id="857" name="Google Shape;857;p13"/>
          <p:cNvSpPr txBox="1"/>
          <p:nvPr/>
        </p:nvSpPr>
        <p:spPr>
          <a:xfrm>
            <a:off x="12987522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endParaRPr/>
          </a:p>
        </p:txBody>
      </p:sp>
      <p:grpSp>
        <p:nvGrpSpPr>
          <p:cNvPr id="858" name="Google Shape;858;p13"/>
          <p:cNvGrpSpPr/>
          <p:nvPr/>
        </p:nvGrpSpPr>
        <p:grpSpPr>
          <a:xfrm>
            <a:off x="5168732" y="-22462"/>
            <a:ext cx="6766449" cy="2012833"/>
            <a:chOff x="-694913" y="-1458570"/>
            <a:chExt cx="6910351" cy="2683776"/>
          </a:xfrm>
        </p:grpSpPr>
        <p:sp>
          <p:nvSpPr>
            <p:cNvPr id="859" name="Google Shape;859;p13"/>
            <p:cNvSpPr/>
            <p:nvPr/>
          </p:nvSpPr>
          <p:spPr>
            <a:xfrm rot="-198601">
              <a:off x="-644345" y="-911415"/>
              <a:ext cx="6693519" cy="1945006"/>
            </a:xfrm>
            <a:prstGeom prst="rect">
              <a:avLst/>
            </a:prstGeom>
            <a:solidFill>
              <a:srgbClr val="3A9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3"/>
            <p:cNvSpPr txBox="1"/>
            <p:nvPr/>
          </p:nvSpPr>
          <p:spPr>
            <a:xfrm rot="-198601">
              <a:off x="-227969" y="-1276221"/>
              <a:ext cx="6382585" cy="22912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Question</a:t>
              </a:r>
              <a:endParaRPr/>
            </a:p>
          </p:txBody>
        </p:sp>
      </p:grpSp>
      <p:grpSp>
        <p:nvGrpSpPr>
          <p:cNvPr id="861" name="Google Shape;861;p13"/>
          <p:cNvGrpSpPr/>
          <p:nvPr/>
        </p:nvGrpSpPr>
        <p:grpSpPr>
          <a:xfrm>
            <a:off x="10471667" y="1519434"/>
            <a:ext cx="3583667" cy="1901144"/>
            <a:chOff x="0" y="-3502156"/>
            <a:chExt cx="4790207" cy="2534859"/>
          </a:xfrm>
        </p:grpSpPr>
        <p:sp>
          <p:nvSpPr>
            <p:cNvPr id="862" name="Google Shape;862;p13"/>
            <p:cNvSpPr/>
            <p:nvPr/>
          </p:nvSpPr>
          <p:spPr>
            <a:xfrm rot="245089">
              <a:off x="63351" y="-3075931"/>
              <a:ext cx="4663505" cy="1945006"/>
            </a:xfrm>
            <a:prstGeom prst="rect">
              <a:avLst/>
            </a:prstGeom>
            <a:solidFill>
              <a:srgbClr val="FFE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3"/>
            <p:cNvSpPr txBox="1"/>
            <p:nvPr/>
          </p:nvSpPr>
          <p:spPr>
            <a:xfrm rot="245089">
              <a:off x="365202" y="-3352700"/>
              <a:ext cx="4270864" cy="2092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sp>
        <p:nvSpPr>
          <p:cNvPr id="864" name="Google Shape;864;p13"/>
          <p:cNvSpPr/>
          <p:nvPr/>
        </p:nvSpPr>
        <p:spPr>
          <a:xfrm>
            <a:off x="4191000" y="7582817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13"/>
          <p:cNvSpPr txBox="1"/>
          <p:nvPr/>
        </p:nvSpPr>
        <p:spPr>
          <a:xfrm>
            <a:off x="4584209" y="753274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/>
          </a:p>
        </p:txBody>
      </p:sp>
      <p:pic>
        <p:nvPicPr>
          <p:cNvPr id="866" name="Google Shape;866;p13"/>
          <p:cNvPicPr preferRelativeResize="0"/>
          <p:nvPr/>
        </p:nvPicPr>
        <p:blipFill rotWithShape="1">
          <a:blip r:embed="rId5">
            <a:alphaModFix/>
          </a:blip>
          <a:srcRect l="18038" r="18607" b="6185"/>
          <a:stretch/>
        </p:blipFill>
        <p:spPr>
          <a:xfrm>
            <a:off x="6873622" y="3419643"/>
            <a:ext cx="4430765" cy="3857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62400" y="114300"/>
            <a:ext cx="2240514" cy="2667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3" name="Google Shape;873;p14"/>
          <p:cNvPicPr preferRelativeResize="0"/>
          <p:nvPr/>
        </p:nvPicPr>
        <p:blipFill rotWithShape="1">
          <a:blip r:embed="rId3">
            <a:alphaModFix amt="64000"/>
          </a:blip>
          <a:srcRect/>
          <a:stretch/>
        </p:blipFill>
        <p:spPr>
          <a:xfrm>
            <a:off x="-1780098" y="-6362700"/>
            <a:ext cx="21336000" cy="213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15801" y="264002"/>
            <a:ext cx="1215934" cy="1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14"/>
          <p:cNvSpPr/>
          <p:nvPr/>
        </p:nvSpPr>
        <p:spPr>
          <a:xfrm>
            <a:off x="2989967" y="7600857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14"/>
          <p:cNvSpPr/>
          <p:nvPr/>
        </p:nvSpPr>
        <p:spPr>
          <a:xfrm>
            <a:off x="5099216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14"/>
          <p:cNvSpPr/>
          <p:nvPr/>
        </p:nvSpPr>
        <p:spPr>
          <a:xfrm>
            <a:off x="7208465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14"/>
          <p:cNvSpPr/>
          <p:nvPr/>
        </p:nvSpPr>
        <p:spPr>
          <a:xfrm>
            <a:off x="9317714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14"/>
          <p:cNvSpPr txBox="1"/>
          <p:nvPr/>
        </p:nvSpPr>
        <p:spPr>
          <a:xfrm>
            <a:off x="3383176" y="7550780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/>
          </a:p>
        </p:txBody>
      </p:sp>
      <p:sp>
        <p:nvSpPr>
          <p:cNvPr id="880" name="Google Shape;880;p14"/>
          <p:cNvSpPr txBox="1"/>
          <p:nvPr/>
        </p:nvSpPr>
        <p:spPr>
          <a:xfrm>
            <a:off x="5492425" y="7550780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/>
          </a:p>
        </p:txBody>
      </p:sp>
      <p:sp>
        <p:nvSpPr>
          <p:cNvPr id="881" name="Google Shape;881;p14"/>
          <p:cNvSpPr txBox="1"/>
          <p:nvPr/>
        </p:nvSpPr>
        <p:spPr>
          <a:xfrm>
            <a:off x="7601674" y="7550780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/>
          </a:p>
        </p:txBody>
      </p:sp>
      <p:sp>
        <p:nvSpPr>
          <p:cNvPr id="882" name="Google Shape;882;p14"/>
          <p:cNvSpPr txBox="1"/>
          <p:nvPr/>
        </p:nvSpPr>
        <p:spPr>
          <a:xfrm>
            <a:off x="9710922" y="7550780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/>
          </a:p>
        </p:txBody>
      </p:sp>
      <p:grpSp>
        <p:nvGrpSpPr>
          <p:cNvPr id="883" name="Google Shape;883;p14"/>
          <p:cNvGrpSpPr/>
          <p:nvPr/>
        </p:nvGrpSpPr>
        <p:grpSpPr>
          <a:xfrm>
            <a:off x="5168732" y="-22462"/>
            <a:ext cx="6766449" cy="2012833"/>
            <a:chOff x="-694913" y="-1458570"/>
            <a:chExt cx="6910351" cy="2683776"/>
          </a:xfrm>
        </p:grpSpPr>
        <p:sp>
          <p:nvSpPr>
            <p:cNvPr id="884" name="Google Shape;884;p14"/>
            <p:cNvSpPr/>
            <p:nvPr/>
          </p:nvSpPr>
          <p:spPr>
            <a:xfrm rot="-198601">
              <a:off x="-644345" y="-911415"/>
              <a:ext cx="6693519" cy="1945006"/>
            </a:xfrm>
            <a:prstGeom prst="rect">
              <a:avLst/>
            </a:prstGeom>
            <a:solidFill>
              <a:srgbClr val="3A9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4"/>
            <p:cNvSpPr txBox="1"/>
            <p:nvPr/>
          </p:nvSpPr>
          <p:spPr>
            <a:xfrm rot="-198601">
              <a:off x="-227969" y="-1276221"/>
              <a:ext cx="6382585" cy="22912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Question</a:t>
              </a:r>
              <a:endParaRPr/>
            </a:p>
          </p:txBody>
        </p:sp>
      </p:grpSp>
      <p:grpSp>
        <p:nvGrpSpPr>
          <p:cNvPr id="886" name="Google Shape;886;p14"/>
          <p:cNvGrpSpPr/>
          <p:nvPr/>
        </p:nvGrpSpPr>
        <p:grpSpPr>
          <a:xfrm>
            <a:off x="9906000" y="1444921"/>
            <a:ext cx="4747593" cy="2044359"/>
            <a:chOff x="-754063" y="-3601506"/>
            <a:chExt cx="6330123" cy="2725813"/>
          </a:xfrm>
        </p:grpSpPr>
        <p:sp>
          <p:nvSpPr>
            <p:cNvPr id="887" name="Google Shape;887;p14"/>
            <p:cNvSpPr/>
            <p:nvPr/>
          </p:nvSpPr>
          <p:spPr>
            <a:xfrm rot="245089">
              <a:off x="63475" y="-3079452"/>
              <a:ext cx="4565710" cy="1945005"/>
            </a:xfrm>
            <a:prstGeom prst="rect">
              <a:avLst/>
            </a:prstGeom>
            <a:solidFill>
              <a:srgbClr val="FFE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4"/>
            <p:cNvSpPr txBox="1"/>
            <p:nvPr/>
          </p:nvSpPr>
          <p:spPr>
            <a:xfrm rot="245089">
              <a:off x="-680310" y="-3384213"/>
              <a:ext cx="6182618" cy="22912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sp>
        <p:nvSpPr>
          <p:cNvPr id="889" name="Google Shape;889;p14"/>
          <p:cNvSpPr/>
          <p:nvPr/>
        </p:nvSpPr>
        <p:spPr>
          <a:xfrm>
            <a:off x="914400" y="7582817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4"/>
          <p:cNvSpPr txBox="1"/>
          <p:nvPr/>
        </p:nvSpPr>
        <p:spPr>
          <a:xfrm>
            <a:off x="1307609" y="7532740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endParaRPr/>
          </a:p>
        </p:txBody>
      </p:sp>
      <p:pic>
        <p:nvPicPr>
          <p:cNvPr id="891" name="Google Shape;89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62400" y="114300"/>
            <a:ext cx="2240514" cy="2667278"/>
          </a:xfrm>
          <a:prstGeom prst="rect">
            <a:avLst/>
          </a:prstGeom>
          <a:noFill/>
          <a:ln>
            <a:noFill/>
          </a:ln>
        </p:spPr>
      </p:pic>
      <p:sp>
        <p:nvSpPr>
          <p:cNvPr id="892" name="Google Shape;892;p14"/>
          <p:cNvSpPr/>
          <p:nvPr/>
        </p:nvSpPr>
        <p:spPr>
          <a:xfrm>
            <a:off x="11530323" y="7656892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14"/>
          <p:cNvSpPr/>
          <p:nvPr/>
        </p:nvSpPr>
        <p:spPr>
          <a:xfrm>
            <a:off x="13639572" y="7656892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14"/>
          <p:cNvSpPr txBox="1"/>
          <p:nvPr/>
        </p:nvSpPr>
        <p:spPr>
          <a:xfrm>
            <a:off x="11923532" y="7603836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/>
          </a:p>
        </p:txBody>
      </p:sp>
      <p:sp>
        <p:nvSpPr>
          <p:cNvPr id="895" name="Google Shape;895;p14"/>
          <p:cNvSpPr txBox="1"/>
          <p:nvPr/>
        </p:nvSpPr>
        <p:spPr>
          <a:xfrm>
            <a:off x="14032780" y="7603836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/>
          </a:p>
        </p:txBody>
      </p:sp>
      <p:sp>
        <p:nvSpPr>
          <p:cNvPr id="896" name="Google Shape;896;p14"/>
          <p:cNvSpPr/>
          <p:nvPr/>
        </p:nvSpPr>
        <p:spPr>
          <a:xfrm>
            <a:off x="15751858" y="763495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14"/>
          <p:cNvSpPr txBox="1"/>
          <p:nvPr/>
        </p:nvSpPr>
        <p:spPr>
          <a:xfrm>
            <a:off x="16145066" y="7581900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/>
          </a:p>
        </p:txBody>
      </p:sp>
      <p:sp>
        <p:nvSpPr>
          <p:cNvPr id="898" name="Google Shape;898;p14"/>
          <p:cNvSpPr/>
          <p:nvPr/>
        </p:nvSpPr>
        <p:spPr>
          <a:xfrm>
            <a:off x="5181600" y="4594342"/>
            <a:ext cx="8394293" cy="698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725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i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This </a:t>
            </a:r>
            <a:r>
              <a:rPr lang="en-US" sz="5400" i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is a hobby.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3" name="Google Shape;903;p15"/>
          <p:cNvPicPr preferRelativeResize="0"/>
          <p:nvPr/>
        </p:nvPicPr>
        <p:blipFill rotWithShape="1">
          <a:blip r:embed="rId3">
            <a:alphaModFix amt="64000"/>
          </a:blip>
          <a:srcRect/>
          <a:stretch/>
        </p:blipFill>
        <p:spPr>
          <a:xfrm>
            <a:off x="-1780098" y="-6362700"/>
            <a:ext cx="21336000" cy="213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15801" y="264002"/>
            <a:ext cx="1215934" cy="1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905" name="Google Shape;905;p15"/>
          <p:cNvSpPr/>
          <p:nvPr/>
        </p:nvSpPr>
        <p:spPr>
          <a:xfrm>
            <a:off x="2989967" y="7600857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15"/>
          <p:cNvSpPr/>
          <p:nvPr/>
        </p:nvSpPr>
        <p:spPr>
          <a:xfrm>
            <a:off x="5099216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15"/>
          <p:cNvSpPr/>
          <p:nvPr/>
        </p:nvSpPr>
        <p:spPr>
          <a:xfrm>
            <a:off x="7208465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15"/>
          <p:cNvSpPr/>
          <p:nvPr/>
        </p:nvSpPr>
        <p:spPr>
          <a:xfrm>
            <a:off x="9317714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15"/>
          <p:cNvSpPr txBox="1"/>
          <p:nvPr/>
        </p:nvSpPr>
        <p:spPr>
          <a:xfrm>
            <a:off x="3383176" y="7550780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endParaRPr/>
          </a:p>
        </p:txBody>
      </p:sp>
      <p:sp>
        <p:nvSpPr>
          <p:cNvPr id="910" name="Google Shape;910;p15"/>
          <p:cNvSpPr txBox="1"/>
          <p:nvPr/>
        </p:nvSpPr>
        <p:spPr>
          <a:xfrm>
            <a:off x="5492425" y="7550780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/>
          </a:p>
        </p:txBody>
      </p:sp>
      <p:sp>
        <p:nvSpPr>
          <p:cNvPr id="911" name="Google Shape;911;p15"/>
          <p:cNvSpPr txBox="1"/>
          <p:nvPr/>
        </p:nvSpPr>
        <p:spPr>
          <a:xfrm>
            <a:off x="7601674" y="7550780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/>
          </a:p>
        </p:txBody>
      </p:sp>
      <p:sp>
        <p:nvSpPr>
          <p:cNvPr id="912" name="Google Shape;912;p15"/>
          <p:cNvSpPr txBox="1"/>
          <p:nvPr/>
        </p:nvSpPr>
        <p:spPr>
          <a:xfrm>
            <a:off x="9710922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/>
          </a:p>
        </p:txBody>
      </p:sp>
      <p:grpSp>
        <p:nvGrpSpPr>
          <p:cNvPr id="913" name="Google Shape;913;p15"/>
          <p:cNvGrpSpPr/>
          <p:nvPr/>
        </p:nvGrpSpPr>
        <p:grpSpPr>
          <a:xfrm>
            <a:off x="5168732" y="-22462"/>
            <a:ext cx="6766449" cy="2012833"/>
            <a:chOff x="-694913" y="-1458570"/>
            <a:chExt cx="6910351" cy="2683776"/>
          </a:xfrm>
        </p:grpSpPr>
        <p:sp>
          <p:nvSpPr>
            <p:cNvPr id="914" name="Google Shape;914;p15"/>
            <p:cNvSpPr/>
            <p:nvPr/>
          </p:nvSpPr>
          <p:spPr>
            <a:xfrm rot="-198601">
              <a:off x="-644345" y="-911415"/>
              <a:ext cx="6693519" cy="1945006"/>
            </a:xfrm>
            <a:prstGeom prst="rect">
              <a:avLst/>
            </a:prstGeom>
            <a:solidFill>
              <a:srgbClr val="3A9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5"/>
            <p:cNvSpPr txBox="1"/>
            <p:nvPr/>
          </p:nvSpPr>
          <p:spPr>
            <a:xfrm rot="-198601">
              <a:off x="-227969" y="-1276221"/>
              <a:ext cx="6382585" cy="22912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Question</a:t>
              </a:r>
              <a:endParaRPr/>
            </a:p>
          </p:txBody>
        </p:sp>
      </p:grpSp>
      <p:grpSp>
        <p:nvGrpSpPr>
          <p:cNvPr id="916" name="Google Shape;916;p15"/>
          <p:cNvGrpSpPr/>
          <p:nvPr/>
        </p:nvGrpSpPr>
        <p:grpSpPr>
          <a:xfrm>
            <a:off x="9911315" y="1519334"/>
            <a:ext cx="4736965" cy="1895989"/>
            <a:chOff x="-746977" y="-3502288"/>
            <a:chExt cx="6315952" cy="2527986"/>
          </a:xfrm>
        </p:grpSpPr>
        <p:sp>
          <p:nvSpPr>
            <p:cNvPr id="917" name="Google Shape;917;p15"/>
            <p:cNvSpPr/>
            <p:nvPr/>
          </p:nvSpPr>
          <p:spPr>
            <a:xfrm rot="245089">
              <a:off x="63475" y="-3079452"/>
              <a:ext cx="4565710" cy="1945005"/>
            </a:xfrm>
            <a:prstGeom prst="rect">
              <a:avLst/>
            </a:prstGeom>
            <a:solidFill>
              <a:srgbClr val="FFE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5"/>
            <p:cNvSpPr txBox="1"/>
            <p:nvPr/>
          </p:nvSpPr>
          <p:spPr>
            <a:xfrm rot="245089">
              <a:off x="-680310" y="-3284742"/>
              <a:ext cx="6182618" cy="20922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sp>
        <p:nvSpPr>
          <p:cNvPr id="919" name="Google Shape;919;p15"/>
          <p:cNvSpPr/>
          <p:nvPr/>
        </p:nvSpPr>
        <p:spPr>
          <a:xfrm>
            <a:off x="914400" y="7582817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15"/>
          <p:cNvSpPr txBox="1"/>
          <p:nvPr/>
        </p:nvSpPr>
        <p:spPr>
          <a:xfrm>
            <a:off x="1307609" y="7532740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/>
          </a:p>
        </p:txBody>
      </p:sp>
      <p:pic>
        <p:nvPicPr>
          <p:cNvPr id="921" name="Google Shape;921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62400" y="114300"/>
            <a:ext cx="2240514" cy="2667278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p15"/>
          <p:cNvSpPr/>
          <p:nvPr/>
        </p:nvSpPr>
        <p:spPr>
          <a:xfrm>
            <a:off x="11530323" y="7580692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15"/>
          <p:cNvSpPr/>
          <p:nvPr/>
        </p:nvSpPr>
        <p:spPr>
          <a:xfrm>
            <a:off x="13639572" y="7580692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15"/>
          <p:cNvSpPr txBox="1"/>
          <p:nvPr/>
        </p:nvSpPr>
        <p:spPr>
          <a:xfrm>
            <a:off x="11923532" y="7527636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/>
          </a:p>
        </p:txBody>
      </p:sp>
      <p:sp>
        <p:nvSpPr>
          <p:cNvPr id="925" name="Google Shape;925;p15"/>
          <p:cNvSpPr txBox="1"/>
          <p:nvPr/>
        </p:nvSpPr>
        <p:spPr>
          <a:xfrm>
            <a:off x="14032780" y="7527636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/>
          </a:p>
        </p:txBody>
      </p:sp>
      <p:sp>
        <p:nvSpPr>
          <p:cNvPr id="926" name="Google Shape;926;p15"/>
          <p:cNvSpPr/>
          <p:nvPr/>
        </p:nvSpPr>
        <p:spPr>
          <a:xfrm>
            <a:off x="15751858" y="755875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5"/>
          <p:cNvSpPr txBox="1"/>
          <p:nvPr/>
        </p:nvSpPr>
        <p:spPr>
          <a:xfrm>
            <a:off x="16145066" y="750570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/>
          </a:p>
        </p:txBody>
      </p:sp>
      <p:pic>
        <p:nvPicPr>
          <p:cNvPr id="928" name="Google Shape;928;p15"/>
          <p:cNvPicPr preferRelativeResize="0"/>
          <p:nvPr/>
        </p:nvPicPr>
        <p:blipFill rotWithShape="1">
          <a:blip r:embed="rId6">
            <a:alphaModFix/>
          </a:blip>
          <a:srcRect l="4400" t="8156" r="13054" b="9851"/>
          <a:stretch/>
        </p:blipFill>
        <p:spPr>
          <a:xfrm>
            <a:off x="6248400" y="3415324"/>
            <a:ext cx="6032659" cy="399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8BF1">
            <a:alpha val="60392"/>
          </a:srgbClr>
        </a:solidFill>
        <a:effectLst/>
      </p:bgPr>
    </p:bg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4" name="Google Shape;93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0781" y="6456933"/>
            <a:ext cx="6268885" cy="5477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92978" y="-384270"/>
            <a:ext cx="6268885" cy="5477438"/>
          </a:xfrm>
          <a:prstGeom prst="rect">
            <a:avLst/>
          </a:prstGeom>
          <a:noFill/>
          <a:ln>
            <a:noFill/>
          </a:ln>
        </p:spPr>
      </p:pic>
      <p:sp>
        <p:nvSpPr>
          <p:cNvPr id="936" name="Google Shape;936;p16"/>
          <p:cNvSpPr/>
          <p:nvPr/>
        </p:nvSpPr>
        <p:spPr>
          <a:xfrm>
            <a:off x="1407336" y="723040"/>
            <a:ext cx="7453167" cy="8508965"/>
          </a:xfrm>
          <a:prstGeom prst="rect">
            <a:avLst/>
          </a:prstGeom>
          <a:solidFill>
            <a:srgbClr val="776B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37" name="Google Shape;937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12479">
            <a:off x="1902513" y="1122301"/>
            <a:ext cx="6312712" cy="1830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8" name="Google Shape;938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12479">
            <a:off x="2020757" y="3158515"/>
            <a:ext cx="6312712" cy="1830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9" name="Google Shape;939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12479">
            <a:off x="1345248" y="7281221"/>
            <a:ext cx="7372458" cy="1830686"/>
          </a:xfrm>
          <a:prstGeom prst="rect">
            <a:avLst/>
          </a:prstGeom>
          <a:noFill/>
          <a:ln>
            <a:noFill/>
          </a:ln>
        </p:spPr>
      </p:pic>
      <p:sp>
        <p:nvSpPr>
          <p:cNvPr id="940" name="Google Shape;940;p16"/>
          <p:cNvSpPr txBox="1"/>
          <p:nvPr/>
        </p:nvSpPr>
        <p:spPr>
          <a:xfrm>
            <a:off x="1874258" y="988277"/>
            <a:ext cx="6888554" cy="75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999">
                <a:latin typeface=".VnCooper" pitchFamily="34" charset="0"/>
              </a:rPr>
              <a:t>1</a:t>
            </a:r>
            <a:r>
              <a:rPr lang="en-US" sz="15999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100">
                <a:solidFill>
                  <a:srgbClr val="000000"/>
                </a:solidFill>
                <a:latin typeface=".VnCooper" pitchFamily="34" charset="0"/>
                <a:sym typeface="Arial"/>
              </a:rPr>
              <a:t>Find, circle</a:t>
            </a:r>
            <a:endParaRPr sz="1100">
              <a:latin typeface=".VnCooper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100">
                <a:solidFill>
                  <a:srgbClr val="000000"/>
                </a:solidFill>
                <a:latin typeface=".VnCooper" pitchFamily="34" charset="0"/>
                <a:sym typeface="Arial"/>
              </a:rPr>
              <a:t>and match</a:t>
            </a:r>
            <a:endParaRPr sz="1100">
              <a:latin typeface=".VnCooper" pitchFamily="34" charset="0"/>
            </a:endParaRPr>
          </a:p>
        </p:txBody>
      </p:sp>
      <p:pic>
        <p:nvPicPr>
          <p:cNvPr id="941" name="Google Shape;941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92486" y="5853350"/>
            <a:ext cx="4939140" cy="443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17"/>
          <p:cNvSpPr/>
          <p:nvPr/>
        </p:nvSpPr>
        <p:spPr>
          <a:xfrm>
            <a:off x="304800" y="333674"/>
            <a:ext cx="17678400" cy="9777751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47" name="Google Shape;94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114300"/>
            <a:ext cx="9906000" cy="10052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9357" y="7332232"/>
            <a:ext cx="2925250" cy="268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9" name="Google Shape;94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20908" y="4047749"/>
            <a:ext cx="3065983" cy="269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24428" y="419100"/>
            <a:ext cx="3265068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261591" y="5143500"/>
            <a:ext cx="3553272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Google Shape;952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173200" y="1034054"/>
            <a:ext cx="3610479" cy="2809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8"/>
          <p:cNvSpPr/>
          <p:nvPr/>
        </p:nvSpPr>
        <p:spPr>
          <a:xfrm>
            <a:off x="304800" y="333674"/>
            <a:ext cx="17678400" cy="9777751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58" name="Google Shape;95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7200" y="196389"/>
            <a:ext cx="9906000" cy="100523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9" name="Google Shape;959;p18"/>
          <p:cNvCxnSpPr/>
          <p:nvPr/>
        </p:nvCxnSpPr>
        <p:spPr>
          <a:xfrm>
            <a:off x="9753600" y="571500"/>
            <a:ext cx="4619121" cy="0"/>
          </a:xfrm>
          <a:prstGeom prst="straightConnector1">
            <a:avLst/>
          </a:prstGeom>
          <a:noFill/>
          <a:ln w="1270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  <p:pic>
        <p:nvPicPr>
          <p:cNvPr id="960" name="Google Shape;96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372721" y="347839"/>
            <a:ext cx="3610479" cy="2809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9"/>
          <p:cNvSpPr/>
          <p:nvPr/>
        </p:nvSpPr>
        <p:spPr>
          <a:xfrm>
            <a:off x="304800" y="333674"/>
            <a:ext cx="17678400" cy="9777751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66" name="Google Shape;96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7200" y="196389"/>
            <a:ext cx="9906000" cy="10052322"/>
          </a:xfrm>
          <a:prstGeom prst="rect">
            <a:avLst/>
          </a:prstGeom>
          <a:noFill/>
          <a:ln>
            <a:noFill/>
          </a:ln>
        </p:spPr>
      </p:pic>
      <p:sp>
        <p:nvSpPr>
          <p:cNvPr id="967" name="Google Shape;967;p19"/>
          <p:cNvSpPr/>
          <p:nvPr/>
        </p:nvSpPr>
        <p:spPr>
          <a:xfrm rot="-5400000">
            <a:off x="7581900" y="-533400"/>
            <a:ext cx="1143000" cy="74676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8" name="Google Shape;96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782035" y="1856365"/>
            <a:ext cx="2925250" cy="26880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9" name="Google Shape;969;p19"/>
          <p:cNvCxnSpPr/>
          <p:nvPr/>
        </p:nvCxnSpPr>
        <p:spPr>
          <a:xfrm>
            <a:off x="11863639" y="3200399"/>
            <a:ext cx="2842961" cy="0"/>
          </a:xfrm>
          <a:prstGeom prst="straightConnector1">
            <a:avLst/>
          </a:prstGeom>
          <a:noFill/>
          <a:ln w="1270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D50F"/>
        </a:solidFill>
        <a:effectLst/>
      </p:bgPr>
    </p:bg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12479">
            <a:off x="480048" y="295776"/>
            <a:ext cx="12547438" cy="3189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53482" y="886848"/>
            <a:ext cx="10134600" cy="1923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5580891" y="782662"/>
            <a:ext cx="778438" cy="774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2816873" y="2148312"/>
            <a:ext cx="633008" cy="629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12307236" y="1292789"/>
            <a:ext cx="498499" cy="496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9228339" y="386067"/>
            <a:ext cx="633008" cy="629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6299567" y="2237270"/>
            <a:ext cx="454200" cy="451929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2"/>
          <p:cNvSpPr/>
          <p:nvPr/>
        </p:nvSpPr>
        <p:spPr>
          <a:xfrm>
            <a:off x="9615314" y="2558639"/>
            <a:ext cx="7910686" cy="7614061"/>
          </a:xfrm>
          <a:custGeom>
            <a:avLst/>
            <a:gdLst/>
            <a:ahLst/>
            <a:cxnLst/>
            <a:rect l="l" t="t" r="r" b="b"/>
            <a:pathLst>
              <a:path w="6350000" h="6349987" extrusionOk="0">
                <a:moveTo>
                  <a:pt x="3175000" y="6349987"/>
                </a:moveTo>
                <a:cubicBezTo>
                  <a:pt x="1424279" y="6349987"/>
                  <a:pt x="0" y="4925733"/>
                  <a:pt x="0" y="3175038"/>
                </a:cubicBezTo>
                <a:cubicBezTo>
                  <a:pt x="0" y="1424317"/>
                  <a:pt x="1424292" y="0"/>
                  <a:pt x="3175000" y="0"/>
                </a:cubicBezTo>
                <a:cubicBezTo>
                  <a:pt x="4925733" y="0"/>
                  <a:pt x="6350000" y="1424330"/>
                  <a:pt x="6350000" y="3175038"/>
                </a:cubicBezTo>
                <a:cubicBezTo>
                  <a:pt x="6350000" y="4925720"/>
                  <a:pt x="4925733" y="6349987"/>
                  <a:pt x="3175000" y="6349987"/>
                </a:cubicBezTo>
                <a:close/>
                <a:moveTo>
                  <a:pt x="3175000" y="115760"/>
                </a:moveTo>
                <a:cubicBezTo>
                  <a:pt x="1488135" y="115760"/>
                  <a:pt x="115760" y="1488148"/>
                  <a:pt x="115760" y="3175038"/>
                </a:cubicBezTo>
                <a:cubicBezTo>
                  <a:pt x="115760" y="4861915"/>
                  <a:pt x="1488135" y="6234265"/>
                  <a:pt x="3175000" y="6234265"/>
                </a:cubicBezTo>
                <a:cubicBezTo>
                  <a:pt x="4861852" y="6234265"/>
                  <a:pt x="6234265" y="4861890"/>
                  <a:pt x="6234265" y="3175038"/>
                </a:cubicBezTo>
                <a:cubicBezTo>
                  <a:pt x="6234265" y="1488148"/>
                  <a:pt x="4861852" y="115760"/>
                  <a:pt x="3175000" y="115760"/>
                </a:cubicBezTo>
                <a:close/>
              </a:path>
            </a:pathLst>
          </a:custGeom>
          <a:solidFill>
            <a:srgbClr val="D995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15200" y="7394694"/>
            <a:ext cx="2791076" cy="2892306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2"/>
          <p:cNvSpPr/>
          <p:nvPr/>
        </p:nvSpPr>
        <p:spPr>
          <a:xfrm>
            <a:off x="4073329" y="4004257"/>
            <a:ext cx="4572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Period 3</a:t>
            </a:r>
            <a:endParaRPr sz="9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0" name="Google Shape;670;p2"/>
          <p:cNvPicPr preferRelativeResize="0"/>
          <p:nvPr/>
        </p:nvPicPr>
        <p:blipFill rotWithShape="1">
          <a:blip r:embed="rId7">
            <a:alphaModFix/>
          </a:blip>
          <a:srcRect l="11098" t="643" r="13395" b="-643"/>
          <a:stretch/>
        </p:blipFill>
        <p:spPr>
          <a:xfrm>
            <a:off x="9753600" y="2689199"/>
            <a:ext cx="7628227" cy="738437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71" name="Google Shape;67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64498">
            <a:off x="14453403" y="6634861"/>
            <a:ext cx="4471994" cy="4642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0833" y="6879405"/>
            <a:ext cx="3525298" cy="3080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383000" y="368404"/>
            <a:ext cx="1413618" cy="207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847079" y="1788796"/>
            <a:ext cx="842321" cy="1238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20"/>
          <p:cNvSpPr/>
          <p:nvPr/>
        </p:nvSpPr>
        <p:spPr>
          <a:xfrm>
            <a:off x="304800" y="235383"/>
            <a:ext cx="17678400" cy="9777751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5" name="Google Shape;97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7200" y="196389"/>
            <a:ext cx="9906000" cy="10052322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p20"/>
          <p:cNvSpPr/>
          <p:nvPr/>
        </p:nvSpPr>
        <p:spPr>
          <a:xfrm>
            <a:off x="12877800" y="2781300"/>
            <a:ext cx="1143000" cy="7231834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7" name="Google Shape;97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42574" y="5222550"/>
            <a:ext cx="3065983" cy="2695951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Google Shape;978;p20"/>
          <p:cNvSpPr/>
          <p:nvPr/>
        </p:nvSpPr>
        <p:spPr>
          <a:xfrm rot="-5400000">
            <a:off x="7581900" y="-533400"/>
            <a:ext cx="1143000" cy="74676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79" name="Google Shape;979;p20"/>
          <p:cNvCxnSpPr/>
          <p:nvPr/>
        </p:nvCxnSpPr>
        <p:spPr>
          <a:xfrm>
            <a:off x="14020800" y="6397217"/>
            <a:ext cx="1066800" cy="0"/>
          </a:xfrm>
          <a:prstGeom prst="straightConnector1">
            <a:avLst/>
          </a:prstGeom>
          <a:noFill/>
          <a:ln w="1270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21"/>
          <p:cNvSpPr/>
          <p:nvPr/>
        </p:nvSpPr>
        <p:spPr>
          <a:xfrm>
            <a:off x="304800" y="235383"/>
            <a:ext cx="17678400" cy="9777751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5" name="Google Shape;98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7200" y="196389"/>
            <a:ext cx="9906000" cy="10052322"/>
          </a:xfrm>
          <a:prstGeom prst="rect">
            <a:avLst/>
          </a:prstGeom>
          <a:noFill/>
          <a:ln>
            <a:noFill/>
          </a:ln>
        </p:spPr>
      </p:pic>
      <p:sp>
        <p:nvSpPr>
          <p:cNvPr id="986" name="Google Shape;986;p21"/>
          <p:cNvSpPr/>
          <p:nvPr/>
        </p:nvSpPr>
        <p:spPr>
          <a:xfrm>
            <a:off x="12877800" y="2781300"/>
            <a:ext cx="1143000" cy="7231834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7" name="Google Shape;987;p21"/>
          <p:cNvSpPr/>
          <p:nvPr/>
        </p:nvSpPr>
        <p:spPr>
          <a:xfrm rot="-5400000">
            <a:off x="7581900" y="-533400"/>
            <a:ext cx="1143000" cy="74676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8" name="Google Shape;988;p21"/>
          <p:cNvSpPr/>
          <p:nvPr/>
        </p:nvSpPr>
        <p:spPr>
          <a:xfrm>
            <a:off x="5486400" y="4769477"/>
            <a:ext cx="1143000" cy="4336423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9" name="Google Shape;98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2228" y="5489888"/>
            <a:ext cx="3265068" cy="2895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0" name="Google Shape;990;p21"/>
          <p:cNvCxnSpPr/>
          <p:nvPr/>
        </p:nvCxnSpPr>
        <p:spPr>
          <a:xfrm rot="10800000">
            <a:off x="3505200" y="6937688"/>
            <a:ext cx="1981201" cy="0"/>
          </a:xfrm>
          <a:prstGeom prst="straightConnector1">
            <a:avLst/>
          </a:prstGeom>
          <a:noFill/>
          <a:ln w="1270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22"/>
          <p:cNvSpPr/>
          <p:nvPr/>
        </p:nvSpPr>
        <p:spPr>
          <a:xfrm>
            <a:off x="304800" y="235383"/>
            <a:ext cx="17678400" cy="9777751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6" name="Google Shape;99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7200" y="196389"/>
            <a:ext cx="9906000" cy="10052322"/>
          </a:xfrm>
          <a:prstGeom prst="rect">
            <a:avLst/>
          </a:prstGeom>
          <a:noFill/>
          <a:ln>
            <a:noFill/>
          </a:ln>
        </p:spPr>
      </p:pic>
      <p:sp>
        <p:nvSpPr>
          <p:cNvPr id="997" name="Google Shape;997;p22"/>
          <p:cNvSpPr/>
          <p:nvPr/>
        </p:nvSpPr>
        <p:spPr>
          <a:xfrm>
            <a:off x="12877800" y="2781300"/>
            <a:ext cx="1143000" cy="7231834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8" name="Google Shape;998;p22"/>
          <p:cNvSpPr/>
          <p:nvPr/>
        </p:nvSpPr>
        <p:spPr>
          <a:xfrm rot="-5400000">
            <a:off x="7581900" y="-533400"/>
            <a:ext cx="1143000" cy="74676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9" name="Google Shape;999;p22"/>
          <p:cNvSpPr/>
          <p:nvPr/>
        </p:nvSpPr>
        <p:spPr>
          <a:xfrm>
            <a:off x="5486400" y="4769477"/>
            <a:ext cx="1143000" cy="4184023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0" name="Google Shape;100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0" y="5231601"/>
            <a:ext cx="3727229" cy="2877497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Google Shape;1001;p22"/>
          <p:cNvSpPr/>
          <p:nvPr/>
        </p:nvSpPr>
        <p:spPr>
          <a:xfrm>
            <a:off x="7581900" y="4769477"/>
            <a:ext cx="1143000" cy="4184023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02" name="Google Shape;1002;p22"/>
          <p:cNvCxnSpPr/>
          <p:nvPr/>
        </p:nvCxnSpPr>
        <p:spPr>
          <a:xfrm rot="10800000">
            <a:off x="2962779" y="6861488"/>
            <a:ext cx="4619121" cy="0"/>
          </a:xfrm>
          <a:prstGeom prst="straightConnector1">
            <a:avLst/>
          </a:prstGeom>
          <a:noFill/>
          <a:ln w="1270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23"/>
          <p:cNvSpPr/>
          <p:nvPr/>
        </p:nvSpPr>
        <p:spPr>
          <a:xfrm>
            <a:off x="304800" y="235383"/>
            <a:ext cx="17678400" cy="9777751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8" name="Google Shape;100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7200" y="196389"/>
            <a:ext cx="9906000" cy="10052322"/>
          </a:xfrm>
          <a:prstGeom prst="rect">
            <a:avLst/>
          </a:prstGeom>
          <a:noFill/>
          <a:ln>
            <a:noFill/>
          </a:ln>
        </p:spPr>
      </p:pic>
      <p:sp>
        <p:nvSpPr>
          <p:cNvPr id="1009" name="Google Shape;1009;p23"/>
          <p:cNvSpPr/>
          <p:nvPr/>
        </p:nvSpPr>
        <p:spPr>
          <a:xfrm>
            <a:off x="12877800" y="2781300"/>
            <a:ext cx="1143000" cy="7231834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0" name="Google Shape;1010;p23"/>
          <p:cNvSpPr/>
          <p:nvPr/>
        </p:nvSpPr>
        <p:spPr>
          <a:xfrm rot="-5400000">
            <a:off x="7581900" y="-533400"/>
            <a:ext cx="1143000" cy="74676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1" name="Google Shape;1011;p23"/>
          <p:cNvSpPr/>
          <p:nvPr/>
        </p:nvSpPr>
        <p:spPr>
          <a:xfrm>
            <a:off x="5486400" y="4769477"/>
            <a:ext cx="1143000" cy="4184023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2" name="Google Shape;1012;p23"/>
          <p:cNvSpPr/>
          <p:nvPr/>
        </p:nvSpPr>
        <p:spPr>
          <a:xfrm>
            <a:off x="7581900" y="4769477"/>
            <a:ext cx="1143000" cy="4184023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8" name="Google Shape;101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76297">
            <a:off x="-43068" y="-179530"/>
            <a:ext cx="2742324" cy="2948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79807">
            <a:off x="13444013" y="8603827"/>
            <a:ext cx="4742698" cy="128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12479">
            <a:off x="2166844" y="2131303"/>
            <a:ext cx="13813584" cy="6203646"/>
          </a:xfrm>
          <a:prstGeom prst="rect">
            <a:avLst/>
          </a:prstGeom>
          <a:noFill/>
          <a:ln>
            <a:noFill/>
          </a:ln>
        </p:spPr>
      </p:pic>
      <p:sp>
        <p:nvSpPr>
          <p:cNvPr id="1021" name="Google Shape;1021;p24"/>
          <p:cNvSpPr txBox="1"/>
          <p:nvPr/>
        </p:nvSpPr>
        <p:spPr>
          <a:xfrm>
            <a:off x="1143000" y="3390900"/>
            <a:ext cx="14935202" cy="2462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0" b="1" smtClean="0">
                <a:solidFill>
                  <a:srgbClr val="000000"/>
                </a:solidFill>
                <a:latin typeface=".VnCooper" pitchFamily="34" charset="0"/>
                <a:ea typeface="Caveat"/>
                <a:cs typeface="Caveat"/>
                <a:sym typeface="Caveat"/>
              </a:rPr>
              <a:t>2. </a:t>
            </a:r>
            <a:r>
              <a:rPr lang="en-US" sz="16000" b="1">
                <a:solidFill>
                  <a:srgbClr val="000000"/>
                </a:solidFill>
                <a:latin typeface=".VnCooper" pitchFamily="34" charset="0"/>
                <a:ea typeface="Caveat"/>
                <a:cs typeface="Caveat"/>
                <a:sym typeface="Caveat"/>
              </a:rPr>
              <a:t>Quiz time</a:t>
            </a:r>
            <a:endParaRPr>
              <a:latin typeface=".VnCooper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Google Shape;102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7800" y="-545508"/>
            <a:ext cx="14950388" cy="11629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Google Shape;103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76297">
            <a:off x="-43068" y="-179530"/>
            <a:ext cx="2742324" cy="2948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Google Shape;1034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79807">
            <a:off x="13444013" y="8603827"/>
            <a:ext cx="4742698" cy="128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Google Shape;1035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12479">
            <a:off x="2166844" y="2131303"/>
            <a:ext cx="13813584" cy="6203646"/>
          </a:xfrm>
          <a:prstGeom prst="rect">
            <a:avLst/>
          </a:prstGeom>
          <a:noFill/>
          <a:ln>
            <a:noFill/>
          </a:ln>
        </p:spPr>
      </p:pic>
      <p:sp>
        <p:nvSpPr>
          <p:cNvPr id="1036" name="Google Shape;1036;p27"/>
          <p:cNvSpPr txBox="1"/>
          <p:nvPr/>
        </p:nvSpPr>
        <p:spPr>
          <a:xfrm>
            <a:off x="3453676" y="1539807"/>
            <a:ext cx="12115800" cy="7386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0" b="1" smtClean="0">
                <a:solidFill>
                  <a:srgbClr val="000000"/>
                </a:solidFill>
                <a:latin typeface=".VnCooper" pitchFamily="34" charset="0"/>
                <a:ea typeface="Caveat"/>
                <a:cs typeface="Caveat"/>
                <a:sym typeface="Caveat"/>
              </a:rPr>
              <a:t>3</a:t>
            </a:r>
            <a:r>
              <a:rPr lang="en-US" sz="13400" b="1" smtClean="0">
                <a:solidFill>
                  <a:srgbClr val="000000"/>
                </a:solidFill>
                <a:latin typeface=".VnCooper" pitchFamily="34" charset="0"/>
                <a:ea typeface="Caveat"/>
                <a:cs typeface="Caveat"/>
                <a:sym typeface="Caveat"/>
              </a:rPr>
              <a:t>. </a:t>
            </a:r>
            <a:r>
              <a:rPr lang="en-US" sz="16000" b="1">
                <a:solidFill>
                  <a:srgbClr val="000000"/>
                </a:solidFill>
                <a:latin typeface=".VnCooper" pitchFamily="34" charset="0"/>
                <a:ea typeface="Caveat"/>
                <a:cs typeface="Caveat"/>
                <a:sym typeface="Caveat"/>
              </a:rPr>
              <a:t>Look and match.</a:t>
            </a:r>
            <a:endParaRPr sz="16000" b="1">
              <a:solidFill>
                <a:srgbClr val="000000"/>
              </a:solidFill>
              <a:latin typeface=".VnCooper" pitchFamily="34" charset="0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Google Shape;104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600" y="0"/>
            <a:ext cx="16915008" cy="96542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3" name="Google Shape;1043;p28"/>
          <p:cNvCxnSpPr/>
          <p:nvPr/>
        </p:nvCxnSpPr>
        <p:spPr>
          <a:xfrm>
            <a:off x="5867400" y="3009900"/>
            <a:ext cx="7162800" cy="32766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44" name="Google Shape;1044;p28"/>
          <p:cNvCxnSpPr/>
          <p:nvPr/>
        </p:nvCxnSpPr>
        <p:spPr>
          <a:xfrm flipH="1">
            <a:off x="5722214" y="3009899"/>
            <a:ext cx="3533887" cy="3276601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45" name="Google Shape;1045;p28"/>
          <p:cNvCxnSpPr/>
          <p:nvPr/>
        </p:nvCxnSpPr>
        <p:spPr>
          <a:xfrm rot="10800000" flipH="1">
            <a:off x="2316979" y="3009900"/>
            <a:ext cx="14066813" cy="3276601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46" name="Google Shape;1046;p28"/>
          <p:cNvCxnSpPr/>
          <p:nvPr/>
        </p:nvCxnSpPr>
        <p:spPr>
          <a:xfrm>
            <a:off x="12763500" y="3009899"/>
            <a:ext cx="3486942" cy="3276601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Google Shape;1052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76297">
            <a:off x="-43068" y="-179530"/>
            <a:ext cx="2742324" cy="2948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79807">
            <a:off x="13444013" y="8603827"/>
            <a:ext cx="4742698" cy="128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4" name="Google Shape;1054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12479">
            <a:off x="2351508" y="1709956"/>
            <a:ext cx="13813584" cy="70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1055" name="Google Shape;1055;p29"/>
          <p:cNvSpPr txBox="1"/>
          <p:nvPr/>
        </p:nvSpPr>
        <p:spPr>
          <a:xfrm>
            <a:off x="2057400" y="1719342"/>
            <a:ext cx="14763250" cy="492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0" b="1" smtClean="0">
                <a:solidFill>
                  <a:srgbClr val="000000"/>
                </a:solidFill>
                <a:latin typeface=".VnCooper" pitchFamily="34" charset="0"/>
                <a:ea typeface="Caveat"/>
                <a:cs typeface="Caveat"/>
                <a:sym typeface="Caveat"/>
              </a:rPr>
              <a:t>Fun </a:t>
            </a:r>
            <a:r>
              <a:rPr lang="en-US" sz="16000" b="1">
                <a:solidFill>
                  <a:srgbClr val="000000"/>
                </a:solidFill>
                <a:latin typeface=".VnCooper" pitchFamily="34" charset="0"/>
                <a:ea typeface="Caveat"/>
                <a:cs typeface="Caveat"/>
                <a:sym typeface="Caveat"/>
              </a:rPr>
              <a:t>corner and wrap-up</a:t>
            </a:r>
            <a:endParaRPr sz="16000" b="1">
              <a:solidFill>
                <a:srgbClr val="000000"/>
              </a:solidFill>
              <a:latin typeface=".VnCooper" pitchFamily="34" charset="0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C09">
            <a:alpha val="97647"/>
          </a:srgbClr>
        </a:solidFill>
        <a:effectLst/>
      </p:bgPr>
    </p:bg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1" name="Google Shape;106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2716055" y="0"/>
            <a:ext cx="12954000" cy="7089371"/>
          </a:xfrm>
          <a:prstGeom prst="rect">
            <a:avLst/>
          </a:prstGeom>
          <a:noFill/>
          <a:ln>
            <a:noFill/>
          </a:ln>
        </p:spPr>
      </p:pic>
      <p:sp>
        <p:nvSpPr>
          <p:cNvPr id="1062" name="Google Shape;1062;p30"/>
          <p:cNvSpPr txBox="1"/>
          <p:nvPr/>
        </p:nvSpPr>
        <p:spPr>
          <a:xfrm>
            <a:off x="3143622" y="1123599"/>
            <a:ext cx="12115800" cy="4652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6956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0" b="1">
                <a:solidFill>
                  <a:srgbClr val="002060"/>
                </a:solidFill>
                <a:latin typeface="Caveat"/>
                <a:ea typeface="Caveat"/>
                <a:cs typeface="Caveat"/>
                <a:sym typeface="Caveat"/>
              </a:rPr>
              <a:t>Game time!</a:t>
            </a:r>
            <a:endParaRPr/>
          </a:p>
        </p:txBody>
      </p:sp>
      <p:pic>
        <p:nvPicPr>
          <p:cNvPr id="1063" name="Google Shape;1063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444262" y="707994"/>
            <a:ext cx="2451586" cy="1930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4" name="Google Shape;1064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237054">
            <a:off x="170755" y="1337207"/>
            <a:ext cx="4016031" cy="243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5" name="Google Shape;1065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2536" y="4828950"/>
            <a:ext cx="2606355" cy="2260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6" name="Google Shape;1066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46453" y="7353300"/>
            <a:ext cx="1710138" cy="2605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7" name="Google Shape;1067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822670">
            <a:off x="12606242" y="5602298"/>
            <a:ext cx="2784882" cy="2974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8" name="Google Shape;1068;p3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576501">
            <a:off x="15598582" y="3584450"/>
            <a:ext cx="1762540" cy="1785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9" name="Google Shape;1069;p3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620023">
            <a:off x="5265916" y="6939687"/>
            <a:ext cx="1630689" cy="1937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Google Shape;68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97591">
            <a:off x="5908402" y="3251999"/>
            <a:ext cx="4893042" cy="1321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55436" y="7677771"/>
            <a:ext cx="1825425" cy="1816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17621">
            <a:off x="633074" y="385934"/>
            <a:ext cx="1170070" cy="11642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60998" y="83118"/>
            <a:ext cx="17919863" cy="10248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OBJECTIVES.</a:t>
            </a:r>
          </a:p>
          <a:p>
            <a:r>
              <a:rPr lang="en-US" sz="440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4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By </a:t>
            </a:r>
            <a:r>
              <a:rPr lang="en-US" sz="4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end of the lesson, pupils </a:t>
            </a:r>
            <a:r>
              <a:rPr lang="en-US" sz="4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will</a:t>
            </a:r>
            <a:r>
              <a:rPr lang="en-US" sz="4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Language.</a:t>
            </a:r>
          </a:p>
          <a:p>
            <a:r>
              <a:rPr lang="en-US" sz="4400" smtClean="0">
                <a:latin typeface="Times New Roman" pitchFamily="18" charset="0"/>
                <a:cs typeface="Times New Roman" pitchFamily="18" charset="0"/>
              </a:rPr>
              <a:t>- Take </a:t>
            </a:r>
            <a:r>
              <a:rPr lang="en-US" sz="4400">
                <a:latin typeface="Times New Roman" pitchFamily="18" charset="0"/>
                <a:cs typeface="Times New Roman" pitchFamily="18" charset="0"/>
              </a:rPr>
              <a:t>part in three fun activities relating to their language knowledge and </a:t>
            </a:r>
            <a:r>
              <a:rPr lang="en-US" sz="4400">
                <a:latin typeface="Times New Roman" pitchFamily="18" charset="0"/>
                <a:cs typeface="Times New Roman" pitchFamily="18" charset="0"/>
              </a:rPr>
              <a:t>competences</a:t>
            </a:r>
            <a:r>
              <a:rPr lang="en-US" sz="440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Core competencies.</a:t>
            </a:r>
          </a:p>
          <a:p>
            <a:r>
              <a:rPr lang="en-US" sz="4400" smtClean="0">
                <a:latin typeface="Times New Roman" pitchFamily="18" charset="0"/>
                <a:cs typeface="Times New Roman" pitchFamily="18" charset="0"/>
              </a:rPr>
              <a:t>- Decision </a:t>
            </a:r>
            <a:r>
              <a:rPr lang="en-US" sz="4400">
                <a:latin typeface="Times New Roman" pitchFamily="18" charset="0"/>
                <a:cs typeface="Times New Roman" pitchFamily="18" charset="0"/>
              </a:rPr>
              <a:t>making, teamwork, problem-solving, communication, </a:t>
            </a:r>
            <a:r>
              <a:rPr lang="en-US" sz="4400">
                <a:latin typeface="Times New Roman" pitchFamily="18" charset="0"/>
                <a:cs typeface="Times New Roman" pitchFamily="18" charset="0"/>
              </a:rPr>
              <a:t>stress </a:t>
            </a:r>
            <a:r>
              <a:rPr lang="en-US" sz="4400" smtClean="0">
                <a:latin typeface="Times New Roman" pitchFamily="18" charset="0"/>
                <a:cs typeface="Times New Roman" pitchFamily="18" charset="0"/>
              </a:rPr>
              <a:t>tolerance</a:t>
            </a:r>
          </a:p>
          <a:p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General competencies.</a:t>
            </a:r>
          </a:p>
          <a:p>
            <a:r>
              <a:rPr lang="en-US" sz="4400" smtClean="0">
                <a:latin typeface="Times New Roman" pitchFamily="18" charset="0"/>
                <a:cs typeface="Times New Roman" pitchFamily="18" charset="0"/>
              </a:rPr>
              <a:t>- Oral </a:t>
            </a:r>
            <a:r>
              <a:rPr lang="en-US" sz="4400">
                <a:latin typeface="Times New Roman" pitchFamily="18" charset="0"/>
                <a:cs typeface="Times New Roman" pitchFamily="18" charset="0"/>
              </a:rPr>
              <a:t>communication: let’s talk</a:t>
            </a:r>
          </a:p>
          <a:p>
            <a:r>
              <a:rPr lang="en-US" sz="4400" smtClean="0">
                <a:latin typeface="Times New Roman" pitchFamily="18" charset="0"/>
                <a:cs typeface="Times New Roman" pitchFamily="18" charset="0"/>
              </a:rPr>
              <a:t>- Self-control </a:t>
            </a:r>
            <a:r>
              <a:rPr lang="en-US" sz="4400">
                <a:latin typeface="Times New Roman" pitchFamily="18" charset="0"/>
                <a:cs typeface="Times New Roman" pitchFamily="18" charset="0"/>
              </a:rPr>
              <a:t>&amp; independent learning: perform reading tasks</a:t>
            </a:r>
          </a:p>
          <a:p>
            <a:r>
              <a:rPr lang="en-US" sz="4400" smtClean="0">
                <a:latin typeface="Times New Roman" pitchFamily="18" charset="0"/>
                <a:cs typeface="Times New Roman" pitchFamily="18" charset="0"/>
              </a:rPr>
              <a:t>- Communication </a:t>
            </a:r>
            <a:r>
              <a:rPr lang="en-US" sz="4400">
                <a:latin typeface="Times New Roman" pitchFamily="18" charset="0"/>
                <a:cs typeface="Times New Roman" pitchFamily="18" charset="0"/>
              </a:rPr>
              <a:t>and collaboration: work in pairs </a:t>
            </a:r>
            <a:r>
              <a:rPr lang="en-US" sz="4400">
                <a:latin typeface="Times New Roman" pitchFamily="18" charset="0"/>
                <a:cs typeface="Times New Roman" pitchFamily="18" charset="0"/>
              </a:rPr>
              <a:t>or </a:t>
            </a:r>
            <a:r>
              <a:rPr lang="en-US" sz="4400" smtClean="0">
                <a:latin typeface="Times New Roman" pitchFamily="18" charset="0"/>
                <a:cs typeface="Times New Roman" pitchFamily="18" charset="0"/>
              </a:rPr>
              <a:t>groups</a:t>
            </a:r>
          </a:p>
          <a:p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Attributes.</a:t>
            </a:r>
          </a:p>
          <a:p>
            <a:r>
              <a:rPr lang="en-US" sz="4400" smtClean="0">
                <a:latin typeface="Times New Roman" pitchFamily="18" charset="0"/>
                <a:cs typeface="Times New Roman" pitchFamily="18" charset="0"/>
              </a:rPr>
              <a:t>- Kindness</a:t>
            </a:r>
            <a:r>
              <a:rPr lang="en-US" sz="4400">
                <a:latin typeface="Times New Roman" pitchFamily="18" charset="0"/>
                <a:cs typeface="Times New Roman" pitchFamily="18" charset="0"/>
              </a:rPr>
              <a:t>: help partners to complete learning tasks</a:t>
            </a:r>
          </a:p>
          <a:p>
            <a:r>
              <a:rPr lang="en-US" sz="4400" smtClean="0">
                <a:latin typeface="Times New Roman" pitchFamily="18" charset="0"/>
                <a:cs typeface="Times New Roman" pitchFamily="18" charset="0"/>
              </a:rPr>
              <a:t>- Diligence</a:t>
            </a:r>
            <a:r>
              <a:rPr lang="en-US" sz="4400">
                <a:latin typeface="Times New Roman" pitchFamily="18" charset="0"/>
                <a:cs typeface="Times New Roman" pitchFamily="18" charset="0"/>
              </a:rPr>
              <a:t>: complete learning tasks</a:t>
            </a:r>
            <a:endParaRPr lang="en-US" sz="4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21569" y="8403169"/>
            <a:ext cx="1825425" cy="18162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6" name="Google Shape;1076;p31"/>
          <p:cNvGrpSpPr/>
          <p:nvPr/>
        </p:nvGrpSpPr>
        <p:grpSpPr>
          <a:xfrm>
            <a:off x="597420" y="353380"/>
            <a:ext cx="16536861" cy="8979105"/>
            <a:chOff x="0" y="0"/>
            <a:chExt cx="8456930" cy="6350000"/>
          </a:xfrm>
        </p:grpSpPr>
        <p:sp>
          <p:nvSpPr>
            <p:cNvPr id="1077" name="Google Shape;1077;p31"/>
            <p:cNvSpPr/>
            <p:nvPr/>
          </p:nvSpPr>
          <p:spPr>
            <a:xfrm>
              <a:off x="0" y="0"/>
              <a:ext cx="8456930" cy="6350000"/>
            </a:xfrm>
            <a:custGeom>
              <a:avLst/>
              <a:gdLst/>
              <a:ahLst/>
              <a:cxnLst/>
              <a:rect l="l" t="t" r="r" b="b"/>
              <a:pathLst>
                <a:path w="8456930" h="6350000" extrusionOk="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1"/>
            <p:cNvSpPr/>
            <p:nvPr/>
          </p:nvSpPr>
          <p:spPr>
            <a:xfrm>
              <a:off x="828040" y="26543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 extrusionOk="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1"/>
            <p:cNvSpPr/>
            <p:nvPr/>
          </p:nvSpPr>
          <p:spPr>
            <a:xfrm>
              <a:off x="786130" y="22479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 extrusionOk="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080" name="Google Shape;1080;p31"/>
            <p:cNvSpPr/>
            <p:nvPr/>
          </p:nvSpPr>
          <p:spPr>
            <a:xfrm>
              <a:off x="683260" y="5888990"/>
              <a:ext cx="2155190" cy="287020"/>
            </a:xfrm>
            <a:custGeom>
              <a:avLst/>
              <a:gdLst/>
              <a:ahLst/>
              <a:cxnLst/>
              <a:rect l="l" t="t" r="r" b="b"/>
              <a:pathLst>
                <a:path w="2155190" h="287020" extrusionOk="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FF9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1"/>
            <p:cNvSpPr/>
            <p:nvPr/>
          </p:nvSpPr>
          <p:spPr>
            <a:xfrm>
              <a:off x="31750" y="31750"/>
              <a:ext cx="8392160" cy="590550"/>
            </a:xfrm>
            <a:custGeom>
              <a:avLst/>
              <a:gdLst/>
              <a:ahLst/>
              <a:cxnLst/>
              <a:rect l="l" t="t" r="r" b="b"/>
              <a:pathLst>
                <a:path w="8392160" h="590550" extrusionOk="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F0FD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1"/>
            <p:cNvSpPr/>
            <p:nvPr/>
          </p:nvSpPr>
          <p:spPr>
            <a:xfrm>
              <a:off x="31750" y="652780"/>
              <a:ext cx="8393430" cy="5059680"/>
            </a:xfrm>
            <a:custGeom>
              <a:avLst/>
              <a:gdLst/>
              <a:ahLst/>
              <a:cxnLst/>
              <a:rect l="l" t="t" r="r" b="b"/>
              <a:pathLst>
                <a:path w="8393430" h="5059680" extrusionOk="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083" name="Google Shape;1083;p31"/>
            <p:cNvSpPr/>
            <p:nvPr/>
          </p:nvSpPr>
          <p:spPr>
            <a:xfrm>
              <a:off x="31750" y="5744210"/>
              <a:ext cx="8393430" cy="574040"/>
            </a:xfrm>
            <a:custGeom>
              <a:avLst/>
              <a:gdLst/>
              <a:ahLst/>
              <a:cxnLst/>
              <a:rect l="l" t="t" r="r" b="b"/>
              <a:pathLst>
                <a:path w="8393430" h="574040" extrusionOk="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84" name="Google Shape;1084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91055" y="3769144"/>
            <a:ext cx="6705889" cy="4470593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31"/>
          <p:cNvSpPr/>
          <p:nvPr/>
        </p:nvSpPr>
        <p:spPr>
          <a:xfrm>
            <a:off x="597425" y="1276425"/>
            <a:ext cx="16875000" cy="2523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371600" marR="0" lvl="0" indent="-126365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00"/>
              <a:buFont typeface="Sigmar One"/>
              <a:buAutoNum type="arabicPeriod"/>
            </a:pPr>
            <a:r>
              <a:rPr lang="en-US" sz="7900" b="1">
                <a:solidFill>
                  <a:srgbClr val="000000"/>
                </a:solidFill>
                <a:latin typeface="Times New Roman" pitchFamily="18" charset="0"/>
                <a:ea typeface="Sigmar One"/>
                <a:cs typeface="Times New Roman" pitchFamily="18" charset="0"/>
                <a:sym typeface="Sigmar One"/>
              </a:rPr>
              <a:t>We can use </a:t>
            </a:r>
            <a:r>
              <a:rPr lang="en-US" sz="7800" b="1">
                <a:solidFill>
                  <a:srgbClr val="FF0000"/>
                </a:solidFill>
                <a:latin typeface="Times New Roman" pitchFamily="18" charset="0"/>
                <a:ea typeface="Sigmar One"/>
                <a:cs typeface="Times New Roman" pitchFamily="18" charset="0"/>
                <a:sym typeface="Sigmar One"/>
              </a:rPr>
              <a:t>THIS BODY PART </a:t>
            </a:r>
            <a:r>
              <a:rPr lang="en-US" sz="7900" b="1">
                <a:solidFill>
                  <a:srgbClr val="000000"/>
                </a:solidFill>
                <a:latin typeface="Times New Roman" pitchFamily="18" charset="0"/>
                <a:ea typeface="Sigmar One"/>
                <a:cs typeface="Times New Roman" pitchFamily="18" charset="0"/>
                <a:sym typeface="Sigmar One"/>
              </a:rPr>
              <a:t>to</a:t>
            </a:r>
            <a:r>
              <a:rPr lang="en-US" sz="7900" b="1">
                <a:latin typeface="Times New Roman" pitchFamily="18" charset="0"/>
                <a:ea typeface="Sigmar One"/>
                <a:cs typeface="Times New Roman" pitchFamily="18" charset="0"/>
                <a:sym typeface="Sigmar One"/>
              </a:rPr>
              <a:t> </a:t>
            </a:r>
            <a:r>
              <a:rPr lang="en-US" sz="7900" b="1">
                <a:solidFill>
                  <a:srgbClr val="0070C0"/>
                </a:solidFill>
                <a:latin typeface="Times New Roman" pitchFamily="18" charset="0"/>
                <a:ea typeface="Sigmar One"/>
                <a:cs typeface="Times New Roman" pitchFamily="18" charset="0"/>
                <a:sym typeface="Sigmar One"/>
              </a:rPr>
              <a:t>smell.</a:t>
            </a:r>
            <a:endParaRPr sz="7900" b="1">
              <a:solidFill>
                <a:srgbClr val="0070C0"/>
              </a:solidFill>
              <a:latin typeface="Times New Roman" pitchFamily="18" charset="0"/>
              <a:ea typeface="Sigmar One"/>
              <a:cs typeface="Times New Roman" pitchFamily="18" charset="0"/>
              <a:sym typeface="Sigmar One"/>
            </a:endParaRPr>
          </a:p>
        </p:txBody>
      </p:sp>
      <p:pic>
        <p:nvPicPr>
          <p:cNvPr id="1086" name="Google Shape;1086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17621">
            <a:off x="82938" y="8843560"/>
            <a:ext cx="1170070" cy="1164219"/>
          </a:xfrm>
          <a:prstGeom prst="rect">
            <a:avLst/>
          </a:prstGeom>
          <a:noFill/>
          <a:ln>
            <a:noFill/>
          </a:ln>
        </p:spPr>
      </p:pic>
      <p:sp>
        <p:nvSpPr>
          <p:cNvPr id="1087" name="Google Shape;1087;p31"/>
          <p:cNvSpPr/>
          <p:nvPr/>
        </p:nvSpPr>
        <p:spPr>
          <a:xfrm>
            <a:off x="2015953" y="7351425"/>
            <a:ext cx="2301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US" sz="5400" b="1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nose</a:t>
            </a:r>
            <a:endParaRPr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3" name="Google Shape;109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21569" y="8403169"/>
            <a:ext cx="1825425" cy="18162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4" name="Google Shape;1094;p32"/>
          <p:cNvGrpSpPr/>
          <p:nvPr/>
        </p:nvGrpSpPr>
        <p:grpSpPr>
          <a:xfrm>
            <a:off x="597420" y="353380"/>
            <a:ext cx="16536861" cy="8979105"/>
            <a:chOff x="0" y="0"/>
            <a:chExt cx="8456930" cy="6350000"/>
          </a:xfrm>
        </p:grpSpPr>
        <p:sp>
          <p:nvSpPr>
            <p:cNvPr id="1095" name="Google Shape;1095;p32"/>
            <p:cNvSpPr/>
            <p:nvPr/>
          </p:nvSpPr>
          <p:spPr>
            <a:xfrm>
              <a:off x="0" y="0"/>
              <a:ext cx="8456930" cy="6350000"/>
            </a:xfrm>
            <a:custGeom>
              <a:avLst/>
              <a:gdLst/>
              <a:ahLst/>
              <a:cxnLst/>
              <a:rect l="l" t="t" r="r" b="b"/>
              <a:pathLst>
                <a:path w="8456930" h="6350000" extrusionOk="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2"/>
            <p:cNvSpPr/>
            <p:nvPr/>
          </p:nvSpPr>
          <p:spPr>
            <a:xfrm>
              <a:off x="828040" y="26543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 extrusionOk="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2"/>
            <p:cNvSpPr/>
            <p:nvPr/>
          </p:nvSpPr>
          <p:spPr>
            <a:xfrm>
              <a:off x="786130" y="22479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 extrusionOk="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098" name="Google Shape;1098;p32"/>
            <p:cNvSpPr/>
            <p:nvPr/>
          </p:nvSpPr>
          <p:spPr>
            <a:xfrm>
              <a:off x="683260" y="5888990"/>
              <a:ext cx="2155190" cy="287020"/>
            </a:xfrm>
            <a:custGeom>
              <a:avLst/>
              <a:gdLst/>
              <a:ahLst/>
              <a:cxnLst/>
              <a:rect l="l" t="t" r="r" b="b"/>
              <a:pathLst>
                <a:path w="2155190" h="287020" extrusionOk="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FF9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2"/>
            <p:cNvSpPr/>
            <p:nvPr/>
          </p:nvSpPr>
          <p:spPr>
            <a:xfrm>
              <a:off x="31750" y="31750"/>
              <a:ext cx="8392160" cy="590550"/>
            </a:xfrm>
            <a:custGeom>
              <a:avLst/>
              <a:gdLst/>
              <a:ahLst/>
              <a:cxnLst/>
              <a:rect l="l" t="t" r="r" b="b"/>
              <a:pathLst>
                <a:path w="8392160" h="590550" extrusionOk="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F0FD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2"/>
            <p:cNvSpPr/>
            <p:nvPr/>
          </p:nvSpPr>
          <p:spPr>
            <a:xfrm>
              <a:off x="31750" y="652780"/>
              <a:ext cx="8393430" cy="5059680"/>
            </a:xfrm>
            <a:custGeom>
              <a:avLst/>
              <a:gdLst/>
              <a:ahLst/>
              <a:cxnLst/>
              <a:rect l="l" t="t" r="r" b="b"/>
              <a:pathLst>
                <a:path w="8393430" h="5059680" extrusionOk="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101" name="Google Shape;1101;p32"/>
            <p:cNvSpPr/>
            <p:nvPr/>
          </p:nvSpPr>
          <p:spPr>
            <a:xfrm>
              <a:off x="31750" y="5744210"/>
              <a:ext cx="8393430" cy="574040"/>
            </a:xfrm>
            <a:custGeom>
              <a:avLst/>
              <a:gdLst/>
              <a:ahLst/>
              <a:cxnLst/>
              <a:rect l="l" t="t" r="r" b="b"/>
              <a:pathLst>
                <a:path w="8393430" h="574040" extrusionOk="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02" name="Google Shape;1102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4600" y="4310416"/>
            <a:ext cx="4766400" cy="3996569"/>
          </a:xfrm>
          <a:prstGeom prst="rect">
            <a:avLst/>
          </a:prstGeom>
          <a:noFill/>
          <a:ln>
            <a:noFill/>
          </a:ln>
        </p:spPr>
      </p:pic>
      <p:sp>
        <p:nvSpPr>
          <p:cNvPr id="1103" name="Google Shape;1103;p32"/>
          <p:cNvSpPr/>
          <p:nvPr/>
        </p:nvSpPr>
        <p:spPr>
          <a:xfrm>
            <a:off x="667973" y="1388638"/>
            <a:ext cx="16401740" cy="303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00" b="1">
                <a:latin typeface="Times New Roman" pitchFamily="18" charset="0"/>
                <a:ea typeface="Sigmar One"/>
                <a:cs typeface="Times New Roman" pitchFamily="18" charset="0"/>
                <a:sym typeface="Sigmar One"/>
              </a:rPr>
              <a:t>2. </a:t>
            </a:r>
            <a:r>
              <a:rPr lang="en-US" sz="8600" b="1">
                <a:solidFill>
                  <a:srgbClr val="000000"/>
                </a:solidFill>
                <a:latin typeface="Times New Roman" pitchFamily="18" charset="0"/>
                <a:ea typeface="Sigmar One"/>
                <a:cs typeface="Times New Roman" pitchFamily="18" charset="0"/>
                <a:sym typeface="Sigmar One"/>
              </a:rPr>
              <a:t>It’s between </a:t>
            </a:r>
            <a:r>
              <a:rPr lang="en-US" sz="8600" b="1">
                <a:solidFill>
                  <a:srgbClr val="C00000"/>
                </a:solidFill>
                <a:latin typeface="Times New Roman" pitchFamily="18" charset="0"/>
                <a:ea typeface="Sigmar One"/>
                <a:cs typeface="Times New Roman" pitchFamily="18" charset="0"/>
                <a:sym typeface="Sigmar One"/>
              </a:rPr>
              <a:t>Number</a:t>
            </a:r>
            <a:r>
              <a:rPr lang="en-US" sz="8600" b="1">
                <a:solidFill>
                  <a:srgbClr val="000000"/>
                </a:solidFill>
                <a:latin typeface="Times New Roman" pitchFamily="18" charset="0"/>
                <a:ea typeface="Sigmar One"/>
                <a:cs typeface="Times New Roman" pitchFamily="18" charset="0"/>
                <a:sym typeface="Sigmar One"/>
              </a:rPr>
              <a:t> </a:t>
            </a:r>
            <a:r>
              <a:rPr lang="en-US" sz="8600" b="1">
                <a:solidFill>
                  <a:srgbClr val="0070C0"/>
                </a:solidFill>
                <a:latin typeface="Times New Roman" pitchFamily="18" charset="0"/>
                <a:ea typeface="Sigmar One"/>
                <a:cs typeface="Times New Roman" pitchFamily="18" charset="0"/>
                <a:sym typeface="Sigmar One"/>
              </a:rPr>
              <a:t>six</a:t>
            </a:r>
            <a:r>
              <a:rPr lang="en-US" sz="8600" b="1">
                <a:solidFill>
                  <a:srgbClr val="000000"/>
                </a:solidFill>
                <a:latin typeface="Times New Roman" pitchFamily="18" charset="0"/>
                <a:ea typeface="Sigmar One"/>
                <a:cs typeface="Times New Roman" pitchFamily="18" charset="0"/>
                <a:sym typeface="Sigmar One"/>
              </a:rPr>
              <a:t> and </a:t>
            </a:r>
            <a:r>
              <a:rPr lang="en-US" sz="8600" b="1">
                <a:solidFill>
                  <a:srgbClr val="0070C0"/>
                </a:solidFill>
                <a:latin typeface="Times New Roman" pitchFamily="18" charset="0"/>
                <a:ea typeface="Sigmar One"/>
                <a:cs typeface="Times New Roman" pitchFamily="18" charset="0"/>
                <a:sym typeface="Sigmar One"/>
              </a:rPr>
              <a:t>eight</a:t>
            </a:r>
            <a:r>
              <a:rPr lang="en-US" sz="10500" b="1">
                <a:solidFill>
                  <a:srgbClr val="000000"/>
                </a:solidFill>
                <a:latin typeface="Times New Roman" pitchFamily="18" charset="0"/>
                <a:ea typeface="Sigmar One"/>
                <a:cs typeface="Times New Roman" pitchFamily="18" charset="0"/>
                <a:sym typeface="Sigmar One"/>
              </a:rPr>
              <a:t>.</a:t>
            </a:r>
            <a:endParaRPr sz="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04" name="Google Shape;1104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17621">
            <a:off x="82938" y="8843560"/>
            <a:ext cx="1170070" cy="1164219"/>
          </a:xfrm>
          <a:prstGeom prst="rect">
            <a:avLst/>
          </a:prstGeom>
          <a:noFill/>
          <a:ln>
            <a:noFill/>
          </a:ln>
        </p:spPr>
      </p:pic>
      <p:sp>
        <p:nvSpPr>
          <p:cNvPr id="1105" name="Google Shape;1105;p32"/>
          <p:cNvSpPr/>
          <p:nvPr/>
        </p:nvSpPr>
        <p:spPr>
          <a:xfrm>
            <a:off x="1851414" y="7351417"/>
            <a:ext cx="184518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seven</a:t>
            </a:r>
            <a:endParaRPr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1" name="Google Shape;1111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21569" y="8403169"/>
            <a:ext cx="1825425" cy="18162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2" name="Google Shape;1112;p33"/>
          <p:cNvGrpSpPr/>
          <p:nvPr/>
        </p:nvGrpSpPr>
        <p:grpSpPr>
          <a:xfrm>
            <a:off x="472066" y="353380"/>
            <a:ext cx="16536861" cy="8979105"/>
            <a:chOff x="0" y="0"/>
            <a:chExt cx="8456930" cy="6350000"/>
          </a:xfrm>
        </p:grpSpPr>
        <p:sp>
          <p:nvSpPr>
            <p:cNvPr id="1113" name="Google Shape;1113;p33"/>
            <p:cNvSpPr/>
            <p:nvPr/>
          </p:nvSpPr>
          <p:spPr>
            <a:xfrm>
              <a:off x="0" y="0"/>
              <a:ext cx="8456930" cy="6350000"/>
            </a:xfrm>
            <a:custGeom>
              <a:avLst/>
              <a:gdLst/>
              <a:ahLst/>
              <a:cxnLst/>
              <a:rect l="l" t="t" r="r" b="b"/>
              <a:pathLst>
                <a:path w="8456930" h="6350000" extrusionOk="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3"/>
            <p:cNvSpPr/>
            <p:nvPr/>
          </p:nvSpPr>
          <p:spPr>
            <a:xfrm>
              <a:off x="828040" y="26543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 extrusionOk="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3"/>
            <p:cNvSpPr/>
            <p:nvPr/>
          </p:nvSpPr>
          <p:spPr>
            <a:xfrm>
              <a:off x="786130" y="22479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 extrusionOk="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116" name="Google Shape;1116;p33"/>
            <p:cNvSpPr/>
            <p:nvPr/>
          </p:nvSpPr>
          <p:spPr>
            <a:xfrm>
              <a:off x="683260" y="5888990"/>
              <a:ext cx="2155190" cy="287020"/>
            </a:xfrm>
            <a:custGeom>
              <a:avLst/>
              <a:gdLst/>
              <a:ahLst/>
              <a:cxnLst/>
              <a:rect l="l" t="t" r="r" b="b"/>
              <a:pathLst>
                <a:path w="2155190" h="287020" extrusionOk="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FF9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3"/>
            <p:cNvSpPr/>
            <p:nvPr/>
          </p:nvSpPr>
          <p:spPr>
            <a:xfrm>
              <a:off x="31750" y="31750"/>
              <a:ext cx="8392160" cy="590550"/>
            </a:xfrm>
            <a:custGeom>
              <a:avLst/>
              <a:gdLst/>
              <a:ahLst/>
              <a:cxnLst/>
              <a:rect l="l" t="t" r="r" b="b"/>
              <a:pathLst>
                <a:path w="8392160" h="590550" extrusionOk="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F0FD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3"/>
            <p:cNvSpPr/>
            <p:nvPr/>
          </p:nvSpPr>
          <p:spPr>
            <a:xfrm>
              <a:off x="31750" y="652780"/>
              <a:ext cx="8393430" cy="5059680"/>
            </a:xfrm>
            <a:custGeom>
              <a:avLst/>
              <a:gdLst/>
              <a:ahLst/>
              <a:cxnLst/>
              <a:rect l="l" t="t" r="r" b="b"/>
              <a:pathLst>
                <a:path w="8393430" h="5059680" extrusionOk="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119" name="Google Shape;1119;p33"/>
            <p:cNvSpPr/>
            <p:nvPr/>
          </p:nvSpPr>
          <p:spPr>
            <a:xfrm>
              <a:off x="31750" y="5744210"/>
              <a:ext cx="8393430" cy="574040"/>
            </a:xfrm>
            <a:custGeom>
              <a:avLst/>
              <a:gdLst/>
              <a:ahLst/>
              <a:cxnLst/>
              <a:rect l="l" t="t" r="r" b="b"/>
              <a:pathLst>
                <a:path w="8393430" h="574040" extrusionOk="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0" name="Google Shape;1120;p33"/>
          <p:cNvSpPr/>
          <p:nvPr/>
        </p:nvSpPr>
        <p:spPr>
          <a:xfrm>
            <a:off x="2387940" y="1283182"/>
            <a:ext cx="13173568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000000"/>
                </a:solidFill>
                <a:latin typeface="Times New Roman" pitchFamily="18" charset="0"/>
                <a:ea typeface="Sigmar One"/>
                <a:cs typeface="Times New Roman" pitchFamily="18" charset="0"/>
                <a:sym typeface="Sigmar One"/>
              </a:rPr>
              <a:t>3. We say it to </a:t>
            </a:r>
            <a:r>
              <a:rPr lang="en-US" sz="9600" b="1">
                <a:solidFill>
                  <a:srgbClr val="C00000"/>
                </a:solidFill>
                <a:latin typeface="Times New Roman" pitchFamily="18" charset="0"/>
                <a:ea typeface="Sigmar One"/>
                <a:cs typeface="Times New Roman" pitchFamily="18" charset="0"/>
                <a:sym typeface="Sigmar One"/>
              </a:rPr>
              <a:t>greet</a:t>
            </a:r>
            <a:r>
              <a:rPr lang="en-US" sz="9600" b="1">
                <a:solidFill>
                  <a:srgbClr val="000000"/>
                </a:solidFill>
                <a:latin typeface="Times New Roman" pitchFamily="18" charset="0"/>
                <a:ea typeface="Sigmar One"/>
                <a:cs typeface="Times New Roman" pitchFamily="18" charset="0"/>
                <a:sym typeface="Sigmar One"/>
              </a:rPr>
              <a:t> </a:t>
            </a:r>
            <a:r>
              <a:rPr lang="en-US" sz="9600" b="1">
                <a:solidFill>
                  <a:srgbClr val="0070C0"/>
                </a:solidFill>
                <a:latin typeface="Times New Roman" pitchFamily="18" charset="0"/>
                <a:ea typeface="Sigmar One"/>
                <a:cs typeface="Times New Roman" pitchFamily="18" charset="0"/>
                <a:sym typeface="Sigmar One"/>
              </a:rPr>
              <a:t>people</a:t>
            </a:r>
            <a:r>
              <a:rPr lang="en-US" sz="9600" b="1">
                <a:solidFill>
                  <a:srgbClr val="000000"/>
                </a:solidFill>
                <a:latin typeface="Times New Roman" pitchFamily="18" charset="0"/>
                <a:ea typeface="Sigmar One"/>
                <a:cs typeface="Times New Roman" pitchFamily="18" charset="0"/>
                <a:sym typeface="Sigmar One"/>
              </a:rPr>
              <a:t>.</a:t>
            </a:r>
            <a:endParaRPr sz="9600" b="1">
              <a:solidFill>
                <a:srgbClr val="000000"/>
              </a:solidFill>
              <a:latin typeface="Times New Roman" pitchFamily="18" charset="0"/>
              <a:ea typeface="Sigmar One"/>
              <a:cs typeface="Times New Roman" pitchFamily="18" charset="0"/>
              <a:sym typeface="Sigmar One"/>
            </a:endParaRPr>
          </a:p>
        </p:txBody>
      </p:sp>
      <p:pic>
        <p:nvPicPr>
          <p:cNvPr id="1121" name="Google Shape;1121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17621">
            <a:off x="82938" y="8843560"/>
            <a:ext cx="1170070" cy="1164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02811" y="3296723"/>
            <a:ext cx="7743825" cy="5810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3" name="Google Shape;1123;p33"/>
          <p:cNvSpPr/>
          <p:nvPr/>
        </p:nvSpPr>
        <p:spPr>
          <a:xfrm>
            <a:off x="1288662" y="7351417"/>
            <a:ext cx="297068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Hello/ Hi!</a:t>
            </a:r>
            <a:endParaRPr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9" name="Google Shape;112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21569" y="8403169"/>
            <a:ext cx="1825425" cy="18162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30" name="Google Shape;1130;p34"/>
          <p:cNvGrpSpPr/>
          <p:nvPr/>
        </p:nvGrpSpPr>
        <p:grpSpPr>
          <a:xfrm>
            <a:off x="609600" y="404647"/>
            <a:ext cx="16536861" cy="8979105"/>
            <a:chOff x="0" y="0"/>
            <a:chExt cx="8456930" cy="6350000"/>
          </a:xfrm>
        </p:grpSpPr>
        <p:sp>
          <p:nvSpPr>
            <p:cNvPr id="1131" name="Google Shape;1131;p34"/>
            <p:cNvSpPr/>
            <p:nvPr/>
          </p:nvSpPr>
          <p:spPr>
            <a:xfrm>
              <a:off x="0" y="0"/>
              <a:ext cx="8456930" cy="6350000"/>
            </a:xfrm>
            <a:custGeom>
              <a:avLst/>
              <a:gdLst/>
              <a:ahLst/>
              <a:cxnLst/>
              <a:rect l="l" t="t" r="r" b="b"/>
              <a:pathLst>
                <a:path w="8456930" h="6350000" extrusionOk="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4"/>
            <p:cNvSpPr/>
            <p:nvPr/>
          </p:nvSpPr>
          <p:spPr>
            <a:xfrm>
              <a:off x="828040" y="26543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 extrusionOk="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4"/>
            <p:cNvSpPr/>
            <p:nvPr/>
          </p:nvSpPr>
          <p:spPr>
            <a:xfrm>
              <a:off x="786130" y="22479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 extrusionOk="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134" name="Google Shape;1134;p34"/>
            <p:cNvSpPr/>
            <p:nvPr/>
          </p:nvSpPr>
          <p:spPr>
            <a:xfrm>
              <a:off x="683260" y="5888990"/>
              <a:ext cx="2155190" cy="287020"/>
            </a:xfrm>
            <a:custGeom>
              <a:avLst/>
              <a:gdLst/>
              <a:ahLst/>
              <a:cxnLst/>
              <a:rect l="l" t="t" r="r" b="b"/>
              <a:pathLst>
                <a:path w="2155190" h="287020" extrusionOk="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FF9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4"/>
            <p:cNvSpPr/>
            <p:nvPr/>
          </p:nvSpPr>
          <p:spPr>
            <a:xfrm>
              <a:off x="31750" y="31750"/>
              <a:ext cx="8392160" cy="590550"/>
            </a:xfrm>
            <a:custGeom>
              <a:avLst/>
              <a:gdLst/>
              <a:ahLst/>
              <a:cxnLst/>
              <a:rect l="l" t="t" r="r" b="b"/>
              <a:pathLst>
                <a:path w="8392160" h="590550" extrusionOk="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F0FD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4"/>
            <p:cNvSpPr/>
            <p:nvPr/>
          </p:nvSpPr>
          <p:spPr>
            <a:xfrm>
              <a:off x="31750" y="652780"/>
              <a:ext cx="8393430" cy="5059680"/>
            </a:xfrm>
            <a:custGeom>
              <a:avLst/>
              <a:gdLst/>
              <a:ahLst/>
              <a:cxnLst/>
              <a:rect l="l" t="t" r="r" b="b"/>
              <a:pathLst>
                <a:path w="8393430" h="5059680" extrusionOk="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137" name="Google Shape;1137;p34"/>
            <p:cNvSpPr/>
            <p:nvPr/>
          </p:nvSpPr>
          <p:spPr>
            <a:xfrm>
              <a:off x="31750" y="5744210"/>
              <a:ext cx="8393430" cy="574040"/>
            </a:xfrm>
            <a:custGeom>
              <a:avLst/>
              <a:gdLst/>
              <a:ahLst/>
              <a:cxnLst/>
              <a:rect l="l" t="t" r="r" b="b"/>
              <a:pathLst>
                <a:path w="8393430" h="574040" extrusionOk="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8" name="Google Shape;1138;p34"/>
          <p:cNvSpPr/>
          <p:nvPr/>
        </p:nvSpPr>
        <p:spPr>
          <a:xfrm>
            <a:off x="1796374" y="1488050"/>
            <a:ext cx="14425200" cy="3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i="1">
                <a:solidFill>
                  <a:srgbClr val="000000"/>
                </a:solidFill>
                <a:latin typeface="Times New Roman" pitchFamily="18" charset="0"/>
                <a:ea typeface="Sigmar One"/>
                <a:cs typeface="Times New Roman" pitchFamily="18" charset="0"/>
                <a:sym typeface="Sigmar One"/>
              </a:rPr>
              <a:t>4</a:t>
            </a:r>
            <a:r>
              <a:rPr lang="en-US" sz="8800" b="1" i="1">
                <a:solidFill>
                  <a:srgbClr val="000000"/>
                </a:solidFill>
                <a:latin typeface="Times New Roman" pitchFamily="18" charset="0"/>
                <a:ea typeface="Sigmar One"/>
                <a:cs typeface="Times New Roman" pitchFamily="18" charset="0"/>
                <a:sym typeface="Sigmar One"/>
              </a:rPr>
              <a:t>.</a:t>
            </a:r>
            <a:r>
              <a:rPr lang="en-US" sz="9600" b="1" i="1">
                <a:solidFill>
                  <a:srgbClr val="000000"/>
                </a:solidFill>
                <a:latin typeface="Times New Roman" pitchFamily="18" charset="0"/>
                <a:ea typeface="Sigmar One"/>
                <a:cs typeface="Times New Roman" pitchFamily="18" charset="0"/>
                <a:sym typeface="Sigmar One"/>
              </a:rPr>
              <a:t> We can use </a:t>
            </a:r>
            <a:r>
              <a:rPr lang="en-US" sz="9600" b="1" i="1">
                <a:solidFill>
                  <a:srgbClr val="C00000"/>
                </a:solidFill>
                <a:latin typeface="Times New Roman" pitchFamily="18" charset="0"/>
                <a:ea typeface="Sigmar One"/>
                <a:cs typeface="Times New Roman" pitchFamily="18" charset="0"/>
                <a:sym typeface="Sigmar One"/>
              </a:rPr>
              <a:t>this</a:t>
            </a:r>
            <a:r>
              <a:rPr lang="en-US" sz="9600" b="1" i="1">
                <a:solidFill>
                  <a:srgbClr val="000000"/>
                </a:solidFill>
                <a:latin typeface="Times New Roman" pitchFamily="18" charset="0"/>
                <a:ea typeface="Sigmar One"/>
                <a:cs typeface="Times New Roman" pitchFamily="18" charset="0"/>
                <a:sym typeface="Sigmar One"/>
              </a:rPr>
              <a:t> </a:t>
            </a:r>
            <a:r>
              <a:rPr lang="en-US" sz="9600" b="1" i="1">
                <a:solidFill>
                  <a:srgbClr val="0070C0"/>
                </a:solidFill>
                <a:latin typeface="Times New Roman" pitchFamily="18" charset="0"/>
                <a:ea typeface="Sigmar One"/>
                <a:cs typeface="Times New Roman" pitchFamily="18" charset="0"/>
                <a:sym typeface="Sigmar One"/>
              </a:rPr>
              <a:t>to listen to music</a:t>
            </a:r>
            <a:r>
              <a:rPr lang="en-US" sz="11500" b="1" i="1">
                <a:solidFill>
                  <a:srgbClr val="000000"/>
                </a:solidFill>
                <a:latin typeface="Times New Roman" pitchFamily="18" charset="0"/>
                <a:ea typeface="Sigmar One"/>
                <a:cs typeface="Times New Roman" pitchFamily="18" charset="0"/>
                <a:sym typeface="Sigmar One"/>
              </a:rPr>
              <a:t>.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39" name="Google Shape;1139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17621">
            <a:off x="82938" y="8843560"/>
            <a:ext cx="1170070" cy="1164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47785" y="4894200"/>
            <a:ext cx="4063016" cy="3508968"/>
          </a:xfrm>
          <a:prstGeom prst="rect">
            <a:avLst/>
          </a:prstGeom>
          <a:noFill/>
          <a:ln>
            <a:noFill/>
          </a:ln>
        </p:spPr>
      </p:pic>
      <p:sp>
        <p:nvSpPr>
          <p:cNvPr id="1141" name="Google Shape;1141;p34"/>
          <p:cNvSpPr/>
          <p:nvPr/>
        </p:nvSpPr>
        <p:spPr>
          <a:xfrm>
            <a:off x="949051" y="7351417"/>
            <a:ext cx="364991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an ear</a:t>
            </a:r>
            <a:endParaRPr sz="5400" b="1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7" name="Google Shape;1147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21569" y="8403169"/>
            <a:ext cx="1825425" cy="18162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8" name="Google Shape;1148;p35"/>
          <p:cNvGrpSpPr/>
          <p:nvPr/>
        </p:nvGrpSpPr>
        <p:grpSpPr>
          <a:xfrm>
            <a:off x="597420" y="353380"/>
            <a:ext cx="16536861" cy="8979105"/>
            <a:chOff x="0" y="0"/>
            <a:chExt cx="8456930" cy="6350000"/>
          </a:xfrm>
        </p:grpSpPr>
        <p:sp>
          <p:nvSpPr>
            <p:cNvPr id="1149" name="Google Shape;1149;p35"/>
            <p:cNvSpPr/>
            <p:nvPr/>
          </p:nvSpPr>
          <p:spPr>
            <a:xfrm>
              <a:off x="0" y="0"/>
              <a:ext cx="8456930" cy="6350000"/>
            </a:xfrm>
            <a:custGeom>
              <a:avLst/>
              <a:gdLst/>
              <a:ahLst/>
              <a:cxnLst/>
              <a:rect l="l" t="t" r="r" b="b"/>
              <a:pathLst>
                <a:path w="8456930" h="6350000" extrusionOk="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5"/>
            <p:cNvSpPr/>
            <p:nvPr/>
          </p:nvSpPr>
          <p:spPr>
            <a:xfrm>
              <a:off x="828040" y="26543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 extrusionOk="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5"/>
            <p:cNvSpPr/>
            <p:nvPr/>
          </p:nvSpPr>
          <p:spPr>
            <a:xfrm>
              <a:off x="786130" y="22479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 extrusionOk="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152" name="Google Shape;1152;p35"/>
            <p:cNvSpPr/>
            <p:nvPr/>
          </p:nvSpPr>
          <p:spPr>
            <a:xfrm>
              <a:off x="683260" y="5888990"/>
              <a:ext cx="2155190" cy="287020"/>
            </a:xfrm>
            <a:custGeom>
              <a:avLst/>
              <a:gdLst/>
              <a:ahLst/>
              <a:cxnLst/>
              <a:rect l="l" t="t" r="r" b="b"/>
              <a:pathLst>
                <a:path w="2155190" h="287020" extrusionOk="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FF9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5"/>
            <p:cNvSpPr/>
            <p:nvPr/>
          </p:nvSpPr>
          <p:spPr>
            <a:xfrm>
              <a:off x="31750" y="31750"/>
              <a:ext cx="8392160" cy="590550"/>
            </a:xfrm>
            <a:custGeom>
              <a:avLst/>
              <a:gdLst/>
              <a:ahLst/>
              <a:cxnLst/>
              <a:rect l="l" t="t" r="r" b="b"/>
              <a:pathLst>
                <a:path w="8392160" h="590550" extrusionOk="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F0FD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5"/>
            <p:cNvSpPr/>
            <p:nvPr/>
          </p:nvSpPr>
          <p:spPr>
            <a:xfrm>
              <a:off x="31750" y="652780"/>
              <a:ext cx="8393430" cy="5059680"/>
            </a:xfrm>
            <a:custGeom>
              <a:avLst/>
              <a:gdLst/>
              <a:ahLst/>
              <a:cxnLst/>
              <a:rect l="l" t="t" r="r" b="b"/>
              <a:pathLst>
                <a:path w="8393430" h="5059680" extrusionOk="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155" name="Google Shape;1155;p35"/>
            <p:cNvSpPr/>
            <p:nvPr/>
          </p:nvSpPr>
          <p:spPr>
            <a:xfrm>
              <a:off x="31750" y="5744210"/>
              <a:ext cx="8393430" cy="574040"/>
            </a:xfrm>
            <a:custGeom>
              <a:avLst/>
              <a:gdLst/>
              <a:ahLst/>
              <a:cxnLst/>
              <a:rect l="l" t="t" r="r" b="b"/>
              <a:pathLst>
                <a:path w="8393430" h="574040" extrusionOk="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56" name="Google Shape;1156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83951" y="4320741"/>
            <a:ext cx="6069850" cy="3954005"/>
          </a:xfrm>
          <a:prstGeom prst="rect">
            <a:avLst/>
          </a:prstGeom>
          <a:noFill/>
          <a:ln>
            <a:noFill/>
          </a:ln>
        </p:spPr>
      </p:pic>
      <p:sp>
        <p:nvSpPr>
          <p:cNvPr id="1157" name="Google Shape;1157;p35"/>
          <p:cNvSpPr/>
          <p:nvPr/>
        </p:nvSpPr>
        <p:spPr>
          <a:xfrm>
            <a:off x="1288661" y="1276432"/>
            <a:ext cx="1493290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i="1">
                <a:solidFill>
                  <a:srgbClr val="000000"/>
                </a:solidFill>
                <a:latin typeface="Times New Roman" pitchFamily="18" charset="0"/>
                <a:ea typeface="Sigmar One"/>
                <a:cs typeface="Times New Roman" pitchFamily="18" charset="0"/>
                <a:sym typeface="Sigmar One"/>
              </a:rPr>
              <a:t>5. We </a:t>
            </a:r>
            <a:r>
              <a:rPr lang="en-US" sz="9600" b="1" i="1">
                <a:solidFill>
                  <a:srgbClr val="C00000"/>
                </a:solidFill>
                <a:latin typeface="Times New Roman" pitchFamily="18" charset="0"/>
                <a:ea typeface="Sigmar One"/>
                <a:cs typeface="Times New Roman" pitchFamily="18" charset="0"/>
                <a:sym typeface="Sigmar One"/>
              </a:rPr>
              <a:t>use it </a:t>
            </a:r>
            <a:r>
              <a:rPr lang="en-US" sz="9600" b="1" i="1">
                <a:solidFill>
                  <a:srgbClr val="000000"/>
                </a:solidFill>
                <a:latin typeface="Times New Roman" pitchFamily="18" charset="0"/>
                <a:ea typeface="Sigmar One"/>
                <a:cs typeface="Times New Roman" pitchFamily="18" charset="0"/>
                <a:sym typeface="Sigmar One"/>
              </a:rPr>
              <a:t>to </a:t>
            </a:r>
            <a:r>
              <a:rPr lang="en-US" sz="9600" b="1" i="1">
                <a:solidFill>
                  <a:srgbClr val="0070C0"/>
                </a:solidFill>
                <a:latin typeface="Times New Roman" pitchFamily="18" charset="0"/>
                <a:ea typeface="Sigmar One"/>
                <a:cs typeface="Times New Roman" pitchFamily="18" charset="0"/>
                <a:sym typeface="Sigmar One"/>
              </a:rPr>
              <a:t>touch things</a:t>
            </a:r>
            <a:r>
              <a:rPr lang="en-US" sz="9600" b="1" i="1">
                <a:solidFill>
                  <a:srgbClr val="000000"/>
                </a:solidFill>
                <a:latin typeface="Times New Roman" pitchFamily="18" charset="0"/>
                <a:ea typeface="Sigmar One"/>
                <a:cs typeface="Times New Roman" pitchFamily="18" charset="0"/>
                <a:sym typeface="Sigmar One"/>
              </a:rPr>
              <a:t>.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58" name="Google Shape;1158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17621">
            <a:off x="82938" y="8843560"/>
            <a:ext cx="1170070" cy="1164219"/>
          </a:xfrm>
          <a:prstGeom prst="rect">
            <a:avLst/>
          </a:prstGeom>
          <a:noFill/>
          <a:ln>
            <a:noFill/>
          </a:ln>
        </p:spPr>
      </p:pic>
      <p:sp>
        <p:nvSpPr>
          <p:cNvPr id="1159" name="Google Shape;1159;p35"/>
          <p:cNvSpPr/>
          <p:nvPr/>
        </p:nvSpPr>
        <p:spPr>
          <a:xfrm>
            <a:off x="1703840" y="7351417"/>
            <a:ext cx="214033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 hand</a:t>
            </a:r>
            <a:endParaRPr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4B4">
            <a:alpha val="58823"/>
          </a:srgbClr>
        </a:solidFill>
        <a:effectLst/>
      </p:bgPr>
    </p:bg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" name="Google Shape;69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76297">
            <a:off x="-43068" y="-179530"/>
            <a:ext cx="2742324" cy="2948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79807">
            <a:off x="13444013" y="8603827"/>
            <a:ext cx="4742698" cy="128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12479">
            <a:off x="2202792" y="2413854"/>
            <a:ext cx="13813584" cy="4005940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4"/>
          <p:cNvSpPr txBox="1"/>
          <p:nvPr/>
        </p:nvSpPr>
        <p:spPr>
          <a:xfrm>
            <a:off x="1679896" y="3365211"/>
            <a:ext cx="14859376" cy="2462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Warm-up </a:t>
            </a:r>
            <a:r>
              <a:rPr lang="en-US" sz="10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 review</a:t>
            </a:r>
            <a:endParaRPr sz="10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2" name="Google Shape;702;p5"/>
          <p:cNvGrpSpPr/>
          <p:nvPr/>
        </p:nvGrpSpPr>
        <p:grpSpPr>
          <a:xfrm>
            <a:off x="3892743" y="2596749"/>
            <a:ext cx="10502514" cy="3664863"/>
            <a:chOff x="1" y="1"/>
            <a:chExt cx="10432751" cy="4056667"/>
          </a:xfrm>
        </p:grpSpPr>
        <p:sp>
          <p:nvSpPr>
            <p:cNvPr id="703" name="Google Shape;703;p5"/>
            <p:cNvSpPr/>
            <p:nvPr/>
          </p:nvSpPr>
          <p:spPr>
            <a:xfrm rot="257646">
              <a:off x="109252" y="377769"/>
              <a:ext cx="10214248" cy="3301131"/>
            </a:xfrm>
            <a:prstGeom prst="rect">
              <a:avLst/>
            </a:prstGeom>
            <a:solidFill>
              <a:srgbClr val="FFE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5"/>
            <p:cNvSpPr txBox="1"/>
            <p:nvPr/>
          </p:nvSpPr>
          <p:spPr>
            <a:xfrm rot="257646">
              <a:off x="1277233" y="660995"/>
              <a:ext cx="7900210" cy="29843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Who is</a:t>
              </a:r>
              <a:endParaRPr/>
            </a:p>
          </p:txBody>
        </p:sp>
      </p:grpSp>
      <p:grpSp>
        <p:nvGrpSpPr>
          <p:cNvPr id="705" name="Google Shape;705;p5"/>
          <p:cNvGrpSpPr/>
          <p:nvPr/>
        </p:nvGrpSpPr>
        <p:grpSpPr>
          <a:xfrm>
            <a:off x="2430995" y="5592916"/>
            <a:ext cx="11971123" cy="3476109"/>
            <a:chOff x="1" y="2"/>
            <a:chExt cx="13346068" cy="3847733"/>
          </a:xfrm>
        </p:grpSpPr>
        <p:sp>
          <p:nvSpPr>
            <p:cNvPr id="706" name="Google Shape;706;p5"/>
            <p:cNvSpPr/>
            <p:nvPr/>
          </p:nvSpPr>
          <p:spPr>
            <a:xfrm rot="-142919">
              <a:off x="62889" y="273303"/>
              <a:ext cx="13220291" cy="3301131"/>
            </a:xfrm>
            <a:prstGeom prst="rect">
              <a:avLst/>
            </a:prstGeom>
            <a:solidFill>
              <a:srgbClr val="5C6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5"/>
            <p:cNvSpPr txBox="1"/>
            <p:nvPr/>
          </p:nvSpPr>
          <p:spPr>
            <a:xfrm rot="-142919">
              <a:off x="1334754" y="436614"/>
              <a:ext cx="11870677" cy="29843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FASTER?!!!</a:t>
              </a:r>
              <a:endParaRPr sz="16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08" name="Google Shape;70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24185">
            <a:off x="11414207" y="8035984"/>
            <a:ext cx="5401898" cy="2062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2888" y="5650675"/>
            <a:ext cx="3724923" cy="3865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41002">
            <a:off x="12661664" y="2628000"/>
            <a:ext cx="4050944" cy="2069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705772">
            <a:off x="3107328" y="1727462"/>
            <a:ext cx="2235345" cy="3573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360720" y="6153476"/>
            <a:ext cx="1649275" cy="2038430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5"/>
          <p:cNvSpPr/>
          <p:nvPr/>
        </p:nvSpPr>
        <p:spPr>
          <a:xfrm>
            <a:off x="43642" y="-306379"/>
            <a:ext cx="5445722" cy="215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833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sz="96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Google Shape;71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54600" y="1610824"/>
            <a:ext cx="12365700" cy="771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7"/>
          <p:cNvGrpSpPr/>
          <p:nvPr/>
        </p:nvGrpSpPr>
        <p:grpSpPr>
          <a:xfrm>
            <a:off x="4009414" y="1407882"/>
            <a:ext cx="10502514" cy="3831676"/>
            <a:chOff x="1" y="1"/>
            <a:chExt cx="10432751" cy="4241312"/>
          </a:xfrm>
        </p:grpSpPr>
        <p:sp>
          <p:nvSpPr>
            <p:cNvPr id="726" name="Google Shape;726;p7"/>
            <p:cNvSpPr/>
            <p:nvPr/>
          </p:nvSpPr>
          <p:spPr>
            <a:xfrm rot="257646">
              <a:off x="109252" y="377769"/>
              <a:ext cx="10214248" cy="3301131"/>
            </a:xfrm>
            <a:prstGeom prst="rect">
              <a:avLst/>
            </a:prstGeom>
            <a:solidFill>
              <a:srgbClr val="FFE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7"/>
            <p:cNvSpPr txBox="1"/>
            <p:nvPr/>
          </p:nvSpPr>
          <p:spPr>
            <a:xfrm rot="257646">
              <a:off x="1277233" y="355760"/>
              <a:ext cx="7900210" cy="35948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WORD</a:t>
              </a:r>
              <a:endParaRPr/>
            </a:p>
          </p:txBody>
        </p:sp>
      </p:grpSp>
      <p:grpSp>
        <p:nvGrpSpPr>
          <p:cNvPr id="728" name="Google Shape;728;p7"/>
          <p:cNvGrpSpPr/>
          <p:nvPr/>
        </p:nvGrpSpPr>
        <p:grpSpPr>
          <a:xfrm>
            <a:off x="2547666" y="4404049"/>
            <a:ext cx="11971123" cy="3476109"/>
            <a:chOff x="1" y="2"/>
            <a:chExt cx="13346068" cy="3847733"/>
          </a:xfrm>
        </p:grpSpPr>
        <p:sp>
          <p:nvSpPr>
            <p:cNvPr id="729" name="Google Shape;729;p7"/>
            <p:cNvSpPr/>
            <p:nvPr/>
          </p:nvSpPr>
          <p:spPr>
            <a:xfrm rot="-142919">
              <a:off x="62889" y="273303"/>
              <a:ext cx="13220291" cy="3301131"/>
            </a:xfrm>
            <a:prstGeom prst="rect">
              <a:avLst/>
            </a:prstGeom>
            <a:solidFill>
              <a:srgbClr val="5C6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7"/>
            <p:cNvSpPr txBox="1"/>
            <p:nvPr/>
          </p:nvSpPr>
          <p:spPr>
            <a:xfrm rot="-142919">
              <a:off x="1334754" y="436614"/>
              <a:ext cx="11870677" cy="29843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GAME</a:t>
              </a:r>
              <a:endParaRPr/>
            </a:p>
          </p:txBody>
        </p:sp>
      </p:grpSp>
      <p:pic>
        <p:nvPicPr>
          <p:cNvPr id="731" name="Google Shape;73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24185">
            <a:off x="11530878" y="6847117"/>
            <a:ext cx="5401898" cy="2062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19559" y="4461808"/>
            <a:ext cx="3724923" cy="3865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41002">
            <a:off x="12778335" y="1439133"/>
            <a:ext cx="4050944" cy="2069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705772">
            <a:off x="3223999" y="538595"/>
            <a:ext cx="2235345" cy="3573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477391" y="4964609"/>
            <a:ext cx="1649275" cy="2038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Google Shape;740;p8"/>
          <p:cNvPicPr preferRelativeResize="0"/>
          <p:nvPr/>
        </p:nvPicPr>
        <p:blipFill rotWithShape="1">
          <a:blip r:embed="rId3">
            <a:alphaModFix amt="64000"/>
          </a:blip>
          <a:srcRect/>
          <a:stretch/>
        </p:blipFill>
        <p:spPr>
          <a:xfrm>
            <a:off x="-2424050" y="-6340929"/>
            <a:ext cx="21336000" cy="213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15801" y="264002"/>
            <a:ext cx="1215934" cy="1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8"/>
          <p:cNvSpPr/>
          <p:nvPr/>
        </p:nvSpPr>
        <p:spPr>
          <a:xfrm>
            <a:off x="6324600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8"/>
          <p:cNvSpPr/>
          <p:nvPr/>
        </p:nvSpPr>
        <p:spPr>
          <a:xfrm>
            <a:off x="8433849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8"/>
          <p:cNvSpPr/>
          <p:nvPr/>
        </p:nvSpPr>
        <p:spPr>
          <a:xfrm>
            <a:off x="10543098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8"/>
          <p:cNvSpPr txBox="1"/>
          <p:nvPr/>
        </p:nvSpPr>
        <p:spPr>
          <a:xfrm>
            <a:off x="6717809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/>
          </a:p>
        </p:txBody>
      </p:sp>
      <p:sp>
        <p:nvSpPr>
          <p:cNvPr id="746" name="Google Shape;746;p8"/>
          <p:cNvSpPr txBox="1"/>
          <p:nvPr/>
        </p:nvSpPr>
        <p:spPr>
          <a:xfrm>
            <a:off x="8827058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/>
          </a:p>
        </p:txBody>
      </p:sp>
      <p:sp>
        <p:nvSpPr>
          <p:cNvPr id="747" name="Google Shape;747;p8"/>
          <p:cNvSpPr txBox="1"/>
          <p:nvPr/>
        </p:nvSpPr>
        <p:spPr>
          <a:xfrm>
            <a:off x="10936306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/>
          </a:p>
        </p:txBody>
      </p:sp>
      <p:grpSp>
        <p:nvGrpSpPr>
          <p:cNvPr id="748" name="Google Shape;748;p8"/>
          <p:cNvGrpSpPr/>
          <p:nvPr/>
        </p:nvGrpSpPr>
        <p:grpSpPr>
          <a:xfrm>
            <a:off x="5168732" y="-22462"/>
            <a:ext cx="6766449" cy="2012833"/>
            <a:chOff x="-694913" y="-1458570"/>
            <a:chExt cx="6910351" cy="2683776"/>
          </a:xfrm>
        </p:grpSpPr>
        <p:sp>
          <p:nvSpPr>
            <p:cNvPr id="749" name="Google Shape;749;p8"/>
            <p:cNvSpPr/>
            <p:nvPr/>
          </p:nvSpPr>
          <p:spPr>
            <a:xfrm rot="-198601">
              <a:off x="-644345" y="-911415"/>
              <a:ext cx="6693519" cy="1945006"/>
            </a:xfrm>
            <a:prstGeom prst="rect">
              <a:avLst/>
            </a:prstGeom>
            <a:solidFill>
              <a:srgbClr val="3A9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8"/>
            <p:cNvSpPr txBox="1"/>
            <p:nvPr/>
          </p:nvSpPr>
          <p:spPr>
            <a:xfrm rot="-198601">
              <a:off x="-227969" y="-1276221"/>
              <a:ext cx="6382585" cy="22912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Question</a:t>
              </a:r>
              <a:endParaRPr/>
            </a:p>
          </p:txBody>
        </p:sp>
      </p:grpSp>
      <p:grpSp>
        <p:nvGrpSpPr>
          <p:cNvPr id="751" name="Google Shape;751;p8"/>
          <p:cNvGrpSpPr/>
          <p:nvPr/>
        </p:nvGrpSpPr>
        <p:grpSpPr>
          <a:xfrm>
            <a:off x="10471548" y="1503169"/>
            <a:ext cx="2856261" cy="1864791"/>
            <a:chOff x="1" y="-3523843"/>
            <a:chExt cx="3808348" cy="2486389"/>
          </a:xfrm>
        </p:grpSpPr>
        <p:sp>
          <p:nvSpPr>
            <p:cNvPr id="752" name="Google Shape;752;p8"/>
            <p:cNvSpPr/>
            <p:nvPr/>
          </p:nvSpPr>
          <p:spPr>
            <a:xfrm rot="245089">
              <a:off x="64602" y="-3111027"/>
              <a:ext cx="3679145" cy="1945005"/>
            </a:xfrm>
            <a:prstGeom prst="rect">
              <a:avLst/>
            </a:prstGeom>
            <a:solidFill>
              <a:srgbClr val="FFE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8"/>
            <p:cNvSpPr txBox="1"/>
            <p:nvPr/>
          </p:nvSpPr>
          <p:spPr>
            <a:xfrm rot="245089">
              <a:off x="366703" y="-3416563"/>
              <a:ext cx="3088231" cy="21355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pic>
        <p:nvPicPr>
          <p:cNvPr id="754" name="Google Shape;75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62400" y="114300"/>
            <a:ext cx="2240514" cy="2667278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8"/>
          <p:cNvSpPr/>
          <p:nvPr/>
        </p:nvSpPr>
        <p:spPr>
          <a:xfrm>
            <a:off x="5332013" y="4385817"/>
            <a:ext cx="8394293" cy="698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725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i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This </a:t>
            </a:r>
            <a:r>
              <a:rPr lang="en-US" sz="5400" i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is a name.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Google Shape;760;p9"/>
          <p:cNvPicPr preferRelativeResize="0"/>
          <p:nvPr/>
        </p:nvPicPr>
        <p:blipFill rotWithShape="1">
          <a:blip r:embed="rId3">
            <a:alphaModFix amt="64000"/>
          </a:blip>
          <a:srcRect/>
          <a:stretch/>
        </p:blipFill>
        <p:spPr>
          <a:xfrm>
            <a:off x="-1840942" y="-6362700"/>
            <a:ext cx="21336000" cy="213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15801" y="264002"/>
            <a:ext cx="1215934" cy="1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9"/>
          <p:cNvSpPr/>
          <p:nvPr/>
        </p:nvSpPr>
        <p:spPr>
          <a:xfrm>
            <a:off x="6324600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9"/>
          <p:cNvSpPr/>
          <p:nvPr/>
        </p:nvSpPr>
        <p:spPr>
          <a:xfrm>
            <a:off x="8433849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9"/>
          <p:cNvSpPr/>
          <p:nvPr/>
        </p:nvSpPr>
        <p:spPr>
          <a:xfrm>
            <a:off x="10543098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9"/>
          <p:cNvSpPr txBox="1"/>
          <p:nvPr/>
        </p:nvSpPr>
        <p:spPr>
          <a:xfrm>
            <a:off x="6717809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/>
          </a:p>
        </p:txBody>
      </p:sp>
      <p:sp>
        <p:nvSpPr>
          <p:cNvPr id="766" name="Google Shape;766;p9"/>
          <p:cNvSpPr txBox="1"/>
          <p:nvPr/>
        </p:nvSpPr>
        <p:spPr>
          <a:xfrm>
            <a:off x="8827058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/>
          </a:p>
        </p:txBody>
      </p:sp>
      <p:sp>
        <p:nvSpPr>
          <p:cNvPr id="767" name="Google Shape;767;p9"/>
          <p:cNvSpPr txBox="1"/>
          <p:nvPr/>
        </p:nvSpPr>
        <p:spPr>
          <a:xfrm>
            <a:off x="10936306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/>
          </a:p>
        </p:txBody>
      </p:sp>
      <p:grpSp>
        <p:nvGrpSpPr>
          <p:cNvPr id="768" name="Google Shape;768;p9"/>
          <p:cNvGrpSpPr/>
          <p:nvPr/>
        </p:nvGrpSpPr>
        <p:grpSpPr>
          <a:xfrm>
            <a:off x="5168732" y="-22462"/>
            <a:ext cx="6766449" cy="2012833"/>
            <a:chOff x="-694913" y="-1458570"/>
            <a:chExt cx="6910351" cy="2683776"/>
          </a:xfrm>
        </p:grpSpPr>
        <p:sp>
          <p:nvSpPr>
            <p:cNvPr id="769" name="Google Shape;769;p9"/>
            <p:cNvSpPr/>
            <p:nvPr/>
          </p:nvSpPr>
          <p:spPr>
            <a:xfrm rot="-198601">
              <a:off x="-644345" y="-911415"/>
              <a:ext cx="6693519" cy="1945006"/>
            </a:xfrm>
            <a:prstGeom prst="rect">
              <a:avLst/>
            </a:prstGeom>
            <a:solidFill>
              <a:srgbClr val="3A9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9"/>
            <p:cNvSpPr txBox="1"/>
            <p:nvPr/>
          </p:nvSpPr>
          <p:spPr>
            <a:xfrm rot="-198601">
              <a:off x="-227969" y="-1276221"/>
              <a:ext cx="6382585" cy="22912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Question</a:t>
              </a:r>
              <a:endParaRPr/>
            </a:p>
          </p:txBody>
        </p:sp>
      </p:grpSp>
      <p:grpSp>
        <p:nvGrpSpPr>
          <p:cNvPr id="771" name="Google Shape;771;p9"/>
          <p:cNvGrpSpPr/>
          <p:nvPr/>
        </p:nvGrpSpPr>
        <p:grpSpPr>
          <a:xfrm>
            <a:off x="10471548" y="1503169"/>
            <a:ext cx="2856261" cy="1864791"/>
            <a:chOff x="1" y="-3523843"/>
            <a:chExt cx="3808348" cy="2486389"/>
          </a:xfrm>
        </p:grpSpPr>
        <p:sp>
          <p:nvSpPr>
            <p:cNvPr id="772" name="Google Shape;772;p9"/>
            <p:cNvSpPr/>
            <p:nvPr/>
          </p:nvSpPr>
          <p:spPr>
            <a:xfrm rot="245089">
              <a:off x="64602" y="-3111027"/>
              <a:ext cx="3679145" cy="1945005"/>
            </a:xfrm>
            <a:prstGeom prst="rect">
              <a:avLst/>
            </a:prstGeom>
            <a:solidFill>
              <a:srgbClr val="FFE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9"/>
            <p:cNvSpPr txBox="1"/>
            <p:nvPr/>
          </p:nvSpPr>
          <p:spPr>
            <a:xfrm rot="245089">
              <a:off x="366703" y="-3416563"/>
              <a:ext cx="3088231" cy="21355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pic>
        <p:nvPicPr>
          <p:cNvPr id="774" name="Google Shape;774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62400" y="114300"/>
            <a:ext cx="2240514" cy="2667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06935" y="2384443"/>
            <a:ext cx="4125772" cy="5539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372</Words>
  <Application>Microsoft Office PowerPoint</Application>
  <PresentationFormat>Custom</PresentationFormat>
  <Paragraphs>127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34</vt:i4>
      </vt:variant>
    </vt:vector>
  </HeadingPairs>
  <TitlesOfParts>
    <vt:vector size="50" baseType="lpstr">
      <vt:lpstr>Arial</vt:lpstr>
      <vt:lpstr>Fira Sans Extra Condensed Medium</vt:lpstr>
      <vt:lpstr>Barlow</vt:lpstr>
      <vt:lpstr>Calibri</vt:lpstr>
      <vt:lpstr>Montserrat</vt:lpstr>
      <vt:lpstr>Caveat</vt:lpstr>
      <vt:lpstr>.VnCooper</vt:lpstr>
      <vt:lpstr>Sigmar One</vt:lpstr>
      <vt:lpstr>Hind</vt:lpstr>
      <vt:lpstr>Times New Roman</vt:lpstr>
      <vt:lpstr>1_Over The Rainbow by Slidesgo</vt:lpstr>
      <vt:lpstr>Office Theme</vt:lpstr>
      <vt:lpstr>1_Office Theme</vt:lpstr>
      <vt:lpstr>5_Office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 Thy</dc:creator>
  <cp:lastModifiedBy>Admin</cp:lastModifiedBy>
  <cp:revision>4</cp:revision>
  <dcterms:created xsi:type="dcterms:W3CDTF">2006-08-16T00:00:00Z</dcterms:created>
  <dcterms:modified xsi:type="dcterms:W3CDTF">2024-10-26T12:47:30Z</dcterms:modified>
</cp:coreProperties>
</file>