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8"/>
    <a:srgbClr val="008177"/>
    <a:srgbClr val="FFD64F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42" y="67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2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6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7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8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1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6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8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3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8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241D-3715-496F-90F6-7236C2AFB9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3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241D-3715-496F-90F6-7236C2AFB9D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6A8F-1015-4115-AD6B-D1F6FF4A70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1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5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30626" y="1306278"/>
            <a:ext cx="2340429" cy="0"/>
          </a:xfrm>
          <a:prstGeom prst="line">
            <a:avLst/>
          </a:prstGeom>
          <a:ln w="57150">
            <a:solidFill>
              <a:srgbClr val="008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7456" y="312388"/>
            <a:ext cx="213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86" y="678721"/>
            <a:ext cx="1087854" cy="106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31" y="678721"/>
            <a:ext cx="4903335" cy="923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4" y="2321941"/>
            <a:ext cx="2609615" cy="1347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3070" y="3298269"/>
            <a:ext cx="4708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omic Sans MS" panose="030F0702030302020204" pitchFamily="66" charset="0"/>
              </a:rPr>
              <a:t>1. Listen and repeat.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57" y="3833652"/>
            <a:ext cx="1290657" cy="696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83069" y="4705871"/>
            <a:ext cx="3848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Comic Sans MS" panose="030F0702030302020204" pitchFamily="66" charset="0"/>
              </a:rPr>
              <a:t>2. Point and say.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34" y="5259869"/>
            <a:ext cx="1336036" cy="6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9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585832" y="489857"/>
            <a:ext cx="7972335" cy="5649686"/>
          </a:xfrm>
          <a:prstGeom prst="irregularSeal1">
            <a:avLst/>
          </a:prstGeom>
          <a:solidFill>
            <a:srgbClr val="008177"/>
          </a:solidFill>
          <a:ln>
            <a:solidFill>
              <a:srgbClr val="008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5997" y="2677887"/>
            <a:ext cx="4332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Comic Sans MS" panose="030F0702030302020204" pitchFamily="66" charset="0"/>
              </a:rPr>
              <a:t>Warm-up 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" y="5312227"/>
            <a:ext cx="1230087" cy="12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5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3" y="278504"/>
            <a:ext cx="727668" cy="760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2525" y="278504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740169"/>
            <a:ext cx="950039" cy="512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15" y="587159"/>
            <a:ext cx="1154344" cy="1330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4091" y="2369705"/>
            <a:ext cx="1912669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36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3620" y="5206776"/>
            <a:ext cx="1912669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36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ea</a:t>
            </a:r>
            <a:endParaRPr lang="en-US" sz="36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002" y="2380591"/>
            <a:ext cx="1912669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36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and</a:t>
            </a:r>
            <a:endParaRPr lang="en-US" sz="36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" y="5312227"/>
            <a:ext cx="1230087" cy="1230087"/>
          </a:xfrm>
          <a:prstGeom prst="rect">
            <a:avLst/>
          </a:prstGeom>
        </p:spPr>
      </p:pic>
      <p:pic>
        <p:nvPicPr>
          <p:cNvPr id="3" name="Track 012">
            <a:hlinkClick r:id="" action="ppaction://media"/>
            <a:extLst>
              <a:ext uri="{FF2B5EF4-FFF2-40B4-BE49-F238E27FC236}">
                <a16:creationId xmlns:a16="http://schemas.microsoft.com/office/drawing/2014/main" id="{3C897659-BD45-4B41-B37F-5B8E45003E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05" end="11270.343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99418" y="0"/>
            <a:ext cx="487363" cy="487363"/>
          </a:xfrm>
          <a:prstGeom prst="rect">
            <a:avLst/>
          </a:prstGeom>
        </p:spPr>
      </p:pic>
      <p:pic>
        <p:nvPicPr>
          <p:cNvPr id="12" name="Track 012">
            <a:hlinkClick r:id="" action="ppaction://media"/>
            <a:extLst>
              <a:ext uri="{FF2B5EF4-FFF2-40B4-BE49-F238E27FC236}">
                <a16:creationId xmlns:a16="http://schemas.microsoft.com/office/drawing/2014/main" id="{D5A8B21A-07BB-4771-AAB2-EF6D149245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178" end="8417.34369999999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99418" y="487363"/>
            <a:ext cx="487363" cy="487363"/>
          </a:xfrm>
          <a:prstGeom prst="rect">
            <a:avLst/>
          </a:prstGeom>
        </p:spPr>
      </p:pic>
      <p:pic>
        <p:nvPicPr>
          <p:cNvPr id="14" name="Track 012">
            <a:hlinkClick r:id="" action="ppaction://media"/>
            <a:extLst>
              <a:ext uri="{FF2B5EF4-FFF2-40B4-BE49-F238E27FC236}">
                <a16:creationId xmlns:a16="http://schemas.microsoft.com/office/drawing/2014/main" id="{AECEC365-31AC-4E5F-8F1B-D2869568AF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914" end="5642.343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02953" y="980775"/>
            <a:ext cx="487363" cy="487363"/>
          </a:xfrm>
          <a:prstGeom prst="rect">
            <a:avLst/>
          </a:prstGeom>
        </p:spPr>
      </p:pic>
      <p:pic>
        <p:nvPicPr>
          <p:cNvPr id="15" name="Track 012">
            <a:hlinkClick r:id="" action="ppaction://media"/>
            <a:extLst>
              <a:ext uri="{FF2B5EF4-FFF2-40B4-BE49-F238E27FC236}">
                <a16:creationId xmlns:a16="http://schemas.microsoft.com/office/drawing/2014/main" id="{7EDB209F-ED49-45BE-8631-DCAFF80179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821" end="2874.343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99418" y="1525625"/>
            <a:ext cx="487363" cy="48736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A25A0CD-AEB8-4751-B13D-E94A71BF1FAE}"/>
              </a:ext>
            </a:extLst>
          </p:cNvPr>
          <p:cNvSpPr/>
          <p:nvPr/>
        </p:nvSpPr>
        <p:spPr>
          <a:xfrm>
            <a:off x="4251960" y="6057899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008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2EE8E2AE-50C9-4AB1-B24D-69FE07F65F26}"/>
              </a:ext>
            </a:extLst>
          </p:cNvPr>
          <p:cNvSpPr/>
          <p:nvPr/>
        </p:nvSpPr>
        <p:spPr>
          <a:xfrm rot="5400000">
            <a:off x="4436795" y="6221595"/>
            <a:ext cx="365760" cy="338953"/>
          </a:xfrm>
          <a:prstGeom prst="triangle">
            <a:avLst/>
          </a:prstGeom>
          <a:solidFill>
            <a:srgbClr val="008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901E85-44BC-4207-948E-784DA1A232D3}"/>
              </a:ext>
            </a:extLst>
          </p:cNvPr>
          <p:cNvGrpSpPr/>
          <p:nvPr/>
        </p:nvGrpSpPr>
        <p:grpSpPr>
          <a:xfrm rot="5400000">
            <a:off x="4363177" y="6203199"/>
            <a:ext cx="417647" cy="349480"/>
            <a:chOff x="4333009" y="4935682"/>
            <a:chExt cx="417647" cy="349480"/>
          </a:xfrm>
        </p:grpSpPr>
        <p:sp>
          <p:nvSpPr>
            <p:cNvPr id="19" name="Minus Sign 18">
              <a:extLst>
                <a:ext uri="{FF2B5EF4-FFF2-40B4-BE49-F238E27FC236}">
                  <a16:creationId xmlns:a16="http://schemas.microsoft.com/office/drawing/2014/main" id="{BFF665A8-8E76-46C1-B338-044016DC3D49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inus Sign 19">
              <a:extLst>
                <a:ext uri="{FF2B5EF4-FFF2-40B4-BE49-F238E27FC236}">
                  <a16:creationId xmlns:a16="http://schemas.microsoft.com/office/drawing/2014/main" id="{B3695024-EE07-46AF-8DAE-727380B52E9B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Track 012">
            <a:hlinkClick r:id="" action="ppaction://media"/>
            <a:extLst>
              <a:ext uri="{FF2B5EF4-FFF2-40B4-BE49-F238E27FC236}">
                <a16:creationId xmlns:a16="http://schemas.microsoft.com/office/drawing/2014/main" id="{D4F955CE-BDCE-454C-BCC0-5EC1DAB88D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29" end="2874.343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99417" y="20704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699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193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200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2000" fill="hold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2000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70" y="126543"/>
            <a:ext cx="2906457" cy="3623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244">
            <a:off x="3068000" y="2126"/>
            <a:ext cx="2775950" cy="3460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4" y="385044"/>
            <a:ext cx="2410363" cy="24860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99432" y="3108204"/>
            <a:ext cx="1714256" cy="641592"/>
            <a:chOff x="1406977" y="3691352"/>
            <a:chExt cx="1714256" cy="641592"/>
          </a:xfrm>
        </p:grpSpPr>
        <p:sp>
          <p:nvSpPr>
            <p:cNvPr id="6" name="Rounded Rectangle 5"/>
            <p:cNvSpPr/>
            <p:nvPr/>
          </p:nvSpPr>
          <p:spPr>
            <a:xfrm>
              <a:off x="1406977" y="3691352"/>
              <a:ext cx="1708478" cy="641592"/>
            </a:xfrm>
            <a:prstGeom prst="roundRect">
              <a:avLst>
                <a:gd name="adj" fmla="val 32594"/>
              </a:avLst>
            </a:prstGeom>
            <a:solidFill>
              <a:srgbClr val="FFD64F"/>
            </a:solidFill>
            <a:ln>
              <a:solidFill>
                <a:srgbClr val="FFD6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06977" y="3724263"/>
              <a:ext cx="17142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</a:t>
              </a:r>
              <a:r>
                <a:rPr lang="en-US" sz="30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ail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89587" y="3108204"/>
            <a:ext cx="1564826" cy="641592"/>
            <a:chOff x="1406977" y="3691352"/>
            <a:chExt cx="1564826" cy="641592"/>
          </a:xfrm>
          <a:solidFill>
            <a:srgbClr val="FFD64F"/>
          </a:solidFill>
        </p:grpSpPr>
        <p:sp>
          <p:nvSpPr>
            <p:cNvPr id="9" name="Rounded Rectangle 8"/>
            <p:cNvSpPr/>
            <p:nvPr/>
          </p:nvSpPr>
          <p:spPr>
            <a:xfrm>
              <a:off x="1406977" y="3691352"/>
              <a:ext cx="1564826" cy="641592"/>
            </a:xfrm>
            <a:prstGeom prst="roundRect">
              <a:avLst>
                <a:gd name="adj" fmla="val 32594"/>
              </a:avLst>
            </a:prstGeom>
            <a:grpFill/>
            <a:ln>
              <a:solidFill>
                <a:srgbClr val="FFD6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7741" y="3735149"/>
              <a:ext cx="13232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</a:t>
              </a:r>
              <a:r>
                <a:rPr lang="en-US" sz="3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and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97579" y="3108204"/>
            <a:ext cx="1564826" cy="641592"/>
            <a:chOff x="1406977" y="3691352"/>
            <a:chExt cx="1564826" cy="641592"/>
          </a:xfrm>
          <a:solidFill>
            <a:srgbClr val="FFD64F"/>
          </a:solidFill>
        </p:grpSpPr>
        <p:sp>
          <p:nvSpPr>
            <p:cNvPr id="12" name="Rounded Rectangle 11"/>
            <p:cNvSpPr/>
            <p:nvPr/>
          </p:nvSpPr>
          <p:spPr>
            <a:xfrm>
              <a:off x="1406977" y="3691352"/>
              <a:ext cx="1564826" cy="641592"/>
            </a:xfrm>
            <a:prstGeom prst="roundRect">
              <a:avLst>
                <a:gd name="adj" fmla="val 32594"/>
              </a:avLst>
            </a:prstGeom>
            <a:grpFill/>
            <a:ln>
              <a:solidFill>
                <a:srgbClr val="FFD6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93631" y="3724263"/>
              <a:ext cx="1267137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</a:t>
              </a:r>
              <a:r>
                <a:rPr lang="en-US" sz="30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ea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15929" y="3425778"/>
            <a:ext cx="1360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</a:p>
        </p:txBody>
      </p:sp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" y="5312227"/>
            <a:ext cx="1230087" cy="12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2" y="294392"/>
            <a:ext cx="712131" cy="728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2525" y="278504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Point and say.</a:t>
            </a:r>
            <a:endParaRPr lang="en-US" sz="24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02" y="740169"/>
            <a:ext cx="950039" cy="468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15" y="587159"/>
            <a:ext cx="1154344" cy="13307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4091" y="2369705"/>
            <a:ext cx="1912669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36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ail</a:t>
            </a:r>
            <a:endParaRPr lang="en-US" sz="36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3620" y="5206776"/>
            <a:ext cx="1912669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36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ea</a:t>
            </a:r>
            <a:endParaRPr lang="en-US" sz="36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002" y="2380591"/>
            <a:ext cx="1912669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36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and</a:t>
            </a:r>
            <a:endParaRPr lang="en-US" sz="36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" y="5312227"/>
            <a:ext cx="1230087" cy="12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56"/>
            <a:ext cx="9144000" cy="6886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684">
            <a:off x="2479085" y="1927682"/>
            <a:ext cx="4157926" cy="5183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59" y="2257897"/>
            <a:ext cx="4320758" cy="5386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17" y="1907455"/>
            <a:ext cx="5064827" cy="52238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61718" y="1990425"/>
            <a:ext cx="2377440" cy="4708981"/>
            <a:chOff x="6830561" y="1581485"/>
            <a:chExt cx="2377440" cy="4708981"/>
          </a:xfrm>
        </p:grpSpPr>
        <p:sp>
          <p:nvSpPr>
            <p:cNvPr id="7" name="Rounded Rectangle 6"/>
            <p:cNvSpPr/>
            <p:nvPr/>
          </p:nvSpPr>
          <p:spPr>
            <a:xfrm>
              <a:off x="6830561" y="2521218"/>
              <a:ext cx="2377440" cy="3625358"/>
            </a:xfrm>
            <a:prstGeom prst="roundRect">
              <a:avLst/>
            </a:prstGeom>
            <a:solidFill>
              <a:srgbClr val="00A498"/>
            </a:solidFill>
            <a:ln>
              <a:solidFill>
                <a:srgbClr val="00A4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0365" y="1581485"/>
              <a:ext cx="1360714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0">
                  <a:solidFill>
                    <a:schemeClr val="bg1"/>
                  </a:solidFill>
                  <a:latin typeface="Comic Sans MS" panose="030F0702030302020204" pitchFamily="66" charset="0"/>
                </a:rPr>
                <a:t>s</a:t>
              </a:r>
              <a:endParaRPr lang="en-US" sz="30000" b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5818" y="783786"/>
            <a:ext cx="7054948" cy="95345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Time to say goodbye!</a:t>
            </a: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" y="5312227"/>
            <a:ext cx="1230087" cy="12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4ECC825-31F3-40A4-8DE6-C935C710B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78" y="3149928"/>
            <a:ext cx="2092631" cy="2942399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45B74F-FE37-4B40-A57A-B80E7B3CFE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7" y="3113860"/>
            <a:ext cx="2092400" cy="2977757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571F50-A601-43ED-BA26-2F7DC7480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29" y="3153975"/>
            <a:ext cx="2107022" cy="2958603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7502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7882 -4.81481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7882 -2.96296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07882 -2.59259E-6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38</Words>
  <Application>Microsoft Office PowerPoint</Application>
  <PresentationFormat>On-screen Show (4:3)</PresentationFormat>
  <Paragraphs>18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15</cp:revision>
  <dcterms:created xsi:type="dcterms:W3CDTF">2021-02-22T07:35:11Z</dcterms:created>
  <dcterms:modified xsi:type="dcterms:W3CDTF">2021-05-15T18:26:17Z</dcterms:modified>
</cp:coreProperties>
</file>