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08" r:id="rId2"/>
    <p:sldMasterId id="2147483820" r:id="rId3"/>
    <p:sldMasterId id="2147483832" r:id="rId4"/>
    <p:sldMasterId id="2147483845" r:id="rId5"/>
    <p:sldMasterId id="2147483857" r:id="rId6"/>
  </p:sldMasterIdLst>
  <p:notesMasterIdLst>
    <p:notesMasterId r:id="rId40"/>
  </p:notesMasterIdLst>
  <p:sldIdLst>
    <p:sldId id="302" r:id="rId7"/>
    <p:sldId id="289" r:id="rId8"/>
    <p:sldId id="308" r:id="rId9"/>
    <p:sldId id="292" r:id="rId10"/>
    <p:sldId id="27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96" r:id="rId21"/>
    <p:sldId id="305" r:id="rId22"/>
    <p:sldId id="260" r:id="rId23"/>
    <p:sldId id="259" r:id="rId24"/>
    <p:sldId id="306" r:id="rId25"/>
    <p:sldId id="262" r:id="rId26"/>
    <p:sldId id="309" r:id="rId27"/>
    <p:sldId id="310" r:id="rId28"/>
    <p:sldId id="311" r:id="rId29"/>
    <p:sldId id="312" r:id="rId30"/>
    <p:sldId id="313" r:id="rId31"/>
    <p:sldId id="314" r:id="rId32"/>
    <p:sldId id="307" r:id="rId33"/>
    <p:sldId id="280" r:id="rId34"/>
    <p:sldId id="286" r:id="rId35"/>
    <p:sldId id="281" r:id="rId36"/>
    <p:sldId id="288" r:id="rId37"/>
    <p:sldId id="282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99CC"/>
    <a:srgbClr val="F3D49B"/>
    <a:srgbClr val="3598DB"/>
    <a:srgbClr val="297FB8"/>
    <a:srgbClr val="FFA541"/>
    <a:srgbClr val="178C83"/>
    <a:srgbClr val="E1DFE2"/>
    <a:srgbClr val="FFB962"/>
    <a:srgbClr val="E4E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696" y="-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3F37F-B4FB-44AD-9213-87DE7EC5655A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F11C7-ADEC-4143-8824-B5FF9737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8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20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6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61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52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7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6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22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3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41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6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8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15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3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08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9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542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62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80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65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92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31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92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22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0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35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47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02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21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04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8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37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58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ACDDDB2-4068-7EC5-7EF5-74F33A128976}"/>
              </a:ext>
            </a:extLst>
          </p:cNvPr>
          <p:cNvSpPr/>
          <p:nvPr userDrawn="1"/>
        </p:nvSpPr>
        <p:spPr>
          <a:xfrm>
            <a:off x="469558" y="337751"/>
            <a:ext cx="11318789" cy="6236044"/>
          </a:xfrm>
          <a:prstGeom prst="roundRect">
            <a:avLst>
              <a:gd name="adj" fmla="val 9138"/>
            </a:avLst>
          </a:prstGeom>
          <a:solidFill>
            <a:srgbClr val="14744A">
              <a:alpha val="80000"/>
            </a:srgbClr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C1A204-AE30-EAE2-AF90-8FFE5CD5C4C6}"/>
              </a:ext>
            </a:extLst>
          </p:cNvPr>
          <p:cNvSpPr/>
          <p:nvPr userDrawn="1"/>
        </p:nvSpPr>
        <p:spPr>
          <a:xfrm>
            <a:off x="502509" y="691979"/>
            <a:ext cx="11285839" cy="1079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1990100-80EE-B6F2-913B-411C95C9F89A}"/>
              </a:ext>
            </a:extLst>
          </p:cNvPr>
          <p:cNvSpPr/>
          <p:nvPr userDrawn="1"/>
        </p:nvSpPr>
        <p:spPr>
          <a:xfrm>
            <a:off x="1169774" y="2413686"/>
            <a:ext cx="10206681" cy="3987114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06C0EF69-B840-7334-8948-278EC98FBA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0532" y="1771135"/>
            <a:ext cx="3205163" cy="177976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487FFF-7A62-7CF1-61AE-5184C9EF16A0}"/>
              </a:ext>
            </a:extLst>
          </p:cNvPr>
          <p:cNvSpPr/>
          <p:nvPr userDrawn="1"/>
        </p:nvSpPr>
        <p:spPr>
          <a:xfrm>
            <a:off x="720811" y="782595"/>
            <a:ext cx="897924" cy="897924"/>
          </a:xfrm>
          <a:prstGeom prst="ellipse">
            <a:avLst/>
          </a:prstGeom>
          <a:solidFill>
            <a:srgbClr val="1C7649"/>
          </a:solidFill>
          <a:ln w="3810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1C76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3B8B6D2-1824-0376-8ABE-AD02487EAD36}"/>
              </a:ext>
            </a:extLst>
          </p:cNvPr>
          <p:cNvSpPr/>
          <p:nvPr userDrawn="1"/>
        </p:nvSpPr>
        <p:spPr>
          <a:xfrm>
            <a:off x="10585623" y="782595"/>
            <a:ext cx="1005016" cy="897924"/>
          </a:xfrm>
          <a:prstGeom prst="roundRect">
            <a:avLst/>
          </a:prstGeom>
          <a:solidFill>
            <a:srgbClr val="1C764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FF5128E-632E-535B-A352-CB683F0E3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67" y="691979"/>
            <a:ext cx="1079156" cy="10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5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96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4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82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70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51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9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8819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26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09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3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6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6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31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68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12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39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53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6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83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363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29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88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4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4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1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0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70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801" r:id="rId2"/>
    <p:sldLayoutId id="214748388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4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7.wav"/><Relationship Id="rId9" Type="http://schemas.openxmlformats.org/officeDocument/2006/relationships/image" Target="../media/image16.png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33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jpe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16.png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12" Type="http://schemas.microsoft.com/office/2007/relationships/hdphoto" Target="../media/hdphoto4.wdp"/><Relationship Id="rId2" Type="http://schemas.openxmlformats.org/officeDocument/2006/relationships/audio" Target="../media/media7.mp3"/><Relationship Id="rId16" Type="http://schemas.openxmlformats.org/officeDocument/2006/relationships/image" Target="../media/image21.pn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19.gif"/><Relationship Id="rId10" Type="http://schemas.openxmlformats.org/officeDocument/2006/relationships/image" Target="../media/image16.png"/><Relationship Id="rId4" Type="http://schemas.openxmlformats.org/officeDocument/2006/relationships/audio" Target="../media/audio9.wav"/><Relationship Id="rId9" Type="http://schemas.microsoft.com/office/2007/relationships/hdphoto" Target="../media/hdphoto2.wdp"/><Relationship Id="rId1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Relationship Id="rId1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39.gif"/><Relationship Id="rId2" Type="http://schemas.openxmlformats.org/officeDocument/2006/relationships/audio" Target="../media/media9.mp3"/><Relationship Id="rId16" Type="http://schemas.openxmlformats.org/officeDocument/2006/relationships/image" Target="../media/image21.png"/><Relationship Id="rId1" Type="http://schemas.microsoft.com/office/2007/relationships/media" Target="../media/media9.mp3"/><Relationship Id="rId6" Type="http://schemas.openxmlformats.org/officeDocument/2006/relationships/image" Target="../media/image38.jpe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audio" Target="../media/audio11.wav"/><Relationship Id="rId9" Type="http://schemas.openxmlformats.org/officeDocument/2006/relationships/image" Target="../media/image16.png"/><Relationship Id="rId1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8.wdp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21.png"/><Relationship Id="rId5" Type="http://schemas.openxmlformats.org/officeDocument/2006/relationships/image" Target="../media/image42.jpeg"/><Relationship Id="rId10" Type="http://schemas.openxmlformats.org/officeDocument/2006/relationships/image" Target="../media/image46.png"/><Relationship Id="rId4" Type="http://schemas.openxmlformats.org/officeDocument/2006/relationships/audio" Target="../media/audio12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7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0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21.pn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58.jpe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eg"/><Relationship Id="rId11" Type="http://schemas.openxmlformats.org/officeDocument/2006/relationships/image" Target="../media/image21.png"/><Relationship Id="rId5" Type="http://schemas.openxmlformats.org/officeDocument/2006/relationships/audio" Target="../media/audio15.wav"/><Relationship Id="rId10" Type="http://schemas.openxmlformats.org/officeDocument/2006/relationships/image" Target="../media/image61.png"/><Relationship Id="rId4" Type="http://schemas.openxmlformats.org/officeDocument/2006/relationships/audio" Target="../media/audio14.wav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2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eg"/><Relationship Id="rId11" Type="http://schemas.openxmlformats.org/officeDocument/2006/relationships/image" Target="../media/image21.png"/><Relationship Id="rId5" Type="http://schemas.openxmlformats.org/officeDocument/2006/relationships/audio" Target="../media/audio15.wav"/><Relationship Id="rId10" Type="http://schemas.openxmlformats.org/officeDocument/2006/relationships/image" Target="../media/image61.png"/><Relationship Id="rId4" Type="http://schemas.openxmlformats.org/officeDocument/2006/relationships/audio" Target="../media/audio14.wav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4.gif"/><Relationship Id="rId5" Type="http://schemas.openxmlformats.org/officeDocument/2006/relationships/image" Target="../media/image21.png"/><Relationship Id="rId4" Type="http://schemas.openxmlformats.org/officeDocument/2006/relationships/audio" Target="../media/audio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microsoft.com/office/2007/relationships/hdphoto" Target="../media/hdphoto1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9.png"/><Relationship Id="rId5" Type="http://schemas.microsoft.com/office/2007/relationships/hdphoto" Target="../media/hdphoto10.wdp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1.png"/><Relationship Id="rId3" Type="http://schemas.openxmlformats.org/officeDocument/2006/relationships/image" Target="../media/image67.gif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9.png"/><Relationship Id="rId11" Type="http://schemas.openxmlformats.org/officeDocument/2006/relationships/image" Target="../media/image70.png"/><Relationship Id="rId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image" Target="../media/image68.png"/><Relationship Id="rId9" Type="http://schemas.openxmlformats.org/officeDocument/2006/relationships/image" Target="../media/image45.png"/><Relationship Id="rId1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1.png"/><Relationship Id="rId4" Type="http://schemas.openxmlformats.org/officeDocument/2006/relationships/image" Target="../media/image7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6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73.jpeg"/><Relationship Id="rId4" Type="http://schemas.openxmlformats.org/officeDocument/2006/relationships/audio" Target="../media/audio13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10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7.gif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10.xml"/><Relationship Id="rId7" Type="http://schemas.microsoft.com/office/2007/relationships/hdphoto" Target="../media/hdphoto6.wdp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6" Type="http://schemas.openxmlformats.org/officeDocument/2006/relationships/image" Target="../media/image21.png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rge Popcorn Clip Art Free PNG Image｜Illus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5" y="864564"/>
            <a:ext cx="3953005" cy="3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001945" y="908957"/>
            <a:ext cx="10727904" cy="5486400"/>
            <a:chOff x="-4249838" y="1419696"/>
            <a:chExt cx="10727904" cy="5486400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59455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338725"/>
                <a:ext cx="2305459" cy="4495800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486400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46" y="481757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i.pinimg.com/originals/02/e8/47/02e8477de880892748c5c0748417b84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69" y="5373487"/>
            <a:ext cx="2094571" cy="15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816005" y="5089496"/>
            <a:ext cx="3085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popcorn</a:t>
            </a:r>
          </a:p>
        </p:txBody>
      </p:sp>
      <p:pic>
        <p:nvPicPr>
          <p:cNvPr id="2" name="popco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4680" y="151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2.77778E-6 -0.03495 0.06319 -0.06204 0.14045 -0.06204 C 0.22031 -0.06204 0.28385 -0.03495 0.28385 -7.40741E-7 C 0.28385 0.03495 0.34774 0.06204 0.42725 0.06204 C 0.50451 0.06204 0.56909 0.03495 0.56909 -7.40741E-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asta Clipart Images – Browse 4,322 Stock Photos, Vectors, and Video | 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5" y="1566735"/>
            <a:ext cx="3488880" cy="29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500909" y="1258618"/>
            <a:ext cx="11563350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66457"/>
                    <a:ext cx="5154949" cy="7071502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443" y="488434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34/f1/8b/34f18ba88977650fb7c931ce5af6c10c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610" y="5421609"/>
            <a:ext cx="1436390" cy="14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01598" y="-990531"/>
            <a:ext cx="12192000" cy="3215923"/>
            <a:chOff x="-107675" y="-990531"/>
            <a:chExt cx="9404163" cy="3215923"/>
          </a:xfrm>
        </p:grpSpPr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/>
          <p:cNvSpPr txBox="1"/>
          <p:nvPr/>
        </p:nvSpPr>
        <p:spPr>
          <a:xfrm>
            <a:off x="5407381" y="4839533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pasta</a:t>
            </a:r>
          </a:p>
        </p:txBody>
      </p:sp>
      <p:pic>
        <p:nvPicPr>
          <p:cNvPr id="2" name="pas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56389" y="32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C 5.55556E-7 -0.03495 0.07326 -0.06203 0.16319 -0.06203 C 0.25608 -0.06203 0.33003 -0.03495 0.33003 -4.44444E-6 C 0.33003 0.03496 0.40451 0.06204 0.49687 0.06204 C 0.58698 0.06204 0.6625 0.03496 0.6625 -4.44444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zza Clipart Images | Free Photos, PNG Stickers, Wallpapers &amp; Backgrounds  - rawpixel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5750" l="4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34" y="1178115"/>
            <a:ext cx="35972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4053214" y="538546"/>
            <a:ext cx="11819172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66457"/>
                    <a:ext cx="5154949" cy="7071502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59455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396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41" y="4825358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a4/84/8e/a4848e1a3e4567cf89ce32a4b9481144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91" y="5052196"/>
            <a:ext cx="1884229" cy="18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/>
          <p:cNvSpPr txBox="1"/>
          <p:nvPr/>
        </p:nvSpPr>
        <p:spPr>
          <a:xfrm>
            <a:off x="5554675" y="4985242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pizza</a:t>
            </a:r>
          </a:p>
        </p:txBody>
      </p:sp>
      <p:pic>
        <p:nvPicPr>
          <p:cNvPr id="2" name="piz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23282" y="5871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3.88889E-6 -0.03495 0.05781 -0.06203 0.12847 -0.06203 C 0.20156 -0.06203 0.25972 -0.03495 0.25972 -2.59259E-6 C 0.25972 0.03496 0.3184 0.06204 0.39097 0.06204 C 0.4618 0.06204 0.52118 0.03496 0.52118 -2.59259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ute Milk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32" y="1015200"/>
            <a:ext cx="4006535" cy="40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707830" y="859441"/>
            <a:ext cx="10727904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338725"/>
                <a:ext cx="2305459" cy="4776326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396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22" y="4897099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i.pinimg.com/originals/8f/b6/05/8fb605effe1f8cab39112b348d681bfd.gif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340" y="5408974"/>
            <a:ext cx="1504660" cy="15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47749" y="5021735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milk</a:t>
            </a:r>
          </a:p>
        </p:txBody>
      </p:sp>
      <p:pic>
        <p:nvPicPr>
          <p:cNvPr id="2" name="mi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7334" y="23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C 2.77778E-6 -0.03496 0.05781 -0.06204 0.12847 -0.06204 C 0.20156 -0.06204 0.25972 -0.03496 0.25972 3.7037E-6 C 0.25972 0.03495 0.3184 0.06203 0.39097 0.06203 C 0.4618 0.06203 0.52118 0.03495 0.52118 3.703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ree water bottle, Download Free water bottle png images, Free ClipArts on 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50" y="1440175"/>
            <a:ext cx="1067490" cy="29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059625" y="606272"/>
            <a:ext cx="10727904" cy="5645455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9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86" y="488354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3d/3c/b1/3d3cb1090cb648efa2c55d542ae5d49d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11" y="7388286"/>
            <a:ext cx="1033265" cy="101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93/5e/f3/935ef3e9c164fe37ddde01ccd8cec4ba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51" y="5147487"/>
            <a:ext cx="1744249" cy="17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100" y="-990531"/>
            <a:ext cx="12136900" cy="3215923"/>
            <a:chOff x="-107675" y="-990531"/>
            <a:chExt cx="9404163" cy="3215923"/>
          </a:xfrm>
        </p:grpSpPr>
        <p:pic>
          <p:nvPicPr>
            <p:cNvPr id="3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5398370" y="4950567"/>
            <a:ext cx="2265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3" name="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92745" y="169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-0.03496 0.05781 -0.06204 0.12847 -0.06204 C 0.20156 -0.06204 0.25972 -0.03496 0.25972 1.85185E-6 C 0.25972 0.03495 0.3184 0.06204 0.39097 0.06204 C 0.46181 0.06204 0.52118 0.03495 0.52118 1.85185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26" y="618404"/>
            <a:ext cx="7366716" cy="56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4765" y="2315122"/>
            <a:ext cx="6691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smtClean="0">
                <a:solidFill>
                  <a:srgbClr val="E1763B"/>
                </a:solidFill>
                <a:latin typeface="Comic Sans MS" panose="030F0702030302020204" pitchFamily="66" charset="0"/>
              </a:rPr>
              <a:t>1. Listen </a:t>
            </a: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871725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939" l="824" r="98847">
                        <a14:foregroundMark x1="48105" y1="32995" x2="56343" y2="89340"/>
                        <a14:foregroundMark x1="40362" y1="54315" x2="41516" y2="77157"/>
                        <a14:foregroundMark x1="46787" y1="14213" x2="52883" y2="14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759" y="5852174"/>
            <a:ext cx="3099169" cy="1005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07" y="1230166"/>
            <a:ext cx="3144311" cy="240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99">
            <a:off x="4624772" y="1246139"/>
            <a:ext cx="3078684" cy="2355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00" y="1219975"/>
            <a:ext cx="2150268" cy="24860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0173" y="3429000"/>
            <a:ext cx="1714256" cy="641592"/>
            <a:chOff x="1406977" y="3691352"/>
            <a:chExt cx="1714256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406977" y="3691352"/>
              <a:ext cx="1708478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6977" y="3724263"/>
              <a:ext cx="171425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uice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3588" y="3461911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7741" y="3735149"/>
              <a:ext cx="1323297" cy="553998"/>
            </a:xfrm>
            <a:prstGeom prst="rect">
              <a:avLst/>
            </a:prstGeom>
            <a:grpFill/>
            <a:ln>
              <a:solidFill>
                <a:srgbClr val="FFD64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elly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09303" y="3461911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93631" y="3724263"/>
              <a:ext cx="1267137" cy="553998"/>
            </a:xfrm>
            <a:prstGeom prst="rect">
              <a:avLst/>
            </a:prstGeom>
            <a:grpFill/>
            <a:ln>
              <a:solidFill>
                <a:srgbClr val="FFD64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am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81603" y="3706000"/>
            <a:ext cx="13607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FF0000"/>
                </a:solidFill>
              </a:rPr>
              <a:t>j</a:t>
            </a:r>
          </a:p>
        </p:txBody>
      </p:sp>
      <p:pic>
        <p:nvPicPr>
          <p:cNvPr id="16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624" y="2189422"/>
            <a:ext cx="487363" cy="487363"/>
          </a:xfrm>
          <a:prstGeom prst="rect">
            <a:avLst/>
          </a:prstGeom>
        </p:spPr>
      </p:pic>
      <p:pic>
        <p:nvPicPr>
          <p:cNvPr id="17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9343" y="496488"/>
            <a:ext cx="487363" cy="487363"/>
          </a:xfrm>
          <a:prstGeom prst="rect">
            <a:avLst/>
          </a:prstGeom>
        </p:spPr>
      </p:pic>
      <p:pic>
        <p:nvPicPr>
          <p:cNvPr id="18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627" y="1068886"/>
            <a:ext cx="487363" cy="487363"/>
          </a:xfrm>
          <a:prstGeom prst="rect">
            <a:avLst/>
          </a:prstGeom>
        </p:spPr>
      </p:pic>
      <p:pic>
        <p:nvPicPr>
          <p:cNvPr id="19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5" y="31266"/>
            <a:ext cx="727668" cy="760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6673" y="3482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repeat.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67" y="471508"/>
            <a:ext cx="950039" cy="512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15" y="632185"/>
            <a:ext cx="1154344" cy="1240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0960" y="508173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0485" y="5404898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07099" y="3689846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E8C76E4-73DF-47C6-B85A-1FC885DD6ED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" panose="02040604050505020304" pitchFamily="18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xmlns="" id="{268D8F77-BBD9-406B-87A0-A373F28EE804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" panose="020406040505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02DF861-5905-4C26-82BC-65469EDE88FF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xmlns="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xmlns="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</p:grpSp>
      <p:pic>
        <p:nvPicPr>
          <p:cNvPr id="3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4" y="2189422"/>
            <a:ext cx="487363" cy="487363"/>
          </a:xfrm>
          <a:prstGeom prst="rect">
            <a:avLst/>
          </a:prstGeom>
        </p:spPr>
      </p:pic>
      <p:pic>
        <p:nvPicPr>
          <p:cNvPr id="18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9343" y="496488"/>
            <a:ext cx="487363" cy="487363"/>
          </a:xfrm>
          <a:prstGeom prst="rect">
            <a:avLst/>
          </a:prstGeom>
        </p:spPr>
      </p:pic>
      <p:pic>
        <p:nvPicPr>
          <p:cNvPr id="19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7" y="1068886"/>
            <a:ext cx="487363" cy="487363"/>
          </a:xfrm>
          <a:prstGeom prst="rect">
            <a:avLst/>
          </a:prstGeom>
        </p:spPr>
      </p:pic>
      <p:pic>
        <p:nvPicPr>
          <p:cNvPr id="20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  <p:pic>
        <p:nvPicPr>
          <p:cNvPr id="21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2C2AE350-3124-4128-BAAC-58FAC68518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012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4" y="2822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6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0384" y="2301267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smtClean="0">
                <a:solidFill>
                  <a:srgbClr val="E1763B"/>
                </a:solidFill>
                <a:latin typeface="Comic Sans MS" panose="030F0702030302020204" pitchFamily="66" charset="0"/>
              </a:rPr>
              <a:t>2.Point </a:t>
            </a: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and say.</a:t>
            </a:r>
          </a:p>
        </p:txBody>
      </p:sp>
    </p:spTree>
    <p:extLst>
      <p:ext uri="{BB962C8B-B14F-4D97-AF65-F5344CB8AC3E}">
        <p14:creationId xmlns:p14="http://schemas.microsoft.com/office/powerpoint/2010/main" val="913101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3600" b="1" dirty="0">
                <a:solidFill>
                  <a:srgbClr val="FFFFFF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4800" b="1" dirty="0">
                <a:solidFill>
                  <a:srgbClr val="FFFFFF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609741" y="3181243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2800">
                <a:solidFill>
                  <a:srgbClr val="FFFF00"/>
                </a:solidFill>
                <a:latin typeface="Century" panose="02040604050505020304" pitchFamily="18" charset="0"/>
              </a:rPr>
              <a:t>Lesson </a:t>
            </a:r>
            <a:r>
              <a:rPr lang="pt-PT" sz="2800" smtClean="0">
                <a:solidFill>
                  <a:srgbClr val="FFFF00"/>
                </a:solidFill>
                <a:latin typeface="Century" panose="02040604050505020304" pitchFamily="18" charset="0"/>
              </a:rPr>
              <a:t>1 + Lesson 2</a:t>
            </a:r>
            <a:endParaRPr lang="pt-PT" sz="28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062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29" y="63560"/>
            <a:ext cx="712131" cy="72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0870" y="63560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Point and say.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5" y="525225"/>
            <a:ext cx="950039" cy="468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15" y="632185"/>
            <a:ext cx="1154344" cy="1240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0960" y="508173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0485" y="5404898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entury" panose="020406040505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7099" y="3689846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</a:t>
            </a:r>
          </a:p>
        </p:txBody>
      </p:sp>
      <p:pic>
        <p:nvPicPr>
          <p:cNvPr id="14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39" y="422460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08" y="5544604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81" y="572281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295" y="1490169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68522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3. Listen </a:t>
            </a: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 chant</a:t>
            </a:r>
          </a:p>
        </p:txBody>
      </p:sp>
    </p:spTree>
    <p:extLst>
      <p:ext uri="{BB962C8B-B14F-4D97-AF65-F5344CB8AC3E}">
        <p14:creationId xmlns:p14="http://schemas.microsoft.com/office/powerpoint/2010/main" val="40298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4708817" cy="6839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1" y="185369"/>
            <a:ext cx="851005" cy="748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3659" y="272713"/>
            <a:ext cx="365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chant.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01" y="683264"/>
            <a:ext cx="1309766" cy="5715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775960" y="6076187"/>
            <a:ext cx="772213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entury" panose="02040604050505020304" pitchFamily="18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95781" y="6204899"/>
            <a:ext cx="365760" cy="408924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" panose="020406040505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923251" y="6185416"/>
            <a:ext cx="417647" cy="421624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" panose="02040604050505020304" pitchFamily="18" charset="0"/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" panose="02040604050505020304" pitchFamily="18" charset="0"/>
              </a:endParaRPr>
            </a:p>
          </p:txBody>
        </p:sp>
      </p:grpSp>
      <p:pic>
        <p:nvPicPr>
          <p:cNvPr id="8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01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78374" y="229523"/>
            <a:ext cx="735441" cy="609600"/>
          </a:xfrm>
          <a:prstGeom prst="rect">
            <a:avLst/>
          </a:prstGeom>
        </p:spPr>
      </p:pic>
      <p:pic>
        <p:nvPicPr>
          <p:cNvPr id="21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00" end="25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4032" y="969063"/>
            <a:ext cx="735441" cy="609600"/>
          </a:xfrm>
          <a:prstGeom prst="rect">
            <a:avLst/>
          </a:prstGeom>
        </p:spPr>
      </p:pic>
      <p:pic>
        <p:nvPicPr>
          <p:cNvPr id="22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0" end="213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1740304"/>
            <a:ext cx="735441" cy="609600"/>
          </a:xfrm>
          <a:prstGeom prst="rect">
            <a:avLst/>
          </a:prstGeom>
        </p:spPr>
      </p:pic>
      <p:pic>
        <p:nvPicPr>
          <p:cNvPr id="23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00" end="16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2542160"/>
            <a:ext cx="735441" cy="609600"/>
          </a:xfrm>
          <a:prstGeom prst="rect">
            <a:avLst/>
          </a:prstGeom>
        </p:spPr>
      </p:pic>
      <p:pic>
        <p:nvPicPr>
          <p:cNvPr id="24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00" end="126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4031" y="3376749"/>
            <a:ext cx="735441" cy="609600"/>
          </a:xfrm>
          <a:prstGeom prst="rect">
            <a:avLst/>
          </a:prstGeom>
        </p:spPr>
      </p:pic>
      <p:pic>
        <p:nvPicPr>
          <p:cNvPr id="25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00" end="7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4118823"/>
            <a:ext cx="735441" cy="609600"/>
          </a:xfrm>
          <a:prstGeom prst="rect">
            <a:avLst/>
          </a:prstGeom>
        </p:spPr>
      </p:pic>
      <p:pic>
        <p:nvPicPr>
          <p:cNvPr id="26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4448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5038455"/>
            <a:ext cx="735441" cy="50008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45327" y="1740304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2345328" y="2251346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4484902-5EA5-4ACD-BF57-66E8FD81B0ED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D4B1AE-9EBB-49E1-A940-75868C295245}"/>
              </a:ext>
            </a:extLst>
          </p:cNvPr>
          <p:cNvSpPr txBox="1"/>
          <p:nvPr/>
        </p:nvSpPr>
        <p:spPr>
          <a:xfrm>
            <a:off x="2352277" y="448559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83C553-0A68-4098-A47A-35D90F773CAC}"/>
              </a:ext>
            </a:extLst>
          </p:cNvPr>
          <p:cNvSpPr txBox="1"/>
          <p:nvPr/>
        </p:nvSpPr>
        <p:spPr>
          <a:xfrm>
            <a:off x="2345927" y="499611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A7D560B-3276-4A62-9D8A-B3A2B57F959A}"/>
              </a:ext>
            </a:extLst>
          </p:cNvPr>
          <p:cNvSpPr txBox="1"/>
          <p:nvPr/>
        </p:nvSpPr>
        <p:spPr>
          <a:xfrm>
            <a:off x="2345327" y="1741060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8D24398-2B7B-4F66-9432-B9F12CF42722}"/>
              </a:ext>
            </a:extLst>
          </p:cNvPr>
          <p:cNvSpPr txBox="1"/>
          <p:nvPr/>
        </p:nvSpPr>
        <p:spPr>
          <a:xfrm>
            <a:off x="2345327" y="315176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A4E29A3-B103-4621-92C9-759A5D108F12}"/>
              </a:ext>
            </a:extLst>
          </p:cNvPr>
          <p:cNvSpPr txBox="1"/>
          <p:nvPr/>
        </p:nvSpPr>
        <p:spPr>
          <a:xfrm>
            <a:off x="2352277" y="448012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B41B50F-2099-41E0-BF60-105CE6959214}"/>
              </a:ext>
            </a:extLst>
          </p:cNvPr>
          <p:cNvSpPr txBox="1"/>
          <p:nvPr/>
        </p:nvSpPr>
        <p:spPr>
          <a:xfrm>
            <a:off x="2344727" y="499611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F25D6DA-B1CD-4103-BACC-4B043289DD82}"/>
              </a:ext>
            </a:extLst>
          </p:cNvPr>
          <p:cNvSpPr txBox="1"/>
          <p:nvPr/>
        </p:nvSpPr>
        <p:spPr>
          <a:xfrm>
            <a:off x="2345327" y="1741709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7E0369D-F00B-4358-B4AA-A37DF2F08649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AEB58C8-DABC-4625-B94A-EB01D9972561}"/>
              </a:ext>
            </a:extLst>
          </p:cNvPr>
          <p:cNvSpPr txBox="1"/>
          <p:nvPr/>
        </p:nvSpPr>
        <p:spPr>
          <a:xfrm>
            <a:off x="2352277" y="4483572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EAF3308-FFC1-4236-92DF-0CCA8BB56E24}"/>
              </a:ext>
            </a:extLst>
          </p:cNvPr>
          <p:cNvSpPr txBox="1"/>
          <p:nvPr/>
        </p:nvSpPr>
        <p:spPr>
          <a:xfrm>
            <a:off x="2345327" y="4997627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362188E-15C5-4261-B5B7-AE8A8E28EDC7}"/>
              </a:ext>
            </a:extLst>
          </p:cNvPr>
          <p:cNvSpPr txBox="1"/>
          <p:nvPr/>
        </p:nvSpPr>
        <p:spPr>
          <a:xfrm>
            <a:off x="2345327" y="1744045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D1AB6C6-021F-42BC-8A11-B3F7521A7BCF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5AACFD2-2162-4F32-B491-0F9D067D12EC}"/>
              </a:ext>
            </a:extLst>
          </p:cNvPr>
          <p:cNvSpPr txBox="1"/>
          <p:nvPr/>
        </p:nvSpPr>
        <p:spPr>
          <a:xfrm>
            <a:off x="2359227" y="448012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5E675D7-0F59-4118-B172-8328AF5378FC}"/>
              </a:ext>
            </a:extLst>
          </p:cNvPr>
          <p:cNvSpPr txBox="1"/>
          <p:nvPr/>
        </p:nvSpPr>
        <p:spPr>
          <a:xfrm>
            <a:off x="2352277" y="499898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2345327" y="3674980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2345327" y="3674398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2345327" y="3674980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2345327" y="3671528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</p:spTree>
    <p:extLst>
      <p:ext uri="{BB962C8B-B14F-4D97-AF65-F5344CB8AC3E}">
        <p14:creationId xmlns:p14="http://schemas.microsoft.com/office/powerpoint/2010/main" val="13574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7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3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76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19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63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707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2" grpId="0"/>
      <p:bldP spid="42" grpId="1"/>
      <p:bldP spid="42" grpId="2"/>
      <p:bldP spid="42" grpId="3"/>
      <p:bldP spid="43" grpId="0"/>
      <p:bldP spid="43" grpId="1"/>
      <p:bldP spid="44" grpId="0"/>
      <p:bldP spid="44" grpId="1"/>
      <p:bldP spid="44" grpId="2"/>
      <p:bldP spid="44" grpId="3"/>
      <p:bldP spid="45" grpId="0"/>
      <p:bldP spid="45" grpId="1"/>
      <p:bldP spid="45" grpId="2"/>
      <p:bldP spid="45" grpId="3"/>
      <p:bldP spid="46" grpId="0"/>
      <p:bldP spid="46" grpId="1"/>
      <p:bldP spid="46" grpId="2"/>
      <p:bldP spid="46" grpId="3"/>
      <p:bldP spid="47" grpId="0"/>
      <p:bldP spid="47" grpId="1"/>
      <p:bldP spid="47" grpId="2"/>
      <p:bldP spid="47" grpId="3"/>
      <p:bldP spid="49" grpId="0"/>
      <p:bldP spid="49" grpId="1"/>
      <p:bldP spid="51" grpId="0"/>
      <p:bldP spid="51" grpId="1"/>
      <p:bldP spid="56" grpId="0"/>
      <p:bldP spid="56" grpId="1"/>
      <p:bldP spid="56" grpId="2"/>
      <p:bldP spid="56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757798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4. Listen </a:t>
            </a: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 tick.</a:t>
            </a:r>
          </a:p>
        </p:txBody>
      </p:sp>
    </p:spTree>
    <p:extLst>
      <p:ext uri="{BB962C8B-B14F-4D97-AF65-F5344CB8AC3E}">
        <p14:creationId xmlns:p14="http://schemas.microsoft.com/office/powerpoint/2010/main" val="1529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6053DD-4088-4721-9AEF-8AEEA4DB8E5C}"/>
              </a:ext>
            </a:extLst>
          </p:cNvPr>
          <p:cNvGrpSpPr/>
          <p:nvPr/>
        </p:nvGrpSpPr>
        <p:grpSpPr>
          <a:xfrm>
            <a:off x="667091" y="1795281"/>
            <a:ext cx="5254170" cy="3073399"/>
            <a:chOff x="199381" y="1774372"/>
            <a:chExt cx="4310743" cy="2503486"/>
          </a:xfrm>
        </p:grpSpPr>
        <p:sp>
          <p:nvSpPr>
            <p:cNvPr id="6" name="Rounded Rectangle 5"/>
            <p:cNvSpPr/>
            <p:nvPr/>
          </p:nvSpPr>
          <p:spPr>
            <a:xfrm>
              <a:off x="199381" y="1774372"/>
              <a:ext cx="4310743" cy="2503486"/>
            </a:xfrm>
            <a:prstGeom prst="roundRect">
              <a:avLst/>
            </a:prstGeom>
            <a:solidFill>
              <a:srgbClr val="8BE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53" y="2058955"/>
              <a:ext cx="1790555" cy="137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084" y="2097498"/>
              <a:ext cx="1758120" cy="131601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2B53FF9-66C0-453B-B7F4-D4F531D038A6}"/>
              </a:ext>
            </a:extLst>
          </p:cNvPr>
          <p:cNvGrpSpPr/>
          <p:nvPr/>
        </p:nvGrpSpPr>
        <p:grpSpPr>
          <a:xfrm>
            <a:off x="6313152" y="1795280"/>
            <a:ext cx="5254170" cy="3073399"/>
            <a:chOff x="4572000" y="1774372"/>
            <a:chExt cx="4310743" cy="2503486"/>
          </a:xfrm>
        </p:grpSpPr>
        <p:sp>
          <p:nvSpPr>
            <p:cNvPr id="7" name="Rounded Rectangle 6"/>
            <p:cNvSpPr/>
            <p:nvPr/>
          </p:nvSpPr>
          <p:spPr>
            <a:xfrm>
              <a:off x="4572000" y="1774372"/>
              <a:ext cx="4310743" cy="2503486"/>
            </a:xfrm>
            <a:prstGeom prst="roundRect">
              <a:avLst/>
            </a:prstGeom>
            <a:solidFill>
              <a:srgbClr val="8BE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512" y="2186641"/>
              <a:ext cx="1743478" cy="13340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1793411"/>
              <a:ext cx="1611671" cy="186332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xmlns="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25" end="2991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379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13292" y="1360152"/>
            <a:ext cx="9033579" cy="4263707"/>
          </a:xfrm>
          <a:prstGeom prst="roundRect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2068" y="1972675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24" y="2118565"/>
            <a:ext cx="2926374" cy="2239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64" y="2203678"/>
            <a:ext cx="2684243" cy="20092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90" y="4464013"/>
            <a:ext cx="56915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9" y="4458808"/>
            <a:ext cx="569741" cy="548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069993" y="4381837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926644" y="4384839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xmlns="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25" end="2991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652D9DA-4D8A-4A2C-B230-01AF98126675}"/>
              </a:ext>
            </a:extLst>
          </p:cNvPr>
          <p:cNvSpPr txBox="1"/>
          <p:nvPr/>
        </p:nvSpPr>
        <p:spPr>
          <a:xfrm>
            <a:off x="4207153" y="4341015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9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79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0382 -0.0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16846" y="1360152"/>
            <a:ext cx="8516471" cy="4191989"/>
          </a:xfrm>
          <a:prstGeom prst="roundRect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2068" y="1972675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749" y="2014932"/>
            <a:ext cx="2125914" cy="2465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983" y="2146473"/>
            <a:ext cx="2878951" cy="22024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90" y="4464013"/>
            <a:ext cx="56915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9" y="4458808"/>
            <a:ext cx="569741" cy="548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032011" y="4401010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69992" y="4401010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xmlns="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1" end="2991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652D9DA-4D8A-4A2C-B230-01AF98126675}"/>
              </a:ext>
            </a:extLst>
          </p:cNvPr>
          <p:cNvSpPr txBox="1"/>
          <p:nvPr/>
        </p:nvSpPr>
        <p:spPr>
          <a:xfrm>
            <a:off x="8169171" y="4360188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93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00382 -0.0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0260" y="2276357"/>
            <a:ext cx="5531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3198009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0" y="1648886"/>
            <a:ext cx="600384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54229">
            <a:off x="1585176" y="1916645"/>
            <a:ext cx="5531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E1763B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36779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1"/>
          <p:cNvSpPr txBox="1"/>
          <p:nvPr/>
        </p:nvSpPr>
        <p:spPr>
          <a:xfrm>
            <a:off x="166255" y="69243"/>
            <a:ext cx="118872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2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By the end of this lesson, pupils will be able to:</a:t>
            </a:r>
          </a:p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  <a:endParaRPr lang="en-US" sz="2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correctly pronounce the name of the letter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J/j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/dʒeɪ/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correctly pronounce the sound of the letter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J/j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/dʒ/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) in isolation and in the words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juice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jelly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jam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2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Self-control and independent learning: perform pronunciation task.</a:t>
            </a:r>
          </a:p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Attributes.</a:t>
            </a:r>
            <a:endParaRPr lang="en-US" sz="2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Show their love and interest in the food and drink.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Be aware of choosing healthy food and drink.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Feel confident in expressing their opinions.</a:t>
            </a:r>
          </a:p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MATERIALS</a:t>
            </a:r>
            <a:r>
              <a:rPr lang="en-US" sz="2200" b="1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Pupil’s book: Page 31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Audio Track 35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Teacher’s guide: Pages 53, 54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55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Flashcards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pictures and posters (Unit 7)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Computer, projector, …</a:t>
            </a:r>
          </a:p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9000">
              <a:srgbClr val="FFA541"/>
            </a:gs>
            <a:gs pos="44220">
              <a:srgbClr val="FFFFFF"/>
            </a:gs>
            <a:gs pos="76000">
              <a:schemeClr val="bg1"/>
            </a:gs>
            <a:gs pos="100000">
              <a:srgbClr val="008177"/>
            </a:gs>
            <a:gs pos="27000">
              <a:schemeClr val="bg1"/>
            </a:gs>
            <a:gs pos="0">
              <a:schemeClr val="bg1"/>
            </a:gs>
            <a:gs pos="0">
              <a:srgbClr val="008177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amework Windows Edge - Free GIF on Pixabay - Pixa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598" y="-2690402"/>
            <a:ext cx="690480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640" y="4684759"/>
            <a:ext cx="6283950" cy="1843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578" y="3732231"/>
            <a:ext cx="2058141" cy="1077575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jam</a:t>
            </a:r>
            <a:endParaRPr lang="en-US" sz="3200" dirty="0">
              <a:solidFill>
                <a:srgbClr val="00206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9783" y="3580328"/>
            <a:ext cx="2193609" cy="107757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juice</a:t>
            </a:r>
            <a:endParaRPr lang="en-US" sz="24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32" y="2229426"/>
            <a:ext cx="2039887" cy="1171277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Jj</a:t>
            </a:r>
            <a:endParaRPr lang="en-US" sz="2400" dirty="0">
              <a:solidFill>
                <a:schemeClr val="accent5">
                  <a:lumMod val="75000"/>
                </a:scheme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1671" y="2448724"/>
            <a:ext cx="2664625" cy="1077575"/>
          </a:xfrm>
          <a:prstGeom prst="cloud">
            <a:avLst/>
          </a:prstGeom>
          <a:solidFill>
            <a:srgbClr val="F3C2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E4004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jelly</a:t>
            </a:r>
            <a:endParaRPr lang="en-US" sz="2400" dirty="0">
              <a:solidFill>
                <a:srgbClr val="E4004F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873231" y="5238164"/>
            <a:ext cx="1138784" cy="1176886"/>
            <a:chOff x="-1719355" y="-14610"/>
            <a:chExt cx="1663678" cy="1446146"/>
          </a:xfrm>
        </p:grpSpPr>
        <p:sp>
          <p:nvSpPr>
            <p:cNvPr id="29" name="Oval 28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69023" y="5246511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023" y="5238164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0266" y="5253312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7840" y="5238164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780" y="5223016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40" y="5229817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7779" y="5244965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779" y="5230614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4644" y="522147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9523" y="5206322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58164" y="5399109"/>
            <a:ext cx="796382" cy="783193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1494" y="5345283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61494" y="5360431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61494" y="5321788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61494" y="5336936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61494" y="5345283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61494" y="5357890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61494" y="5345282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80397" y="5333534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80397" y="5320927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68653" y="5347146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100000" l="465" r="99845">
                        <a14:foregroundMark x1="70078" y1="15385" x2="83256" y2="62130"/>
                        <a14:foregroundMark x1="73178" y1="63905" x2="75814" y2="71598"/>
                        <a14:foregroundMark x1="71008" y1="67456" x2="71008" y2="79290"/>
                        <a14:foregroundMark x1="68217" y1="10651" x2="82016" y2="8876"/>
                        <a14:foregroundMark x1="82946" y1="8876" x2="84651" y2="8284"/>
                        <a14:foregroundMark x1="72248" y1="72781" x2="77674" y2="71598"/>
                        <a14:foregroundMark x1="60155" y1="85799" x2="60155" y2="94083"/>
                        <a14:foregroundMark x1="52558" y1="56805" x2="53953" y2="59172"/>
                        <a14:foregroundMark x1="52868" y1="7101" x2="52868" y2="53846"/>
                        <a14:foregroundMark x1="60155" y1="4734" x2="59690" y2="8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504" y="263754"/>
            <a:ext cx="7142596" cy="16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27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9000">
              <a:srgbClr val="FFA541"/>
            </a:gs>
            <a:gs pos="44220">
              <a:srgbClr val="FFFFFF"/>
            </a:gs>
            <a:gs pos="76000">
              <a:schemeClr val="bg1"/>
            </a:gs>
            <a:gs pos="100000">
              <a:srgbClr val="008177"/>
            </a:gs>
            <a:gs pos="27000">
              <a:schemeClr val="bg1"/>
            </a:gs>
            <a:gs pos="0">
              <a:schemeClr val="bg1"/>
            </a:gs>
            <a:gs pos="0">
              <a:srgbClr val="008177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amework Windows Edge - Free GIF on Pixabay - Pixa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598" y="-2690402"/>
            <a:ext cx="690480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640" y="4684759"/>
            <a:ext cx="6283950" cy="184316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3231" y="5238164"/>
            <a:ext cx="1138784" cy="1176886"/>
            <a:chOff x="-1719355" y="-14610"/>
            <a:chExt cx="1663678" cy="1446146"/>
          </a:xfrm>
        </p:grpSpPr>
        <p:sp>
          <p:nvSpPr>
            <p:cNvPr id="29" name="Oval 28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69023" y="5246511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023" y="5238164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0266" y="5253312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7840" y="5238164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780" y="5223016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40" y="5229817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7779" y="5244965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779" y="5230614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4644" y="522147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9523" y="5206322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58164" y="5399109"/>
            <a:ext cx="796382" cy="783193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1494" y="5345283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61494" y="5360431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61494" y="5321788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61494" y="5336936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61494" y="5345283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61494" y="5357890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61494" y="5345282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80397" y="5333534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80397" y="5320927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68653" y="5347146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100000" l="465" r="99845">
                        <a14:foregroundMark x1="70078" y1="15385" x2="83256" y2="62130"/>
                        <a14:foregroundMark x1="73178" y1="63905" x2="75814" y2="71598"/>
                        <a14:foregroundMark x1="71008" y1="67456" x2="71008" y2="79290"/>
                        <a14:foregroundMark x1="68217" y1="10651" x2="82016" y2="8876"/>
                        <a14:foregroundMark x1="82946" y1="8876" x2="84651" y2="8284"/>
                        <a14:foregroundMark x1="72248" y1="72781" x2="77674" y2="71598"/>
                        <a14:foregroundMark x1="60155" y1="85799" x2="60155" y2="94083"/>
                        <a14:foregroundMark x1="52558" y1="56805" x2="53953" y2="59172"/>
                        <a14:foregroundMark x1="52868" y1="7101" x2="52868" y2="53846"/>
                        <a14:foregroundMark x1="60155" y1="4734" x2="59690" y2="8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504" y="263754"/>
            <a:ext cx="7142596" cy="16689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26" y="3215405"/>
            <a:ext cx="2324663" cy="17787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99">
            <a:off x="4049472" y="3253951"/>
            <a:ext cx="2254541" cy="17250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82" y="2028820"/>
            <a:ext cx="1565147" cy="1809539"/>
          </a:xfrm>
          <a:prstGeom prst="rect">
            <a:avLst/>
          </a:prstGeom>
        </p:spPr>
      </p:pic>
      <p:pic>
        <p:nvPicPr>
          <p:cNvPr id="46" name="Picture 4" descr="Cake Stock Illustrations – 505,910 Cake Stock, 57% OF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" b="83100" l="4600" r="95600">
                        <a14:foregroundMark x1="41800" y1="41100" x2="239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4" b="16935"/>
          <a:stretch/>
        </p:blipFill>
        <p:spPr bwMode="auto">
          <a:xfrm>
            <a:off x="7679119" y="2387816"/>
            <a:ext cx="1373560" cy="11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ình ảnh Pizza Ý Tưởng Hoạt Hình Vector PNG , Bánh Pizza Clipart, Hoạt  Hình, Pizza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19" b="79219" l="23125" r="81875">
                        <a14:foregroundMark x1="59531" y1="55313" x2="59531" y2="55313"/>
                        <a14:foregroundMark x1="59531" y1="55313" x2="64531" y2="61719"/>
                        <a14:foregroundMark x1="56875" y1="45313" x2="62031" y2="59531"/>
                        <a14:foregroundMark x1="65000" y1="46563" x2="58750" y2="60469"/>
                        <a14:foregroundMark x1="55625" y1="49219" x2="54688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19454" r="16927" b="20755"/>
          <a:stretch/>
        </p:blipFill>
        <p:spPr bwMode="auto">
          <a:xfrm>
            <a:off x="5228413" y="1983717"/>
            <a:ext cx="1421916" cy="140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27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6249" y="2050509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and review </a:t>
            </a:r>
          </a:p>
        </p:txBody>
      </p:sp>
    </p:spTree>
    <p:extLst>
      <p:ext uri="{BB962C8B-B14F-4D97-AF65-F5344CB8AC3E}">
        <p14:creationId xmlns:p14="http://schemas.microsoft.com/office/powerpoint/2010/main" val="2487656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C96C"/>
            </a:gs>
            <a:gs pos="10000">
              <a:srgbClr val="FFB962"/>
            </a:gs>
            <a:gs pos="87000">
              <a:srgbClr val="FFBB64"/>
            </a:gs>
            <a:gs pos="49000">
              <a:srgbClr val="BD5D4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564x/89/26/ff/8926ffe363f97885f4b74ca64dfc0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ca/b3/98/cab398e7387c854ea21d17d92ea0da9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15" y="3534110"/>
            <a:ext cx="1776771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66244" y="1938269"/>
            <a:ext cx="6059511" cy="1004552"/>
            <a:chOff x="1184856" y="2305318"/>
            <a:chExt cx="6838682" cy="1004552"/>
          </a:xfrm>
        </p:grpSpPr>
        <p:sp>
          <p:nvSpPr>
            <p:cNvPr id="3" name="Rounded Rectangle 2"/>
            <p:cNvSpPr/>
            <p:nvPr/>
          </p:nvSpPr>
          <p:spPr>
            <a:xfrm>
              <a:off x="1184856" y="2305318"/>
              <a:ext cx="6838682" cy="1004552"/>
            </a:xfrm>
            <a:prstGeom prst="roundRect">
              <a:avLst/>
            </a:prstGeom>
            <a:gradFill flip="none" rotWithShape="1">
              <a:gsLst>
                <a:gs pos="64750">
                  <a:schemeClr val="bg1"/>
                </a:gs>
                <a:gs pos="63000">
                  <a:srgbClr val="DE8B54"/>
                </a:gs>
                <a:gs pos="32000">
                  <a:srgbClr val="FFB962"/>
                </a:gs>
                <a:gs pos="71000">
                  <a:srgbClr val="FFFFFF"/>
                </a:gs>
                <a:gs pos="96000">
                  <a:schemeClr val="bg1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0" lon="21299988" rev="0"/>
              </a:camera>
              <a:lightRig rig="flat" dir="t"/>
            </a:scene3d>
            <a:sp3d extrusionH="95250" prstMaterial="translucentPowder"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32963" y="2561753"/>
              <a:ext cx="654246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Bookman Old Style" panose="02050604050505020204" pitchFamily="18" charset="0"/>
                </a:rPr>
                <a:t>BEHIND THE BINOCULARS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3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ake Clipart-chocolate cake with white frosting and carm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21" y="1412969"/>
            <a:ext cx="3416543" cy="27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078318" y="1192489"/>
            <a:ext cx="10790095" cy="4034118"/>
            <a:chOff x="-1632534" y="1075397"/>
            <a:chExt cx="8490534" cy="3929975"/>
          </a:xfrm>
        </p:grpSpPr>
        <p:grpSp>
          <p:nvGrpSpPr>
            <p:cNvPr id="2" name="Group 1"/>
            <p:cNvGrpSpPr/>
            <p:nvPr/>
          </p:nvGrpSpPr>
          <p:grpSpPr>
            <a:xfrm>
              <a:off x="-1632534" y="1075397"/>
              <a:ext cx="6264450" cy="3929975"/>
              <a:chOff x="-91939" y="278500"/>
              <a:chExt cx="9406579" cy="550503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-91939" y="278502"/>
                <a:ext cx="9406579" cy="5505037"/>
                <a:chOff x="-91939" y="278502"/>
                <a:chExt cx="9406579" cy="5505037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-91939" y="278504"/>
                  <a:ext cx="5154949" cy="5505035"/>
                </a:xfrm>
                <a:custGeom>
                  <a:avLst/>
                  <a:gdLst>
                    <a:gd name="connsiteX0" fmla="*/ 3618627 w 5154948"/>
                    <a:gd name="connsiteY0" fmla="*/ 1763085 h 7059455"/>
                    <a:gd name="connsiteX1" fmla="*/ 2085180 w 5154948"/>
                    <a:gd name="connsiteY1" fmla="*/ 3294544 h 7059455"/>
                    <a:gd name="connsiteX2" fmla="*/ 3618627 w 5154948"/>
                    <a:gd name="connsiteY2" fmla="*/ 4826003 h 7059455"/>
                    <a:gd name="connsiteX3" fmla="*/ 5152074 w 5154948"/>
                    <a:gd name="connsiteY3" fmla="*/ 3294544 h 7059455"/>
                    <a:gd name="connsiteX4" fmla="*/ 3618627 w 5154948"/>
                    <a:gd name="connsiteY4" fmla="*/ 1763085 h 7059455"/>
                    <a:gd name="connsiteX5" fmla="*/ 0 w 5154948"/>
                    <a:gd name="connsiteY5" fmla="*/ 0 h 7059455"/>
                    <a:gd name="connsiteX6" fmla="*/ 5154948 w 5154948"/>
                    <a:gd name="connsiteY6" fmla="*/ 0 h 7059455"/>
                    <a:gd name="connsiteX7" fmla="*/ 5154948 w 5154948"/>
                    <a:gd name="connsiteY7" fmla="*/ 7059455 h 7059455"/>
                    <a:gd name="connsiteX8" fmla="*/ 0 w 5154948"/>
                    <a:gd name="connsiteY8" fmla="*/ 7059455 h 7059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4948" h="7059455">
                      <a:moveTo>
                        <a:pt x="3618627" y="1763085"/>
                      </a:moveTo>
                      <a:cubicBezTo>
                        <a:pt x="2771728" y="1763085"/>
                        <a:pt x="2085180" y="2448743"/>
                        <a:pt x="2085180" y="3294544"/>
                      </a:cubicBezTo>
                      <a:cubicBezTo>
                        <a:pt x="2085180" y="4140345"/>
                        <a:pt x="2771728" y="4826003"/>
                        <a:pt x="3618627" y="4826003"/>
                      </a:cubicBezTo>
                      <a:cubicBezTo>
                        <a:pt x="4465526" y="4826003"/>
                        <a:pt x="5152074" y="4140345"/>
                        <a:pt x="5152074" y="3294544"/>
                      </a:cubicBezTo>
                      <a:cubicBezTo>
                        <a:pt x="5152074" y="2448743"/>
                        <a:pt x="4465526" y="1763085"/>
                        <a:pt x="3618627" y="1763085"/>
                      </a:cubicBezTo>
                      <a:close/>
                      <a:moveTo>
                        <a:pt x="0" y="0"/>
                      </a:moveTo>
                      <a:lnTo>
                        <a:pt x="5154948" y="0"/>
                      </a:lnTo>
                      <a:lnTo>
                        <a:pt x="5154948" y="7059455"/>
                      </a:lnTo>
                      <a:lnTo>
                        <a:pt x="0" y="70594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>
                  <a:hlinkClick r:id="" action="ppaction://noaction" highlightClick="1"/>
                </p:cNvPr>
                <p:cNvSpPr/>
                <p:nvPr/>
              </p:nvSpPr>
              <p:spPr>
                <a:xfrm>
                  <a:off x="4988098" y="278502"/>
                  <a:ext cx="4326542" cy="5505036"/>
                </a:xfrm>
                <a:custGeom>
                  <a:avLst/>
                  <a:gdLst>
                    <a:gd name="connsiteX0" fmla="*/ 2696486 w 4326540"/>
                    <a:gd name="connsiteY0" fmla="*/ 2022220 h 7059455"/>
                    <a:gd name="connsiteX1" fmla="*/ 1343434 w 4326540"/>
                    <a:gd name="connsiteY1" fmla="*/ 3380212 h 7059455"/>
                    <a:gd name="connsiteX2" fmla="*/ 2696486 w 4326540"/>
                    <a:gd name="connsiteY2" fmla="*/ 4738204 h 7059455"/>
                    <a:gd name="connsiteX3" fmla="*/ 4049538 w 4326540"/>
                    <a:gd name="connsiteY3" fmla="*/ 3380212 h 7059455"/>
                    <a:gd name="connsiteX4" fmla="*/ 2696486 w 4326540"/>
                    <a:gd name="connsiteY4" fmla="*/ 2022220 h 7059455"/>
                    <a:gd name="connsiteX5" fmla="*/ 0 w 4326540"/>
                    <a:gd name="connsiteY5" fmla="*/ 0 h 7059455"/>
                    <a:gd name="connsiteX6" fmla="*/ 4326540 w 4326540"/>
                    <a:gd name="connsiteY6" fmla="*/ 0 h 7059455"/>
                    <a:gd name="connsiteX7" fmla="*/ 4326540 w 4326540"/>
                    <a:gd name="connsiteY7" fmla="*/ 7059455 h 7059455"/>
                    <a:gd name="connsiteX8" fmla="*/ 0 w 4326540"/>
                    <a:gd name="connsiteY8" fmla="*/ 7059455 h 7059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6540" h="7059455">
                      <a:moveTo>
                        <a:pt x="2696486" y="2022220"/>
                      </a:moveTo>
                      <a:cubicBezTo>
                        <a:pt x="1949216" y="2022220"/>
                        <a:pt x="1343434" y="2630214"/>
                        <a:pt x="1343434" y="3380212"/>
                      </a:cubicBezTo>
                      <a:cubicBezTo>
                        <a:pt x="1343434" y="4130210"/>
                        <a:pt x="1949216" y="4738204"/>
                        <a:pt x="2696486" y="4738204"/>
                      </a:cubicBezTo>
                      <a:cubicBezTo>
                        <a:pt x="3443756" y="4738204"/>
                        <a:pt x="4049538" y="4130210"/>
                        <a:pt x="4049538" y="3380212"/>
                      </a:cubicBezTo>
                      <a:cubicBezTo>
                        <a:pt x="4049538" y="2630214"/>
                        <a:pt x="3443756" y="2022220"/>
                        <a:pt x="2696486" y="2022220"/>
                      </a:cubicBezTo>
                      <a:close/>
                      <a:moveTo>
                        <a:pt x="0" y="0"/>
                      </a:moveTo>
                      <a:lnTo>
                        <a:pt x="4326540" y="0"/>
                      </a:lnTo>
                      <a:lnTo>
                        <a:pt x="4326540" y="7059455"/>
                      </a:lnTo>
                      <a:lnTo>
                        <a:pt x="0" y="70594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1992432" y="278500"/>
                <a:ext cx="7282693" cy="4076852"/>
                <a:chOff x="416269" y="-288487"/>
                <a:chExt cx="5959927" cy="3419475"/>
              </a:xfrm>
            </p:grpSpPr>
            <p:pic>
              <p:nvPicPr>
                <p:cNvPr id="5" name="Picture 4" descr="Binocular Field Glasses Flat Icon Stock Illustration - Download Image Now -  Icon, Binoculars, Surveillance - iStock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9173" b="98718"/>
                <a:stretch>
                  <a:fillRect/>
                </a:stretch>
              </p:blipFill>
              <p:spPr bwMode="auto">
                <a:xfrm>
                  <a:off x="1915158" y="-129577"/>
                  <a:ext cx="48218" cy="43824"/>
                </a:xfrm>
                <a:custGeom>
                  <a:avLst/>
                  <a:gdLst>
                    <a:gd name="connsiteX0" fmla="*/ 0 w 48218"/>
                    <a:gd name="connsiteY0" fmla="*/ 0 h 43824"/>
                    <a:gd name="connsiteX1" fmla="*/ 48218 w 48218"/>
                    <a:gd name="connsiteY1" fmla="*/ 0 h 43824"/>
                    <a:gd name="connsiteX2" fmla="*/ 0 w 48218"/>
                    <a:gd name="connsiteY2" fmla="*/ 43824 h 43824"/>
                    <a:gd name="connsiteX3" fmla="*/ 0 w 48218"/>
                    <a:gd name="connsiteY3" fmla="*/ 0 h 4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18" h="43824">
                      <a:moveTo>
                        <a:pt x="0" y="0"/>
                      </a:moveTo>
                      <a:lnTo>
                        <a:pt x="48218" y="0"/>
                      </a:lnTo>
                      <a:lnTo>
                        <a:pt x="0" y="438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420628" y="675310"/>
                  <a:ext cx="5955568" cy="2410431"/>
                  <a:chOff x="420628" y="675310"/>
                  <a:chExt cx="5955568" cy="2410431"/>
                </a:xfrm>
              </p:grpSpPr>
              <p:sp>
                <p:nvSpPr>
                  <p:cNvPr id="8" name="Freeform 7"/>
                  <p:cNvSpPr/>
                  <p:nvPr/>
                </p:nvSpPr>
                <p:spPr>
                  <a:xfrm>
                    <a:off x="420628" y="675310"/>
                    <a:ext cx="2584175" cy="2332298"/>
                  </a:xfrm>
                  <a:custGeom>
                    <a:avLst/>
                    <a:gdLst>
                      <a:gd name="connsiteX0" fmla="*/ 1445681 w 2632747"/>
                      <a:gd name="connsiteY0" fmla="*/ 6576 h 2241776"/>
                      <a:gd name="connsiteX1" fmla="*/ 2632747 w 2632747"/>
                      <a:gd name="connsiteY1" fmla="*/ 1124176 h 2241776"/>
                      <a:gd name="connsiteX2" fmla="*/ 1445681 w 2632747"/>
                      <a:gd name="connsiteY2" fmla="*/ 2241776 h 2241776"/>
                      <a:gd name="connsiteX3" fmla="*/ 1324311 w 2632747"/>
                      <a:gd name="connsiteY3" fmla="*/ 2236006 h 2241776"/>
                      <a:gd name="connsiteX4" fmla="*/ 1285976 w 2632747"/>
                      <a:gd name="connsiteY4" fmla="*/ 2230498 h 2241776"/>
                      <a:gd name="connsiteX5" fmla="*/ 1308437 w 2632747"/>
                      <a:gd name="connsiteY5" fmla="*/ 2229430 h 2241776"/>
                      <a:gd name="connsiteX6" fmla="*/ 2374132 w 2632747"/>
                      <a:gd name="connsiteY6" fmla="*/ 1117600 h 2241776"/>
                      <a:gd name="connsiteX7" fmla="*/ 1426301 w 2632747"/>
                      <a:gd name="connsiteY7" fmla="*/ 22706 h 2241776"/>
                      <a:gd name="connsiteX8" fmla="*/ 1346771 w 2632747"/>
                      <a:gd name="connsiteY8" fmla="*/ 11278 h 2241776"/>
                      <a:gd name="connsiteX9" fmla="*/ 1187066 w 2632747"/>
                      <a:gd name="connsiteY9" fmla="*/ 0 h 2241776"/>
                      <a:gd name="connsiteX10" fmla="*/ 1308437 w 2632747"/>
                      <a:gd name="connsiteY10" fmla="*/ 5770 h 2241776"/>
                      <a:gd name="connsiteX11" fmla="*/ 1346771 w 2632747"/>
                      <a:gd name="connsiteY11" fmla="*/ 11278 h 2241776"/>
                      <a:gd name="connsiteX12" fmla="*/ 1324311 w 2632747"/>
                      <a:gd name="connsiteY12" fmla="*/ 12346 h 2241776"/>
                      <a:gd name="connsiteX13" fmla="*/ 258615 w 2632747"/>
                      <a:gd name="connsiteY13" fmla="*/ 1124176 h 2241776"/>
                      <a:gd name="connsiteX14" fmla="*/ 1206446 w 2632747"/>
                      <a:gd name="connsiteY14" fmla="*/ 2219070 h 2241776"/>
                      <a:gd name="connsiteX15" fmla="*/ 1285976 w 2632747"/>
                      <a:gd name="connsiteY15" fmla="*/ 2230498 h 2241776"/>
                      <a:gd name="connsiteX16" fmla="*/ 1187066 w 2632747"/>
                      <a:gd name="connsiteY16" fmla="*/ 2235200 h 2241776"/>
                      <a:gd name="connsiteX17" fmla="*/ 0 w 2632747"/>
                      <a:gd name="connsiteY17" fmla="*/ 1117600 h 2241776"/>
                      <a:gd name="connsiteX18" fmla="*/ 1187066 w 2632747"/>
                      <a:gd name="connsiteY18" fmla="*/ 0 h 224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32747" h="2241776">
                        <a:moveTo>
                          <a:pt x="1445681" y="6576"/>
                        </a:moveTo>
                        <a:cubicBezTo>
                          <a:pt x="2101279" y="6576"/>
                          <a:pt x="2632747" y="506943"/>
                          <a:pt x="2632747" y="1124176"/>
                        </a:cubicBezTo>
                        <a:cubicBezTo>
                          <a:pt x="2632747" y="1741409"/>
                          <a:pt x="2101279" y="2241776"/>
                          <a:pt x="1445681" y="2241776"/>
                        </a:cubicBezTo>
                        <a:cubicBezTo>
                          <a:pt x="1404706" y="2241776"/>
                          <a:pt x="1364216" y="2239822"/>
                          <a:pt x="1324311" y="2236006"/>
                        </a:cubicBezTo>
                        <a:lnTo>
                          <a:pt x="1285976" y="2230498"/>
                        </a:lnTo>
                        <a:lnTo>
                          <a:pt x="1308437" y="2229430"/>
                        </a:lnTo>
                        <a:cubicBezTo>
                          <a:pt x="1907022" y="2172198"/>
                          <a:pt x="2374132" y="1696256"/>
                          <a:pt x="2374132" y="1117600"/>
                        </a:cubicBezTo>
                        <a:cubicBezTo>
                          <a:pt x="2374132" y="577521"/>
                          <a:pt x="1967227" y="126918"/>
                          <a:pt x="1426301" y="22706"/>
                        </a:cubicBezTo>
                        <a:lnTo>
                          <a:pt x="1346771" y="11278"/>
                        </a:lnTo>
                        <a:close/>
                        <a:moveTo>
                          <a:pt x="1187066" y="0"/>
                        </a:moveTo>
                        <a:cubicBezTo>
                          <a:pt x="1228041" y="0"/>
                          <a:pt x="1268531" y="1955"/>
                          <a:pt x="1308437" y="5770"/>
                        </a:cubicBezTo>
                        <a:lnTo>
                          <a:pt x="1346771" y="11278"/>
                        </a:lnTo>
                        <a:lnTo>
                          <a:pt x="1324311" y="12346"/>
                        </a:lnTo>
                        <a:cubicBezTo>
                          <a:pt x="725726" y="69578"/>
                          <a:pt x="258615" y="545520"/>
                          <a:pt x="258615" y="1124176"/>
                        </a:cubicBezTo>
                        <a:cubicBezTo>
                          <a:pt x="258615" y="1664255"/>
                          <a:pt x="665520" y="2114858"/>
                          <a:pt x="1206446" y="2219070"/>
                        </a:cubicBezTo>
                        <a:lnTo>
                          <a:pt x="1285976" y="2230498"/>
                        </a:lnTo>
                        <a:lnTo>
                          <a:pt x="1187066" y="2235200"/>
                        </a:lnTo>
                        <a:cubicBezTo>
                          <a:pt x="531468" y="2235200"/>
                          <a:pt x="0" y="1734833"/>
                          <a:pt x="0" y="1117600"/>
                        </a:cubicBezTo>
                        <a:cubicBezTo>
                          <a:pt x="0" y="500367"/>
                          <a:pt x="531468" y="0"/>
                          <a:pt x="118706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Freeform 8"/>
                  <p:cNvSpPr/>
                  <p:nvPr/>
                </p:nvSpPr>
                <p:spPr>
                  <a:xfrm>
                    <a:off x="3899212" y="753444"/>
                    <a:ext cx="2476984" cy="2332297"/>
                  </a:xfrm>
                  <a:custGeom>
                    <a:avLst/>
                    <a:gdLst>
                      <a:gd name="connsiteX0" fmla="*/ 1445681 w 2632747"/>
                      <a:gd name="connsiteY0" fmla="*/ 6576 h 2241776"/>
                      <a:gd name="connsiteX1" fmla="*/ 2632747 w 2632747"/>
                      <a:gd name="connsiteY1" fmla="*/ 1124176 h 2241776"/>
                      <a:gd name="connsiteX2" fmla="*/ 1445681 w 2632747"/>
                      <a:gd name="connsiteY2" fmla="*/ 2241776 h 2241776"/>
                      <a:gd name="connsiteX3" fmla="*/ 1324311 w 2632747"/>
                      <a:gd name="connsiteY3" fmla="*/ 2236006 h 2241776"/>
                      <a:gd name="connsiteX4" fmla="*/ 1285976 w 2632747"/>
                      <a:gd name="connsiteY4" fmla="*/ 2230498 h 2241776"/>
                      <a:gd name="connsiteX5" fmla="*/ 1308437 w 2632747"/>
                      <a:gd name="connsiteY5" fmla="*/ 2229430 h 2241776"/>
                      <a:gd name="connsiteX6" fmla="*/ 2374132 w 2632747"/>
                      <a:gd name="connsiteY6" fmla="*/ 1117600 h 2241776"/>
                      <a:gd name="connsiteX7" fmla="*/ 1426301 w 2632747"/>
                      <a:gd name="connsiteY7" fmla="*/ 22706 h 2241776"/>
                      <a:gd name="connsiteX8" fmla="*/ 1346771 w 2632747"/>
                      <a:gd name="connsiteY8" fmla="*/ 11278 h 2241776"/>
                      <a:gd name="connsiteX9" fmla="*/ 1187066 w 2632747"/>
                      <a:gd name="connsiteY9" fmla="*/ 0 h 2241776"/>
                      <a:gd name="connsiteX10" fmla="*/ 1308437 w 2632747"/>
                      <a:gd name="connsiteY10" fmla="*/ 5770 h 2241776"/>
                      <a:gd name="connsiteX11" fmla="*/ 1346771 w 2632747"/>
                      <a:gd name="connsiteY11" fmla="*/ 11278 h 2241776"/>
                      <a:gd name="connsiteX12" fmla="*/ 1324311 w 2632747"/>
                      <a:gd name="connsiteY12" fmla="*/ 12346 h 2241776"/>
                      <a:gd name="connsiteX13" fmla="*/ 258615 w 2632747"/>
                      <a:gd name="connsiteY13" fmla="*/ 1124176 h 2241776"/>
                      <a:gd name="connsiteX14" fmla="*/ 1206446 w 2632747"/>
                      <a:gd name="connsiteY14" fmla="*/ 2219070 h 2241776"/>
                      <a:gd name="connsiteX15" fmla="*/ 1285976 w 2632747"/>
                      <a:gd name="connsiteY15" fmla="*/ 2230498 h 2241776"/>
                      <a:gd name="connsiteX16" fmla="*/ 1187066 w 2632747"/>
                      <a:gd name="connsiteY16" fmla="*/ 2235200 h 2241776"/>
                      <a:gd name="connsiteX17" fmla="*/ 0 w 2632747"/>
                      <a:gd name="connsiteY17" fmla="*/ 1117600 h 2241776"/>
                      <a:gd name="connsiteX18" fmla="*/ 1187066 w 2632747"/>
                      <a:gd name="connsiteY18" fmla="*/ 0 h 224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32747" h="2241776">
                        <a:moveTo>
                          <a:pt x="1445681" y="6576"/>
                        </a:moveTo>
                        <a:cubicBezTo>
                          <a:pt x="2101279" y="6576"/>
                          <a:pt x="2632747" y="506943"/>
                          <a:pt x="2632747" y="1124176"/>
                        </a:cubicBezTo>
                        <a:cubicBezTo>
                          <a:pt x="2632747" y="1741409"/>
                          <a:pt x="2101279" y="2241776"/>
                          <a:pt x="1445681" y="2241776"/>
                        </a:cubicBezTo>
                        <a:cubicBezTo>
                          <a:pt x="1404706" y="2241776"/>
                          <a:pt x="1364216" y="2239822"/>
                          <a:pt x="1324311" y="2236006"/>
                        </a:cubicBezTo>
                        <a:lnTo>
                          <a:pt x="1285976" y="2230498"/>
                        </a:lnTo>
                        <a:lnTo>
                          <a:pt x="1308437" y="2229430"/>
                        </a:lnTo>
                        <a:cubicBezTo>
                          <a:pt x="1907022" y="2172198"/>
                          <a:pt x="2374132" y="1696256"/>
                          <a:pt x="2374132" y="1117600"/>
                        </a:cubicBezTo>
                        <a:cubicBezTo>
                          <a:pt x="2374132" y="577521"/>
                          <a:pt x="1967227" y="126918"/>
                          <a:pt x="1426301" y="22706"/>
                        </a:cubicBezTo>
                        <a:lnTo>
                          <a:pt x="1346771" y="11278"/>
                        </a:lnTo>
                        <a:close/>
                        <a:moveTo>
                          <a:pt x="1187066" y="0"/>
                        </a:moveTo>
                        <a:cubicBezTo>
                          <a:pt x="1228041" y="0"/>
                          <a:pt x="1268531" y="1955"/>
                          <a:pt x="1308437" y="5770"/>
                        </a:cubicBezTo>
                        <a:lnTo>
                          <a:pt x="1346771" y="11278"/>
                        </a:lnTo>
                        <a:lnTo>
                          <a:pt x="1324311" y="12346"/>
                        </a:lnTo>
                        <a:cubicBezTo>
                          <a:pt x="725726" y="69578"/>
                          <a:pt x="258615" y="545520"/>
                          <a:pt x="258615" y="1124176"/>
                        </a:cubicBezTo>
                        <a:cubicBezTo>
                          <a:pt x="258615" y="1664255"/>
                          <a:pt x="665520" y="2114858"/>
                          <a:pt x="1206446" y="2219070"/>
                        </a:cubicBezTo>
                        <a:lnTo>
                          <a:pt x="1285976" y="2230498"/>
                        </a:lnTo>
                        <a:lnTo>
                          <a:pt x="1187066" y="2235200"/>
                        </a:lnTo>
                        <a:cubicBezTo>
                          <a:pt x="531468" y="2235200"/>
                          <a:pt x="0" y="1734833"/>
                          <a:pt x="0" y="1117600"/>
                        </a:cubicBezTo>
                        <a:cubicBezTo>
                          <a:pt x="0" y="500367"/>
                          <a:pt x="531468" y="0"/>
                          <a:pt x="118706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7" name="Picture 12" descr="Binocular Field Glasses Flat Icon Stock Illustration - Download Image Now -  Icon, Binoculars, Surveillance - iStock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79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269" y="-288487"/>
                  <a:ext cx="5829302" cy="3419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Action Button: Custom 12">
              <a:hlinkClick r:id="" action="ppaction://noaction" highlightClick="1"/>
            </p:cNvPr>
            <p:cNvSpPr/>
            <p:nvPr/>
          </p:nvSpPr>
          <p:spPr>
            <a:xfrm>
              <a:off x="4552541" y="1075398"/>
              <a:ext cx="2305459" cy="3929973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754" y="4462334"/>
            <a:ext cx="1442417" cy="23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80301" y="-1124979"/>
            <a:ext cx="12438148" cy="3142769"/>
            <a:chOff x="-107675" y="-990531"/>
            <a:chExt cx="9404163" cy="3215923"/>
          </a:xfrm>
        </p:grpSpPr>
        <p:pic>
          <p:nvPicPr>
            <p:cNvPr id="2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https://i.pinimg.com/originals/d6/51/c6/d651c62693900bb7911a6ff5b1b04c11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8" y="4903021"/>
            <a:ext cx="1259733" cy="19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3265" y="4542900"/>
            <a:ext cx="156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cake</a:t>
            </a:r>
          </a:p>
        </p:txBody>
      </p:sp>
      <p:pic>
        <p:nvPicPr>
          <p:cNvPr id="15" name="c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285" y="268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C 4.44444E-6 -0.03495 0.06024 -0.06203 0.13368 -0.06203 C 0.20972 -0.06203 0.26996 -0.03495 0.26996 -4.07407E-6 C 0.26996 0.03496 0.33055 0.06204 0.40642 0.06204 C 0.48003 0.06204 0.54045 0.03496 0.54045 -4.0740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ied Fish Dish 1184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2046" y="1531032"/>
            <a:ext cx="4146866" cy="29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67492" y="1509320"/>
            <a:ext cx="13592688" cy="4403330"/>
            <a:chOff x="-4249838" y="1413333"/>
            <a:chExt cx="10755858" cy="4072442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3333"/>
              <a:ext cx="8461079" cy="4072442"/>
              <a:chOff x="-1531055" y="1060437"/>
              <a:chExt cx="8461079" cy="4072442"/>
            </a:xfrm>
          </p:grpSpPr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624565" y="1060437"/>
                <a:ext cx="2305459" cy="4066079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238249" cy="4066079"/>
                <a:chOff x="60440" y="266457"/>
                <a:chExt cx="9367237" cy="56956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45767" cy="5695693"/>
                  <a:chOff x="60440" y="266457"/>
                  <a:chExt cx="9245767" cy="5695693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9" cy="5683646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101" y="266457"/>
                    <a:ext cx="4318106" cy="5695693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43868" y="406478"/>
                  <a:ext cx="7383809" cy="4076854"/>
                  <a:chOff x="458361" y="-181144"/>
                  <a:chExt cx="6042677" cy="3419476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03727" y="895682"/>
                    <a:ext cx="5997311" cy="2332297"/>
                    <a:chOff x="503727" y="895682"/>
                    <a:chExt cx="5997311" cy="2332297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503727" y="895682"/>
                      <a:ext cx="2630771" cy="2332297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869019" y="945090"/>
                      <a:ext cx="2632019" cy="2192967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8361" y="-181144"/>
                    <a:ext cx="5997312" cy="34194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4066079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85" y="4872097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319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https://i.pinimg.com/originals/97/41/67/974167649e4439a8f96c18d3732966b3.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748" y="5216979"/>
            <a:ext cx="1598449" cy="16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230502" y="4780464"/>
            <a:ext cx="1451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" name="f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5653" y="382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2.96296E-6 C -0.59583 -0.03496 -0.53038 -0.06204 -0.44931 -0.06204 C -0.3658 -0.06204 -0.29896 -0.03496 -0.29896 2.96296E-6 C -0.29896 0.03495 -0.23229 0.06203 -0.14896 0.06203 C -0.06788 0.06203 -0.00017 0.03495 -0.00017 2.96296E-6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urkey Sunday Roast Roast Chicken Roasting PNG, Clipart, Clipart, Cooking,  Cuisine, Diner, Dish Free PNG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6" b="97905" l="687" r="98352">
                        <a14:foregroundMark x1="6044" y1="56000" x2="14560" y2="68952"/>
                        <a14:foregroundMark x1="6868" y1="64381" x2="16484" y2="75048"/>
                        <a14:foregroundMark x1="9890" y1="48762" x2="3297" y2="66667"/>
                        <a14:foregroundMark x1="6868" y1="70476" x2="16209" y2="83429"/>
                        <a14:foregroundMark x1="18407" y1="84190" x2="39286" y2="89524"/>
                        <a14:foregroundMark x1="16758" y1="76190" x2="28571" y2="81524"/>
                        <a14:foregroundMark x1="39286" y1="86857" x2="72527" y2="90667"/>
                        <a14:foregroundMark x1="92857" y1="63619" x2="67033" y2="89524"/>
                        <a14:foregroundMark x1="90110" y1="49143" x2="95604" y2="67429"/>
                        <a14:foregroundMark x1="89560" y1="70476" x2="78846" y2="85333"/>
                        <a14:foregroundMark x1="84615" y1="41143" x2="90934" y2="48762"/>
                        <a14:foregroundMark x1="75824" y1="84571" x2="92308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14" y="1537277"/>
            <a:ext cx="4435475" cy="31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140332" y="904874"/>
            <a:ext cx="11749799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" y="4840603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416326" y="-990531"/>
            <a:ext cx="9404163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https://i.pinimg.com/originals/c1/89/a0/c189a0edfc6ef6f1abb447dd5bb5d1af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667" y="5291553"/>
            <a:ext cx="2063333" cy="15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7648" y="176790"/>
            <a:ext cx="609600" cy="609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804205" y="5028552"/>
            <a:ext cx="2695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23652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C 2.77778E-6 -0.03495 0.06319 -0.06204 0.14045 -0.06204 C 0.22031 -0.06204 0.28403 -0.03495 0.28403 -3.7037E-7 C 0.28403 0.03495 0.34774 0.06204 0.42743 0.06204 C 0.50468 0.06204 0.56909 0.03495 0.56909 -3.7037E-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otato Chips PNG, Vector, PSD, and Clipart With Transparent - Clip Art  Librar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" b="95038" l="1042" r="9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98" y="1322545"/>
            <a:ext cx="2605444" cy="35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471369" y="818249"/>
            <a:ext cx="10687050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75400"/>
                <a:ext cx="2305459" cy="50396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8" y="487967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s://i.pinimg.com/originals/c2/c4/34/c2c43477666b872b0a8a5c50c1c9975b.gif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3F0EA"/>
              </a:clrFrom>
              <a:clrTo>
                <a:srgbClr val="F3F0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597" y="5369927"/>
            <a:ext cx="1483403" cy="14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59111" y="5095965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chips</a:t>
            </a:r>
          </a:p>
        </p:txBody>
      </p:sp>
      <p:pic>
        <p:nvPicPr>
          <p:cNvPr id="2" name="uszzzzc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1545" y="-3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2.77778E-6 -0.03496 0.06319 -0.06204 0.14045 -0.06204 C 0.22031 -0.06204 0.28385 -0.03496 0.28385 4.07407E-6 C 0.28385 0.03495 0.34774 0.06203 0.42725 0.06203 C 0.50451 0.06203 0.56909 0.03495 0.56909 4.0740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4374</TotalTime>
  <Words>419</Words>
  <Application>Microsoft Office PowerPoint</Application>
  <PresentationFormat>Custom</PresentationFormat>
  <Paragraphs>134</Paragraphs>
  <Slides>33</Slides>
  <Notes>6</Notes>
  <HiddenSlides>0</HiddenSlides>
  <MMClips>35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3_Lafew template</vt:lpstr>
      <vt:lpstr>Office Theme</vt:lpstr>
      <vt:lpstr>3_Office Theme</vt:lpstr>
      <vt:lpstr>9_Office Theme</vt:lpstr>
      <vt:lpstr>10_Office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138</cp:revision>
  <dcterms:created xsi:type="dcterms:W3CDTF">2021-02-22T07:35:11Z</dcterms:created>
  <dcterms:modified xsi:type="dcterms:W3CDTF">2024-11-29T08:36:34Z</dcterms:modified>
</cp:coreProperties>
</file>