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08" r:id="rId4"/>
  </p:sldMasterIdLst>
  <p:notesMasterIdLst>
    <p:notesMasterId r:id="rId35"/>
  </p:notesMasterIdLst>
  <p:sldIdLst>
    <p:sldId id="327" r:id="rId5"/>
    <p:sldId id="341" r:id="rId6"/>
    <p:sldId id="355" r:id="rId7"/>
    <p:sldId id="267" r:id="rId8"/>
    <p:sldId id="265" r:id="rId9"/>
    <p:sldId id="337" r:id="rId10"/>
    <p:sldId id="269" r:id="rId11"/>
    <p:sldId id="271" r:id="rId12"/>
    <p:sldId id="260" r:id="rId13"/>
    <p:sldId id="273" r:id="rId14"/>
    <p:sldId id="272" r:id="rId15"/>
    <p:sldId id="338" r:id="rId16"/>
    <p:sldId id="276" r:id="rId17"/>
    <p:sldId id="345" r:id="rId18"/>
    <p:sldId id="346" r:id="rId19"/>
    <p:sldId id="347" r:id="rId20"/>
    <p:sldId id="348" r:id="rId21"/>
    <p:sldId id="349" r:id="rId22"/>
    <p:sldId id="350" r:id="rId23"/>
    <p:sldId id="339" r:id="rId24"/>
    <p:sldId id="282" r:id="rId25"/>
    <p:sldId id="280" r:id="rId26"/>
    <p:sldId id="343" r:id="rId27"/>
    <p:sldId id="344" r:id="rId28"/>
    <p:sldId id="351" r:id="rId29"/>
    <p:sldId id="352" r:id="rId30"/>
    <p:sldId id="353" r:id="rId31"/>
    <p:sldId id="275" r:id="rId32"/>
    <p:sldId id="279" r:id="rId33"/>
    <p:sldId id="26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C75CB7-6513-4EF3-B8FD-9FA2E31500AE}" type="datetimeFigureOut">
              <a:rPr lang="en-US" smtClean="0"/>
              <a:t>02-Nov-24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9C822-E6B7-45D3-91C5-4D594E5FD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36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hot-air balloon to see the picture</a:t>
            </a:r>
          </a:p>
          <a:p>
            <a:r>
              <a:rPr lang="en-US" dirty="0"/>
              <a:t>Click the picture to hear the sound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19C822-E6B7-45D3-91C5-4D594E5FDE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032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hot-air balloon to see the picture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to hear the sound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19C822-E6B7-45D3-91C5-4D594E5FDE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872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hot-air balloon to see the picture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to hear the sound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19C822-E6B7-45D3-91C5-4D594E5FDE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5928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ant to see the picture</a:t>
            </a:r>
          </a:p>
          <a:p>
            <a:r>
              <a:rPr lang="en-US" dirty="0"/>
              <a:t>Click the picture to see the word</a:t>
            </a:r>
          </a:p>
          <a:p>
            <a:r>
              <a:rPr lang="en-US" dirty="0"/>
              <a:t>Click the word to hear the sound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13843-40EC-4B89-ABB8-84D716E3F84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333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ant to see the picture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to see the word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word to hear the sound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13843-40EC-4B89-ABB8-84D716E3F84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618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ant to see the picture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to see the word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word to hear the sound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13843-40EC-4B89-ABB8-84D716E3F84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1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74864C-6B11-A32B-0C1F-2FB0F3F836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9E706A7-5CE4-1B6E-56AB-F4A8E50512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13A8B7-A0AD-5E2F-427B-2A0FB33BC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02-Nov-24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C2FC14-34C8-D286-4EAD-BB8D8565E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5F2E3F-EF57-3632-59CD-B8E00F2D9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05602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B25AAF-B963-4D69-032C-5EBA6E78D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E6BD1AE-F2A7-2C8E-B205-EC61E72D7B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99FC9D-DF70-089C-52D7-5B410992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02-Nov-24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D0B573-ECFF-566C-41BF-FDB26B644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B43653-D95D-D42C-11D1-C7CF22BE2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87790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2A9F91A-CA78-F400-81F7-643A185457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EFECEF5-C182-340D-F42C-66C6FA3A08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279335-6DC1-D9C8-B15E-4B12412A4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02-Nov-24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9F4008-590D-42D1-64C1-CE654B261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B05960-11A7-0EB1-2A55-D92D4BAE7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70401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02-Nov-24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98891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02-Nov-24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0520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02-Nov-24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83738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02-Nov-24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4851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02-Nov-24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6910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02-Nov-24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8095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02-Nov-24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7585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02-Nov-24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6597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3ACEAD-7C51-C54E-77F6-5B2778D59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103752C-3E98-1259-C76B-93FB33974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4DD86C-68CC-7EB7-AE8C-B69674D0A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02-Nov-24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67E2CC-8719-AC9F-D15F-AC679C642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64FA9B-4AA8-6191-92E4-B191EB046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4154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02-Nov-24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23557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02-Nov-24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6918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1241D-3715-496F-90F6-7236C2AFB9DF}" type="datetimeFigureOut">
              <a:rPr lang="en-US" smtClean="0"/>
              <a:t>02-Nov-24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64665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2800" y="1420283"/>
            <a:ext cx="9211733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2590800"/>
            <a:ext cx="7586133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64526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135766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75" y="2937934"/>
            <a:ext cx="9211733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75" y="1937810"/>
            <a:ext cx="9211733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8377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1868" y="1066801"/>
            <a:ext cx="4786489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08978" y="1066801"/>
            <a:ext cx="4786489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8367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867" y="1023409"/>
            <a:ext cx="4788371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867" y="1449917"/>
            <a:ext cx="4788371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05217" y="1023409"/>
            <a:ext cx="4790252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05217" y="1449917"/>
            <a:ext cx="4790252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02-Nov-24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197918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02-Nov-24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157902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02-Nov-24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88652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453490-E87A-61D2-7F69-1F3DEE046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423CE87-23BA-E94C-A921-0B73B3995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0FA8C6-F52E-D243-5FC7-D6F47A033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02-Nov-24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19ED54C-660D-A176-D8C0-BE36903ED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0D872B-7563-628E-B2C2-41DDB12F0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573489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7" y="182033"/>
            <a:ext cx="3565408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7096" y="182035"/>
            <a:ext cx="6058371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7" y="956735"/>
            <a:ext cx="3565408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500610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4193" y="3200401"/>
            <a:ext cx="65024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24193" y="408517"/>
            <a:ext cx="65024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24193" y="3578226"/>
            <a:ext cx="65024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23211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58897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7067" y="183093"/>
            <a:ext cx="24384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1868" y="183093"/>
            <a:ext cx="7134577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387785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54BC86-58F6-F315-CFB3-1525C44F3C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AE47264-0701-AE41-F0B2-FF726AEB6E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8F59FE-62A5-0D36-DBE5-6D41CDE51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02-Nov-24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8675B1-0DCE-7C34-42DF-00F372CDC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94C378-62E1-34BD-7A10-16B6D5779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153985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1E2EEA-5146-3DF2-11F2-D8D81A17C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DC63F9-A1F4-BAE1-E905-D7C10A7C61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DA9DB3D-AA22-4076-E50C-D3F5464BD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02-Nov-24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791B4B-9759-FB24-72BF-13FA71CA9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00937B-E3CF-7350-CB9B-4EFDE1EBF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11401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035322-8CA0-A018-75DC-36C46A4E7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9227107-203E-571B-16AD-64B1B4DFE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19EF79-9A82-8407-3CCA-EA80C2D2C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02-Nov-24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8B028C-B46F-08F4-B250-255A0A0B0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495D5E-F33B-361E-2380-4417D59EE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818892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952D3F-A55C-9DF9-8645-99CE0E1D6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64152F-8726-8A5B-7BDE-DBB261A316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B7A7411-0937-3AEC-7658-ADFD7AB385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C0BBD88-7E49-CAF7-5B74-CF817B7B8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02-Nov-24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B598866-E1E0-FA6B-4160-FE7D438E9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477B33A-957B-EFFA-8177-B36CB7D72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88159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61B765-3D81-05F2-DDC0-E05AF2640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37043F-E9A9-A67C-B9F5-6077DCB369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B68D43B-B29A-A211-3C59-F58B419D9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F0C8A04-5222-3884-A5B3-481188E72D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3BF9202-139A-5892-5588-053C73AF39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6E15C8B-9388-D4EF-0683-E84A3033E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02-Nov-24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0740DFC-AF4B-87FA-0759-B356EC0E4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E1A9339-2FD3-640D-CA66-B1D892896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44767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71429E-138F-06EA-CD93-37D086348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BBD947D-1DFA-F89F-4FF5-903EB7AD4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02-Nov-24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16DE6C4-56C4-A2F2-72DB-3A0960BB9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8053C50-B702-EA30-7E89-7D711ECBB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4603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BE514E-7C89-30D9-9063-9B55B47D4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2CE1E0-D558-6356-8223-F9D74E1B01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5921FB5-BADE-292F-9F27-712B81D9BC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4B8775B-D5DA-B5C6-1BA7-0CC350436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02-Nov-24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DAE4994-B956-BD9A-CD4D-A27EF397F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F2C984A-D8B6-AEF8-D89E-C88CDAC3C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76744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A3677A6-D1B6-78B0-27FD-1E6C5DF10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02-Nov-24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C94A00A-1260-4E55-EAEF-325F40911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5AA191E-263A-61EB-6A2A-93830A792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388691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EE91EB-99F7-5C9F-23FE-12331E3FD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FAC30B-7653-B42E-3FD1-0AEB2C23A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46D23B7-2E15-2980-B7D1-69504E268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B37DAA-5A39-C084-47D8-DF8486936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02-Nov-24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0B3D712-F4AC-8D4B-D11B-31FFB4F30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7A17AEF-51E5-6BD0-3928-437AE043E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618965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E671C1-1F34-B4D3-A9D4-3C06BE42E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1947EA-0BCD-B035-9AF5-E0D2EC961D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1251F91-84E6-CE7D-69D2-225AD9561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24F79E3-B486-00EF-FCF7-8AAEA7D7A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02-Nov-24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55FA38-DCED-9D70-68D9-D26A1C7B3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9167660-69A3-8D0B-58F9-94219005F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46177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748E0E-F95B-65EE-D13D-190112BD2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2692AA4-7468-EABA-7FB8-4ED70A238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BB25CE-3FDE-A635-BC9B-224068C25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02-Nov-24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C51437-7D68-342A-E41C-8C7FECDB6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1487B7-8596-EFC2-B34E-B305407EF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554329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DA5F7A6-DA58-0519-0B7A-A278850ED6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3204049-653E-934A-6634-50CB13DD8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1CDA709-9494-09C9-1379-072954D06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070C8-3EF3-4F47-8E7F-C6E9D682D859}" type="datetimeFigureOut">
              <a:rPr lang="en-US" smtClean="0"/>
              <a:t>02-Nov-24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EECE27-89D7-C12E-9961-8C0B10006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0827C3-83B4-8910-5B2A-60B38AEA2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0018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C1915A-4DF5-DA22-482D-88CD70361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0343C38-7E26-E759-725F-010BFAA24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302CD1D-8585-D802-D1CB-5A4C0354CA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5FFCAC2-732A-53A4-3550-B4DAD84819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CEBB440-4D37-E27F-DC1F-5EE262AEA0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FA374BB-37C8-E017-EE1F-F1EF3EFA6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02-Nov-24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B085992-3FC7-2E13-A8E0-6BF4FD711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9141688-7268-BE00-618D-C33147FE6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3148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DA9BB0-712F-AE81-0F5F-0FCF1D9C7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C562B9F-17C0-4DB9-FB40-9046ABB7D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02-Nov-24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0802689-605A-1E1B-0D6E-4727E69CF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D8DEA4B-83E3-0C1C-C5A3-3E33C7DED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9199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95671C9-543B-463F-B235-C1C9CF0BA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02-Nov-24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248481A-E77F-2B0B-1602-A1AA218F2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21BC06B-93D2-B381-C015-872EE9A51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59213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594A04-DB5F-5D63-1C6A-670C626C4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CC9B016-3C30-DE00-A4B4-FD6625FB0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7088BE4-8179-425E-335C-1209F406E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42AAF5F-16DF-2A31-5C7F-75CA8C2F2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02-Nov-24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C9573CE-C1D2-8A5A-B077-150823978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EC8D95-56B7-939A-98F2-19342E425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17957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9D24F2-7967-0513-B25F-B12D9CA5B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3557A0A-7BA6-FDCF-F065-4CF067E6BC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7E471C9-5B9C-A494-5BD1-6239D630C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DEF577B-47DE-ECB8-A532-7484F8F16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BD0D6-F512-4850-A645-BEFCD66E7C97}" type="datetimeFigureOut">
              <a:rPr lang="en-US" smtClean="0"/>
              <a:t>02-Nov-24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6079EB-37F2-D121-A7D0-B76B9E9C8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83CFB81-F26D-56F2-3F8B-0DEB409AD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072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166135B-22D7-97E1-1A64-70D9B7D09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663F90-869C-6115-32A6-894129375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092702-A96A-7EA4-D404-7D5D5E4AB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BD0D6-F512-4850-A645-BEFCD66E7C97}" type="datetimeFigureOut">
              <a:rPr lang="en-US" smtClean="0"/>
              <a:t>02-Nov-24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1E0B6C-722A-98E8-7CCF-47D7340FB5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8C6A55-3731-28B9-E59A-AFDB7A9886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25D4A-50CC-4047-8CB0-07EB8A44A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177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1241D-3715-496F-90F6-7236C2AFB9DF}" type="datetimeFigureOut">
              <a:rPr lang="en-US" smtClean="0"/>
              <a:t>02-Nov-24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36A8F-1015-4115-AD6B-D1F6FF4A707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37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1867" y="183092"/>
            <a:ext cx="9753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867" y="1066801"/>
            <a:ext cx="97536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1867" y="4237568"/>
            <a:ext cx="252871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02-Nov-24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02757" y="4237568"/>
            <a:ext cx="3431823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757" y="4237568"/>
            <a:ext cx="2528711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29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2B499DED-DF44-3078-EC28-E9C206506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AC37CEE-769D-89CE-B0E3-735CB220E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B7A3E1-7EB4-7DA7-B30B-0E1F04B32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070C8-3EF3-4F47-8E7F-C6E9D682D859}" type="datetimeFigureOut">
              <a:rPr lang="en-US" smtClean="0"/>
              <a:t>02-Nov-24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B0C6BB-B7C1-E3BA-5E42-84DB63242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232B87-6FA4-32D4-9B36-8AE03C00E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C3189-4831-4A37-B65F-49DF0BFA7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47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jpeg"/><Relationship Id="rId11" Type="http://schemas.openxmlformats.org/officeDocument/2006/relationships/image" Target="../media/image24.pn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6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jpeg"/><Relationship Id="rId11" Type="http://schemas.openxmlformats.org/officeDocument/2006/relationships/image" Target="../media/image24.pn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6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4.svg"/><Relationship Id="rId5" Type="http://schemas.openxmlformats.org/officeDocument/2006/relationships/image" Target="../media/image5.png"/><Relationship Id="rId4" Type="http://schemas.openxmlformats.org/officeDocument/2006/relationships/image" Target="../media/image6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26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25.jpg"/><Relationship Id="rId20" Type="http://schemas.openxmlformats.org/officeDocument/2006/relationships/image" Target="../media/image20.png"/><Relationship Id="rId1" Type="http://schemas.openxmlformats.org/officeDocument/2006/relationships/audio" Target="NULL" TargetMode="External"/><Relationship Id="rId6" Type="http://schemas.openxmlformats.org/officeDocument/2006/relationships/image" Target="../media/image89.svg"/><Relationship Id="rId11" Type="http://schemas.openxmlformats.org/officeDocument/2006/relationships/image" Target="../media/image17.png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10" Type="http://schemas.openxmlformats.org/officeDocument/2006/relationships/image" Target="../media/image68.svg"/><Relationship Id="rId19" Type="http://schemas.openxmlformats.org/officeDocument/2006/relationships/hyperlink" Target="https://www.thegreenhead.com/2016/03/iceorb-harmony-levitating-bluetooth-speaker.php" TargetMode="External"/><Relationship Id="rId4" Type="http://schemas.openxmlformats.org/officeDocument/2006/relationships/image" Target="../media/image14.jpeg"/><Relationship Id="rId9" Type="http://schemas.openxmlformats.org/officeDocument/2006/relationships/image" Target="../media/image7.png"/><Relationship Id="rId14" Type="http://schemas.openxmlformats.org/officeDocument/2006/relationships/image" Target="../media/image23.png"/><Relationship Id="rId22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Layout" Target="../slideLayouts/slideLayout24.xml"/><Relationship Id="rId7" Type="http://schemas.openxmlformats.org/officeDocument/2006/relationships/hyperlink" Target="https://www.walmart.com/ip/SoundBeast-Pegasus-Karaoke-Machine-Portable-PA-Speaker-System-For-Kids-Adults-With-Microphone-Bluetooth-Red/263187894" TargetMode="Externa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2.jpeg"/><Relationship Id="rId5" Type="http://schemas.openxmlformats.org/officeDocument/2006/relationships/image" Target="../media/image24.pn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7.png"/><Relationship Id="rId12" Type="http://schemas.openxmlformats.org/officeDocument/2006/relationships/image" Target="../media/image3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11" Type="http://schemas.openxmlformats.org/officeDocument/2006/relationships/image" Target="../media/image24.png"/><Relationship Id="rId5" Type="http://schemas.openxmlformats.org/officeDocument/2006/relationships/audio" Target="../media/audio5.wav"/><Relationship Id="rId10" Type="http://schemas.openxmlformats.org/officeDocument/2006/relationships/image" Target="../media/image42.png"/><Relationship Id="rId4" Type="http://schemas.openxmlformats.org/officeDocument/2006/relationships/audio" Target="../media/audio4.wav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7.png"/><Relationship Id="rId12" Type="http://schemas.openxmlformats.org/officeDocument/2006/relationships/image" Target="../media/image3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11" Type="http://schemas.openxmlformats.org/officeDocument/2006/relationships/image" Target="../media/image24.png"/><Relationship Id="rId5" Type="http://schemas.openxmlformats.org/officeDocument/2006/relationships/audio" Target="../media/audio5.wav"/><Relationship Id="rId10" Type="http://schemas.openxmlformats.org/officeDocument/2006/relationships/image" Target="../media/image44.png"/><Relationship Id="rId4" Type="http://schemas.openxmlformats.org/officeDocument/2006/relationships/audio" Target="../media/audio4.wav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4.svg"/><Relationship Id="rId5" Type="http://schemas.openxmlformats.org/officeDocument/2006/relationships/image" Target="../media/image5.png"/><Relationship Id="rId4" Type="http://schemas.openxmlformats.org/officeDocument/2006/relationships/image" Target="../media/image6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4.svg"/><Relationship Id="rId5" Type="http://schemas.openxmlformats.org/officeDocument/2006/relationships/image" Target="../media/image5.png"/><Relationship Id="rId4" Type="http://schemas.openxmlformats.org/officeDocument/2006/relationships/image" Target="../media/image62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5.jpeg"/><Relationship Id="rId5" Type="http://schemas.openxmlformats.org/officeDocument/2006/relationships/audio" Target="../media/audio6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2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5.jpeg"/><Relationship Id="rId5" Type="http://schemas.openxmlformats.org/officeDocument/2006/relationships/audio" Target="../media/audio6.wav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5.jpeg"/><Relationship Id="rId5" Type="http://schemas.openxmlformats.org/officeDocument/2006/relationships/audio" Target="../media/audio6.wav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2.wdp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microsoft.com/office/2007/relationships/hdphoto" Target="../media/hdphoto5.wdp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17" Type="http://schemas.openxmlformats.org/officeDocument/2006/relationships/image" Target="../media/image53.png"/><Relationship Id="rId2" Type="http://schemas.openxmlformats.org/officeDocument/2006/relationships/audio" Target="../media/media4.mp3"/><Relationship Id="rId16" Type="http://schemas.openxmlformats.org/officeDocument/2006/relationships/image" Target="../media/image24.png"/><Relationship Id="rId20" Type="http://schemas.openxmlformats.org/officeDocument/2006/relationships/image" Target="../media/image55.png"/><Relationship Id="rId1" Type="http://schemas.microsoft.com/office/2007/relationships/media" Target="../media/media4.mp3"/><Relationship Id="rId6" Type="http://schemas.openxmlformats.org/officeDocument/2006/relationships/notesSlide" Target="../notesSlides/notesSlide4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35.xml"/><Relationship Id="rId15" Type="http://schemas.microsoft.com/office/2007/relationships/hdphoto" Target="../media/hdphoto3.wdp"/><Relationship Id="rId10" Type="http://schemas.openxmlformats.org/officeDocument/2006/relationships/image" Target="../media/image50.png"/><Relationship Id="rId19" Type="http://schemas.openxmlformats.org/officeDocument/2006/relationships/image" Target="../media/image54.png"/><Relationship Id="rId4" Type="http://schemas.microsoft.com/office/2007/relationships/media" Target="../media/media1.mp3"/><Relationship Id="rId9" Type="http://schemas.openxmlformats.org/officeDocument/2006/relationships/image" Target="../media/image49.jpeg"/><Relationship Id="rId1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2.wdp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microsoft.com/office/2007/relationships/hdphoto" Target="../media/hdphoto5.wdp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17" Type="http://schemas.openxmlformats.org/officeDocument/2006/relationships/image" Target="../media/image53.png"/><Relationship Id="rId2" Type="http://schemas.openxmlformats.org/officeDocument/2006/relationships/audio" Target="../media/media4.mp3"/><Relationship Id="rId16" Type="http://schemas.openxmlformats.org/officeDocument/2006/relationships/image" Target="../media/image24.png"/><Relationship Id="rId20" Type="http://schemas.openxmlformats.org/officeDocument/2006/relationships/image" Target="../media/image55.png"/><Relationship Id="rId1" Type="http://schemas.microsoft.com/office/2007/relationships/media" Target="../media/media4.mp3"/><Relationship Id="rId6" Type="http://schemas.openxmlformats.org/officeDocument/2006/relationships/notesSlide" Target="../notesSlides/notesSlide5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35.xml"/><Relationship Id="rId15" Type="http://schemas.microsoft.com/office/2007/relationships/hdphoto" Target="../media/hdphoto3.wdp"/><Relationship Id="rId10" Type="http://schemas.openxmlformats.org/officeDocument/2006/relationships/image" Target="../media/image50.png"/><Relationship Id="rId19" Type="http://schemas.openxmlformats.org/officeDocument/2006/relationships/image" Target="../media/image56.png"/><Relationship Id="rId4" Type="http://schemas.microsoft.com/office/2007/relationships/media" Target="../media/media1.mp3"/><Relationship Id="rId9" Type="http://schemas.openxmlformats.org/officeDocument/2006/relationships/image" Target="../media/image49.jpeg"/><Relationship Id="rId1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2.wdp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microsoft.com/office/2007/relationships/hdphoto" Target="../media/hdphoto5.wdp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17" Type="http://schemas.openxmlformats.org/officeDocument/2006/relationships/image" Target="../media/image53.png"/><Relationship Id="rId2" Type="http://schemas.openxmlformats.org/officeDocument/2006/relationships/audio" Target="../media/media4.mp3"/><Relationship Id="rId16" Type="http://schemas.openxmlformats.org/officeDocument/2006/relationships/image" Target="../media/image24.png"/><Relationship Id="rId20" Type="http://schemas.openxmlformats.org/officeDocument/2006/relationships/image" Target="../media/image55.png"/><Relationship Id="rId1" Type="http://schemas.microsoft.com/office/2007/relationships/media" Target="../media/media4.mp3"/><Relationship Id="rId6" Type="http://schemas.openxmlformats.org/officeDocument/2006/relationships/notesSlide" Target="../notesSlides/notesSlide6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35.xml"/><Relationship Id="rId15" Type="http://schemas.microsoft.com/office/2007/relationships/hdphoto" Target="../media/hdphoto3.wdp"/><Relationship Id="rId10" Type="http://schemas.openxmlformats.org/officeDocument/2006/relationships/image" Target="../media/image50.png"/><Relationship Id="rId19" Type="http://schemas.openxmlformats.org/officeDocument/2006/relationships/image" Target="../media/image57.png"/><Relationship Id="rId4" Type="http://schemas.microsoft.com/office/2007/relationships/media" Target="../media/media1.mp3"/><Relationship Id="rId9" Type="http://schemas.openxmlformats.org/officeDocument/2006/relationships/image" Target="../media/image49.jpeg"/><Relationship Id="rId1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8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64.svg"/><Relationship Id="rId12" Type="http://schemas.openxmlformats.org/officeDocument/2006/relationships/image" Target="../media/image6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png"/><Relationship Id="rId11" Type="http://schemas.openxmlformats.org/officeDocument/2006/relationships/image" Target="../media/image20.png"/><Relationship Id="rId5" Type="http://schemas.openxmlformats.org/officeDocument/2006/relationships/image" Target="../media/image62.svg"/><Relationship Id="rId10" Type="http://schemas.openxmlformats.org/officeDocument/2006/relationships/image" Target="../media/image59.png"/><Relationship Id="rId4" Type="http://schemas.openxmlformats.org/officeDocument/2006/relationships/image" Target="../media/image4.png"/><Relationship Id="rId9" Type="http://schemas.openxmlformats.org/officeDocument/2006/relationships/image" Target="../media/image66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4.svg"/><Relationship Id="rId5" Type="http://schemas.openxmlformats.org/officeDocument/2006/relationships/image" Target="../media/image5.png"/><Relationship Id="rId4" Type="http://schemas.openxmlformats.org/officeDocument/2006/relationships/image" Target="../media/image6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11" Type="http://schemas.openxmlformats.org/officeDocument/2006/relationships/slide" Target="slide10.xml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68.sv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4.svg"/><Relationship Id="rId5" Type="http://schemas.openxmlformats.org/officeDocument/2006/relationships/image" Target="../media/image5.png"/><Relationship Id="rId4" Type="http://schemas.openxmlformats.org/officeDocument/2006/relationships/image" Target="../media/image6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15.png"/><Relationship Id="rId7" Type="http://schemas.openxmlformats.org/officeDocument/2006/relationships/image" Target="../media/image7.png"/><Relationship Id="rId12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1.sv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image" Target="../media/image89.sv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20.png"/><Relationship Id="rId7" Type="http://schemas.openxmlformats.org/officeDocument/2006/relationships/image" Target="../media/image16.png"/><Relationship Id="rId12" Type="http://schemas.openxmlformats.org/officeDocument/2006/relationships/image" Target="../media/image18.png"/><Relationship Id="rId17" Type="http://schemas.openxmlformats.org/officeDocument/2006/relationships/image" Target="../media/image25.jpg"/><Relationship Id="rId2" Type="http://schemas.microsoft.com/office/2007/relationships/media" Target="../media/media1.mp3"/><Relationship Id="rId16" Type="http://schemas.openxmlformats.org/officeDocument/2006/relationships/image" Target="../media/image24.png"/><Relationship Id="rId20" Type="http://schemas.openxmlformats.org/officeDocument/2006/relationships/hyperlink" Target="https://www.thegreenhead.com/2016/03/iceorb-harmony-levitating-bluetooth-speaker.php" TargetMode="External"/><Relationship Id="rId1" Type="http://schemas.openxmlformats.org/officeDocument/2006/relationships/audio" Target="NULL" TargetMode="External"/><Relationship Id="rId6" Type="http://schemas.openxmlformats.org/officeDocument/2006/relationships/image" Target="../media/image89.svg"/><Relationship Id="rId11" Type="http://schemas.openxmlformats.org/officeDocument/2006/relationships/image" Target="../media/image17.png"/><Relationship Id="rId5" Type="http://schemas.openxmlformats.org/officeDocument/2006/relationships/image" Target="../media/image15.png"/><Relationship Id="rId15" Type="http://schemas.openxmlformats.org/officeDocument/2006/relationships/image" Target="../media/image23.png"/><Relationship Id="rId10" Type="http://schemas.openxmlformats.org/officeDocument/2006/relationships/image" Target="../media/image68.svg"/><Relationship Id="rId4" Type="http://schemas.openxmlformats.org/officeDocument/2006/relationships/image" Target="../media/image14.jpeg"/><Relationship Id="rId9" Type="http://schemas.openxmlformats.org/officeDocument/2006/relationships/image" Target="../media/image7.png"/><Relationship Id="rId14" Type="http://schemas.openxmlformats.org/officeDocument/2006/relationships/image" Target="../media/image22.png"/><Relationship Id="rId22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jpeg"/><Relationship Id="rId11" Type="http://schemas.openxmlformats.org/officeDocument/2006/relationships/image" Target="../media/image24.png"/><Relationship Id="rId5" Type="http://schemas.openxmlformats.org/officeDocument/2006/relationships/audio" Target="../media/audio3.wav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6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140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">
            <a:extLst>
              <a:ext uri="{FF2B5EF4-FFF2-40B4-BE49-F238E27FC236}">
                <a16:creationId xmlns:a16="http://schemas.microsoft.com/office/drawing/2014/main" xmlns="" id="{D20468EB-1948-F1B2-6DE6-2320F38F3EEE}"/>
              </a:ext>
            </a:extLst>
          </p:cNvPr>
          <p:cNvSpPr/>
          <p:nvPr/>
        </p:nvSpPr>
        <p:spPr>
          <a:xfrm>
            <a:off x="0" y="-151060"/>
            <a:ext cx="12191999" cy="7041217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xmlns="" id="{9C56902D-E9DB-F2A5-D324-509653940EAB}"/>
              </a:ext>
            </a:extLst>
          </p:cNvPr>
          <p:cNvSpPr/>
          <p:nvPr/>
        </p:nvSpPr>
        <p:spPr>
          <a:xfrm>
            <a:off x="1548287" y="247851"/>
            <a:ext cx="9143999" cy="6362299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745" y="1829954"/>
            <a:ext cx="2596920" cy="246598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890157" y="4232572"/>
            <a:ext cx="3078798" cy="882152"/>
            <a:chOff x="1422914" y="4251967"/>
            <a:chExt cx="1564826" cy="641592"/>
          </a:xfrm>
          <a:solidFill>
            <a:srgbClr val="FFD64F"/>
          </a:solidFill>
        </p:grpSpPr>
        <p:sp>
          <p:nvSpPr>
            <p:cNvPr id="9" name="Rounded Rectangle 8"/>
            <p:cNvSpPr/>
            <p:nvPr/>
          </p:nvSpPr>
          <p:spPr>
            <a:xfrm>
              <a:off x="1422914" y="4251967"/>
              <a:ext cx="1564826" cy="641592"/>
            </a:xfrm>
            <a:prstGeom prst="roundRect">
              <a:avLst>
                <a:gd name="adj" fmla="val 32594"/>
              </a:avLst>
            </a:prstGeom>
            <a:grpFill/>
            <a:ln>
              <a:solidFill>
                <a:srgbClr val="FFD6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480386" y="4272109"/>
              <a:ext cx="1444062" cy="6043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4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s</a:t>
              </a:r>
              <a:r>
                <a:rPr lang="en-US" sz="4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q</a:t>
              </a:r>
              <a:r>
                <a:rPr lang="en-US" sz="4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uare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749101" y="1964928"/>
            <a:ext cx="102183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q</a:t>
            </a: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xmlns="" id="{497407D9-33FB-848D-1382-B63960633DD0}"/>
              </a:ext>
            </a:extLst>
          </p:cNvPr>
          <p:cNvSpPr/>
          <p:nvPr/>
        </p:nvSpPr>
        <p:spPr>
          <a:xfrm rot="-545764">
            <a:off x="1160548" y="-67083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xmlns="" id="{AA055825-95E9-F148-A762-D88A16E09EA3}"/>
              </a:ext>
            </a:extLst>
          </p:cNvPr>
          <p:cNvSpPr/>
          <p:nvPr/>
        </p:nvSpPr>
        <p:spPr>
          <a:xfrm rot="-545764">
            <a:off x="9378988" y="540218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52770BD-8FBE-A927-F3CF-8A0E5A8664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41" y="-30549"/>
            <a:ext cx="3235951" cy="51911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7C20F22-E71A-BAD0-5D84-E27AF40051E9}"/>
              </a:ext>
            </a:extLst>
          </p:cNvPr>
          <p:cNvSpPr txBox="1"/>
          <p:nvPr/>
        </p:nvSpPr>
        <p:spPr>
          <a:xfrm>
            <a:off x="4614996" y="1189322"/>
            <a:ext cx="3078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u="sng" dirty="0">
                <a:solidFill>
                  <a:prstClr val="black"/>
                </a:solidFill>
                <a:latin typeface="Comic Sans MS" panose="030F0702030302020204" pitchFamily="66" charset="0"/>
              </a:rPr>
              <a:t>Look and say aloud</a:t>
            </a:r>
          </a:p>
        </p:txBody>
      </p:sp>
      <p:pic>
        <p:nvPicPr>
          <p:cNvPr id="14" name="Track 025">
            <a:hlinkClick r:id="" action="ppaction://media"/>
            <a:extLst>
              <a:ext uri="{FF2B5EF4-FFF2-40B4-BE49-F238E27FC236}">
                <a16:creationId xmlns:a16="http://schemas.microsoft.com/office/drawing/2014/main" xmlns="" id="{ADE4179F-B5AA-3015-F477-C5A012EE49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10" end="11507.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54582" y="818514"/>
            <a:ext cx="663540" cy="663540"/>
          </a:xfrm>
          <a:prstGeom prst="rect">
            <a:avLst/>
          </a:prstGeom>
        </p:spPr>
      </p:pic>
      <p:pic>
        <p:nvPicPr>
          <p:cNvPr id="15" name="Track 025">
            <a:hlinkClick r:id="" action="ppaction://media"/>
            <a:extLst>
              <a:ext uri="{FF2B5EF4-FFF2-40B4-BE49-F238E27FC236}">
                <a16:creationId xmlns:a16="http://schemas.microsoft.com/office/drawing/2014/main" xmlns="" id="{87A8FAE6-CBB5-A903-27D5-B0C5417229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95" end="5807.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54581" y="1857390"/>
            <a:ext cx="663540" cy="66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012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0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">
            <a:extLst>
              <a:ext uri="{FF2B5EF4-FFF2-40B4-BE49-F238E27FC236}">
                <a16:creationId xmlns:a16="http://schemas.microsoft.com/office/drawing/2014/main" xmlns="" id="{D20468EB-1948-F1B2-6DE6-2320F38F3EEE}"/>
              </a:ext>
            </a:extLst>
          </p:cNvPr>
          <p:cNvSpPr/>
          <p:nvPr/>
        </p:nvSpPr>
        <p:spPr>
          <a:xfrm>
            <a:off x="0" y="-151060"/>
            <a:ext cx="12191999" cy="7041217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xmlns="" id="{9C56902D-E9DB-F2A5-D324-509653940EAB}"/>
              </a:ext>
            </a:extLst>
          </p:cNvPr>
          <p:cNvSpPr/>
          <p:nvPr/>
        </p:nvSpPr>
        <p:spPr>
          <a:xfrm>
            <a:off x="1535324" y="247851"/>
            <a:ext cx="9143999" cy="6362299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872" y="2049896"/>
            <a:ext cx="2564050" cy="230072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373705" y="4377911"/>
            <a:ext cx="3320089" cy="1319133"/>
            <a:chOff x="695752" y="4116338"/>
            <a:chExt cx="1267137" cy="923330"/>
          </a:xfrm>
          <a:solidFill>
            <a:srgbClr val="FFD64F"/>
          </a:solidFill>
        </p:grpSpPr>
        <p:sp>
          <p:nvSpPr>
            <p:cNvPr id="12" name="Rounded Rectangle 11"/>
            <p:cNvSpPr/>
            <p:nvPr/>
          </p:nvSpPr>
          <p:spPr>
            <a:xfrm>
              <a:off x="734069" y="4141344"/>
              <a:ext cx="1228820" cy="641592"/>
            </a:xfrm>
            <a:prstGeom prst="roundRect">
              <a:avLst>
                <a:gd name="adj" fmla="val 32594"/>
              </a:avLst>
            </a:prstGeom>
            <a:grpFill/>
            <a:ln>
              <a:solidFill>
                <a:srgbClr val="FFD6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6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95752" y="4116338"/>
              <a:ext cx="1267137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54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q</a:t>
              </a:r>
              <a:r>
                <a:rPr lang="en-US" sz="54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uizz</a:t>
              </a:r>
              <a:endParaRPr 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540526" y="2261538"/>
            <a:ext cx="102183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q</a:t>
            </a: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xmlns="" id="{497407D9-33FB-848D-1382-B63960633DD0}"/>
              </a:ext>
            </a:extLst>
          </p:cNvPr>
          <p:cNvSpPr/>
          <p:nvPr/>
        </p:nvSpPr>
        <p:spPr>
          <a:xfrm rot="-545764">
            <a:off x="1160548" y="-67083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xmlns="" id="{AA055825-95E9-F148-A762-D88A16E09EA3}"/>
              </a:ext>
            </a:extLst>
          </p:cNvPr>
          <p:cNvSpPr/>
          <p:nvPr/>
        </p:nvSpPr>
        <p:spPr>
          <a:xfrm rot="-545764">
            <a:off x="9378988" y="540218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52770BD-8FBE-A927-F3CF-8A0E5A8664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41" y="-30549"/>
            <a:ext cx="3235951" cy="51911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7C20F22-E71A-BAD0-5D84-E27AF40051E9}"/>
              </a:ext>
            </a:extLst>
          </p:cNvPr>
          <p:cNvSpPr txBox="1"/>
          <p:nvPr/>
        </p:nvSpPr>
        <p:spPr>
          <a:xfrm>
            <a:off x="4614996" y="1189322"/>
            <a:ext cx="3078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u="sng" dirty="0">
                <a:solidFill>
                  <a:prstClr val="black"/>
                </a:solidFill>
                <a:latin typeface="Comic Sans MS" panose="030F0702030302020204" pitchFamily="66" charset="0"/>
              </a:rPr>
              <a:t>Look and say aloud</a:t>
            </a:r>
          </a:p>
        </p:txBody>
      </p:sp>
      <p:pic>
        <p:nvPicPr>
          <p:cNvPr id="14" name="Track 025">
            <a:hlinkClick r:id="" action="ppaction://media"/>
            <a:extLst>
              <a:ext uri="{FF2B5EF4-FFF2-40B4-BE49-F238E27FC236}">
                <a16:creationId xmlns:a16="http://schemas.microsoft.com/office/drawing/2014/main" xmlns="" id="{E7456574-B4DB-4F07-B4FE-03808ADD5E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10" end="11507.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54582" y="818514"/>
            <a:ext cx="663540" cy="663540"/>
          </a:xfrm>
          <a:prstGeom prst="rect">
            <a:avLst/>
          </a:prstGeom>
        </p:spPr>
      </p:pic>
      <p:pic>
        <p:nvPicPr>
          <p:cNvPr id="15" name="Track 025">
            <a:hlinkClick r:id="" action="ppaction://media"/>
            <a:extLst>
              <a:ext uri="{FF2B5EF4-FFF2-40B4-BE49-F238E27FC236}">
                <a16:creationId xmlns:a16="http://schemas.microsoft.com/office/drawing/2014/main" xmlns="" id="{FF8BF125-6655-109E-9C29-0C38BBF363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693" end="3107.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54581" y="2359590"/>
            <a:ext cx="663540" cy="66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024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0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70" t="-20443" r="-10385" b="-107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7280" y="701040"/>
            <a:ext cx="10048240" cy="5323840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79009" y="235700"/>
            <a:ext cx="1359102" cy="1307209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5764">
            <a:off x="3335186" y="444301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4762">
            <a:off x="2659025" y="572267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4762">
            <a:off x="9064955" y="3591025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40" y="0"/>
                </a:lnTo>
                <a:lnTo>
                  <a:pt x="1761140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4AE6CE0-EB03-F113-A816-04F7B65AD24F}"/>
              </a:ext>
            </a:extLst>
          </p:cNvPr>
          <p:cNvSpPr txBox="1"/>
          <p:nvPr/>
        </p:nvSpPr>
        <p:spPr>
          <a:xfrm>
            <a:off x="1097280" y="3346843"/>
            <a:ext cx="10505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smtClean="0">
                <a:ln>
                  <a:solidFill>
                    <a:prstClr val="white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2. Point 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and say</a:t>
            </a:r>
            <a:endParaRPr kumimoji="0" lang="en-US" sz="6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1646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>
            <a:extLst>
              <a:ext uri="{FF2B5EF4-FFF2-40B4-BE49-F238E27FC236}">
                <a16:creationId xmlns:a16="http://schemas.microsoft.com/office/drawing/2014/main" xmlns="" id="{B2C88989-1AA7-1EB9-46F9-2C9790206975}"/>
              </a:ext>
            </a:extLst>
          </p:cNvPr>
          <p:cNvGrpSpPr/>
          <p:nvPr/>
        </p:nvGrpSpPr>
        <p:grpSpPr>
          <a:xfrm>
            <a:off x="0" y="-151060"/>
            <a:ext cx="12191999" cy="7041217"/>
            <a:chOff x="-424993" y="-354566"/>
            <a:chExt cx="9790567" cy="7041217"/>
          </a:xfrm>
        </p:grpSpPr>
        <p:sp>
          <p:nvSpPr>
            <p:cNvPr id="2" name="Freeform 2"/>
            <p:cNvSpPr/>
            <p:nvPr/>
          </p:nvSpPr>
          <p:spPr>
            <a:xfrm>
              <a:off x="-424993" y="-354566"/>
              <a:ext cx="9790567" cy="7041217"/>
            </a:xfrm>
            <a:custGeom>
              <a:avLst/>
              <a:gdLst/>
              <a:ahLst/>
              <a:cxnLst/>
              <a:rect l="l" t="t" r="r" b="b"/>
              <a:pathLst>
                <a:path w="10287000" h="10287000">
                  <a:moveTo>
                    <a:pt x="0" y="0"/>
                  </a:moveTo>
                  <a:lnTo>
                    <a:pt x="10287000" y="0"/>
                  </a:lnTo>
                  <a:lnTo>
                    <a:pt x="10287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3" name="Group 3"/>
            <p:cNvGrpSpPr/>
            <p:nvPr/>
          </p:nvGrpSpPr>
          <p:grpSpPr>
            <a:xfrm>
              <a:off x="-90029" y="189994"/>
              <a:ext cx="9143999" cy="6362299"/>
              <a:chOff x="12272" y="-23184"/>
              <a:chExt cx="1913890" cy="1913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2272" y="-23184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68" name="Freeform 68"/>
          <p:cNvSpPr/>
          <p:nvPr/>
        </p:nvSpPr>
        <p:spPr>
          <a:xfrm>
            <a:off x="1311951" y="31174"/>
            <a:ext cx="986566" cy="1021031"/>
          </a:xfrm>
          <a:custGeom>
            <a:avLst/>
            <a:gdLst/>
            <a:ahLst/>
            <a:cxnLst/>
            <a:rect l="l" t="t" r="r" b="b"/>
            <a:pathLst>
              <a:path w="1479849" h="1531547">
                <a:moveTo>
                  <a:pt x="0" y="0"/>
                </a:moveTo>
                <a:lnTo>
                  <a:pt x="1479849" y="0"/>
                </a:lnTo>
                <a:lnTo>
                  <a:pt x="1479849" y="1531547"/>
                </a:lnTo>
                <a:lnTo>
                  <a:pt x="0" y="15315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9" name="Freeform 69"/>
          <p:cNvSpPr/>
          <p:nvPr/>
        </p:nvSpPr>
        <p:spPr>
          <a:xfrm>
            <a:off x="9597047" y="5875094"/>
            <a:ext cx="967497" cy="987270"/>
          </a:xfrm>
          <a:custGeom>
            <a:avLst/>
            <a:gdLst/>
            <a:ahLst/>
            <a:cxnLst/>
            <a:rect l="l" t="t" r="r" b="b"/>
            <a:pathLst>
              <a:path w="1451245" h="1480905">
                <a:moveTo>
                  <a:pt x="0" y="0"/>
                </a:moveTo>
                <a:lnTo>
                  <a:pt x="1451245" y="0"/>
                </a:lnTo>
                <a:lnTo>
                  <a:pt x="1451245" y="1480905"/>
                </a:lnTo>
                <a:lnTo>
                  <a:pt x="0" y="14809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0" name="Freeform 70"/>
          <p:cNvSpPr/>
          <p:nvPr/>
        </p:nvSpPr>
        <p:spPr>
          <a:xfrm>
            <a:off x="1361012" y="5697257"/>
            <a:ext cx="1243562" cy="1288059"/>
          </a:xfrm>
          <a:custGeom>
            <a:avLst/>
            <a:gdLst/>
            <a:ahLst/>
            <a:cxnLst/>
            <a:rect l="l" t="t" r="r" b="b"/>
            <a:pathLst>
              <a:path w="1865343" h="1932088">
                <a:moveTo>
                  <a:pt x="0" y="0"/>
                </a:moveTo>
                <a:lnTo>
                  <a:pt x="1865343" y="0"/>
                </a:lnTo>
                <a:lnTo>
                  <a:pt x="1865343" y="1932088"/>
                </a:lnTo>
                <a:lnTo>
                  <a:pt x="0" y="19320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243343D-9B58-7819-9940-ABC9A0BDDFC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41" y="-30549"/>
            <a:ext cx="3235951" cy="51911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7A0977D-E3AA-EC06-CFFE-E9665324DD6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6089" r="3770" b="4130"/>
          <a:stretch/>
        </p:blipFill>
        <p:spPr>
          <a:xfrm>
            <a:off x="2024515" y="1305012"/>
            <a:ext cx="8104470" cy="4915684"/>
          </a:xfrm>
          <a:prstGeom prst="round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xmlns="" id="{C917D53A-84B3-824E-4DD2-D4525DADEF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7" t="30870" r="50000" b="48261"/>
          <a:stretch/>
        </p:blipFill>
        <p:spPr bwMode="auto">
          <a:xfrm rot="21167556">
            <a:off x="5770187" y="4472803"/>
            <a:ext cx="715211" cy="54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BC1C931F-C37B-F791-D378-5F65CEBB3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942" y="1324096"/>
            <a:ext cx="952548" cy="95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rack 025">
            <a:hlinkClick r:id="" action="ppaction://media"/>
            <a:extLst>
              <a:ext uri="{FF2B5EF4-FFF2-40B4-BE49-F238E27FC236}">
                <a16:creationId xmlns:a16="http://schemas.microsoft.com/office/drawing/2014/main" xmlns="" id="{5FA2B98C-CF0F-8A5B-4990-2F9CD5725F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1507.3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97047" y="927952"/>
            <a:ext cx="663540" cy="663540"/>
          </a:xfrm>
          <a:prstGeom prst="rect">
            <a:avLst/>
          </a:prstGeom>
        </p:spPr>
      </p:pic>
      <p:pic>
        <p:nvPicPr>
          <p:cNvPr id="6" name="Track 025">
            <a:hlinkClick r:id="" action="ppaction://media"/>
            <a:extLst>
              <a:ext uri="{FF2B5EF4-FFF2-40B4-BE49-F238E27FC236}">
                <a16:creationId xmlns:a16="http://schemas.microsoft.com/office/drawing/2014/main" xmlns="" id="{B0F6741E-8B0D-DA58-5448-7ED0FFAE14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10" end="8607.3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874499" y="1339982"/>
            <a:ext cx="663540" cy="663540"/>
          </a:xfrm>
          <a:prstGeom prst="rect">
            <a:avLst/>
          </a:prstGeom>
        </p:spPr>
      </p:pic>
      <p:pic>
        <p:nvPicPr>
          <p:cNvPr id="7" name="Track 025">
            <a:hlinkClick r:id="" action="ppaction://media"/>
            <a:extLst>
              <a:ext uri="{FF2B5EF4-FFF2-40B4-BE49-F238E27FC236}">
                <a16:creationId xmlns:a16="http://schemas.microsoft.com/office/drawing/2014/main" xmlns="" id="{2D41E2A7-B503-E6D2-9611-EA62EFEF4A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95" end="5807.3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65277" y="2911109"/>
            <a:ext cx="663540" cy="663540"/>
          </a:xfrm>
          <a:prstGeom prst="rect">
            <a:avLst/>
          </a:prstGeom>
        </p:spPr>
      </p:pic>
      <p:pic>
        <p:nvPicPr>
          <p:cNvPr id="8" name="Track 025">
            <a:hlinkClick r:id="" action="ppaction://media"/>
            <a:extLst>
              <a:ext uri="{FF2B5EF4-FFF2-40B4-BE49-F238E27FC236}">
                <a16:creationId xmlns:a16="http://schemas.microsoft.com/office/drawing/2014/main" xmlns="" id="{E759DCAD-DCC1-C6D8-C100-BE1801D937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693" end="3107.3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92988" y="4728925"/>
            <a:ext cx="663540" cy="663540"/>
          </a:xfrm>
          <a:prstGeom prst="rect">
            <a:avLst/>
          </a:prstGeom>
        </p:spPr>
      </p:pic>
      <p:pic>
        <p:nvPicPr>
          <p:cNvPr id="9" name="Track 025">
            <a:hlinkClick r:id="" action="ppaction://media"/>
            <a:extLst>
              <a:ext uri="{FF2B5EF4-FFF2-40B4-BE49-F238E27FC236}">
                <a16:creationId xmlns:a16="http://schemas.microsoft.com/office/drawing/2014/main" xmlns="" id="{B92A2557-CCE0-EA20-5CE8-48C5B2E2F0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3104.375"/>
                </p14:media>
              </p:ext>
            </p:ext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19"/>
              </a:ext>
            </a:extLst>
          </a:blip>
          <a:srcRect/>
          <a:stretch/>
        </p:blipFill>
        <p:spPr>
          <a:xfrm flipH="1">
            <a:off x="2187032" y="1251486"/>
            <a:ext cx="1157762" cy="11577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84DBF75-23D6-3153-F7F0-475BC5AD6AB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16" y="1259722"/>
            <a:ext cx="1352196" cy="1157763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96C720F8-728F-87B9-6467-B33624CCE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951" y="2120376"/>
            <a:ext cx="952548" cy="78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0D1DF9A-FE1C-9E51-023B-9380BD907D01}"/>
              </a:ext>
            </a:extLst>
          </p:cNvPr>
          <p:cNvSpPr txBox="1"/>
          <p:nvPr/>
        </p:nvSpPr>
        <p:spPr>
          <a:xfrm>
            <a:off x="5963339" y="1359330"/>
            <a:ext cx="1861804" cy="584775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32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uestion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4239BBB-49C6-B01D-4F57-F8DD729A979D}"/>
              </a:ext>
            </a:extLst>
          </p:cNvPr>
          <p:cNvSpPr txBox="1"/>
          <p:nvPr/>
        </p:nvSpPr>
        <p:spPr>
          <a:xfrm>
            <a:off x="7684378" y="2406431"/>
            <a:ext cx="1912669" cy="584775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s</a:t>
            </a:r>
            <a:r>
              <a:rPr lang="en-US" sz="32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32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uare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67255AF-78C8-F378-9F54-97D39F067829}"/>
              </a:ext>
            </a:extLst>
          </p:cNvPr>
          <p:cNvSpPr txBox="1"/>
          <p:nvPr/>
        </p:nvSpPr>
        <p:spPr>
          <a:xfrm>
            <a:off x="5927201" y="3800134"/>
            <a:ext cx="1131575" cy="584775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32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uiz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A8624E6-4BCA-24B5-5003-F7DE28B9BB17}"/>
              </a:ext>
            </a:extLst>
          </p:cNvPr>
          <p:cNvSpPr txBox="1"/>
          <p:nvPr/>
        </p:nvSpPr>
        <p:spPr>
          <a:xfrm>
            <a:off x="1463650" y="816762"/>
            <a:ext cx="3848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2. Point and say.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0D8603F-9BC7-4B98-7164-53AADBB2158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106" y="866148"/>
            <a:ext cx="1174532" cy="48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2833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2939DA91-C548-851C-ADE1-FFB794B26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0" y="0"/>
            <a:ext cx="12111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77757" y="2645456"/>
            <a:ext cx="83685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0070C0"/>
                </a:solidFill>
                <a:latin typeface="Congenial Black" panose="02000503040000020004" pitchFamily="2" charset="0"/>
              </a:rPr>
              <a:t>3.Listen </a:t>
            </a:r>
            <a:r>
              <a:rPr lang="en-US" sz="6000" b="1" dirty="0">
                <a:solidFill>
                  <a:srgbClr val="0070C0"/>
                </a:solidFill>
                <a:latin typeface="Congenial Black" panose="02000503040000020004" pitchFamily="2" charset="0"/>
              </a:rPr>
              <a:t>and chant.</a:t>
            </a:r>
          </a:p>
        </p:txBody>
      </p:sp>
    </p:spTree>
    <p:extLst>
      <p:ext uri="{BB962C8B-B14F-4D97-AF65-F5344CB8AC3E}">
        <p14:creationId xmlns:p14="http://schemas.microsoft.com/office/powerpoint/2010/main" val="375185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180C8E9-15B0-F8FD-1C19-DD11BA595353}"/>
              </a:ext>
            </a:extLst>
          </p:cNvPr>
          <p:cNvSpPr/>
          <p:nvPr/>
        </p:nvSpPr>
        <p:spPr>
          <a:xfrm>
            <a:off x="38502" y="143"/>
            <a:ext cx="12124623" cy="6858000"/>
          </a:xfrm>
          <a:prstGeom prst="rect">
            <a:avLst/>
          </a:prstGeom>
          <a:solidFill>
            <a:srgbClr val="FFF0C1"/>
          </a:solidFill>
          <a:ln w="28575">
            <a:solidFill>
              <a:srgbClr val="5B9BD5"/>
            </a:solidFill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A2A19BF-07F6-2CBB-F58E-3B94AD9A9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6160" y="1649321"/>
            <a:ext cx="4557918" cy="3164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7041ACC-042C-5319-2E1D-50AF3CBB8A1B}"/>
              </a:ext>
            </a:extLst>
          </p:cNvPr>
          <p:cNvSpPr txBox="1"/>
          <p:nvPr/>
        </p:nvSpPr>
        <p:spPr>
          <a:xfrm>
            <a:off x="1939611" y="1907917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, a s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uare.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6ECC70F-1AEB-1DDA-6A4F-A96F87BFD256}"/>
              </a:ext>
            </a:extLst>
          </p:cNvPr>
          <p:cNvSpPr txBox="1"/>
          <p:nvPr/>
        </p:nvSpPr>
        <p:spPr>
          <a:xfrm>
            <a:off x="1659362" y="2480396"/>
            <a:ext cx="438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He’s </a:t>
            </a:r>
            <a:r>
              <a:rPr lang="en-US" sz="2800" dirty="0" err="1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colouring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a s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uare.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72EF60A-DFB1-3C96-9F0A-3CDC2F75952C}"/>
              </a:ext>
            </a:extLst>
          </p:cNvPr>
          <p:cNvSpPr txBox="1"/>
          <p:nvPr/>
        </p:nvSpPr>
        <p:spPr>
          <a:xfrm>
            <a:off x="1920331" y="3258179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, a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uestion.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ACB6030-412A-B246-409E-980623D51D89}"/>
              </a:ext>
            </a:extLst>
          </p:cNvPr>
          <p:cNvSpPr txBox="1"/>
          <p:nvPr/>
        </p:nvSpPr>
        <p:spPr>
          <a:xfrm>
            <a:off x="1464025" y="3763128"/>
            <a:ext cx="5254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He’s answering a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uestion.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6685179-1C2A-4705-3A1E-3E51F4AE867B}"/>
              </a:ext>
            </a:extLst>
          </p:cNvPr>
          <p:cNvSpPr txBox="1"/>
          <p:nvPr/>
        </p:nvSpPr>
        <p:spPr>
          <a:xfrm>
            <a:off x="2050079" y="4457754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, a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uiz.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63F79DC-5AFE-FBC4-60B0-C34631054BEC}"/>
              </a:ext>
            </a:extLst>
          </p:cNvPr>
          <p:cNvSpPr txBox="1"/>
          <p:nvPr/>
        </p:nvSpPr>
        <p:spPr>
          <a:xfrm>
            <a:off x="1659362" y="4988166"/>
            <a:ext cx="438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She’s doing a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uiz.</a:t>
            </a:r>
          </a:p>
        </p:txBody>
      </p:sp>
      <p:pic>
        <p:nvPicPr>
          <p:cNvPr id="19" name="Track 026">
            <a:hlinkClick r:id="" action="ppaction://media"/>
            <a:extLst>
              <a:ext uri="{FF2B5EF4-FFF2-40B4-BE49-F238E27FC236}">
                <a16:creationId xmlns:a16="http://schemas.microsoft.com/office/drawing/2014/main" xmlns="" id="{DD138AEB-9798-BB8A-3260-2A7722390A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00" end="32057.96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3197" y="1"/>
            <a:ext cx="487363" cy="487363"/>
          </a:xfrm>
          <a:prstGeom prst="rect">
            <a:avLst/>
          </a:prstGeom>
        </p:spPr>
      </p:pic>
      <p:pic>
        <p:nvPicPr>
          <p:cNvPr id="20" name="Track 026">
            <a:hlinkClick r:id="" action="ppaction://media"/>
            <a:extLst>
              <a:ext uri="{FF2B5EF4-FFF2-40B4-BE49-F238E27FC236}">
                <a16:creationId xmlns:a16="http://schemas.microsoft.com/office/drawing/2014/main" xmlns="" id="{11A0A4E0-519C-08DE-5464-1A5A01FFE0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100" end="27857.96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3898" y="487364"/>
            <a:ext cx="487363" cy="487363"/>
          </a:xfrm>
          <a:prstGeom prst="rect">
            <a:avLst/>
          </a:prstGeom>
        </p:spPr>
      </p:pic>
      <p:pic>
        <p:nvPicPr>
          <p:cNvPr id="21" name="Track 026">
            <a:hlinkClick r:id="" action="ppaction://media"/>
            <a:extLst>
              <a:ext uri="{FF2B5EF4-FFF2-40B4-BE49-F238E27FC236}">
                <a16:creationId xmlns:a16="http://schemas.microsoft.com/office/drawing/2014/main" xmlns="" id="{6C522944-BA7A-E049-C18B-575B4699DB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400" end="23457.96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7753" y="993579"/>
            <a:ext cx="487363" cy="487363"/>
          </a:xfrm>
          <a:prstGeom prst="rect">
            <a:avLst/>
          </a:prstGeom>
        </p:spPr>
      </p:pic>
      <p:pic>
        <p:nvPicPr>
          <p:cNvPr id="22" name="Track 026">
            <a:hlinkClick r:id="" action="ppaction://media"/>
            <a:extLst>
              <a:ext uri="{FF2B5EF4-FFF2-40B4-BE49-F238E27FC236}">
                <a16:creationId xmlns:a16="http://schemas.microsoft.com/office/drawing/2014/main" xmlns="" id="{987E8951-A86A-413C-1BD1-95D1EDA62A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900" end="18957.96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3897" y="1487601"/>
            <a:ext cx="487363" cy="487363"/>
          </a:xfrm>
          <a:prstGeom prst="rect">
            <a:avLst/>
          </a:prstGeom>
        </p:spPr>
      </p:pic>
      <p:pic>
        <p:nvPicPr>
          <p:cNvPr id="23" name="Track 026">
            <a:hlinkClick r:id="" action="ppaction://media"/>
            <a:extLst>
              <a:ext uri="{FF2B5EF4-FFF2-40B4-BE49-F238E27FC236}">
                <a16:creationId xmlns:a16="http://schemas.microsoft.com/office/drawing/2014/main" xmlns="" id="{3D42DE4B-A44D-A78B-FE85-27C01DF572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200" end="14757.96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3896" y="1968305"/>
            <a:ext cx="487363" cy="487363"/>
          </a:xfrm>
          <a:prstGeom prst="rect">
            <a:avLst/>
          </a:prstGeom>
        </p:spPr>
      </p:pic>
      <p:pic>
        <p:nvPicPr>
          <p:cNvPr id="24" name="Track 026">
            <a:hlinkClick r:id="" action="ppaction://media"/>
            <a:extLst>
              <a:ext uri="{FF2B5EF4-FFF2-40B4-BE49-F238E27FC236}">
                <a16:creationId xmlns:a16="http://schemas.microsoft.com/office/drawing/2014/main" xmlns="" id="{5AA24E10-B335-2D01-5FDC-16112AF849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400" end="10457.96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3197" y="2465347"/>
            <a:ext cx="487363" cy="487363"/>
          </a:xfrm>
          <a:prstGeom prst="rect">
            <a:avLst/>
          </a:prstGeom>
        </p:spPr>
      </p:pic>
      <p:pic>
        <p:nvPicPr>
          <p:cNvPr id="25" name="Track 026">
            <a:hlinkClick r:id="" action="ppaction://media"/>
            <a:extLst>
              <a:ext uri="{FF2B5EF4-FFF2-40B4-BE49-F238E27FC236}">
                <a16:creationId xmlns:a16="http://schemas.microsoft.com/office/drawing/2014/main" xmlns="" id="{26F4E0EB-1149-00D3-3BEC-25A23010B3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00" end="7351.9687"/>
                </p14:media>
              </p:ext>
            </p:ext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/>
          <a:stretch/>
        </p:blipFill>
        <p:spPr>
          <a:xfrm>
            <a:off x="5047709" y="5208680"/>
            <a:ext cx="1097657" cy="1439773"/>
          </a:xfrm>
          <a:prstGeom prst="rect">
            <a:avLst/>
          </a:prstGeom>
        </p:spPr>
      </p:pic>
      <p:sp>
        <p:nvSpPr>
          <p:cNvPr id="28" name="Oval 27">
            <a:hlinkClick r:id="rId8" action="ppaction://hlinksldjump"/>
            <a:extLst>
              <a:ext uri="{FF2B5EF4-FFF2-40B4-BE49-F238E27FC236}">
                <a16:creationId xmlns:a16="http://schemas.microsoft.com/office/drawing/2014/main" xmlns="" id="{857932EF-4760-887C-34A2-43912A53FE49}"/>
              </a:ext>
            </a:extLst>
          </p:cNvPr>
          <p:cNvSpPr/>
          <p:nvPr/>
        </p:nvSpPr>
        <p:spPr>
          <a:xfrm>
            <a:off x="8988056" y="5656521"/>
            <a:ext cx="1467293" cy="1023326"/>
          </a:xfrm>
          <a:prstGeom prst="ellipse">
            <a:avLst/>
          </a:prstGeom>
          <a:solidFill>
            <a:schemeClr val="accent6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omic Sans MS" panose="030F0702030302020204" pitchFamily="66" charset="0"/>
              </a:rPr>
              <a:t>SPIN WHEEL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BDAF810-EA2B-183D-2D73-4EF8AB265359}"/>
              </a:ext>
            </a:extLst>
          </p:cNvPr>
          <p:cNvSpPr txBox="1"/>
          <p:nvPr/>
        </p:nvSpPr>
        <p:spPr>
          <a:xfrm>
            <a:off x="288345" y="189088"/>
            <a:ext cx="5035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en-US" sz="3600" dirty="0">
                <a:solidFill>
                  <a:prstClr val="black"/>
                </a:solidFill>
              </a:rPr>
              <a:t>3. Listen and chant.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B5AE6F6-A4DF-80F6-B36B-D0E100731E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27" y="157973"/>
            <a:ext cx="1836162" cy="96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2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72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 override="childStyle"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62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50"/>
                                  </p:iterate>
                                  <p:childTnLst>
                                    <p:set>
                                      <p:cBhvr override="childStyl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72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0"/>
                                  </p:iterate>
                                  <p:childTnLst>
                                    <p:set>
                                      <p:cBhvr override="childStyle">
                                        <p:cTn id="4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72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50"/>
                                  </p:iterate>
                                  <p:childTnLst>
                                    <p:set>
                                      <p:cBhvr override="childStyle"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62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 override="childStyle">
                                        <p:cTn id="54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72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 override="childStyle">
                                        <p:cTn id="6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2939DA91-C548-851C-ADE1-FFB794B26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0" y="0"/>
            <a:ext cx="12111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36618" y="2413337"/>
            <a:ext cx="86590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0070C0"/>
                </a:solidFill>
                <a:latin typeface="Congenial Black" panose="02000503040000020004" pitchFamily="2" charset="0"/>
              </a:rPr>
              <a:t>4. Listen </a:t>
            </a:r>
            <a:r>
              <a:rPr lang="en-US" sz="6000" b="1" dirty="0">
                <a:solidFill>
                  <a:srgbClr val="0070C0"/>
                </a:solidFill>
                <a:latin typeface="Congenial Black" panose="02000503040000020004" pitchFamily="2" charset="0"/>
              </a:rPr>
              <a:t>and tick.</a:t>
            </a:r>
          </a:p>
        </p:txBody>
      </p:sp>
    </p:spTree>
    <p:extLst>
      <p:ext uri="{BB962C8B-B14F-4D97-AF65-F5344CB8AC3E}">
        <p14:creationId xmlns:p14="http://schemas.microsoft.com/office/powerpoint/2010/main" val="133827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897" y="163181"/>
            <a:ext cx="1976124" cy="94654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5966E33-E2CE-6359-4ABB-85B376AFDC9E}"/>
              </a:ext>
            </a:extLst>
          </p:cNvPr>
          <p:cNvGrpSpPr/>
          <p:nvPr/>
        </p:nvGrpSpPr>
        <p:grpSpPr>
          <a:xfrm>
            <a:off x="505608" y="2263140"/>
            <a:ext cx="5283553" cy="3181768"/>
            <a:chOff x="199381" y="1774372"/>
            <a:chExt cx="4310743" cy="2362200"/>
          </a:xfrm>
        </p:grpSpPr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xmlns="" id="{4D2BA74B-58D5-7A59-16B6-F9716AAB01BC}"/>
                </a:ext>
              </a:extLst>
            </p:cNvPr>
            <p:cNvSpPr/>
            <p:nvPr/>
          </p:nvSpPr>
          <p:spPr>
            <a:xfrm>
              <a:off x="199381" y="1774372"/>
              <a:ext cx="4310743" cy="2362200"/>
            </a:xfrm>
            <a:prstGeom prst="roundRect">
              <a:avLst/>
            </a:prstGeom>
            <a:solidFill>
              <a:srgbClr val="FFF0C1"/>
            </a:solidFill>
            <a:ln w="25400" cap="flat" cmpd="sng" algn="ctr">
              <a:solidFill>
                <a:srgbClr val="FFF0C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B039A5B9-60B8-AA5C-95CA-FF4D28C7B13E}"/>
                </a:ext>
              </a:extLst>
            </p:cNvPr>
            <p:cNvSpPr txBox="1"/>
            <p:nvPr/>
          </p:nvSpPr>
          <p:spPr>
            <a:xfrm>
              <a:off x="359229" y="1872344"/>
              <a:ext cx="37011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600" b="1" kern="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A6B1571-CBD0-A964-5E25-C6480C19A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222" y="2168243"/>
              <a:ext cx="1528511" cy="145144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73F8FA4C-F389-B654-01A9-500EFDADC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1431" y="2118565"/>
              <a:ext cx="1634274" cy="155187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4E9D37E9-B6D3-87BA-FD8F-D91452056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97" y="3681426"/>
              <a:ext cx="420599" cy="40544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1048E77E-B6D5-7B33-EAE8-3F0AB2B49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2896" y="3675777"/>
              <a:ext cx="420934" cy="40534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2C99FA97-4716-1292-EC28-104893E28D2D}"/>
                </a:ext>
              </a:extLst>
            </p:cNvPr>
            <p:cNvSpPr/>
            <p:nvPr/>
          </p:nvSpPr>
          <p:spPr>
            <a:xfrm>
              <a:off x="1184073" y="3634987"/>
              <a:ext cx="457200" cy="457200"/>
            </a:xfrm>
            <a:prstGeom prst="rect">
              <a:avLst/>
            </a:prstGeom>
            <a:noFill/>
            <a:ln w="19050" cap="flat" cmpd="sng" algn="ctr">
              <a:solidFill>
                <a:srgbClr val="F172AC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246E0CDA-4A78-82A7-1AF8-31204A5BA06D}"/>
                </a:ext>
              </a:extLst>
            </p:cNvPr>
            <p:cNvSpPr/>
            <p:nvPr/>
          </p:nvSpPr>
          <p:spPr>
            <a:xfrm>
              <a:off x="3166658" y="3634987"/>
              <a:ext cx="457200" cy="457200"/>
            </a:xfrm>
            <a:prstGeom prst="rect">
              <a:avLst/>
            </a:prstGeom>
            <a:noFill/>
            <a:ln w="19050" cap="flat" cmpd="sng" algn="ctr">
              <a:solidFill>
                <a:srgbClr val="F172AC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4B261DAF-F926-A84E-7131-D6B1530A2592}"/>
              </a:ext>
            </a:extLst>
          </p:cNvPr>
          <p:cNvGrpSpPr/>
          <p:nvPr/>
        </p:nvGrpSpPr>
        <p:grpSpPr>
          <a:xfrm>
            <a:off x="6460977" y="2263140"/>
            <a:ext cx="5283553" cy="3181768"/>
            <a:chOff x="4572000" y="1774372"/>
            <a:chExt cx="4310743" cy="2362200"/>
          </a:xfrm>
        </p:grpSpPr>
        <p:sp>
          <p:nvSpPr>
            <p:cNvPr id="23" name="Rounded Rectangle 6">
              <a:extLst>
                <a:ext uri="{FF2B5EF4-FFF2-40B4-BE49-F238E27FC236}">
                  <a16:creationId xmlns:a16="http://schemas.microsoft.com/office/drawing/2014/main" xmlns="" id="{A9CD4427-6AF8-5071-EE1B-DDC76869FD79}"/>
                </a:ext>
              </a:extLst>
            </p:cNvPr>
            <p:cNvSpPr/>
            <p:nvPr/>
          </p:nvSpPr>
          <p:spPr>
            <a:xfrm>
              <a:off x="4572000" y="1774372"/>
              <a:ext cx="4310743" cy="2362200"/>
            </a:xfrm>
            <a:prstGeom prst="roundRect">
              <a:avLst/>
            </a:prstGeom>
            <a:solidFill>
              <a:srgbClr val="FFF0C1"/>
            </a:solidFill>
            <a:ln w="25400" cap="flat" cmpd="sng" algn="ctr">
              <a:solidFill>
                <a:srgbClr val="FFF0C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E92CD0E1-8B06-7463-D585-F9E1F89D79C2}"/>
                </a:ext>
              </a:extLst>
            </p:cNvPr>
            <p:cNvSpPr txBox="1"/>
            <p:nvPr/>
          </p:nvSpPr>
          <p:spPr>
            <a:xfrm>
              <a:off x="4811486" y="1872344"/>
              <a:ext cx="37011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600" b="1" kern="0">
                  <a:solidFill>
                    <a:srgbClr val="0070C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E5395E78-FBC9-1267-926E-0EF962327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0028" y="1921262"/>
              <a:ext cx="1643165" cy="174917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7F3F5B6A-C41C-A0E3-6728-2D9C7951C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122" y="2022972"/>
              <a:ext cx="1557942" cy="165845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46321444-656D-6BCE-31A1-B331EA0AB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3781" y="3681426"/>
              <a:ext cx="420599" cy="40544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8E3ECB27-3C81-E80C-F9FA-14F1566DD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5380" y="3675777"/>
              <a:ext cx="420934" cy="40534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235764C1-CDFD-8602-1287-E55916D547B4}"/>
                </a:ext>
              </a:extLst>
            </p:cNvPr>
            <p:cNvSpPr/>
            <p:nvPr/>
          </p:nvSpPr>
          <p:spPr>
            <a:xfrm>
              <a:off x="5796557" y="3634987"/>
              <a:ext cx="457200" cy="457200"/>
            </a:xfrm>
            <a:prstGeom prst="rect">
              <a:avLst/>
            </a:prstGeom>
            <a:noFill/>
            <a:ln w="19050" cap="flat" cmpd="sng" algn="ctr">
              <a:solidFill>
                <a:srgbClr val="F172AC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7C850271-741F-1623-831F-0D4F63166121}"/>
                </a:ext>
              </a:extLst>
            </p:cNvPr>
            <p:cNvSpPr/>
            <p:nvPr/>
          </p:nvSpPr>
          <p:spPr>
            <a:xfrm>
              <a:off x="7779142" y="3634987"/>
              <a:ext cx="457200" cy="457200"/>
            </a:xfrm>
            <a:prstGeom prst="rect">
              <a:avLst/>
            </a:prstGeom>
            <a:noFill/>
            <a:ln w="19050" cap="flat" cmpd="sng" algn="ctr">
              <a:solidFill>
                <a:srgbClr val="F172AC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470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5">
            <a:hlinkClick r:id="rId6" action="ppaction://hlinksldjump"/>
            <a:extLst>
              <a:ext uri="{FF2B5EF4-FFF2-40B4-BE49-F238E27FC236}">
                <a16:creationId xmlns:a16="http://schemas.microsoft.com/office/drawing/2014/main" xmlns="" id="{7243F081-8EA2-4538-B686-240E410ED0AA}"/>
              </a:ext>
            </a:extLst>
          </p:cNvPr>
          <p:cNvSpPr/>
          <p:nvPr/>
        </p:nvSpPr>
        <p:spPr>
          <a:xfrm>
            <a:off x="1936349" y="1967820"/>
            <a:ext cx="8487103" cy="3773170"/>
          </a:xfrm>
          <a:prstGeom prst="roundRect">
            <a:avLst/>
          </a:prstGeom>
          <a:solidFill>
            <a:srgbClr val="FFF0C1"/>
          </a:solidFill>
          <a:ln w="25400" cap="flat" cmpd="sng" algn="ctr">
            <a:solidFill>
              <a:srgbClr val="FFF0C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6681DFA-66EA-1641-CC26-FB8896C683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840" y="4766015"/>
            <a:ext cx="704933" cy="6795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B7134EF-A592-2CA6-9610-981ECB25D629}"/>
              </a:ext>
            </a:extLst>
          </p:cNvPr>
          <p:cNvSpPr/>
          <p:nvPr/>
        </p:nvSpPr>
        <p:spPr>
          <a:xfrm>
            <a:off x="4085835" y="4732144"/>
            <a:ext cx="640080" cy="640080"/>
          </a:xfrm>
          <a:prstGeom prst="rect">
            <a:avLst/>
          </a:prstGeom>
          <a:solidFill>
            <a:srgbClr val="FFF0C1"/>
          </a:solidFill>
          <a:ln w="19050" cap="flat" cmpd="sng" algn="ctr">
            <a:solidFill>
              <a:srgbClr val="F172A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DC9CBBD-930C-6F8B-2491-D8F6778A09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64" y="4708783"/>
            <a:ext cx="702681" cy="67665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1BF8986-14E7-3A4A-0D30-30ECB38E9A87}"/>
              </a:ext>
            </a:extLst>
          </p:cNvPr>
          <p:cNvSpPr/>
          <p:nvPr/>
        </p:nvSpPr>
        <p:spPr>
          <a:xfrm>
            <a:off x="8308844" y="4732144"/>
            <a:ext cx="640080" cy="640080"/>
          </a:xfrm>
          <a:prstGeom prst="rect">
            <a:avLst/>
          </a:prstGeom>
          <a:solidFill>
            <a:srgbClr val="FFF0C1"/>
          </a:solidFill>
          <a:ln w="19050" cap="flat" cmpd="sng" algn="ctr">
            <a:solidFill>
              <a:srgbClr val="F172A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71554BF-E197-1858-20A6-88D679DA2D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264" y="2198135"/>
            <a:ext cx="2742017" cy="26037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169C6695-B4FD-2738-A417-1A6A70866E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5" y="2293236"/>
            <a:ext cx="2568408" cy="243890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FA3131D-F1C6-CE6F-6E59-AD305273A70A}"/>
              </a:ext>
            </a:extLst>
          </p:cNvPr>
          <p:cNvSpPr txBox="1"/>
          <p:nvPr/>
        </p:nvSpPr>
        <p:spPr>
          <a:xfrm>
            <a:off x="4222995" y="4702099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BE539CDD-42FE-3901-6D85-0C8D1B642A51}"/>
              </a:ext>
            </a:extLst>
          </p:cNvPr>
          <p:cNvSpPr/>
          <p:nvPr/>
        </p:nvSpPr>
        <p:spPr>
          <a:xfrm>
            <a:off x="5684173" y="5859407"/>
            <a:ext cx="823655" cy="877185"/>
          </a:xfrm>
          <a:prstGeom prst="ellipse">
            <a:avLst/>
          </a:prstGeom>
          <a:noFill/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xmlns="" id="{90CD0D8D-DF4A-01CB-25FF-54AACC0DF791}"/>
              </a:ext>
            </a:extLst>
          </p:cNvPr>
          <p:cNvSpPr/>
          <p:nvPr/>
        </p:nvSpPr>
        <p:spPr>
          <a:xfrm rot="5400000">
            <a:off x="5896332" y="6089860"/>
            <a:ext cx="501251" cy="370957"/>
          </a:xfrm>
          <a:prstGeom prst="triangle">
            <a:avLst/>
          </a:prstGeom>
          <a:solidFill>
            <a:srgbClr val="C0504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FB2048E8-0F9B-ED4F-2AF9-8BBA21867175}"/>
              </a:ext>
            </a:extLst>
          </p:cNvPr>
          <p:cNvGrpSpPr/>
          <p:nvPr/>
        </p:nvGrpSpPr>
        <p:grpSpPr>
          <a:xfrm rot="5400000">
            <a:off x="5813601" y="6080577"/>
            <a:ext cx="572358" cy="382478"/>
            <a:chOff x="4333009" y="4935682"/>
            <a:chExt cx="417647" cy="349480"/>
          </a:xfrm>
        </p:grpSpPr>
        <p:sp>
          <p:nvSpPr>
            <p:cNvPr id="46" name="Minus Sign 6">
              <a:extLst>
                <a:ext uri="{FF2B5EF4-FFF2-40B4-BE49-F238E27FC236}">
                  <a16:creationId xmlns:a16="http://schemas.microsoft.com/office/drawing/2014/main" xmlns="" id="{088D3287-831C-F18D-9227-2830B2D62F54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C0504D"/>
            </a:solidFill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Minus Sign 40">
              <a:extLst>
                <a:ext uri="{FF2B5EF4-FFF2-40B4-BE49-F238E27FC236}">
                  <a16:creationId xmlns:a16="http://schemas.microsoft.com/office/drawing/2014/main" xmlns="" id="{29DD4063-EAC5-2DDD-81AB-92920865A298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C0504D"/>
            </a:solidFill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48" name="Track 027">
            <a:hlinkClick r:id="" action="ppaction://media"/>
            <a:extLst>
              <a:ext uri="{FF2B5EF4-FFF2-40B4-BE49-F238E27FC236}">
                <a16:creationId xmlns:a16="http://schemas.microsoft.com/office/drawing/2014/main" xmlns="" id="{F8C66903-5D9F-D5ED-0855-BFEA57A47EA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9" end="9028.96869999999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74531" y="2054038"/>
            <a:ext cx="667897" cy="66789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EC2D5855-1CB0-3147-A219-A69BE0AD09B5}"/>
              </a:ext>
            </a:extLst>
          </p:cNvPr>
          <p:cNvSpPr txBox="1"/>
          <p:nvPr/>
        </p:nvSpPr>
        <p:spPr>
          <a:xfrm>
            <a:off x="2318449" y="1844192"/>
            <a:ext cx="370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6D7C406-9679-3F41-5DDC-20C3C88B4F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897" y="163181"/>
            <a:ext cx="1976124" cy="94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09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repeatCount="2000" accel="52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-0.00156 -0.07801 " pathEditMode="relative" rAng="0" ptsTypes="AA">
                                      <p:cBhvr>
                                        <p:cTn id="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31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54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40"/>
                            </p:stCondLst>
                            <p:childTnLst>
                              <p:par>
                                <p:cTn id="3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36" grpId="0"/>
      <p:bldP spid="44" grpId="0" animBg="1"/>
      <p:bldP spid="4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5">
            <a:hlinkClick r:id="rId6" action="ppaction://hlinksldjump"/>
            <a:extLst>
              <a:ext uri="{FF2B5EF4-FFF2-40B4-BE49-F238E27FC236}">
                <a16:creationId xmlns:a16="http://schemas.microsoft.com/office/drawing/2014/main" xmlns="" id="{7243F081-8EA2-4538-B686-240E410ED0AA}"/>
              </a:ext>
            </a:extLst>
          </p:cNvPr>
          <p:cNvSpPr/>
          <p:nvPr/>
        </p:nvSpPr>
        <p:spPr>
          <a:xfrm>
            <a:off x="1936349" y="1967820"/>
            <a:ext cx="8487103" cy="3773170"/>
          </a:xfrm>
          <a:prstGeom prst="roundRect">
            <a:avLst/>
          </a:prstGeom>
          <a:solidFill>
            <a:srgbClr val="FFF0C1"/>
          </a:solidFill>
          <a:ln w="25400" cap="flat" cmpd="sng" algn="ctr">
            <a:solidFill>
              <a:srgbClr val="FFF0C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6F3B3A2-47B0-BE23-AEC1-FF2D69DE35B9}"/>
              </a:ext>
            </a:extLst>
          </p:cNvPr>
          <p:cNvSpPr txBox="1"/>
          <p:nvPr/>
        </p:nvSpPr>
        <p:spPr>
          <a:xfrm>
            <a:off x="2318449" y="1844192"/>
            <a:ext cx="370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3159ECC-7011-6217-9D03-24A6212E92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840" y="4766015"/>
            <a:ext cx="704933" cy="6795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62CE30A-0996-03F3-C7DF-2A31F99C012A}"/>
              </a:ext>
            </a:extLst>
          </p:cNvPr>
          <p:cNvSpPr/>
          <p:nvPr/>
        </p:nvSpPr>
        <p:spPr>
          <a:xfrm>
            <a:off x="8360230" y="4758166"/>
            <a:ext cx="640080" cy="640080"/>
          </a:xfrm>
          <a:prstGeom prst="rect">
            <a:avLst/>
          </a:prstGeom>
          <a:solidFill>
            <a:srgbClr val="FFF0C1"/>
          </a:solidFill>
          <a:ln w="19050" cap="flat" cmpd="sng" algn="ctr">
            <a:solidFill>
              <a:srgbClr val="F172A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6812EED-AAC7-3212-70ED-7186A22750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64" y="4708783"/>
            <a:ext cx="702681" cy="6766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287DA24-F0D4-C4DB-F95D-33A4463F8656}"/>
              </a:ext>
            </a:extLst>
          </p:cNvPr>
          <p:cNvSpPr/>
          <p:nvPr/>
        </p:nvSpPr>
        <p:spPr>
          <a:xfrm>
            <a:off x="3977978" y="4745359"/>
            <a:ext cx="640080" cy="640080"/>
          </a:xfrm>
          <a:prstGeom prst="rect">
            <a:avLst/>
          </a:prstGeom>
          <a:solidFill>
            <a:srgbClr val="FFF0C1"/>
          </a:solidFill>
          <a:ln w="19050" cap="flat" cmpd="sng" algn="ctr">
            <a:solidFill>
              <a:srgbClr val="F172A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ED74037-BB13-0713-CFBF-E77722CDDF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3427" y="1888653"/>
            <a:ext cx="1610914" cy="26037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BC3BC84-72FC-3BD3-8E47-444DF813B7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4866" y="2024282"/>
            <a:ext cx="1702018" cy="24389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D0B3A02-0682-6990-5056-2D14568F269D}"/>
              </a:ext>
            </a:extLst>
          </p:cNvPr>
          <p:cNvSpPr txBox="1"/>
          <p:nvPr/>
        </p:nvSpPr>
        <p:spPr>
          <a:xfrm>
            <a:off x="8497390" y="4728121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1DBCA091-7181-0ED0-8B76-A9831C264B77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noFill/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xmlns="" id="{98A816D2-D2D1-D867-CAEC-AD6C0FBB0D06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C0504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9CD33065-7671-CD71-57F5-3B923337345A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</p:grpSpPr>
        <p:sp>
          <p:nvSpPr>
            <p:cNvPr id="24" name="Minus Sign 6">
              <a:extLst>
                <a:ext uri="{FF2B5EF4-FFF2-40B4-BE49-F238E27FC236}">
                  <a16:creationId xmlns:a16="http://schemas.microsoft.com/office/drawing/2014/main" xmlns="" id="{5C280601-BEAF-1ED2-A989-C2D84AACE8E5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C0504D"/>
            </a:solidFill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Minus Sign 40">
              <a:extLst>
                <a:ext uri="{FF2B5EF4-FFF2-40B4-BE49-F238E27FC236}">
                  <a16:creationId xmlns:a16="http://schemas.microsoft.com/office/drawing/2014/main" xmlns="" id="{63DDBDCC-38A2-C315-E556-DE78DAB99AC3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C0504D"/>
            </a:solidFill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6" name="Track 027">
            <a:hlinkClick r:id="" action="ppaction://media"/>
            <a:extLst>
              <a:ext uri="{FF2B5EF4-FFF2-40B4-BE49-F238E27FC236}">
                <a16:creationId xmlns:a16="http://schemas.microsoft.com/office/drawing/2014/main" xmlns="" id="{86B528DB-56F1-C4C0-F87B-F79A0677E8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05" end="2826.968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32161" y="1862334"/>
            <a:ext cx="671603" cy="671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F9A4C4E-31D0-A7F0-2DB1-6B62C753D4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897" y="163181"/>
            <a:ext cx="1976124" cy="94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9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repeatCount="2000" accel="52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222E-6 L -0.00156 -0.07801 " pathEditMode="relative" rAng="0" ptsTypes="AA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64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646"/>
                            </p:stCondLst>
                            <p:childTnLst>
                              <p:par>
                                <p:cTn id="3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6" grpId="0"/>
      <p:bldP spid="20" grpId="0" animBg="1"/>
      <p:bldP spid="2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36000">
              <a:srgbClr val="D9E9CE"/>
            </a:gs>
            <a:gs pos="0">
              <a:schemeClr val="accent6">
                <a:lumMod val="0"/>
                <a:lumOff val="100000"/>
              </a:schemeClr>
            </a:gs>
            <a:gs pos="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8">
            <a:extLst>
              <a:ext uri="{FF2B5EF4-FFF2-40B4-BE49-F238E27FC236}">
                <a16:creationId xmlns:a16="http://schemas.microsoft.com/office/drawing/2014/main" xmlns="" id="{4C6DC35E-9FFA-8027-E185-F4B52DFAD326}"/>
              </a:ext>
            </a:extLst>
          </p:cNvPr>
          <p:cNvSpPr txBox="1"/>
          <p:nvPr/>
        </p:nvSpPr>
        <p:spPr>
          <a:xfrm>
            <a:off x="1371600" y="2120950"/>
            <a:ext cx="10221686" cy="2042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Unit 5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: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In the classroom</a:t>
            </a:r>
          </a:p>
          <a:p>
            <a:pPr marL="0" marR="0" lvl="0" indent="0" algn="ctr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  <a:p>
            <a:pPr marL="0" marR="0" lvl="0" indent="0" algn="ctr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Lesson 1 –Period 1</a:t>
            </a:r>
          </a:p>
        </p:txBody>
      </p:sp>
    </p:spTree>
    <p:extLst>
      <p:ext uri="{BB962C8B-B14F-4D97-AF65-F5344CB8AC3E}">
        <p14:creationId xmlns:p14="http://schemas.microsoft.com/office/powerpoint/2010/main" val="3353639519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70" t="-20443" r="-10385" b="-107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71880" y="767080"/>
            <a:ext cx="10048240" cy="5323840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79009" y="235700"/>
            <a:ext cx="1359102" cy="1307209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5764">
            <a:off x="3335186" y="444301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4762">
            <a:off x="2659025" y="572267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4762">
            <a:off x="10924233" y="3286983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40" y="0"/>
                </a:lnTo>
                <a:lnTo>
                  <a:pt x="1761140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4AE6CE0-EB03-F113-A816-04F7B65AD24F}"/>
              </a:ext>
            </a:extLst>
          </p:cNvPr>
          <p:cNvSpPr txBox="1"/>
          <p:nvPr/>
        </p:nvSpPr>
        <p:spPr>
          <a:xfrm>
            <a:off x="1005839" y="3864481"/>
            <a:ext cx="10505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Fun corner/ Wrap-up</a:t>
            </a:r>
          </a:p>
        </p:txBody>
      </p:sp>
    </p:spTree>
    <p:extLst>
      <p:ext uri="{BB962C8B-B14F-4D97-AF65-F5344CB8AC3E}">
        <p14:creationId xmlns:p14="http://schemas.microsoft.com/office/powerpoint/2010/main" val="42822214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70" t="-20443" r="-10385" b="-107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80598" y="967643"/>
            <a:ext cx="11136351" cy="4721328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789147" y="576466"/>
            <a:ext cx="1359102" cy="1307209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5764">
            <a:off x="3335186" y="444301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4762">
            <a:off x="2659025" y="572267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4762">
            <a:off x="9064955" y="3591025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40" y="0"/>
                </a:lnTo>
                <a:lnTo>
                  <a:pt x="1761140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9A85F82-E698-D9E2-DF72-3AC80D882064}"/>
              </a:ext>
            </a:extLst>
          </p:cNvPr>
          <p:cNvSpPr txBox="1"/>
          <p:nvPr/>
        </p:nvSpPr>
        <p:spPr>
          <a:xfrm>
            <a:off x="2217019" y="3300676"/>
            <a:ext cx="91237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6000" b="1" dirty="0">
                <a:solidFill>
                  <a:prstClr val="black"/>
                </a:solidFill>
                <a:latin typeface="Comic Sans MS" panose="030F0702030302020204" pitchFamily="66" charset="0"/>
              </a:rPr>
              <a:t>Game: “Whispers”</a:t>
            </a:r>
          </a:p>
        </p:txBody>
      </p:sp>
    </p:spTree>
    <p:extLst>
      <p:ext uri="{BB962C8B-B14F-4D97-AF65-F5344CB8AC3E}">
        <p14:creationId xmlns:p14="http://schemas.microsoft.com/office/powerpoint/2010/main" val="16871064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xmlns="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E2674DD-75EE-B517-CB71-DA5287291199}"/>
              </a:ext>
            </a:extLst>
          </p:cNvPr>
          <p:cNvSpPr txBox="1"/>
          <p:nvPr/>
        </p:nvSpPr>
        <p:spPr>
          <a:xfrm>
            <a:off x="3825520" y="0"/>
            <a:ext cx="45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Game: “Whispers”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1EA7D07-B8BE-2C0C-1CCA-70A018F9A96D}"/>
              </a:ext>
            </a:extLst>
          </p:cNvPr>
          <p:cNvSpPr txBox="1"/>
          <p:nvPr/>
        </p:nvSpPr>
        <p:spPr>
          <a:xfrm>
            <a:off x="1522003" y="2182506"/>
            <a:ext cx="1265806" cy="156966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q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1892E39-888C-2285-235B-52669808F0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375" y="1969671"/>
            <a:ext cx="2599415" cy="2225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23A46C7-2AF6-3D17-D3E4-CE07CC6AE3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98851" y="1963983"/>
            <a:ext cx="3144042" cy="4462659"/>
          </a:xfrm>
          <a:prstGeom prst="rect">
            <a:avLst/>
          </a:prstGeom>
        </p:spPr>
      </p:pic>
      <p:pic>
        <p:nvPicPr>
          <p:cNvPr id="11" name="Track 025">
            <a:hlinkClick r:id="" action="ppaction://media"/>
            <a:extLst>
              <a:ext uri="{FF2B5EF4-FFF2-40B4-BE49-F238E27FC236}">
                <a16:creationId xmlns:a16="http://schemas.microsoft.com/office/drawing/2014/main" xmlns="" id="{22EE62C6-E2F8-9A6A-0E14-36C4769828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10" end="8607.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4581" y="1327850"/>
            <a:ext cx="663540" cy="66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282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xmlns="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E2674DD-75EE-B517-CB71-DA5287291199}"/>
              </a:ext>
            </a:extLst>
          </p:cNvPr>
          <p:cNvSpPr txBox="1"/>
          <p:nvPr/>
        </p:nvSpPr>
        <p:spPr>
          <a:xfrm>
            <a:off x="3933838" y="1"/>
            <a:ext cx="4324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Game: “Whispers”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6F0022-A84B-2EED-B236-111F8032AD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531" y="1784399"/>
            <a:ext cx="2596920" cy="24659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23A46C7-2AF6-3D17-D3E4-CE07CC6AE3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9970" y="1520836"/>
            <a:ext cx="3144042" cy="4462659"/>
          </a:xfrm>
          <a:prstGeom prst="rect">
            <a:avLst/>
          </a:prstGeom>
        </p:spPr>
      </p:pic>
      <p:pic>
        <p:nvPicPr>
          <p:cNvPr id="4" name="Track 025">
            <a:hlinkClick r:id="" action="ppaction://media"/>
            <a:extLst>
              <a:ext uri="{FF2B5EF4-FFF2-40B4-BE49-F238E27FC236}">
                <a16:creationId xmlns:a16="http://schemas.microsoft.com/office/drawing/2014/main" xmlns="" id="{868F87A0-4696-672F-3C05-8306B5EEEC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95" end="5807.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60437" y="2645229"/>
            <a:ext cx="744324" cy="744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8538DC5-6339-62E4-D598-0D60E8C08117}"/>
              </a:ext>
            </a:extLst>
          </p:cNvPr>
          <p:cNvSpPr txBox="1"/>
          <p:nvPr/>
        </p:nvSpPr>
        <p:spPr>
          <a:xfrm>
            <a:off x="1446686" y="2012704"/>
            <a:ext cx="1265806" cy="156966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q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8462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xmlns="" id="{A4EB84C2-E100-C872-EBE5-A7A918E61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E2674DD-75EE-B517-CB71-DA5287291199}"/>
              </a:ext>
            </a:extLst>
          </p:cNvPr>
          <p:cNvSpPr txBox="1"/>
          <p:nvPr/>
        </p:nvSpPr>
        <p:spPr>
          <a:xfrm>
            <a:off x="3921102" y="0"/>
            <a:ext cx="4349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Game: “Whispers”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8538DC5-6339-62E4-D598-0D60E8C08117}"/>
              </a:ext>
            </a:extLst>
          </p:cNvPr>
          <p:cNvSpPr txBox="1"/>
          <p:nvPr/>
        </p:nvSpPr>
        <p:spPr>
          <a:xfrm>
            <a:off x="1446686" y="2012704"/>
            <a:ext cx="1265806" cy="1569660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Times New Roman" panose="02020603050405020304" pitchFamily="18" charset="0"/>
                <a:cs typeface="+mn-cs"/>
              </a:rPr>
              <a:t>q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0FB829-EF32-1B1E-6F25-1A83E1C57D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232" y="2012704"/>
            <a:ext cx="2401768" cy="2155107"/>
          </a:xfrm>
          <a:prstGeom prst="rect">
            <a:avLst/>
          </a:prstGeom>
        </p:spPr>
      </p:pic>
      <p:pic>
        <p:nvPicPr>
          <p:cNvPr id="6" name="Track 025">
            <a:hlinkClick r:id="" action="ppaction://media"/>
            <a:extLst>
              <a:ext uri="{FF2B5EF4-FFF2-40B4-BE49-F238E27FC236}">
                <a16:creationId xmlns:a16="http://schemas.microsoft.com/office/drawing/2014/main" xmlns="" id="{C55EADD6-D6D4-59E4-3FBF-080AAEA3D1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693" end="3107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54581" y="2359590"/>
            <a:ext cx="663540" cy="6635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23A46C7-2AF6-3D17-D3E4-CE07CC6AE3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3979" y="1650865"/>
            <a:ext cx="3144042" cy="44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680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F0E0AAF-DFEE-DC0E-EFB6-CCD6BC32A4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456845"/>
            <a:ext cx="12192000" cy="5719762"/>
          </a:xfrm>
          <a:prstGeom prst="rect">
            <a:avLst/>
          </a:prstGeom>
        </p:spPr>
      </p:pic>
      <p:pic>
        <p:nvPicPr>
          <p:cNvPr id="1038" name="Picture 14" descr="Grass and Stones Ground PNG Clipart | Stone ground, Clip art, Artwork">
            <a:extLst>
              <a:ext uri="{FF2B5EF4-FFF2-40B4-BE49-F238E27FC236}">
                <a16:creationId xmlns:a16="http://schemas.microsoft.com/office/drawing/2014/main" xmlns="" id="{C30587A1-F69E-C0D0-6CCA-1B43F55F9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9199"/>
            <a:ext cx="12192000" cy="511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53B570F-6E84-796B-461C-4E73C2B01DFA}"/>
              </a:ext>
            </a:extLst>
          </p:cNvPr>
          <p:cNvSpPr txBox="1"/>
          <p:nvPr/>
        </p:nvSpPr>
        <p:spPr>
          <a:xfrm>
            <a:off x="2802563" y="130151"/>
            <a:ext cx="59024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indent="359410" algn="ctr"/>
            <a:r>
              <a:rPr lang="en-US" sz="3600" b="1" u="sng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Game: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srgbClr val="DA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“Slow motion”</a:t>
            </a:r>
            <a:r>
              <a:rPr lang="en-US" sz="3600" b="1" dirty="0">
                <a:solidFill>
                  <a:srgbClr val="DA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en-US" sz="3600" dirty="0">
              <a:solidFill>
                <a:srgbClr val="DA000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pic>
        <p:nvPicPr>
          <p:cNvPr id="1028" name="Picture 4" descr="Team of ants carrying a log 5162370 Vector Art at Vecteezy">
            <a:extLst>
              <a:ext uri="{FF2B5EF4-FFF2-40B4-BE49-F238E27FC236}">
                <a16:creationId xmlns:a16="http://schemas.microsoft.com/office/drawing/2014/main" xmlns="" id="{056C664E-741A-6871-72F5-56EF3D46D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815" y="5025132"/>
            <a:ext cx="2148201" cy="196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3DA1836-EA3B-405B-5059-5592E16E3DA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85" b="97059" l="9113" r="94964">
                        <a14:foregroundMark x1="53957" y1="4248" x2="53957" y2="4248"/>
                        <a14:foregroundMark x1="39329" y1="31046" x2="39329" y2="31046"/>
                        <a14:foregroundMark x1="53957" y1="39869" x2="53957" y2="39869"/>
                        <a14:foregroundMark x1="68585" y1="60294" x2="68585" y2="60294"/>
                        <a14:foregroundMark x1="49400" y1="88399" x2="49400" y2="88399"/>
                        <a14:foregroundMark x1="49400" y1="97059" x2="49400" y2="97059"/>
                        <a14:foregroundMark x1="9113" y1="54739" x2="9113" y2="54739"/>
                        <a14:foregroundMark x1="11031" y1="62255" x2="11031" y2="62255"/>
                        <a14:foregroundMark x1="24700" y1="97059" x2="24700" y2="97059"/>
                        <a14:foregroundMark x1="94964" y1="23529" x2="94964" y2="23529"/>
                        <a14:foregroundMark x1="76739" y1="20425" x2="76739" y2="204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4563" y="5110448"/>
            <a:ext cx="1250113" cy="1834698"/>
          </a:xfrm>
          <a:prstGeom prst="rect">
            <a:avLst/>
          </a:prstGeom>
        </p:spPr>
      </p:pic>
      <p:pic>
        <p:nvPicPr>
          <p:cNvPr id="1032" name="Picture 8" descr="110+ Baby Ant Illustrations, Royalty-Free Vector Graphics &amp; Clip Art -  iStock">
            <a:extLst>
              <a:ext uri="{FF2B5EF4-FFF2-40B4-BE49-F238E27FC236}">
                <a16:creationId xmlns:a16="http://schemas.microsoft.com/office/drawing/2014/main" xmlns="" id="{FD1A7325-8895-60DC-F1DE-A344D5DD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7" b="89869" l="9967" r="91503">
                        <a14:foregroundMark x1="91503" y1="58660" x2="91503" y2="58660"/>
                        <a14:backgroundMark x1="32353" y1="83660" x2="56863" y2="80719"/>
                        <a14:backgroundMark x1="56863" y1="80719" x2="57353" y2="79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675" y="4982737"/>
            <a:ext cx="2282224" cy="228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D5BD30F-E923-F6C4-83D1-E197ACE9A7FE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346" b="90421" l="5167" r="98333">
                        <a14:foregroundMark x1="5167" y1="52336" x2="5167" y2="52336"/>
                        <a14:foregroundMark x1="31500" y1="27804" x2="31500" y2="27804"/>
                        <a14:foregroundMark x1="25833" y1="14953" x2="25833" y2="14953"/>
                        <a14:foregroundMark x1="34000" y1="11916" x2="34000" y2="11916"/>
                        <a14:foregroundMark x1="91500" y1="42523" x2="91500" y2="42523"/>
                        <a14:foregroundMark x1="95167" y1="57009" x2="95167" y2="57009"/>
                        <a14:foregroundMark x1="79833" y1="77570" x2="79833" y2="77570"/>
                        <a14:foregroundMark x1="93333" y1="88084" x2="93333" y2="88084"/>
                        <a14:foregroundMark x1="98333" y1="90421" x2="98333" y2="90421"/>
                        <a14:foregroundMark x1="66500" y1="22430" x2="66500" y2="22430"/>
                        <a14:foregroundMark x1="62667" y1="20794" x2="62667" y2="20794"/>
                        <a14:foregroundMark x1="69000" y1="17991" x2="69000" y2="17991"/>
                        <a14:foregroundMark x1="57667" y1="23364" x2="57667" y2="23364"/>
                        <a14:foregroundMark x1="33667" y1="23832" x2="33667" y2="238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299">
            <a:off x="-2014" y="4817713"/>
            <a:ext cx="4299143" cy="2282223"/>
          </a:xfrm>
          <a:prstGeom prst="rect">
            <a:avLst/>
          </a:prstGeom>
        </p:spPr>
      </p:pic>
      <p:sp>
        <p:nvSpPr>
          <p:cNvPr id="10" name="AutoShape 12" descr="Quiz Clip Art at Clker.com - vector clip art online, royalty free &amp; public  domain">
            <a:extLst>
              <a:ext uri="{FF2B5EF4-FFF2-40B4-BE49-F238E27FC236}">
                <a16:creationId xmlns:a16="http://schemas.microsoft.com/office/drawing/2014/main" xmlns="" id="{C9A767D1-6944-79F0-9642-7002667EFD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sliding-chair-47711">
            <a:hlinkClick r:id="" action="ppaction://media"/>
            <a:extLst>
              <a:ext uri="{FF2B5EF4-FFF2-40B4-BE49-F238E27FC236}">
                <a16:creationId xmlns:a16="http://schemas.microsoft.com/office/drawing/2014/main" xmlns="" id="{A10252B3-2AC1-795C-6893-022FAC4810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48703" y="3506896"/>
            <a:ext cx="558328" cy="5583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FC24C73-36B6-1249-A741-77A40EB41D1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4118" y1="14951" x2="44118" y2="149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5351" y="3074450"/>
            <a:ext cx="2572692" cy="1715128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B2E13EA-DF93-7611-ACB8-602CA2B9AAAA}"/>
              </a:ext>
            </a:extLst>
          </p:cNvPr>
          <p:cNvSpPr txBox="1"/>
          <p:nvPr/>
        </p:nvSpPr>
        <p:spPr>
          <a:xfrm>
            <a:off x="7142402" y="2773735"/>
            <a:ext cx="2686201" cy="1107996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66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uiz</a:t>
            </a:r>
          </a:p>
        </p:txBody>
      </p:sp>
      <p:pic>
        <p:nvPicPr>
          <p:cNvPr id="22" name="Track 025">
            <a:hlinkClick r:id="" action="ppaction://media"/>
            <a:extLst>
              <a:ext uri="{FF2B5EF4-FFF2-40B4-BE49-F238E27FC236}">
                <a16:creationId xmlns:a16="http://schemas.microsoft.com/office/drawing/2014/main" xmlns="" id="{C25608B7-079A-1C4A-8E09-8ACA708676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6693" end="3107.3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54581" y="2359590"/>
            <a:ext cx="663540" cy="66354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D9C19FE7-5672-D652-028E-D44D42056996}"/>
              </a:ext>
            </a:extLst>
          </p:cNvPr>
          <p:cNvGrpSpPr/>
          <p:nvPr/>
        </p:nvGrpSpPr>
        <p:grpSpPr>
          <a:xfrm>
            <a:off x="5051497" y="1497734"/>
            <a:ext cx="1935370" cy="1954919"/>
            <a:chOff x="4005838" y="1551976"/>
            <a:chExt cx="1935370" cy="195491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04E372D6-197D-536E-7722-A51A395C9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005838" y="1551976"/>
              <a:ext cx="1935370" cy="1954919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CEA1BC7-119D-2252-577D-C3F18C00CA27}"/>
                </a:ext>
              </a:extLst>
            </p:cNvPr>
            <p:cNvSpPr/>
            <p:nvPr/>
          </p:nvSpPr>
          <p:spPr>
            <a:xfrm>
              <a:off x="4178760" y="1590604"/>
              <a:ext cx="873300" cy="266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06B731-5431-6EC9-3B2C-9491F5A160E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056" b="90000" l="10000" r="90556">
                        <a14:foregroundMark x1="68889" y1="8889" x2="68889" y2="8889"/>
                        <a14:foregroundMark x1="70556" y1="3056" x2="70556" y2="3056"/>
                        <a14:foregroundMark x1="53611" y1="54167" x2="53611" y2="54167"/>
                        <a14:foregroundMark x1="49167" y1="53056" x2="49167" y2="53056"/>
                        <a14:foregroundMark x1="52500" y1="57500" x2="52500" y2="57500"/>
                        <a14:foregroundMark x1="30000" y1="90000" x2="30000" y2="90000"/>
                        <a14:foregroundMark x1="51667" y1="88056" x2="51667" y2="88056"/>
                        <a14:foregroundMark x1="19722" y1="51111" x2="19722" y2="51111"/>
                        <a14:foregroundMark x1="90278" y1="40278" x2="90278" y2="40278"/>
                        <a14:foregroundMark x1="90556" y1="30556" x2="90556" y2="30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3447" y="1214488"/>
            <a:ext cx="3975775" cy="397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0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2086 0.02685 " pathEditMode="fixed" rAng="0" ptsTypes="AA">
                                      <p:cBhvr>
                                        <p:cTn id="8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0" y="134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8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F0E0AAF-DFEE-DC0E-EFB6-CCD6BC32A4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456845"/>
            <a:ext cx="12192000" cy="5719762"/>
          </a:xfrm>
          <a:prstGeom prst="rect">
            <a:avLst/>
          </a:prstGeom>
        </p:spPr>
      </p:pic>
      <p:pic>
        <p:nvPicPr>
          <p:cNvPr id="1038" name="Picture 14" descr="Grass and Stones Ground PNG Clipart | Stone ground, Clip art, Artwork">
            <a:extLst>
              <a:ext uri="{FF2B5EF4-FFF2-40B4-BE49-F238E27FC236}">
                <a16:creationId xmlns:a16="http://schemas.microsoft.com/office/drawing/2014/main" xmlns="" id="{C30587A1-F69E-C0D0-6CCA-1B43F55F9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9199"/>
            <a:ext cx="12192000" cy="511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53B570F-6E84-796B-461C-4E73C2B01DFA}"/>
              </a:ext>
            </a:extLst>
          </p:cNvPr>
          <p:cNvSpPr txBox="1"/>
          <p:nvPr/>
        </p:nvSpPr>
        <p:spPr>
          <a:xfrm>
            <a:off x="2992360" y="167472"/>
            <a:ext cx="59024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indent="359410" algn="ctr">
              <a:defRPr/>
            </a:pPr>
            <a:r>
              <a:rPr lang="en-US" sz="3600" b="1" u="sng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Game: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srgbClr val="DA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“Slow motion”</a:t>
            </a:r>
            <a:r>
              <a:rPr lang="en-US" sz="3600" b="1" dirty="0">
                <a:solidFill>
                  <a:srgbClr val="DA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en-US" sz="3600" dirty="0">
              <a:solidFill>
                <a:srgbClr val="DA000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pic>
        <p:nvPicPr>
          <p:cNvPr id="1028" name="Picture 4" descr="Team of ants carrying a log 5162370 Vector Art at Vecteezy">
            <a:extLst>
              <a:ext uri="{FF2B5EF4-FFF2-40B4-BE49-F238E27FC236}">
                <a16:creationId xmlns:a16="http://schemas.microsoft.com/office/drawing/2014/main" xmlns="" id="{056C664E-741A-6871-72F5-56EF3D46D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815" y="5025132"/>
            <a:ext cx="2148201" cy="196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3DA1836-EA3B-405B-5059-5592E16E3DA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85" b="97059" l="9113" r="94964">
                        <a14:foregroundMark x1="53957" y1="4248" x2="53957" y2="4248"/>
                        <a14:foregroundMark x1="39329" y1="31046" x2="39329" y2="31046"/>
                        <a14:foregroundMark x1="53957" y1="39869" x2="53957" y2="39869"/>
                        <a14:foregroundMark x1="68585" y1="60294" x2="68585" y2="60294"/>
                        <a14:foregroundMark x1="49400" y1="88399" x2="49400" y2="88399"/>
                        <a14:foregroundMark x1="49400" y1="97059" x2="49400" y2="97059"/>
                        <a14:foregroundMark x1="9113" y1="54739" x2="9113" y2="54739"/>
                        <a14:foregroundMark x1="11031" y1="62255" x2="11031" y2="62255"/>
                        <a14:foregroundMark x1="24700" y1="97059" x2="24700" y2="97059"/>
                        <a14:foregroundMark x1="94964" y1="23529" x2="94964" y2="23529"/>
                        <a14:foregroundMark x1="76739" y1="20425" x2="76739" y2="204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4563" y="5110448"/>
            <a:ext cx="1250113" cy="1834698"/>
          </a:xfrm>
          <a:prstGeom prst="rect">
            <a:avLst/>
          </a:prstGeom>
        </p:spPr>
      </p:pic>
      <p:pic>
        <p:nvPicPr>
          <p:cNvPr id="1032" name="Picture 8" descr="110+ Baby Ant Illustrations, Royalty-Free Vector Graphics &amp; Clip Art -  iStock">
            <a:extLst>
              <a:ext uri="{FF2B5EF4-FFF2-40B4-BE49-F238E27FC236}">
                <a16:creationId xmlns:a16="http://schemas.microsoft.com/office/drawing/2014/main" xmlns="" id="{FD1A7325-8895-60DC-F1DE-A344D5DD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7" b="89869" l="9967" r="91503">
                        <a14:foregroundMark x1="91503" y1="58660" x2="91503" y2="58660"/>
                        <a14:backgroundMark x1="32353" y1="83660" x2="56863" y2="80719"/>
                        <a14:backgroundMark x1="56863" y1="80719" x2="57353" y2="79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675" y="4982737"/>
            <a:ext cx="2282224" cy="228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D5BD30F-E923-F6C4-83D1-E197ACE9A7FE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346" b="90421" l="5167" r="98333">
                        <a14:foregroundMark x1="5167" y1="52336" x2="5167" y2="52336"/>
                        <a14:foregroundMark x1="31500" y1="27804" x2="31500" y2="27804"/>
                        <a14:foregroundMark x1="25833" y1="14953" x2="25833" y2="14953"/>
                        <a14:foregroundMark x1="34000" y1="11916" x2="34000" y2="11916"/>
                        <a14:foregroundMark x1="91500" y1="42523" x2="91500" y2="42523"/>
                        <a14:foregroundMark x1="95167" y1="57009" x2="95167" y2="57009"/>
                        <a14:foregroundMark x1="79833" y1="77570" x2="79833" y2="77570"/>
                        <a14:foregroundMark x1="93333" y1="88084" x2="93333" y2="88084"/>
                        <a14:foregroundMark x1="98333" y1="90421" x2="98333" y2="90421"/>
                        <a14:foregroundMark x1="66500" y1="22430" x2="66500" y2="22430"/>
                        <a14:foregroundMark x1="62667" y1="20794" x2="62667" y2="20794"/>
                        <a14:foregroundMark x1="69000" y1="17991" x2="69000" y2="17991"/>
                        <a14:foregroundMark x1="57667" y1="23364" x2="57667" y2="23364"/>
                        <a14:foregroundMark x1="33667" y1="23832" x2="33667" y2="238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299">
            <a:off x="-118701" y="4814330"/>
            <a:ext cx="4415928" cy="2282223"/>
          </a:xfrm>
          <a:prstGeom prst="rect">
            <a:avLst/>
          </a:prstGeom>
        </p:spPr>
      </p:pic>
      <p:sp>
        <p:nvSpPr>
          <p:cNvPr id="10" name="AutoShape 12" descr="Quiz Clip Art at Clker.com - vector clip art online, royalty free &amp; public  domain">
            <a:extLst>
              <a:ext uri="{FF2B5EF4-FFF2-40B4-BE49-F238E27FC236}">
                <a16:creationId xmlns:a16="http://schemas.microsoft.com/office/drawing/2014/main" xmlns="" id="{C9A767D1-6944-79F0-9642-7002667EFD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sliding-chair-47711">
            <a:hlinkClick r:id="" action="ppaction://media"/>
            <a:extLst>
              <a:ext uri="{FF2B5EF4-FFF2-40B4-BE49-F238E27FC236}">
                <a16:creationId xmlns:a16="http://schemas.microsoft.com/office/drawing/2014/main" xmlns="" id="{A10252B3-2AC1-795C-6893-022FAC4810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48703" y="3506896"/>
            <a:ext cx="558328" cy="5583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FC24C73-36B6-1249-A741-77A40EB41D1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4118" y1="14951" x2="44118" y2="149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5351" y="3074450"/>
            <a:ext cx="2572692" cy="1715128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B2E13EA-DF93-7611-ACB8-602CA2B9AAAA}"/>
              </a:ext>
            </a:extLst>
          </p:cNvPr>
          <p:cNvSpPr txBox="1"/>
          <p:nvPr/>
        </p:nvSpPr>
        <p:spPr>
          <a:xfrm>
            <a:off x="7002297" y="3000821"/>
            <a:ext cx="2967620" cy="1107996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s</a:t>
            </a:r>
            <a:r>
              <a:rPr lang="en-US" sz="6600" b="1" kern="0" dirty="0" err="1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6600" b="1" kern="0" dirty="0" err="1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uare</a:t>
            </a:r>
            <a:endParaRPr lang="en-US" sz="6600" b="1" kern="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DB76D2B-847B-C6D9-3CC9-95047395AF9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410886" y="1520252"/>
            <a:ext cx="2070769" cy="19624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06B731-5431-6EC9-3B2C-9491F5A160E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056" b="90000" l="10000" r="90556">
                        <a14:foregroundMark x1="68889" y1="8889" x2="68889" y2="8889"/>
                        <a14:foregroundMark x1="70556" y1="3056" x2="70556" y2="3056"/>
                        <a14:foregroundMark x1="53611" y1="54167" x2="53611" y2="54167"/>
                        <a14:foregroundMark x1="49167" y1="53056" x2="49167" y2="53056"/>
                        <a14:foregroundMark x1="52500" y1="57500" x2="52500" y2="57500"/>
                        <a14:foregroundMark x1="30000" y1="90000" x2="30000" y2="90000"/>
                        <a14:foregroundMark x1="51667" y1="88056" x2="51667" y2="88056"/>
                        <a14:foregroundMark x1="19722" y1="51111" x2="19722" y2="51111"/>
                        <a14:foregroundMark x1="90278" y1="40278" x2="90278" y2="40278"/>
                        <a14:foregroundMark x1="90556" y1="30556" x2="90556" y2="30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2790" y="1142895"/>
            <a:ext cx="3975775" cy="3975775"/>
          </a:xfrm>
          <a:prstGeom prst="rect">
            <a:avLst/>
          </a:prstGeom>
        </p:spPr>
      </p:pic>
      <p:pic>
        <p:nvPicPr>
          <p:cNvPr id="5" name="Track 025">
            <a:hlinkClick r:id="" action="ppaction://media"/>
            <a:extLst>
              <a:ext uri="{FF2B5EF4-FFF2-40B4-BE49-F238E27FC236}">
                <a16:creationId xmlns:a16="http://schemas.microsoft.com/office/drawing/2014/main" xmlns="" id="{0347DE62-FA56-99E6-A1EE-1416D0B59B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3795" end="5807.3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23170" y="1897105"/>
            <a:ext cx="663540" cy="66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8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21" showWhenStopped="0">
                <p:cTn id="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-0.20117 0.01065 " pathEditMode="fixed" rAng="0" ptsTypes="AA">
                                      <p:cBhvr>
                                        <p:cTn id="7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65" y="532"/>
                                    </p:animMotion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F0E0AAF-DFEE-DC0E-EFB6-CCD6BC32A4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7377" y="-456845"/>
            <a:ext cx="12259377" cy="5719762"/>
          </a:xfrm>
          <a:prstGeom prst="rect">
            <a:avLst/>
          </a:prstGeom>
        </p:spPr>
      </p:pic>
      <p:pic>
        <p:nvPicPr>
          <p:cNvPr id="1038" name="Picture 14" descr="Grass and Stones Ground PNG Clipart | Stone ground, Clip art, Artwork">
            <a:extLst>
              <a:ext uri="{FF2B5EF4-FFF2-40B4-BE49-F238E27FC236}">
                <a16:creationId xmlns:a16="http://schemas.microsoft.com/office/drawing/2014/main" xmlns="" id="{C30587A1-F69E-C0D0-6CCA-1B43F55F9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9198"/>
            <a:ext cx="12192000" cy="511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53B570F-6E84-796B-461C-4E73C2B01DFA}"/>
              </a:ext>
            </a:extLst>
          </p:cNvPr>
          <p:cNvSpPr txBox="1"/>
          <p:nvPr/>
        </p:nvSpPr>
        <p:spPr>
          <a:xfrm>
            <a:off x="2943435" y="215165"/>
            <a:ext cx="59024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indent="359410" algn="ctr">
              <a:defRPr/>
            </a:pPr>
            <a:r>
              <a:rPr lang="en-US" sz="3600" b="1" u="sng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Game: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en-US" sz="3600" b="1" i="1" dirty="0">
                <a:solidFill>
                  <a:srgbClr val="DA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“Slow motion”</a:t>
            </a:r>
            <a:r>
              <a:rPr lang="en-US" sz="3600" b="1" dirty="0">
                <a:solidFill>
                  <a:srgbClr val="DA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endParaRPr lang="en-US" sz="3600" dirty="0">
              <a:solidFill>
                <a:srgbClr val="DA000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pic>
        <p:nvPicPr>
          <p:cNvPr id="1028" name="Picture 4" descr="Team of ants carrying a log 5162370 Vector Art at Vecteezy">
            <a:extLst>
              <a:ext uri="{FF2B5EF4-FFF2-40B4-BE49-F238E27FC236}">
                <a16:creationId xmlns:a16="http://schemas.microsoft.com/office/drawing/2014/main" xmlns="" id="{056C664E-741A-6871-72F5-56EF3D46D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815" y="5025132"/>
            <a:ext cx="2148201" cy="196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3DA1836-EA3B-405B-5059-5592E16E3DA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85" b="97059" l="9113" r="94964">
                        <a14:foregroundMark x1="53957" y1="4248" x2="53957" y2="4248"/>
                        <a14:foregroundMark x1="39329" y1="31046" x2="39329" y2="31046"/>
                        <a14:foregroundMark x1="53957" y1="39869" x2="53957" y2="39869"/>
                        <a14:foregroundMark x1="68585" y1="60294" x2="68585" y2="60294"/>
                        <a14:foregroundMark x1="49400" y1="88399" x2="49400" y2="88399"/>
                        <a14:foregroundMark x1="49400" y1="97059" x2="49400" y2="97059"/>
                        <a14:foregroundMark x1="9113" y1="54739" x2="9113" y2="54739"/>
                        <a14:foregroundMark x1="11031" y1="62255" x2="11031" y2="62255"/>
                        <a14:foregroundMark x1="24700" y1="97059" x2="24700" y2="97059"/>
                        <a14:foregroundMark x1="94964" y1="23529" x2="94964" y2="23529"/>
                        <a14:foregroundMark x1="76739" y1="20425" x2="76739" y2="204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4563" y="5110448"/>
            <a:ext cx="1250113" cy="1834698"/>
          </a:xfrm>
          <a:prstGeom prst="rect">
            <a:avLst/>
          </a:prstGeom>
        </p:spPr>
      </p:pic>
      <p:pic>
        <p:nvPicPr>
          <p:cNvPr id="1032" name="Picture 8" descr="110+ Baby Ant Illustrations, Royalty-Free Vector Graphics &amp; Clip Art -  iStock">
            <a:extLst>
              <a:ext uri="{FF2B5EF4-FFF2-40B4-BE49-F238E27FC236}">
                <a16:creationId xmlns:a16="http://schemas.microsoft.com/office/drawing/2014/main" xmlns="" id="{FD1A7325-8895-60DC-F1DE-A344D5DD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7" b="89869" l="9967" r="91503">
                        <a14:foregroundMark x1="91503" y1="58660" x2="91503" y2="58660"/>
                        <a14:backgroundMark x1="32353" y1="83660" x2="56863" y2="80719"/>
                        <a14:backgroundMark x1="56863" y1="80719" x2="57353" y2="79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675" y="4982737"/>
            <a:ext cx="2282224" cy="228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D5BD30F-E923-F6C4-83D1-E197ACE9A7FE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346" b="90421" l="5167" r="98333">
                        <a14:foregroundMark x1="5167" y1="52336" x2="5167" y2="52336"/>
                        <a14:foregroundMark x1="31500" y1="27804" x2="31500" y2="27804"/>
                        <a14:foregroundMark x1="25833" y1="14953" x2="25833" y2="14953"/>
                        <a14:foregroundMark x1="34000" y1="11916" x2="34000" y2="11916"/>
                        <a14:foregroundMark x1="91500" y1="42523" x2="91500" y2="42523"/>
                        <a14:foregroundMark x1="95167" y1="57009" x2="95167" y2="57009"/>
                        <a14:foregroundMark x1="79833" y1="77570" x2="79833" y2="77570"/>
                        <a14:foregroundMark x1="93333" y1="88084" x2="93333" y2="88084"/>
                        <a14:foregroundMark x1="98333" y1="90421" x2="98333" y2="90421"/>
                        <a14:foregroundMark x1="66500" y1="22430" x2="66500" y2="22430"/>
                        <a14:foregroundMark x1="62667" y1="20794" x2="62667" y2="20794"/>
                        <a14:foregroundMark x1="69000" y1="17991" x2="69000" y2="17991"/>
                        <a14:foregroundMark x1="57667" y1="23364" x2="57667" y2="23364"/>
                        <a14:foregroundMark x1="33667" y1="23832" x2="33667" y2="238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299">
            <a:off x="-103168" y="4814780"/>
            <a:ext cx="4400382" cy="2282223"/>
          </a:xfrm>
          <a:prstGeom prst="rect">
            <a:avLst/>
          </a:prstGeom>
        </p:spPr>
      </p:pic>
      <p:sp>
        <p:nvSpPr>
          <p:cNvPr id="10" name="AutoShape 12" descr="Quiz Clip Art at Clker.com - vector clip art online, royalty free &amp; public  domain">
            <a:extLst>
              <a:ext uri="{FF2B5EF4-FFF2-40B4-BE49-F238E27FC236}">
                <a16:creationId xmlns:a16="http://schemas.microsoft.com/office/drawing/2014/main" xmlns="" id="{C9A767D1-6944-79F0-9642-7002667EFD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sliding-chair-47711">
            <a:hlinkClick r:id="" action="ppaction://media"/>
            <a:extLst>
              <a:ext uri="{FF2B5EF4-FFF2-40B4-BE49-F238E27FC236}">
                <a16:creationId xmlns:a16="http://schemas.microsoft.com/office/drawing/2014/main" xmlns="" id="{A10252B3-2AC1-795C-6893-022FAC4810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48703" y="3506896"/>
            <a:ext cx="558328" cy="5583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FC24C73-36B6-1249-A741-77A40EB41D1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4118" y1="14951" x2="44118" y2="149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5351" y="3074450"/>
            <a:ext cx="2572692" cy="1715128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B2E13EA-DF93-7611-ACB8-602CA2B9AAAA}"/>
              </a:ext>
            </a:extLst>
          </p:cNvPr>
          <p:cNvSpPr txBox="1"/>
          <p:nvPr/>
        </p:nvSpPr>
        <p:spPr>
          <a:xfrm>
            <a:off x="6464610" y="3061708"/>
            <a:ext cx="4229705" cy="1107996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66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uestion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427E93-AD2C-1B14-64B9-C87D1EBE1E4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46702" y="1660916"/>
            <a:ext cx="1591738" cy="203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C06B731-5431-6EC9-3B2C-9491F5A160E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056" b="90000" l="10000" r="90556">
                        <a14:foregroundMark x1="68889" y1="8889" x2="68889" y2="8889"/>
                        <a14:foregroundMark x1="70556" y1="3056" x2="70556" y2="3056"/>
                        <a14:foregroundMark x1="53611" y1="54167" x2="53611" y2="54167"/>
                        <a14:foregroundMark x1="49167" y1="53056" x2="49167" y2="53056"/>
                        <a14:foregroundMark x1="52500" y1="57500" x2="52500" y2="57500"/>
                        <a14:foregroundMark x1="30000" y1="90000" x2="30000" y2="90000"/>
                        <a14:foregroundMark x1="51667" y1="88056" x2="51667" y2="88056"/>
                        <a14:foregroundMark x1="19722" y1="51111" x2="19722" y2="51111"/>
                        <a14:foregroundMark x1="90278" y1="40278" x2="90278" y2="40278"/>
                        <a14:foregroundMark x1="90556" y1="30556" x2="90556" y2="30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4756" y="1238461"/>
            <a:ext cx="3975775" cy="3975775"/>
          </a:xfrm>
          <a:prstGeom prst="rect">
            <a:avLst/>
          </a:prstGeom>
        </p:spPr>
      </p:pic>
      <p:pic>
        <p:nvPicPr>
          <p:cNvPr id="9" name="Track 025">
            <a:hlinkClick r:id="" action="ppaction://media"/>
            <a:extLst>
              <a:ext uri="{FF2B5EF4-FFF2-40B4-BE49-F238E27FC236}">
                <a16:creationId xmlns:a16="http://schemas.microsoft.com/office/drawing/2014/main" xmlns="" id="{03304FDC-ED14-7D75-F1AB-B62847A740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0610" end="8607.3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54581" y="1327850"/>
            <a:ext cx="663540" cy="66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2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0.17943 0.01667 " pathEditMode="fixed" rAng="0" ptsTypes="AA">
                                      <p:cBhvr>
                                        <p:cTn id="7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1" y="833"/>
                                    </p:animMotion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8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xmlns="" id="{F9239BE4-0C79-8A9E-CD2E-48C33B53B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77" y="-182894"/>
            <a:ext cx="122593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83A584-9B0E-8AF1-ADA2-92CEA7CEAB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832" y="1303084"/>
            <a:ext cx="5013788" cy="40652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F3978A8-F97A-82AC-6556-06942E51A658}"/>
              </a:ext>
            </a:extLst>
          </p:cNvPr>
          <p:cNvSpPr txBox="1"/>
          <p:nvPr/>
        </p:nvSpPr>
        <p:spPr>
          <a:xfrm>
            <a:off x="3958842" y="0"/>
            <a:ext cx="4274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Comic Sans MS" panose="030F0702030302020204" pitchFamily="66" charset="0"/>
              </a:rPr>
              <a:t>Game: “Whispers”</a:t>
            </a:r>
          </a:p>
        </p:txBody>
      </p:sp>
    </p:spTree>
    <p:extLst>
      <p:ext uri="{BB962C8B-B14F-4D97-AF65-F5344CB8AC3E}">
        <p14:creationId xmlns:p14="http://schemas.microsoft.com/office/powerpoint/2010/main" val="4211663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070" t="-20443" r="-10385" b="-107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48312" y="1068336"/>
            <a:ext cx="7526670" cy="4721328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06267" y="594781"/>
            <a:ext cx="1359102" cy="1307209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5764">
            <a:off x="3335186" y="444301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4762">
            <a:off x="2659025" y="572267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4762">
            <a:off x="9616958" y="1725753"/>
            <a:ext cx="984589" cy="120720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40" y="0"/>
                </a:lnTo>
                <a:lnTo>
                  <a:pt x="1761140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FB5150E-85A0-9495-9DD7-73689BE50D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162" y="2489439"/>
            <a:ext cx="3676156" cy="34908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C43B5F0-BA83-8516-B1EC-3B35A4815E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003" y="2631342"/>
            <a:ext cx="3919103" cy="335557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E17092D9-3298-F5DC-E9E9-854DFC2C38A0}"/>
              </a:ext>
            </a:extLst>
          </p:cNvPr>
          <p:cNvGrpSpPr/>
          <p:nvPr/>
        </p:nvGrpSpPr>
        <p:grpSpPr>
          <a:xfrm>
            <a:off x="5059879" y="2404217"/>
            <a:ext cx="1905491" cy="3192200"/>
            <a:chOff x="6830561" y="2205610"/>
            <a:chExt cx="2377440" cy="3940966"/>
          </a:xfrm>
        </p:grpSpPr>
        <p:sp>
          <p:nvSpPr>
            <p:cNvPr id="17" name="Rounded Rectangle 6">
              <a:extLst>
                <a:ext uri="{FF2B5EF4-FFF2-40B4-BE49-F238E27FC236}">
                  <a16:creationId xmlns:a16="http://schemas.microsoft.com/office/drawing/2014/main" xmlns="" id="{2433B9F6-3FD8-D63A-1A1D-1518D7164F30}"/>
                </a:ext>
              </a:extLst>
            </p:cNvPr>
            <p:cNvSpPr/>
            <p:nvPr/>
          </p:nvSpPr>
          <p:spPr>
            <a:xfrm>
              <a:off x="6830561" y="2521218"/>
              <a:ext cx="2377440" cy="3625358"/>
            </a:xfrm>
            <a:prstGeom prst="roundRect">
              <a:avLst/>
            </a:prstGeom>
            <a:solidFill>
              <a:srgbClr val="FFD64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20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1141A52-0AD8-7E9F-DFE1-D834EFD72E21}"/>
                </a:ext>
              </a:extLst>
            </p:cNvPr>
            <p:cNvSpPr txBox="1"/>
            <p:nvPr/>
          </p:nvSpPr>
          <p:spPr>
            <a:xfrm>
              <a:off x="7348867" y="2205610"/>
              <a:ext cx="1360714" cy="3400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7300" kern="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q</a:t>
              </a:r>
              <a:endParaRPr lang="en-US" sz="17300" b="1" kern="0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791102C-01D2-FF31-B9D8-01B9F549FA5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218" y="2519727"/>
            <a:ext cx="3297819" cy="313154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8F37C3A-FAAE-1BD3-9652-A6A224630E4D}"/>
              </a:ext>
            </a:extLst>
          </p:cNvPr>
          <p:cNvSpPr txBox="1"/>
          <p:nvPr/>
        </p:nvSpPr>
        <p:spPr>
          <a:xfrm>
            <a:off x="2706394" y="-13789"/>
            <a:ext cx="7054948" cy="783193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Time to say goodbye!</a:t>
            </a:r>
          </a:p>
        </p:txBody>
      </p:sp>
    </p:spTree>
    <p:extLst>
      <p:ext uri="{BB962C8B-B14F-4D97-AF65-F5344CB8AC3E}">
        <p14:creationId xmlns:p14="http://schemas.microsoft.com/office/powerpoint/2010/main" val="31640594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5387"/>
            <a:ext cx="12191999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OBJECTIVES</a:t>
            </a:r>
            <a:endParaRPr lang="en-US" sz="2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              By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the end of this lesson, pupils will be able to:</a:t>
            </a:r>
          </a:p>
          <a:p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Knowledge </a:t>
            </a:r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skills.</a:t>
            </a:r>
            <a:endParaRPr lang="en-US" sz="2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- correctly pronounce the name of the letter </a:t>
            </a:r>
            <a:r>
              <a:rPr lang="en-US" sz="20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Q/q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/kjuː/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- correctly pronounce the sound of the 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letter </a:t>
            </a:r>
            <a:r>
              <a:rPr lang="en-US" sz="20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Q/q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/k/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in isolation and in the words </a:t>
            </a:r>
            <a:r>
              <a:rPr lang="en-US" sz="20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question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square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and</a:t>
            </a:r>
            <a:r>
              <a:rPr lang="en-US" sz="2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quiz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Competences.</a:t>
            </a:r>
            <a:endParaRPr lang="en-US" sz="2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- Communication and collaboration: work in pairs or groups to complete the learning tasks.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- Self-control and independent learning: perform pronunciation task.</a:t>
            </a:r>
          </a:p>
          <a:p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Attributes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- Be aware of and responsible for the activities in their classroom.</a:t>
            </a:r>
          </a:p>
          <a:p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- Listen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carefully to the teacher’s </a:t>
            </a:r>
            <a:r>
              <a:rPr lang="en-US" sz="2000">
                <a:latin typeface="Times New Roman" pitchFamily="18" charset="0"/>
                <a:cs typeface="Times New Roman" pitchFamily="18" charset="0"/>
              </a:rPr>
              <a:t>explanation</a:t>
            </a:r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- Kindness: help partners to complete learning tasks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- Diligence: complete learning tasks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- Honesty: tell the truth about feelings and emotions</a:t>
            </a:r>
          </a:p>
          <a:p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General competencies.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- Listening: listen and number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- Critical thinking: read and match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- Oral communication: let’s play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- Self-control &amp; independent learning: perform listening tasks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- Communication and collaboration: work in pairs or groups</a:t>
            </a:r>
          </a:p>
          <a:p>
            <a:r>
              <a:rPr lang="en-US" sz="2000">
                <a:latin typeface="Times New Roman" pitchFamily="18" charset="0"/>
                <a:cs typeface="Times New Roman" pitchFamily="18" charset="0"/>
              </a:rPr>
              <a:t>- Sociability: talk to each other, say good words to others.</a:t>
            </a:r>
          </a:p>
          <a:p>
            <a:endParaRPr lang="en-US" sz="20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067055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ree download Powerpoint background image Google Slides Themes Powerpoint  [2000x1396] for your Desktop, Mobile &amp; Tablet | Explore 29+ Background  Powerpoint | Background Style Powerpoint 2015 Color Pink, Background  Powerpoint 2015, The Yellow Wallpaper ...">
            <a:extLst>
              <a:ext uri="{FF2B5EF4-FFF2-40B4-BE49-F238E27FC236}">
                <a16:creationId xmlns:a16="http://schemas.microsoft.com/office/drawing/2014/main" xmlns="" id="{142DE500-0DB5-66D2-3A2A-4CE062FE1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C2D4"/>
              </a:clrFrom>
              <a:clrTo>
                <a:srgbClr val="FCC2D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2894"/>
            <a:ext cx="12310712" cy="704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good bye goodbye sticker good bye goodbye goodbye goodbye gif မ | My XXX  Hot Girl">
            <a:extLst>
              <a:ext uri="{FF2B5EF4-FFF2-40B4-BE49-F238E27FC236}">
                <a16:creationId xmlns:a16="http://schemas.microsoft.com/office/drawing/2014/main" xmlns="" id="{234B3858-EF62-B564-4E3E-BC9312D05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81100"/>
            <a:ext cx="59436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89492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70" t="-20443" r="-10385" b="-107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7280" y="701040"/>
            <a:ext cx="10048240" cy="5323840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79009" y="235700"/>
            <a:ext cx="1359102" cy="1307209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5764">
            <a:off x="3335186" y="444301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4762">
            <a:off x="2659025" y="572267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4762">
            <a:off x="9064955" y="3591025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40" y="0"/>
                </a:lnTo>
                <a:lnTo>
                  <a:pt x="1761140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87E8A8A-2780-2447-9E2D-458E89E28F9B}"/>
              </a:ext>
            </a:extLst>
          </p:cNvPr>
          <p:cNvSpPr txBox="1"/>
          <p:nvPr/>
        </p:nvSpPr>
        <p:spPr>
          <a:xfrm>
            <a:off x="2610871" y="2331180"/>
            <a:ext cx="72953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Warm-up &amp; review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4AE6CE0-EB03-F113-A816-04F7B65AD24F}"/>
              </a:ext>
            </a:extLst>
          </p:cNvPr>
          <p:cNvSpPr txBox="1"/>
          <p:nvPr/>
        </p:nvSpPr>
        <p:spPr>
          <a:xfrm>
            <a:off x="762000" y="4399193"/>
            <a:ext cx="10505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>
                  <a:solidFill>
                    <a:prstClr val="white"/>
                  </a:solidFill>
                </a:ln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Game: </a:t>
            </a:r>
            <a:r>
              <a:rPr lang="en-US" sz="6000" b="1" i="1" dirty="0">
                <a:ln>
                  <a:solidFill>
                    <a:prstClr val="white"/>
                  </a:solidFill>
                </a:ln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“Crossword puzzle”</a:t>
            </a:r>
            <a:endParaRPr lang="en-US" sz="6000" dirty="0">
              <a:ln>
                <a:solidFill>
                  <a:prstClr val="white"/>
                </a:solidFill>
              </a:ln>
              <a:solidFill>
                <a:srgbClr val="5B9BD5">
                  <a:lumMod val="75000"/>
                </a:srgbClr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Freeform 70"/>
          <p:cNvSpPr/>
          <p:nvPr/>
        </p:nvSpPr>
        <p:spPr>
          <a:xfrm>
            <a:off x="67078" y="5569941"/>
            <a:ext cx="1243562" cy="1288059"/>
          </a:xfrm>
          <a:custGeom>
            <a:avLst/>
            <a:gdLst/>
            <a:ahLst/>
            <a:cxnLst/>
            <a:rect l="l" t="t" r="r" b="b"/>
            <a:pathLst>
              <a:path w="1865343" h="1932088">
                <a:moveTo>
                  <a:pt x="0" y="0"/>
                </a:moveTo>
                <a:lnTo>
                  <a:pt x="1865343" y="0"/>
                </a:lnTo>
                <a:lnTo>
                  <a:pt x="1865343" y="1932088"/>
                </a:lnTo>
                <a:lnTo>
                  <a:pt x="0" y="19320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1" name="Freeform 71"/>
          <p:cNvSpPr/>
          <p:nvPr/>
        </p:nvSpPr>
        <p:spPr>
          <a:xfrm rot="-10800000">
            <a:off x="10931099" y="-201757"/>
            <a:ext cx="1243562" cy="1288059"/>
          </a:xfrm>
          <a:custGeom>
            <a:avLst/>
            <a:gdLst/>
            <a:ahLst/>
            <a:cxnLst/>
            <a:rect l="l" t="t" r="r" b="b"/>
            <a:pathLst>
              <a:path w="1865343" h="1932088">
                <a:moveTo>
                  <a:pt x="0" y="0"/>
                </a:moveTo>
                <a:lnTo>
                  <a:pt x="1865343" y="0"/>
                </a:lnTo>
                <a:lnTo>
                  <a:pt x="1865343" y="1932088"/>
                </a:lnTo>
                <a:lnTo>
                  <a:pt x="0" y="19320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7BDC777F-9EB2-38F8-F8A1-810CBB51AC93}"/>
              </a:ext>
            </a:extLst>
          </p:cNvPr>
          <p:cNvSpPr txBox="1"/>
          <p:nvPr/>
        </p:nvSpPr>
        <p:spPr>
          <a:xfrm>
            <a:off x="2337390" y="-103821"/>
            <a:ext cx="7228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>
                  <a:solidFill>
                    <a:prstClr val="white"/>
                  </a:solidFill>
                </a:ln>
                <a:latin typeface="Comic Sans MS" panose="030F0702030302020204" pitchFamily="66" charset="0"/>
                <a:ea typeface="Times New Roman" panose="02020603050405020304" pitchFamily="18" charset="0"/>
              </a:rPr>
              <a:t>Game:</a:t>
            </a:r>
            <a:r>
              <a:rPr lang="en-US" sz="3600" b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</a:t>
            </a:r>
            <a:r>
              <a:rPr lang="en-US" sz="3600" b="1" i="1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“Crossword puzzle”</a:t>
            </a:r>
            <a:endParaRPr lang="en-US" sz="3600" dirty="0">
              <a:ln>
                <a:solidFill>
                  <a:prstClr val="white"/>
                </a:solidFill>
              </a:ln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xmlns="" id="{295933C0-D64D-B359-A42C-E014361CF0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7133"/>
          <a:stretch/>
        </p:blipFill>
        <p:spPr>
          <a:xfrm>
            <a:off x="11254777" y="2363553"/>
            <a:ext cx="987382" cy="869059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xmlns="" id="{873B4AAE-74A3-0C9A-854E-2E70B7100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439" y="4011192"/>
            <a:ext cx="954064" cy="844182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xmlns="" id="{5AFC2497-176C-C501-10DE-09E09F7AF5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05438">
            <a:off x="6875967" y="887803"/>
            <a:ext cx="1100659" cy="781322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xmlns="" id="{3A575672-0F42-400F-A320-F4253FAED2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1073" y="5680044"/>
            <a:ext cx="1321984" cy="948719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xmlns="" id="{78ABB8E5-551B-C9CB-6865-A40BC2CA5D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67830" y="3121732"/>
            <a:ext cx="1321985" cy="831749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xmlns="" id="{D8876E6A-72BD-A8C1-B469-E8F9A10381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8604" y="5646580"/>
            <a:ext cx="1235139" cy="864778"/>
          </a:xfrm>
          <a:prstGeom prst="rect">
            <a:avLst/>
          </a:prstGeom>
        </p:spPr>
      </p:pic>
      <p:graphicFrame>
        <p:nvGraphicFramePr>
          <p:cNvPr id="140" name="Table 139">
            <a:extLst>
              <a:ext uri="{FF2B5EF4-FFF2-40B4-BE49-F238E27FC236}">
                <a16:creationId xmlns:a16="http://schemas.microsoft.com/office/drawing/2014/main" xmlns="" id="{574193AE-2411-3E18-57D3-8E2DBF12B3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0816505"/>
              </p:ext>
            </p:extLst>
          </p:nvPr>
        </p:nvGraphicFramePr>
        <p:xfrm>
          <a:off x="560271" y="3908434"/>
          <a:ext cx="4438510" cy="7785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7702">
                  <a:extLst>
                    <a:ext uri="{9D8B030D-6E8A-4147-A177-3AD203B41FA5}">
                      <a16:colId xmlns:a16="http://schemas.microsoft.com/office/drawing/2014/main" xmlns="" val="2015805437"/>
                    </a:ext>
                  </a:extLst>
                </a:gridCol>
                <a:gridCol w="887702">
                  <a:extLst>
                    <a:ext uri="{9D8B030D-6E8A-4147-A177-3AD203B41FA5}">
                      <a16:colId xmlns:a16="http://schemas.microsoft.com/office/drawing/2014/main" xmlns="" val="1969680975"/>
                    </a:ext>
                  </a:extLst>
                </a:gridCol>
                <a:gridCol w="887702">
                  <a:extLst>
                    <a:ext uri="{9D8B030D-6E8A-4147-A177-3AD203B41FA5}">
                      <a16:colId xmlns:a16="http://schemas.microsoft.com/office/drawing/2014/main" xmlns="" val="4202848931"/>
                    </a:ext>
                  </a:extLst>
                </a:gridCol>
                <a:gridCol w="887702">
                  <a:extLst>
                    <a:ext uri="{9D8B030D-6E8A-4147-A177-3AD203B41FA5}">
                      <a16:colId xmlns:a16="http://schemas.microsoft.com/office/drawing/2014/main" xmlns="" val="980730650"/>
                    </a:ext>
                  </a:extLst>
                </a:gridCol>
                <a:gridCol w="887702">
                  <a:extLst>
                    <a:ext uri="{9D8B030D-6E8A-4147-A177-3AD203B41FA5}">
                      <a16:colId xmlns:a16="http://schemas.microsoft.com/office/drawing/2014/main" xmlns="" val="4092260687"/>
                    </a:ext>
                  </a:extLst>
                </a:gridCol>
              </a:tblGrid>
              <a:tr h="7785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84222968"/>
                  </a:ext>
                </a:extLst>
              </a:tr>
            </a:tbl>
          </a:graphicData>
        </a:graphic>
      </p:graphicFrame>
      <p:graphicFrame>
        <p:nvGraphicFramePr>
          <p:cNvPr id="142" name="Table 141">
            <a:extLst>
              <a:ext uri="{FF2B5EF4-FFF2-40B4-BE49-F238E27FC236}">
                <a16:creationId xmlns:a16="http://schemas.microsoft.com/office/drawing/2014/main" xmlns="" id="{D57C6062-C2AE-ECA3-201F-E9B45880F1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232484"/>
              </p:ext>
            </p:extLst>
          </p:nvPr>
        </p:nvGraphicFramePr>
        <p:xfrm>
          <a:off x="3228890" y="3137163"/>
          <a:ext cx="3550808" cy="7785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7702">
                  <a:extLst>
                    <a:ext uri="{9D8B030D-6E8A-4147-A177-3AD203B41FA5}">
                      <a16:colId xmlns:a16="http://schemas.microsoft.com/office/drawing/2014/main" xmlns="" val="2015805437"/>
                    </a:ext>
                  </a:extLst>
                </a:gridCol>
                <a:gridCol w="887702">
                  <a:extLst>
                    <a:ext uri="{9D8B030D-6E8A-4147-A177-3AD203B41FA5}">
                      <a16:colId xmlns:a16="http://schemas.microsoft.com/office/drawing/2014/main" xmlns="" val="1969680975"/>
                    </a:ext>
                  </a:extLst>
                </a:gridCol>
                <a:gridCol w="887702">
                  <a:extLst>
                    <a:ext uri="{9D8B030D-6E8A-4147-A177-3AD203B41FA5}">
                      <a16:colId xmlns:a16="http://schemas.microsoft.com/office/drawing/2014/main" xmlns="" val="4202848931"/>
                    </a:ext>
                  </a:extLst>
                </a:gridCol>
                <a:gridCol w="887702">
                  <a:extLst>
                    <a:ext uri="{9D8B030D-6E8A-4147-A177-3AD203B41FA5}">
                      <a16:colId xmlns:a16="http://schemas.microsoft.com/office/drawing/2014/main" xmlns="" val="980730650"/>
                    </a:ext>
                  </a:extLst>
                </a:gridCol>
              </a:tblGrid>
              <a:tr h="7785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84222968"/>
                  </a:ext>
                </a:extLst>
              </a:tr>
            </a:tbl>
          </a:graphicData>
        </a:graphic>
      </p:graphicFrame>
      <p:graphicFrame>
        <p:nvGraphicFramePr>
          <p:cNvPr id="143" name="Table 142">
            <a:extLst>
              <a:ext uri="{FF2B5EF4-FFF2-40B4-BE49-F238E27FC236}">
                <a16:creationId xmlns:a16="http://schemas.microsoft.com/office/drawing/2014/main" xmlns="" id="{FEC2B223-7201-E513-2E6D-848D216ABD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641918"/>
              </p:ext>
            </p:extLst>
          </p:nvPr>
        </p:nvGraphicFramePr>
        <p:xfrm>
          <a:off x="5004294" y="2358594"/>
          <a:ext cx="6234704" cy="7785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0672">
                  <a:extLst>
                    <a:ext uri="{9D8B030D-6E8A-4147-A177-3AD203B41FA5}">
                      <a16:colId xmlns:a16="http://schemas.microsoft.com/office/drawing/2014/main" xmlns="" val="2015805437"/>
                    </a:ext>
                  </a:extLst>
                </a:gridCol>
                <a:gridCol w="890672">
                  <a:extLst>
                    <a:ext uri="{9D8B030D-6E8A-4147-A177-3AD203B41FA5}">
                      <a16:colId xmlns:a16="http://schemas.microsoft.com/office/drawing/2014/main" xmlns="" val="1969680975"/>
                    </a:ext>
                  </a:extLst>
                </a:gridCol>
                <a:gridCol w="890672">
                  <a:extLst>
                    <a:ext uri="{9D8B030D-6E8A-4147-A177-3AD203B41FA5}">
                      <a16:colId xmlns:a16="http://schemas.microsoft.com/office/drawing/2014/main" xmlns="" val="4202848931"/>
                    </a:ext>
                  </a:extLst>
                </a:gridCol>
                <a:gridCol w="890672">
                  <a:extLst>
                    <a:ext uri="{9D8B030D-6E8A-4147-A177-3AD203B41FA5}">
                      <a16:colId xmlns:a16="http://schemas.microsoft.com/office/drawing/2014/main" xmlns="" val="980730650"/>
                    </a:ext>
                  </a:extLst>
                </a:gridCol>
                <a:gridCol w="890672">
                  <a:extLst>
                    <a:ext uri="{9D8B030D-6E8A-4147-A177-3AD203B41FA5}">
                      <a16:colId xmlns:a16="http://schemas.microsoft.com/office/drawing/2014/main" xmlns="" val="359037420"/>
                    </a:ext>
                  </a:extLst>
                </a:gridCol>
                <a:gridCol w="890672">
                  <a:extLst>
                    <a:ext uri="{9D8B030D-6E8A-4147-A177-3AD203B41FA5}">
                      <a16:colId xmlns:a16="http://schemas.microsoft.com/office/drawing/2014/main" xmlns="" val="1125025631"/>
                    </a:ext>
                  </a:extLst>
                </a:gridCol>
                <a:gridCol w="890672">
                  <a:extLst>
                    <a:ext uri="{9D8B030D-6E8A-4147-A177-3AD203B41FA5}">
                      <a16:colId xmlns:a16="http://schemas.microsoft.com/office/drawing/2014/main" xmlns="" val="2245975423"/>
                    </a:ext>
                  </a:extLst>
                </a:gridCol>
              </a:tblGrid>
              <a:tr h="7785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84222968"/>
                  </a:ext>
                </a:extLst>
              </a:tr>
            </a:tbl>
          </a:graphicData>
        </a:graphic>
      </p:graphicFrame>
      <p:graphicFrame>
        <p:nvGraphicFramePr>
          <p:cNvPr id="147" name="Table 146">
            <a:extLst>
              <a:ext uri="{FF2B5EF4-FFF2-40B4-BE49-F238E27FC236}">
                <a16:creationId xmlns:a16="http://schemas.microsoft.com/office/drawing/2014/main" xmlns="" id="{B2A53FC1-1162-34AD-C646-98A2AED5BE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826900"/>
              </p:ext>
            </p:extLst>
          </p:nvPr>
        </p:nvGraphicFramePr>
        <p:xfrm>
          <a:off x="1448387" y="2481956"/>
          <a:ext cx="888221" cy="14338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8221">
                  <a:extLst>
                    <a:ext uri="{9D8B030D-6E8A-4147-A177-3AD203B41FA5}">
                      <a16:colId xmlns:a16="http://schemas.microsoft.com/office/drawing/2014/main" xmlns="" val="3603385097"/>
                    </a:ext>
                  </a:extLst>
                </a:gridCol>
              </a:tblGrid>
              <a:tr h="6765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8897581"/>
                  </a:ext>
                </a:extLst>
              </a:tr>
              <a:tr h="7572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5775509"/>
                  </a:ext>
                </a:extLst>
              </a:tr>
            </a:tbl>
          </a:graphicData>
        </a:graphic>
      </p:graphicFrame>
      <p:graphicFrame>
        <p:nvGraphicFramePr>
          <p:cNvPr id="148" name="Table 147">
            <a:extLst>
              <a:ext uri="{FF2B5EF4-FFF2-40B4-BE49-F238E27FC236}">
                <a16:creationId xmlns:a16="http://schemas.microsoft.com/office/drawing/2014/main" xmlns="" id="{DA482AFB-5DD7-7C91-1E02-A8EBEE497C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560909"/>
              </p:ext>
            </p:extLst>
          </p:nvPr>
        </p:nvGraphicFramePr>
        <p:xfrm>
          <a:off x="5900547" y="926777"/>
          <a:ext cx="888221" cy="14338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8221">
                  <a:extLst>
                    <a:ext uri="{9D8B030D-6E8A-4147-A177-3AD203B41FA5}">
                      <a16:colId xmlns:a16="http://schemas.microsoft.com/office/drawing/2014/main" xmlns="" val="3603385097"/>
                    </a:ext>
                  </a:extLst>
                </a:gridCol>
              </a:tblGrid>
              <a:tr h="6765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8897581"/>
                  </a:ext>
                </a:extLst>
              </a:tr>
              <a:tr h="7572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5775509"/>
                  </a:ext>
                </a:extLst>
              </a:tr>
            </a:tbl>
          </a:graphicData>
        </a:graphic>
      </p:graphicFrame>
      <p:graphicFrame>
        <p:nvGraphicFramePr>
          <p:cNvPr id="149" name="Table 148">
            <a:extLst>
              <a:ext uri="{FF2B5EF4-FFF2-40B4-BE49-F238E27FC236}">
                <a16:creationId xmlns:a16="http://schemas.microsoft.com/office/drawing/2014/main" xmlns="" id="{0E5FD2D4-37B7-2B8E-46F1-82B3C7F2BC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2958079"/>
              </p:ext>
            </p:extLst>
          </p:nvPr>
        </p:nvGraphicFramePr>
        <p:xfrm>
          <a:off x="1447955" y="4691956"/>
          <a:ext cx="888221" cy="7572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8221">
                  <a:extLst>
                    <a:ext uri="{9D8B030D-6E8A-4147-A177-3AD203B41FA5}">
                      <a16:colId xmlns:a16="http://schemas.microsoft.com/office/drawing/2014/main" xmlns="" val="3603385097"/>
                    </a:ext>
                  </a:extLst>
                </a:gridCol>
              </a:tblGrid>
              <a:tr h="7572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5775509"/>
                  </a:ext>
                </a:extLst>
              </a:tr>
            </a:tbl>
          </a:graphicData>
        </a:graphic>
      </p:graphicFrame>
      <p:graphicFrame>
        <p:nvGraphicFramePr>
          <p:cNvPr id="150" name="Table 149">
            <a:extLst>
              <a:ext uri="{FF2B5EF4-FFF2-40B4-BE49-F238E27FC236}">
                <a16:creationId xmlns:a16="http://schemas.microsoft.com/office/drawing/2014/main" xmlns="" id="{B0363284-E77B-7A18-5D83-9F76AECE59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560847"/>
              </p:ext>
            </p:extLst>
          </p:nvPr>
        </p:nvGraphicFramePr>
        <p:xfrm>
          <a:off x="3228874" y="4679290"/>
          <a:ext cx="888221" cy="7572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8221">
                  <a:extLst>
                    <a:ext uri="{9D8B030D-6E8A-4147-A177-3AD203B41FA5}">
                      <a16:colId xmlns:a16="http://schemas.microsoft.com/office/drawing/2014/main" xmlns="" val="3603385097"/>
                    </a:ext>
                  </a:extLst>
                </a:gridCol>
              </a:tblGrid>
              <a:tr h="75727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15775509"/>
                  </a:ext>
                </a:extLst>
              </a:tr>
            </a:tbl>
          </a:graphicData>
        </a:graphic>
      </p:graphicFrame>
      <p:sp>
        <p:nvSpPr>
          <p:cNvPr id="151" name="TextBox 150">
            <a:extLst>
              <a:ext uri="{FF2B5EF4-FFF2-40B4-BE49-F238E27FC236}">
                <a16:creationId xmlns:a16="http://schemas.microsoft.com/office/drawing/2014/main" xmlns="" id="{3E76EAB6-4B05-A06C-4496-0E794785B705}"/>
              </a:ext>
            </a:extLst>
          </p:cNvPr>
          <p:cNvSpPr txBox="1"/>
          <p:nvPr/>
        </p:nvSpPr>
        <p:spPr>
          <a:xfrm>
            <a:off x="1546672" y="4047715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xmlns="" id="{3A73D6A1-88FB-E3AA-B1F4-4334C1498FF2}"/>
              </a:ext>
            </a:extLst>
          </p:cNvPr>
          <p:cNvSpPr txBox="1"/>
          <p:nvPr/>
        </p:nvSpPr>
        <p:spPr>
          <a:xfrm>
            <a:off x="2357435" y="4042762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V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xmlns="" id="{F6103D4C-9762-E690-73F8-45D71F8D8696}"/>
              </a:ext>
            </a:extLst>
          </p:cNvPr>
          <p:cNvSpPr txBox="1"/>
          <p:nvPr/>
        </p:nvSpPr>
        <p:spPr>
          <a:xfrm>
            <a:off x="3306283" y="4055822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xmlns="" id="{39DFBE3E-D363-E614-964B-6960C0FB0E02}"/>
              </a:ext>
            </a:extLst>
          </p:cNvPr>
          <p:cNvSpPr txBox="1"/>
          <p:nvPr/>
        </p:nvSpPr>
        <p:spPr>
          <a:xfrm>
            <a:off x="4174834" y="4032690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xmlns="" id="{E827E8E4-F02C-5E9E-81A9-772208D37E03}"/>
              </a:ext>
            </a:extLst>
          </p:cNvPr>
          <p:cNvSpPr txBox="1"/>
          <p:nvPr/>
        </p:nvSpPr>
        <p:spPr>
          <a:xfrm>
            <a:off x="1597742" y="2527635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xmlns="" id="{7E536BE2-9306-B579-CC9D-D2030DB1EEA8}"/>
              </a:ext>
            </a:extLst>
          </p:cNvPr>
          <p:cNvSpPr txBox="1"/>
          <p:nvPr/>
        </p:nvSpPr>
        <p:spPr>
          <a:xfrm>
            <a:off x="12507" y="4032690"/>
            <a:ext cx="477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libri"/>
              </a:rPr>
              <a:t>1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xmlns="" id="{E0D78769-B532-0846-FB9C-9D405D30E002}"/>
              </a:ext>
            </a:extLst>
          </p:cNvPr>
          <p:cNvSpPr txBox="1"/>
          <p:nvPr/>
        </p:nvSpPr>
        <p:spPr>
          <a:xfrm>
            <a:off x="822700" y="4047715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xmlns="" id="{47090988-7802-54CB-8DCB-3C49324B435D}"/>
              </a:ext>
            </a:extLst>
          </p:cNvPr>
          <p:cNvSpPr txBox="1"/>
          <p:nvPr/>
        </p:nvSpPr>
        <p:spPr>
          <a:xfrm>
            <a:off x="1604936" y="3269366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xmlns="" id="{8C99055D-BF09-F3B2-FD84-F724B8A9AC54}"/>
              </a:ext>
            </a:extLst>
          </p:cNvPr>
          <p:cNvSpPr txBox="1"/>
          <p:nvPr/>
        </p:nvSpPr>
        <p:spPr>
          <a:xfrm>
            <a:off x="3377112" y="3243743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xmlns="" id="{96B5E2D8-F311-9E41-4A77-C6378152BC2F}"/>
              </a:ext>
            </a:extLst>
          </p:cNvPr>
          <p:cNvSpPr txBox="1"/>
          <p:nvPr/>
        </p:nvSpPr>
        <p:spPr>
          <a:xfrm>
            <a:off x="4195303" y="3242385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xmlns="" id="{D4FA6153-F50B-1C77-2A5F-0C78959B368B}"/>
              </a:ext>
            </a:extLst>
          </p:cNvPr>
          <p:cNvSpPr txBox="1"/>
          <p:nvPr/>
        </p:nvSpPr>
        <p:spPr>
          <a:xfrm>
            <a:off x="1637466" y="4692268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L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xmlns="" id="{218325D4-8B09-31B2-6DE6-8F0A0EA4A81F}"/>
              </a:ext>
            </a:extLst>
          </p:cNvPr>
          <p:cNvSpPr txBox="1"/>
          <p:nvPr/>
        </p:nvSpPr>
        <p:spPr>
          <a:xfrm>
            <a:off x="3334380" y="4746193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xmlns="" id="{C0F3BDD9-B02C-26A7-9E10-A63012218FB5}"/>
              </a:ext>
            </a:extLst>
          </p:cNvPr>
          <p:cNvSpPr txBox="1"/>
          <p:nvPr/>
        </p:nvSpPr>
        <p:spPr>
          <a:xfrm>
            <a:off x="1658918" y="1745532"/>
            <a:ext cx="477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Calibri"/>
              </a:rPr>
              <a:t>2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xmlns="" id="{14EC6758-4AB7-7BC9-2059-07546142932E}"/>
              </a:ext>
            </a:extLst>
          </p:cNvPr>
          <p:cNvSpPr txBox="1"/>
          <p:nvPr/>
        </p:nvSpPr>
        <p:spPr>
          <a:xfrm>
            <a:off x="3448850" y="2520856"/>
            <a:ext cx="477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libri"/>
              </a:rPr>
              <a:t>3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xmlns="" id="{AEA7F3E8-DDB9-9555-C8B1-C6BEB4CE3BAF}"/>
              </a:ext>
            </a:extLst>
          </p:cNvPr>
          <p:cNvSpPr txBox="1"/>
          <p:nvPr/>
        </p:nvSpPr>
        <p:spPr>
          <a:xfrm>
            <a:off x="2705475" y="3218130"/>
            <a:ext cx="477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libri"/>
              </a:rPr>
              <a:t>4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xmlns="" id="{31D97A9B-5611-D59B-AF1C-DD8BEFB1C6B3}"/>
              </a:ext>
            </a:extLst>
          </p:cNvPr>
          <p:cNvSpPr txBox="1"/>
          <p:nvPr/>
        </p:nvSpPr>
        <p:spPr>
          <a:xfrm>
            <a:off x="5154053" y="3266351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N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xmlns="" id="{3A9A12EF-B7BA-DB47-02A2-38E104D656F2}"/>
              </a:ext>
            </a:extLst>
          </p:cNvPr>
          <p:cNvSpPr txBox="1"/>
          <p:nvPr/>
        </p:nvSpPr>
        <p:spPr>
          <a:xfrm>
            <a:off x="6066903" y="3252803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xmlns="" id="{1763F83C-F288-DC6B-8101-038C32258A23}"/>
              </a:ext>
            </a:extLst>
          </p:cNvPr>
          <p:cNvSpPr txBox="1"/>
          <p:nvPr/>
        </p:nvSpPr>
        <p:spPr>
          <a:xfrm>
            <a:off x="5185807" y="2459300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xmlns="" id="{6525007D-CD09-963C-15CD-B41B3AC9DD66}"/>
              </a:ext>
            </a:extLst>
          </p:cNvPr>
          <p:cNvSpPr txBox="1"/>
          <p:nvPr/>
        </p:nvSpPr>
        <p:spPr>
          <a:xfrm>
            <a:off x="4308266" y="2435395"/>
            <a:ext cx="477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libri"/>
              </a:rPr>
              <a:t>5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xmlns="" id="{4382D022-5401-65E9-F941-B9A6FA12ED33}"/>
              </a:ext>
            </a:extLst>
          </p:cNvPr>
          <p:cNvSpPr txBox="1"/>
          <p:nvPr/>
        </p:nvSpPr>
        <p:spPr>
          <a:xfrm>
            <a:off x="6159991" y="402343"/>
            <a:ext cx="477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alibri"/>
              </a:rPr>
              <a:t>6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xmlns="" id="{FDCF29B4-664A-AF33-1CF5-81A2AB9EC41E}"/>
              </a:ext>
            </a:extLst>
          </p:cNvPr>
          <p:cNvSpPr txBox="1"/>
          <p:nvPr/>
        </p:nvSpPr>
        <p:spPr>
          <a:xfrm>
            <a:off x="6047342" y="2443667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xmlns="" id="{34A4EE46-96F7-5DE9-E850-43C9A05C5102}"/>
              </a:ext>
            </a:extLst>
          </p:cNvPr>
          <p:cNvSpPr txBox="1"/>
          <p:nvPr/>
        </p:nvSpPr>
        <p:spPr>
          <a:xfrm>
            <a:off x="7003384" y="2476095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xmlns="" id="{31261D08-E473-CA5F-30D2-563527CF8DA2}"/>
              </a:ext>
            </a:extLst>
          </p:cNvPr>
          <p:cNvSpPr txBox="1"/>
          <p:nvPr/>
        </p:nvSpPr>
        <p:spPr>
          <a:xfrm>
            <a:off x="8757347" y="2476613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xmlns="" id="{FAED55FE-CC96-60F3-EEB0-41C187666857}"/>
              </a:ext>
            </a:extLst>
          </p:cNvPr>
          <p:cNvSpPr txBox="1"/>
          <p:nvPr/>
        </p:nvSpPr>
        <p:spPr>
          <a:xfrm>
            <a:off x="7789879" y="2471070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N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xmlns="" id="{133FC00B-993D-949E-BA68-BE991F936954}"/>
              </a:ext>
            </a:extLst>
          </p:cNvPr>
          <p:cNvSpPr txBox="1"/>
          <p:nvPr/>
        </p:nvSpPr>
        <p:spPr>
          <a:xfrm>
            <a:off x="9607456" y="2476096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xmlns="" id="{F319B0AC-16A3-1D2A-A829-078F10B4472B}"/>
              </a:ext>
            </a:extLst>
          </p:cNvPr>
          <p:cNvSpPr txBox="1"/>
          <p:nvPr/>
        </p:nvSpPr>
        <p:spPr>
          <a:xfrm>
            <a:off x="10414683" y="2464515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W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xmlns="" id="{BCB37683-F8DC-1087-4D2F-BCCD47B5EDDC}"/>
              </a:ext>
            </a:extLst>
          </p:cNvPr>
          <p:cNvSpPr txBox="1"/>
          <p:nvPr/>
        </p:nvSpPr>
        <p:spPr>
          <a:xfrm>
            <a:off x="6122826" y="1021992"/>
            <a:ext cx="6359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xmlns="" id="{15EA6831-771A-13AC-FCA1-D588C1AE2323}"/>
              </a:ext>
            </a:extLst>
          </p:cNvPr>
          <p:cNvSpPr txBox="1"/>
          <p:nvPr/>
        </p:nvSpPr>
        <p:spPr>
          <a:xfrm>
            <a:off x="6050218" y="1763607"/>
            <a:ext cx="63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O</a:t>
            </a:r>
          </a:p>
        </p:txBody>
      </p:sp>
      <p:sp>
        <p:nvSpPr>
          <p:cNvPr id="4" name="Arrow: Right 3">
            <a:hlinkClick r:id="rId11" action="ppaction://hlinksldjump"/>
            <a:extLst>
              <a:ext uri="{FF2B5EF4-FFF2-40B4-BE49-F238E27FC236}">
                <a16:creationId xmlns:a16="http://schemas.microsoft.com/office/drawing/2014/main" xmlns="" id="{711A9510-D082-D015-0B81-0B94CAD1CFFD}"/>
              </a:ext>
            </a:extLst>
          </p:cNvPr>
          <p:cNvSpPr/>
          <p:nvPr/>
        </p:nvSpPr>
        <p:spPr>
          <a:xfrm>
            <a:off x="9483353" y="6086253"/>
            <a:ext cx="1387976" cy="66960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Calibri"/>
              </a:rPr>
              <a:t>Score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  <p:bldP spid="152" grpId="0"/>
      <p:bldP spid="153" grpId="0"/>
      <p:bldP spid="154" grpId="0"/>
      <p:bldP spid="155" grpId="0"/>
      <p:bldP spid="139" grpId="0"/>
      <p:bldP spid="157" grpId="0"/>
      <p:bldP spid="158" grpId="0"/>
      <p:bldP spid="159" grpId="0"/>
      <p:bldP spid="160" grpId="0"/>
      <p:bldP spid="161" grpId="0"/>
      <p:bldP spid="165" grpId="0"/>
      <p:bldP spid="166" grpId="0"/>
      <p:bldP spid="167" grpId="0"/>
      <p:bldP spid="170" grpId="0"/>
      <p:bldP spid="171" grpId="0"/>
      <p:bldP spid="172" grpId="0"/>
      <p:bldP spid="173" grpId="0"/>
      <p:bldP spid="174" grpId="0"/>
      <p:bldP spid="175" grpId="0"/>
      <p:bldP spid="176" grpId="0"/>
      <p:bldP spid="17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70" t="-20443" r="-10385" b="-1070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7280" y="701040"/>
            <a:ext cx="10048240" cy="5323840"/>
          </a:xfrm>
          <a:custGeom>
            <a:avLst/>
            <a:gdLst/>
            <a:ahLst/>
            <a:cxnLst/>
            <a:rect l="l" t="t" r="r" b="b"/>
            <a:pathLst>
              <a:path w="6232153" h="7081992">
                <a:moveTo>
                  <a:pt x="0" y="0"/>
                </a:moveTo>
                <a:lnTo>
                  <a:pt x="6232153" y="0"/>
                </a:lnTo>
                <a:lnTo>
                  <a:pt x="6232153" y="7081992"/>
                </a:lnTo>
                <a:lnTo>
                  <a:pt x="0" y="7081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79009" y="235700"/>
            <a:ext cx="1359102" cy="1307209"/>
          </a:xfrm>
          <a:custGeom>
            <a:avLst/>
            <a:gdLst/>
            <a:ahLst/>
            <a:cxnLst/>
            <a:rect l="l" t="t" r="r" b="b"/>
            <a:pathLst>
              <a:path w="2038653" h="1960813">
                <a:moveTo>
                  <a:pt x="0" y="0"/>
                </a:moveTo>
                <a:lnTo>
                  <a:pt x="2038653" y="0"/>
                </a:lnTo>
                <a:lnTo>
                  <a:pt x="2038653" y="1960813"/>
                </a:lnTo>
                <a:lnTo>
                  <a:pt x="0" y="19608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545764">
            <a:off x="3335186" y="444301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04762">
            <a:off x="2659025" y="5722672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4762">
            <a:off x="9064955" y="3591025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40" y="0"/>
                </a:lnTo>
                <a:lnTo>
                  <a:pt x="1761140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4AE6CE0-EB03-F113-A816-04F7B65AD24F}"/>
              </a:ext>
            </a:extLst>
          </p:cNvPr>
          <p:cNvSpPr txBox="1"/>
          <p:nvPr/>
        </p:nvSpPr>
        <p:spPr>
          <a:xfrm>
            <a:off x="1046480" y="3362960"/>
            <a:ext cx="105054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smtClean="0">
                <a:ln>
                  <a:solidFill>
                    <a:prstClr val="white"/>
                  </a:solidFill>
                </a:ln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1. Listen </a:t>
            </a:r>
            <a:r>
              <a:rPr lang="en-US" sz="6000" b="1" dirty="0">
                <a:ln>
                  <a:solidFill>
                    <a:prstClr val="white"/>
                  </a:solidFill>
                </a:ln>
                <a:solidFill>
                  <a:srgbClr val="5B9BD5">
                    <a:lumMod val="75000"/>
                  </a:srgbClr>
                </a:solidFill>
                <a:latin typeface="Comic Sans MS" panose="030F0702030302020204" pitchFamily="66" charset="0"/>
              </a:rPr>
              <a:t>and repeat</a:t>
            </a:r>
            <a:endParaRPr kumimoji="0" lang="en-US" sz="6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71078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>
            <a:extLst>
              <a:ext uri="{FF2B5EF4-FFF2-40B4-BE49-F238E27FC236}">
                <a16:creationId xmlns:a16="http://schemas.microsoft.com/office/drawing/2014/main" xmlns="" id="{B2C88989-1AA7-1EB9-46F9-2C9790206975}"/>
              </a:ext>
            </a:extLst>
          </p:cNvPr>
          <p:cNvGrpSpPr/>
          <p:nvPr/>
        </p:nvGrpSpPr>
        <p:grpSpPr>
          <a:xfrm>
            <a:off x="0" y="-183217"/>
            <a:ext cx="12191999" cy="7041217"/>
            <a:chOff x="-424993" y="-354566"/>
            <a:chExt cx="9790567" cy="7041217"/>
          </a:xfrm>
        </p:grpSpPr>
        <p:sp>
          <p:nvSpPr>
            <p:cNvPr id="2" name="Freeform 2"/>
            <p:cNvSpPr/>
            <p:nvPr/>
          </p:nvSpPr>
          <p:spPr>
            <a:xfrm>
              <a:off x="-424993" y="-354566"/>
              <a:ext cx="9790567" cy="7041217"/>
            </a:xfrm>
            <a:custGeom>
              <a:avLst/>
              <a:gdLst/>
              <a:ahLst/>
              <a:cxnLst/>
              <a:rect l="l" t="t" r="r" b="b"/>
              <a:pathLst>
                <a:path w="10287000" h="10287000">
                  <a:moveTo>
                    <a:pt x="0" y="0"/>
                  </a:moveTo>
                  <a:lnTo>
                    <a:pt x="10287000" y="0"/>
                  </a:lnTo>
                  <a:lnTo>
                    <a:pt x="10287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grpSp>
          <p:nvGrpSpPr>
            <p:cNvPr id="3" name="Group 3"/>
            <p:cNvGrpSpPr/>
            <p:nvPr/>
          </p:nvGrpSpPr>
          <p:grpSpPr>
            <a:xfrm>
              <a:off x="-90029" y="189994"/>
              <a:ext cx="9143999" cy="6362299"/>
              <a:chOff x="12272" y="-23184"/>
              <a:chExt cx="1913890" cy="1913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2272" y="-23184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68" name="Freeform 68"/>
          <p:cNvSpPr/>
          <p:nvPr/>
        </p:nvSpPr>
        <p:spPr>
          <a:xfrm>
            <a:off x="1296013" y="-984"/>
            <a:ext cx="986566" cy="1021031"/>
          </a:xfrm>
          <a:custGeom>
            <a:avLst/>
            <a:gdLst/>
            <a:ahLst/>
            <a:cxnLst/>
            <a:rect l="l" t="t" r="r" b="b"/>
            <a:pathLst>
              <a:path w="1479849" h="1531547">
                <a:moveTo>
                  <a:pt x="0" y="0"/>
                </a:moveTo>
                <a:lnTo>
                  <a:pt x="1479849" y="0"/>
                </a:lnTo>
                <a:lnTo>
                  <a:pt x="1479849" y="1531547"/>
                </a:lnTo>
                <a:lnTo>
                  <a:pt x="0" y="15315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9" name="Freeform 69"/>
          <p:cNvSpPr/>
          <p:nvPr/>
        </p:nvSpPr>
        <p:spPr>
          <a:xfrm>
            <a:off x="9581109" y="5842937"/>
            <a:ext cx="967497" cy="987270"/>
          </a:xfrm>
          <a:custGeom>
            <a:avLst/>
            <a:gdLst/>
            <a:ahLst/>
            <a:cxnLst/>
            <a:rect l="l" t="t" r="r" b="b"/>
            <a:pathLst>
              <a:path w="1451245" h="1480905">
                <a:moveTo>
                  <a:pt x="0" y="0"/>
                </a:moveTo>
                <a:lnTo>
                  <a:pt x="1451245" y="0"/>
                </a:lnTo>
                <a:lnTo>
                  <a:pt x="1451245" y="1480905"/>
                </a:lnTo>
                <a:lnTo>
                  <a:pt x="0" y="14809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0" name="Freeform 70"/>
          <p:cNvSpPr/>
          <p:nvPr/>
        </p:nvSpPr>
        <p:spPr>
          <a:xfrm>
            <a:off x="1361012" y="5697257"/>
            <a:ext cx="1243562" cy="1288059"/>
          </a:xfrm>
          <a:custGeom>
            <a:avLst/>
            <a:gdLst/>
            <a:ahLst/>
            <a:cxnLst/>
            <a:rect l="l" t="t" r="r" b="b"/>
            <a:pathLst>
              <a:path w="1865343" h="1932088">
                <a:moveTo>
                  <a:pt x="0" y="0"/>
                </a:moveTo>
                <a:lnTo>
                  <a:pt x="1865343" y="0"/>
                </a:lnTo>
                <a:lnTo>
                  <a:pt x="1865343" y="1932088"/>
                </a:lnTo>
                <a:lnTo>
                  <a:pt x="0" y="19320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243343D-9B58-7819-9940-ABC9A0BDDFC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751" y="-126658"/>
            <a:ext cx="3235951" cy="51911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99B78BC-A6A2-0CE7-9695-9E357738F6EF}"/>
              </a:ext>
            </a:extLst>
          </p:cNvPr>
          <p:cNvSpPr txBox="1"/>
          <p:nvPr/>
        </p:nvSpPr>
        <p:spPr>
          <a:xfrm>
            <a:off x="1501826" y="1017896"/>
            <a:ext cx="3500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1. Listen and repeat.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3F143B1-FCEA-FED3-CE68-5B7C10EDDB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54" y="925448"/>
            <a:ext cx="1145922" cy="6179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7A0977D-E3AA-EC06-CFFE-E9665324DD6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6089" r="3770" b="4130"/>
          <a:stretch/>
        </p:blipFill>
        <p:spPr>
          <a:xfrm>
            <a:off x="2178519" y="1650030"/>
            <a:ext cx="7844588" cy="4814470"/>
          </a:xfrm>
          <a:prstGeom prst="round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03793D81-7A22-6084-5F28-6CA6946FE9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17" y="1588940"/>
            <a:ext cx="1352196" cy="115776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>
            <a:extLst>
              <a:ext uri="{FF2B5EF4-FFF2-40B4-BE49-F238E27FC236}">
                <a16:creationId xmlns:a16="http://schemas.microsoft.com/office/drawing/2014/main" xmlns="" id="{B2C88989-1AA7-1EB9-46F9-2C9790206975}"/>
              </a:ext>
            </a:extLst>
          </p:cNvPr>
          <p:cNvGrpSpPr/>
          <p:nvPr/>
        </p:nvGrpSpPr>
        <p:grpSpPr>
          <a:xfrm>
            <a:off x="1" y="-151060"/>
            <a:ext cx="12272210" cy="7041217"/>
            <a:chOff x="-424993" y="-354566"/>
            <a:chExt cx="9790567" cy="7041217"/>
          </a:xfrm>
        </p:grpSpPr>
        <p:sp>
          <p:nvSpPr>
            <p:cNvPr id="2" name="Freeform 2"/>
            <p:cNvSpPr/>
            <p:nvPr/>
          </p:nvSpPr>
          <p:spPr>
            <a:xfrm>
              <a:off x="-424993" y="-354566"/>
              <a:ext cx="9790567" cy="7041217"/>
            </a:xfrm>
            <a:custGeom>
              <a:avLst/>
              <a:gdLst/>
              <a:ahLst/>
              <a:cxnLst/>
              <a:rect l="l" t="t" r="r" b="b"/>
              <a:pathLst>
                <a:path w="10287000" h="10287000">
                  <a:moveTo>
                    <a:pt x="0" y="0"/>
                  </a:moveTo>
                  <a:lnTo>
                    <a:pt x="10287000" y="0"/>
                  </a:lnTo>
                  <a:lnTo>
                    <a:pt x="10287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grpSp>
          <p:nvGrpSpPr>
            <p:cNvPr id="3" name="Group 3"/>
            <p:cNvGrpSpPr/>
            <p:nvPr/>
          </p:nvGrpSpPr>
          <p:grpSpPr>
            <a:xfrm>
              <a:off x="-90029" y="189994"/>
              <a:ext cx="9143999" cy="6362299"/>
              <a:chOff x="12272" y="-23184"/>
              <a:chExt cx="1913890" cy="1913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2272" y="-23184"/>
                <a:ext cx="191389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1913890" h="1913890">
                    <a:moveTo>
                      <a:pt x="0" y="0"/>
                    </a:moveTo>
                    <a:lnTo>
                      <a:pt x="1913890" y="0"/>
                    </a:lnTo>
                    <a:lnTo>
                      <a:pt x="1913890" y="1913890"/>
                    </a:lnTo>
                    <a:lnTo>
                      <a:pt x="0" y="191389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68" name="Freeform 68"/>
          <p:cNvSpPr/>
          <p:nvPr/>
        </p:nvSpPr>
        <p:spPr>
          <a:xfrm>
            <a:off x="1311951" y="31174"/>
            <a:ext cx="986566" cy="1021031"/>
          </a:xfrm>
          <a:custGeom>
            <a:avLst/>
            <a:gdLst/>
            <a:ahLst/>
            <a:cxnLst/>
            <a:rect l="l" t="t" r="r" b="b"/>
            <a:pathLst>
              <a:path w="1479849" h="1531547">
                <a:moveTo>
                  <a:pt x="0" y="0"/>
                </a:moveTo>
                <a:lnTo>
                  <a:pt x="1479849" y="0"/>
                </a:lnTo>
                <a:lnTo>
                  <a:pt x="1479849" y="1531547"/>
                </a:lnTo>
                <a:lnTo>
                  <a:pt x="0" y="15315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9" name="Freeform 69"/>
          <p:cNvSpPr/>
          <p:nvPr/>
        </p:nvSpPr>
        <p:spPr>
          <a:xfrm>
            <a:off x="9597047" y="5875094"/>
            <a:ext cx="967497" cy="987270"/>
          </a:xfrm>
          <a:custGeom>
            <a:avLst/>
            <a:gdLst/>
            <a:ahLst/>
            <a:cxnLst/>
            <a:rect l="l" t="t" r="r" b="b"/>
            <a:pathLst>
              <a:path w="1451245" h="1480905">
                <a:moveTo>
                  <a:pt x="0" y="0"/>
                </a:moveTo>
                <a:lnTo>
                  <a:pt x="1451245" y="0"/>
                </a:lnTo>
                <a:lnTo>
                  <a:pt x="1451245" y="1480905"/>
                </a:lnTo>
                <a:lnTo>
                  <a:pt x="0" y="148090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0" name="Freeform 70"/>
          <p:cNvSpPr/>
          <p:nvPr/>
        </p:nvSpPr>
        <p:spPr>
          <a:xfrm>
            <a:off x="1361012" y="5697257"/>
            <a:ext cx="1243562" cy="1288059"/>
          </a:xfrm>
          <a:custGeom>
            <a:avLst/>
            <a:gdLst/>
            <a:ahLst/>
            <a:cxnLst/>
            <a:rect l="l" t="t" r="r" b="b"/>
            <a:pathLst>
              <a:path w="1865343" h="1932088">
                <a:moveTo>
                  <a:pt x="0" y="0"/>
                </a:moveTo>
                <a:lnTo>
                  <a:pt x="1865343" y="0"/>
                </a:lnTo>
                <a:lnTo>
                  <a:pt x="1865343" y="1932088"/>
                </a:lnTo>
                <a:lnTo>
                  <a:pt x="0" y="19320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243343D-9B58-7819-9940-ABC9A0BDDFC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41" y="-30549"/>
            <a:ext cx="3235951" cy="51911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99B78BC-A6A2-0CE7-9695-9E357738F6EF}"/>
              </a:ext>
            </a:extLst>
          </p:cNvPr>
          <p:cNvSpPr txBox="1"/>
          <p:nvPr/>
        </p:nvSpPr>
        <p:spPr>
          <a:xfrm>
            <a:off x="1444845" y="862432"/>
            <a:ext cx="3500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latin typeface="Comic Sans MS" panose="030F0702030302020204" pitchFamily="66" charset="0"/>
              </a:rPr>
              <a:t>1. Listen and repeat.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3F143B1-FCEA-FED3-CE68-5B7C10EDDBB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073" y="769984"/>
            <a:ext cx="1145922" cy="61797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7A0977D-E3AA-EC06-CFFE-E9665324DD6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" t="6089" r="3770" b="4130"/>
          <a:stretch/>
        </p:blipFill>
        <p:spPr>
          <a:xfrm>
            <a:off x="2024515" y="1305012"/>
            <a:ext cx="8104470" cy="4915684"/>
          </a:xfrm>
          <a:prstGeom prst="roundRect">
            <a:avLst/>
          </a:prstGeom>
          <a:ln w="28575">
            <a:solidFill>
              <a:schemeClr val="tx2"/>
            </a:solidFill>
          </a:ln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xmlns="" id="{C917D53A-84B3-824E-4DD2-D4525DADEF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7" t="30870" r="50000" b="48261"/>
          <a:stretch/>
        </p:blipFill>
        <p:spPr bwMode="auto">
          <a:xfrm rot="21167556">
            <a:off x="5770187" y="4472803"/>
            <a:ext cx="715211" cy="54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BC1C931F-C37B-F791-D378-5F65CEBB3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943" y="1358724"/>
            <a:ext cx="1211042" cy="121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rack 025">
            <a:hlinkClick r:id="" action="ppaction://media"/>
            <a:extLst>
              <a:ext uri="{FF2B5EF4-FFF2-40B4-BE49-F238E27FC236}">
                <a16:creationId xmlns:a16="http://schemas.microsoft.com/office/drawing/2014/main" xmlns="" id="{5FA2B98C-CF0F-8A5B-4990-2F9CD5725F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11507.3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54582" y="818514"/>
            <a:ext cx="663540" cy="663540"/>
          </a:xfrm>
          <a:prstGeom prst="rect">
            <a:avLst/>
          </a:prstGeom>
        </p:spPr>
      </p:pic>
      <p:pic>
        <p:nvPicPr>
          <p:cNvPr id="6" name="Track 025">
            <a:hlinkClick r:id="" action="ppaction://media"/>
            <a:extLst>
              <a:ext uri="{FF2B5EF4-FFF2-40B4-BE49-F238E27FC236}">
                <a16:creationId xmlns:a16="http://schemas.microsoft.com/office/drawing/2014/main" xmlns="" id="{B0F6741E-8B0D-DA58-5448-7ED0FFAE14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10" end="8607.3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54581" y="1327850"/>
            <a:ext cx="663540" cy="663540"/>
          </a:xfrm>
          <a:prstGeom prst="rect">
            <a:avLst/>
          </a:prstGeom>
        </p:spPr>
      </p:pic>
      <p:pic>
        <p:nvPicPr>
          <p:cNvPr id="7" name="Track 025">
            <a:hlinkClick r:id="" action="ppaction://media"/>
            <a:extLst>
              <a:ext uri="{FF2B5EF4-FFF2-40B4-BE49-F238E27FC236}">
                <a16:creationId xmlns:a16="http://schemas.microsoft.com/office/drawing/2014/main" xmlns="" id="{2D41E2A7-B503-E6D2-9611-EA62EFEF4A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795" end="5807.3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54581" y="1857390"/>
            <a:ext cx="663540" cy="663540"/>
          </a:xfrm>
          <a:prstGeom prst="rect">
            <a:avLst/>
          </a:prstGeom>
        </p:spPr>
      </p:pic>
      <p:pic>
        <p:nvPicPr>
          <p:cNvPr id="8" name="Track 025">
            <a:hlinkClick r:id="" action="ppaction://media"/>
            <a:extLst>
              <a:ext uri="{FF2B5EF4-FFF2-40B4-BE49-F238E27FC236}">
                <a16:creationId xmlns:a16="http://schemas.microsoft.com/office/drawing/2014/main" xmlns="" id="{E759DCAD-DCC1-C6D8-C100-BE1801D937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693" end="3107.3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54581" y="2359590"/>
            <a:ext cx="663540" cy="663540"/>
          </a:xfrm>
          <a:prstGeom prst="rect">
            <a:avLst/>
          </a:prstGeom>
        </p:spPr>
      </p:pic>
      <p:pic>
        <p:nvPicPr>
          <p:cNvPr id="9" name="Track 025">
            <a:hlinkClick r:id="" action="ppaction://media"/>
            <a:extLst>
              <a:ext uri="{FF2B5EF4-FFF2-40B4-BE49-F238E27FC236}">
                <a16:creationId xmlns:a16="http://schemas.microsoft.com/office/drawing/2014/main" xmlns="" id="{B92A2557-CCE0-EA20-5CE8-48C5B2E2F0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00" end="3104.375"/>
                </p14:media>
              </p:ext>
            </p:ext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20"/>
              </a:ext>
            </a:extLst>
          </a:blip>
          <a:srcRect/>
          <a:stretch/>
        </p:blipFill>
        <p:spPr>
          <a:xfrm flipH="1">
            <a:off x="535002" y="2691360"/>
            <a:ext cx="1157762" cy="11577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84DBF75-23D6-3153-F7F0-475BC5AD6AB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16" y="1259722"/>
            <a:ext cx="1352196" cy="1157763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96C720F8-728F-87B9-6467-B33624CCE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951" y="2120376"/>
            <a:ext cx="952548" cy="78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0D1DF9A-FE1C-9E51-023B-9380BD907D01}"/>
              </a:ext>
            </a:extLst>
          </p:cNvPr>
          <p:cNvSpPr txBox="1"/>
          <p:nvPr/>
        </p:nvSpPr>
        <p:spPr>
          <a:xfrm>
            <a:off x="5963339" y="1359330"/>
            <a:ext cx="2564016" cy="769441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44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uestion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4239BBB-49C6-B01D-4F57-F8DD729A979D}"/>
              </a:ext>
            </a:extLst>
          </p:cNvPr>
          <p:cNvSpPr txBox="1"/>
          <p:nvPr/>
        </p:nvSpPr>
        <p:spPr>
          <a:xfrm>
            <a:off x="7684378" y="2406431"/>
            <a:ext cx="2564016" cy="769441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s</a:t>
            </a:r>
            <a:r>
              <a:rPr lang="en-US" sz="44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44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uare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67255AF-78C8-F378-9F54-97D39F067829}"/>
              </a:ext>
            </a:extLst>
          </p:cNvPr>
          <p:cNvSpPr txBox="1"/>
          <p:nvPr/>
        </p:nvSpPr>
        <p:spPr>
          <a:xfrm>
            <a:off x="5345347" y="3671075"/>
            <a:ext cx="2113403" cy="769441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44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uiz</a:t>
            </a:r>
          </a:p>
        </p:txBody>
      </p:sp>
    </p:spTree>
    <p:extLst>
      <p:ext uri="{BB962C8B-B14F-4D97-AF65-F5344CB8AC3E}">
        <p14:creationId xmlns:p14="http://schemas.microsoft.com/office/powerpoint/2010/main" val="5182699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7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4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2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0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2">
            <a:extLst>
              <a:ext uri="{FF2B5EF4-FFF2-40B4-BE49-F238E27FC236}">
                <a16:creationId xmlns:a16="http://schemas.microsoft.com/office/drawing/2014/main" xmlns="" id="{D20468EB-1948-F1B2-6DE6-2320F38F3EEE}"/>
              </a:ext>
            </a:extLst>
          </p:cNvPr>
          <p:cNvSpPr/>
          <p:nvPr/>
        </p:nvSpPr>
        <p:spPr>
          <a:xfrm>
            <a:off x="0" y="-151060"/>
            <a:ext cx="12191999" cy="7041217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xmlns="" id="{9C56902D-E9DB-F2A5-D324-509653940EAB}"/>
              </a:ext>
            </a:extLst>
          </p:cNvPr>
          <p:cNvSpPr/>
          <p:nvPr/>
        </p:nvSpPr>
        <p:spPr>
          <a:xfrm>
            <a:off x="1414473" y="222865"/>
            <a:ext cx="9143999" cy="6362299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1913890" y="0"/>
                </a:lnTo>
                <a:lnTo>
                  <a:pt x="1913890" y="1913890"/>
                </a:lnTo>
                <a:lnTo>
                  <a:pt x="0" y="1913890"/>
                </a:lnTo>
                <a:close/>
              </a:path>
            </a:pathLst>
          </a:custGeom>
          <a:solidFill>
            <a:srgbClr val="FFFFFF"/>
          </a:solidFill>
        </p:spPr>
        <p:txBody>
          <a:bodyPr/>
          <a:lstStyle/>
          <a:p>
            <a:pPr>
              <a:defRPr/>
            </a:pPr>
            <a:endParaRPr lang="en-US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85" y="1685919"/>
            <a:ext cx="2697206" cy="230937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262804" y="3977201"/>
            <a:ext cx="3447336" cy="997553"/>
            <a:chOff x="1278680" y="4131485"/>
            <a:chExt cx="2275028" cy="641592"/>
          </a:xfrm>
        </p:grpSpPr>
        <p:sp>
          <p:nvSpPr>
            <p:cNvPr id="6" name="Rounded Rectangle 5"/>
            <p:cNvSpPr/>
            <p:nvPr/>
          </p:nvSpPr>
          <p:spPr>
            <a:xfrm>
              <a:off x="1373966" y="4131485"/>
              <a:ext cx="2179742" cy="641592"/>
            </a:xfrm>
            <a:prstGeom prst="roundRect">
              <a:avLst>
                <a:gd name="adj" fmla="val 32594"/>
              </a:avLst>
            </a:prstGeom>
            <a:solidFill>
              <a:srgbClr val="FFD64F"/>
            </a:solidFill>
            <a:ln>
              <a:solidFill>
                <a:srgbClr val="FFD6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278680" y="4134456"/>
              <a:ext cx="2207814" cy="5938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q</a:t>
              </a:r>
              <a:r>
                <a:rPr lang="en-US" sz="54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uestion</a:t>
              </a:r>
              <a:endParaRPr lang="en-US" sz="4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635651" y="2017910"/>
            <a:ext cx="102183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q</a:t>
            </a: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xmlns="" id="{497407D9-33FB-848D-1382-B63960633DD0}"/>
              </a:ext>
            </a:extLst>
          </p:cNvPr>
          <p:cNvSpPr/>
          <p:nvPr/>
        </p:nvSpPr>
        <p:spPr>
          <a:xfrm rot="-545764">
            <a:off x="1160548" y="-67083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xmlns="" id="{AA055825-95E9-F148-A762-D88A16E09EA3}"/>
              </a:ext>
            </a:extLst>
          </p:cNvPr>
          <p:cNvSpPr/>
          <p:nvPr/>
        </p:nvSpPr>
        <p:spPr>
          <a:xfrm rot="-545764">
            <a:off x="9754373" y="5370025"/>
            <a:ext cx="1174093" cy="1403997"/>
          </a:xfrm>
          <a:custGeom>
            <a:avLst/>
            <a:gdLst/>
            <a:ahLst/>
            <a:cxnLst/>
            <a:rect l="l" t="t" r="r" b="b"/>
            <a:pathLst>
              <a:path w="1761139" h="2105996">
                <a:moveTo>
                  <a:pt x="0" y="0"/>
                </a:moveTo>
                <a:lnTo>
                  <a:pt x="1761139" y="0"/>
                </a:lnTo>
                <a:lnTo>
                  <a:pt x="1761139" y="2105996"/>
                </a:lnTo>
                <a:lnTo>
                  <a:pt x="0" y="21059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52770BD-8FBE-A927-F3CF-8A0E5A8664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41" y="-30549"/>
            <a:ext cx="3235951" cy="51911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7C20F22-E71A-BAD0-5D84-E27AF40051E9}"/>
              </a:ext>
            </a:extLst>
          </p:cNvPr>
          <p:cNvSpPr txBox="1"/>
          <p:nvPr/>
        </p:nvSpPr>
        <p:spPr>
          <a:xfrm>
            <a:off x="4614996" y="1189322"/>
            <a:ext cx="3078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prstClr val="black"/>
                </a:solidFill>
                <a:latin typeface="Comic Sans MS" panose="030F0702030302020204" pitchFamily="66" charset="0"/>
              </a:rPr>
              <a:t>Look and say aloud</a:t>
            </a:r>
          </a:p>
        </p:txBody>
      </p:sp>
      <p:pic>
        <p:nvPicPr>
          <p:cNvPr id="28" name="Track 025">
            <a:hlinkClick r:id="" action="ppaction://media"/>
            <a:extLst>
              <a:ext uri="{FF2B5EF4-FFF2-40B4-BE49-F238E27FC236}">
                <a16:creationId xmlns:a16="http://schemas.microsoft.com/office/drawing/2014/main" xmlns="" id="{4AEE4CB2-D310-BA09-9EB2-17651C5D6E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10" end="11507.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54582" y="818514"/>
            <a:ext cx="663540" cy="663540"/>
          </a:xfrm>
          <a:prstGeom prst="rect">
            <a:avLst/>
          </a:prstGeom>
        </p:spPr>
      </p:pic>
      <p:pic>
        <p:nvPicPr>
          <p:cNvPr id="29" name="Track 025">
            <a:hlinkClick r:id="" action="ppaction://media"/>
            <a:extLst>
              <a:ext uri="{FF2B5EF4-FFF2-40B4-BE49-F238E27FC236}">
                <a16:creationId xmlns:a16="http://schemas.microsoft.com/office/drawing/2014/main" xmlns="" id="{159B6DA5-C991-0826-1E9A-3C20614651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10" end="8607.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54581" y="1327850"/>
            <a:ext cx="663540" cy="66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150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9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79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536</Words>
  <Application>Microsoft Office PowerPoint</Application>
  <PresentationFormat>Custom</PresentationFormat>
  <Paragraphs>131</Paragraphs>
  <Slides>30</Slides>
  <Notes>6</Notes>
  <HiddenSlides>0</HiddenSlides>
  <MMClips>34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Office Theme</vt:lpstr>
      <vt:lpstr>1_Office Theme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Admin</cp:lastModifiedBy>
  <cp:revision>15</cp:revision>
  <dcterms:created xsi:type="dcterms:W3CDTF">2023-12-07T09:17:53Z</dcterms:created>
  <dcterms:modified xsi:type="dcterms:W3CDTF">2024-11-02T01:18:14Z</dcterms:modified>
</cp:coreProperties>
</file>