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74" r:id="rId4"/>
  </p:sldMasterIdLst>
  <p:notesMasterIdLst>
    <p:notesMasterId r:id="rId39"/>
  </p:notesMasterIdLst>
  <p:sldIdLst>
    <p:sldId id="327" r:id="rId5"/>
    <p:sldId id="342" r:id="rId6"/>
    <p:sldId id="343" r:id="rId7"/>
    <p:sldId id="296" r:id="rId8"/>
    <p:sldId id="297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38" r:id="rId17"/>
    <p:sldId id="299" r:id="rId18"/>
    <p:sldId id="264" r:id="rId19"/>
    <p:sldId id="339" r:id="rId20"/>
    <p:sldId id="269" r:id="rId21"/>
    <p:sldId id="270" r:id="rId22"/>
    <p:sldId id="301" r:id="rId23"/>
    <p:sldId id="302" r:id="rId24"/>
    <p:sldId id="340" r:id="rId25"/>
    <p:sldId id="295" r:id="rId26"/>
    <p:sldId id="341" r:id="rId27"/>
    <p:sldId id="284" r:id="rId28"/>
    <p:sldId id="283" r:id="rId29"/>
    <p:sldId id="308" r:id="rId30"/>
    <p:sldId id="317" r:id="rId31"/>
    <p:sldId id="316" r:id="rId32"/>
    <p:sldId id="315" r:id="rId33"/>
    <p:sldId id="314" r:id="rId34"/>
    <p:sldId id="319" r:id="rId35"/>
    <p:sldId id="322" r:id="rId36"/>
    <p:sldId id="321" r:id="rId37"/>
    <p:sldId id="324" r:id="rId38"/>
  </p:sldIdLst>
  <p:sldSz cx="18288000" cy="10287000"/>
  <p:notesSz cx="6858000" cy="9144000"/>
  <p:embeddedFontLst>
    <p:embeddedFont>
      <p:font typeface="Congenial" charset="0"/>
      <p:regular r:id="rId40"/>
      <p:bold r:id="rId41"/>
      <p:italic r:id="rId42"/>
      <p:boldItalic r:id="rId43"/>
    </p:embeddedFont>
    <p:embeddedFont>
      <p:font typeface="Comic Sans MS" pitchFamily="66" charset="0"/>
      <p:regular r:id="rId44"/>
      <p:bold r:id="rId45"/>
    </p:embeddedFont>
    <p:embeddedFont>
      <p:font typeface="Calibri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o phan" initials="bp" lastIdx="1" clrIdx="0">
    <p:extLst>
      <p:ext uri="{19B8F6BF-5375-455C-9EA6-DF929625EA0E}">
        <p15:presenceInfo xmlns:p15="http://schemas.microsoft.com/office/powerpoint/2012/main" xmlns="" userId="4d595e5319c9ab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4E0"/>
    <a:srgbClr val="FF0066"/>
    <a:srgbClr val="4F81BD"/>
    <a:srgbClr val="C2E02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80D71-B3AA-4796-8035-F125AA79244E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89E5D-EF89-41AB-B175-1DE695CB4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63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bubble to see the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40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Turn 1/2/3 to move to the Group Choosing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71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number to move to the slides of the questions</a:t>
            </a:r>
          </a:p>
          <a:p>
            <a:r>
              <a:rPr lang="en-US" dirty="0"/>
              <a:t>Click on the right of the square to add the cross remove it</a:t>
            </a:r>
          </a:p>
          <a:p>
            <a:r>
              <a:rPr lang="en-US" dirty="0"/>
              <a:t>Click on the left to add the nought or remove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7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see the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3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9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8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1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9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80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37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56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2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93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12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10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65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05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44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27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8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40DC-EA3E-49EE-BD82-1BC156934878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5"/>
            <a:ext cx="18288000" cy="1025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3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47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>
        <a:defRPr sz="6599" kern="1200">
          <a:solidFill>
            <a:schemeClr val="lt1"/>
          </a:solidFill>
        </a:defRPr>
      </a:lvl1pPr>
      <a:extLst/>
    </p:titleStyle>
    <p:bodyStyle>
      <a:lvl1pPr indent="-487285" algn="ctr">
        <a:defRPr sz="4799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5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2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slide" Target="slide2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slide" Target="slide22.xml"/><Relationship Id="rId5" Type="http://schemas.openxmlformats.org/officeDocument/2006/relationships/image" Target="../media/image47.png"/><Relationship Id="rId10" Type="http://schemas.openxmlformats.org/officeDocument/2006/relationships/hyperlink" Target="https://www.promo-wholesale.com/custom/speakers/index_17.htm" TargetMode="Externa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29.xml"/><Relationship Id="rId3" Type="http://schemas.openxmlformats.org/officeDocument/2006/relationships/audio" Target="../media/audio4.wav"/><Relationship Id="rId7" Type="http://schemas.microsoft.com/office/2007/relationships/hdphoto" Target="../media/hdphoto4.wdp"/><Relationship Id="rId12" Type="http://schemas.openxmlformats.org/officeDocument/2006/relationships/slide" Target="slide28.xml"/><Relationship Id="rId17" Type="http://schemas.openxmlformats.org/officeDocument/2006/relationships/slide" Target="slide34.xml"/><Relationship Id="rId2" Type="http://schemas.openxmlformats.org/officeDocument/2006/relationships/notesSlide" Target="../notesSlides/notesSlide3.xml"/><Relationship Id="rId16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slide" Target="slide30.xml"/><Relationship Id="rId5" Type="http://schemas.openxmlformats.org/officeDocument/2006/relationships/image" Target="../media/image53.jpeg"/><Relationship Id="rId15" Type="http://schemas.openxmlformats.org/officeDocument/2006/relationships/slide" Target="slide32.xml"/><Relationship Id="rId10" Type="http://schemas.openxmlformats.org/officeDocument/2006/relationships/slide" Target="slide27.xml"/><Relationship Id="rId4" Type="http://schemas.openxmlformats.org/officeDocument/2006/relationships/image" Target="../media/image52.jpeg"/><Relationship Id="rId9" Type="http://schemas.openxmlformats.org/officeDocument/2006/relationships/slide" Target="slide26.xml"/><Relationship Id="rId14" Type="http://schemas.openxmlformats.org/officeDocument/2006/relationships/slide" Target="slide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5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5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gif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slide" Target="slide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20" Type="http://schemas.openxmlformats.org/officeDocument/2006/relationships/hyperlink" Target="https://www.walmart.com/ip/Portable-Mini-Bluetooth-Speakers-Wireless-Hands-Free-LED-Speaker-With-TF-USB-Sound-Music-For-Mobile-Phone/289639637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19" Type="http://schemas.openxmlformats.org/officeDocument/2006/relationships/image" Target="../media/image16.jpe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xmlns="" id="{02474D08-E7D2-24D2-687B-249AD50B93F2}"/>
              </a:ext>
            </a:extLst>
          </p:cNvPr>
          <p:cNvSpPr/>
          <p:nvPr/>
        </p:nvSpPr>
        <p:spPr>
          <a:xfrm>
            <a:off x="884741" y="474314"/>
            <a:ext cx="16518519" cy="9338373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6BCD2E-58DF-84C6-3BD8-F7638185E0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37" b="12077"/>
          <a:stretch/>
        </p:blipFill>
        <p:spPr>
          <a:xfrm>
            <a:off x="5293905" y="2283092"/>
            <a:ext cx="7279095" cy="4929926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671D240-662F-DB53-A95B-95CC42C124CA}"/>
              </a:ext>
            </a:extLst>
          </p:cNvPr>
          <p:cNvSpPr txBox="1"/>
          <p:nvPr/>
        </p:nvSpPr>
        <p:spPr>
          <a:xfrm>
            <a:off x="7350113" y="7447335"/>
            <a:ext cx="4309349" cy="166199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600">
              <a:defRPr/>
            </a:pPr>
            <a:r>
              <a:rPr lang="en-US" sz="9900" dirty="0">
                <a:solidFill>
                  <a:srgbClr val="002D86"/>
                </a:solidFill>
                <a:latin typeface="Comic Sans MS" panose="030F0702030302020204" pitchFamily="66" charset="0"/>
              </a:rPr>
              <a:t>_</a:t>
            </a:r>
            <a:r>
              <a:rPr lang="en-US" sz="9900" dirty="0" err="1">
                <a:solidFill>
                  <a:srgbClr val="002D86"/>
                </a:solidFill>
                <a:latin typeface="Comic Sans MS" panose="030F0702030302020204" pitchFamily="66" charset="0"/>
              </a:rPr>
              <a:t>oad</a:t>
            </a:r>
            <a:endParaRPr lang="en-US" sz="99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4C2269-0333-AA9E-62DE-080D44AB574A}"/>
              </a:ext>
            </a:extLst>
          </p:cNvPr>
          <p:cNvSpPr txBox="1"/>
          <p:nvPr/>
        </p:nvSpPr>
        <p:spPr>
          <a:xfrm>
            <a:off x="7502054" y="7498214"/>
            <a:ext cx="703652" cy="152349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3" name="Track 017">
            <a:hlinkClick r:id="" action="ppaction://media"/>
            <a:extLst>
              <a:ext uri="{FF2B5EF4-FFF2-40B4-BE49-F238E27FC236}">
                <a16:creationId xmlns:a16="http://schemas.microsoft.com/office/drawing/2014/main" xmlns="" id="{96F74E44-00ED-22A5-ED3C-4A92FB4B4B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43274" y="7843829"/>
            <a:ext cx="1576175" cy="1576175"/>
          </a:xfrm>
          <a:prstGeom prst="rect">
            <a:avLst/>
          </a:prstGeom>
        </p:spPr>
      </p:pic>
      <p:pic>
        <p:nvPicPr>
          <p:cNvPr id="4" name="Track 017">
            <a:hlinkClick r:id="" action="ppaction://media"/>
            <a:extLst>
              <a:ext uri="{FF2B5EF4-FFF2-40B4-BE49-F238E27FC236}">
                <a16:creationId xmlns:a16="http://schemas.microsoft.com/office/drawing/2014/main" xmlns="" id="{3B1948AF-67FD-58DF-09B4-9720DD2062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6" end="116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19403" y="2002537"/>
            <a:ext cx="1046483" cy="1046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376A2D-6531-34CE-EB86-348AD4E1D7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54" y="649362"/>
            <a:ext cx="1218786" cy="13028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A2DE53-AC3D-1760-290C-07ED535BE4E3}"/>
              </a:ext>
            </a:extLst>
          </p:cNvPr>
          <p:cNvSpPr txBox="1"/>
          <p:nvPr/>
        </p:nvSpPr>
        <p:spPr>
          <a:xfrm>
            <a:off x="2645340" y="649362"/>
            <a:ext cx="7700190" cy="106182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4BAAE1-1724-92B4-8E2D-5D48081D30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49" y="687747"/>
            <a:ext cx="2229321" cy="11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3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xmlns="" id="{02474D08-E7D2-24D2-687B-249AD50B93F2}"/>
              </a:ext>
            </a:extLst>
          </p:cNvPr>
          <p:cNvSpPr/>
          <p:nvPr/>
        </p:nvSpPr>
        <p:spPr>
          <a:xfrm>
            <a:off x="816105" y="474314"/>
            <a:ext cx="16518519" cy="9338373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A34706-E803-BC99-7896-5679C7A2F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6396" y="1921307"/>
            <a:ext cx="7200902" cy="5116308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7B7A5AB-52C3-531E-5457-97CF75D6D4A9}"/>
              </a:ext>
            </a:extLst>
          </p:cNvPr>
          <p:cNvSpPr txBox="1"/>
          <p:nvPr/>
        </p:nvSpPr>
        <p:spPr>
          <a:xfrm>
            <a:off x="7176194" y="7152519"/>
            <a:ext cx="3935613" cy="166199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600">
              <a:defRPr/>
            </a:pPr>
            <a:r>
              <a:rPr lang="en-US" sz="9900" dirty="0">
                <a:solidFill>
                  <a:srgbClr val="002D86"/>
                </a:solidFill>
                <a:latin typeface="Comic Sans MS" panose="030F0702030302020204" pitchFamily="66" charset="0"/>
              </a:rPr>
              <a:t>_</a:t>
            </a:r>
            <a:r>
              <a:rPr lang="en-US" sz="9900" dirty="0" err="1">
                <a:solidFill>
                  <a:srgbClr val="002D86"/>
                </a:solidFill>
                <a:latin typeface="Comic Sans MS" panose="030F0702030302020204" pitchFamily="66" charset="0"/>
              </a:rPr>
              <a:t>iver</a:t>
            </a:r>
            <a:endParaRPr lang="en-US" sz="99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xmlns="" id="{4708FCA8-936B-DFA1-F985-771ED3DE1F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6" end="116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19403" y="2002537"/>
            <a:ext cx="1046483" cy="1046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53FD2C-886A-437D-ADDD-387CCB6D2B76}"/>
              </a:ext>
            </a:extLst>
          </p:cNvPr>
          <p:cNvSpPr txBox="1"/>
          <p:nvPr/>
        </p:nvSpPr>
        <p:spPr>
          <a:xfrm>
            <a:off x="7334171" y="7125171"/>
            <a:ext cx="1370178" cy="166199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600">
              <a:defRPr/>
            </a:pPr>
            <a:r>
              <a:rPr lang="en-US" sz="99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4" name="Track 017">
            <a:hlinkClick r:id="" action="ppaction://media"/>
            <a:extLst>
              <a:ext uri="{FF2B5EF4-FFF2-40B4-BE49-F238E27FC236}">
                <a16:creationId xmlns:a16="http://schemas.microsoft.com/office/drawing/2014/main" xmlns="" id="{73340290-A859-CEB8-34B4-BEA0BAD35A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46160" y="7488197"/>
            <a:ext cx="1400040" cy="140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736B28-28CD-BB23-CF4E-98474908B8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98" y="503561"/>
            <a:ext cx="1218786" cy="13028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306B1F-118C-1195-BCA3-9174740D0D90}"/>
              </a:ext>
            </a:extLst>
          </p:cNvPr>
          <p:cNvSpPr txBox="1"/>
          <p:nvPr/>
        </p:nvSpPr>
        <p:spPr>
          <a:xfrm>
            <a:off x="2726984" y="649362"/>
            <a:ext cx="7700190" cy="106182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2422F5A-A626-654F-1122-BE3DCAD55F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49" y="687747"/>
            <a:ext cx="2229321" cy="11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9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xmlns="" id="{02474D08-E7D2-24D2-687B-249AD50B93F2}"/>
              </a:ext>
            </a:extLst>
          </p:cNvPr>
          <p:cNvSpPr/>
          <p:nvPr/>
        </p:nvSpPr>
        <p:spPr>
          <a:xfrm>
            <a:off x="884741" y="398501"/>
            <a:ext cx="16518519" cy="9338373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65105DB-6BF8-D09B-7DE0-7E306AD4B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87" y="2206986"/>
            <a:ext cx="6367086" cy="4393743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A8C02DD-B38A-2302-718B-B34B6A8C3940}"/>
              </a:ext>
            </a:extLst>
          </p:cNvPr>
          <p:cNvSpPr txBox="1"/>
          <p:nvPr/>
        </p:nvSpPr>
        <p:spPr>
          <a:xfrm>
            <a:off x="6458468" y="6802941"/>
            <a:ext cx="5371065" cy="166199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600">
              <a:defRPr/>
            </a:pPr>
            <a:r>
              <a:rPr lang="en-US" sz="9900" dirty="0">
                <a:solidFill>
                  <a:srgbClr val="002D86"/>
                </a:solidFill>
                <a:latin typeface="Comic Sans MS" panose="030F0702030302020204" pitchFamily="66" charset="0"/>
              </a:rPr>
              <a:t>_</a:t>
            </a:r>
            <a:r>
              <a:rPr lang="en-US" sz="9900" dirty="0" err="1">
                <a:solidFill>
                  <a:srgbClr val="002D86"/>
                </a:solidFill>
                <a:latin typeface="Comic Sans MS" panose="030F0702030302020204" pitchFamily="66" charset="0"/>
              </a:rPr>
              <a:t>ainbow</a:t>
            </a:r>
            <a:endParaRPr lang="en-US" sz="99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xmlns="" id="{98C9192A-9AD9-3339-8042-C65744CAC0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6" end="116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19403" y="2002537"/>
            <a:ext cx="1046483" cy="1046483"/>
          </a:xfrm>
          <a:prstGeom prst="rect">
            <a:avLst/>
          </a:prstGeom>
        </p:spPr>
      </p:pic>
      <p:pic>
        <p:nvPicPr>
          <p:cNvPr id="3" name="Track 017">
            <a:hlinkClick r:id="" action="ppaction://media"/>
            <a:extLst>
              <a:ext uri="{FF2B5EF4-FFF2-40B4-BE49-F238E27FC236}">
                <a16:creationId xmlns:a16="http://schemas.microsoft.com/office/drawing/2014/main" xmlns="" id="{9E6246D9-035B-DDA6-2177-AA82C1534E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01425" y="6600728"/>
            <a:ext cx="1578750" cy="1578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BBF415-8485-FE26-58B0-97B96AAFBEE9}"/>
              </a:ext>
            </a:extLst>
          </p:cNvPr>
          <p:cNvSpPr txBox="1"/>
          <p:nvPr/>
        </p:nvSpPr>
        <p:spPr>
          <a:xfrm>
            <a:off x="6545093" y="6795000"/>
            <a:ext cx="1148549" cy="166199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600">
              <a:defRPr/>
            </a:pPr>
            <a:r>
              <a:rPr lang="en-US" sz="99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E4E7F42-5AC7-2590-67D2-9525AE8E20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98" y="503561"/>
            <a:ext cx="1218786" cy="13028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CC37264-F2B4-2444-63C0-C471DAAB795E}"/>
              </a:ext>
            </a:extLst>
          </p:cNvPr>
          <p:cNvSpPr txBox="1"/>
          <p:nvPr/>
        </p:nvSpPr>
        <p:spPr>
          <a:xfrm>
            <a:off x="2726984" y="649362"/>
            <a:ext cx="7700190" cy="106182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C321E8-5D48-4941-12CA-E925F4B9C5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49" y="687747"/>
            <a:ext cx="2229321" cy="11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5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xmlns="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D0884D-1FEA-2D8B-65C0-4BBAC266B788}"/>
              </a:ext>
            </a:extLst>
          </p:cNvPr>
          <p:cNvSpPr txBox="1"/>
          <p:nvPr/>
        </p:nvSpPr>
        <p:spPr>
          <a:xfrm>
            <a:off x="304800" y="1866900"/>
            <a:ext cx="13716000" cy="2585323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6. Listen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and repeat.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90" y="155650"/>
            <a:ext cx="1513835" cy="13100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302836"/>
            <a:ext cx="7668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repeat.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20" y="94893"/>
            <a:ext cx="2150524" cy="1431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2CDAD4-E198-4235-80D7-5CC4FB26B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50" y="1789891"/>
            <a:ext cx="16815295" cy="81942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085FFE2-F0E9-4634-A66E-F3F3CFB7B2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982" y="4762500"/>
            <a:ext cx="2661005" cy="4050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350293-B645-4415-A068-C8A27E47C9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5143500"/>
            <a:ext cx="2001933" cy="3608679"/>
          </a:xfrm>
          <a:prstGeom prst="rect">
            <a:avLst/>
          </a:prstGeom>
        </p:spPr>
      </p:pic>
      <p:pic>
        <p:nvPicPr>
          <p:cNvPr id="9" name="Track 020">
            <a:hlinkClick r:id="" action="ppaction://media"/>
            <a:extLst>
              <a:ext uri="{FF2B5EF4-FFF2-40B4-BE49-F238E27FC236}">
                <a16:creationId xmlns:a16="http://schemas.microsoft.com/office/drawing/2014/main" xmlns="" id="{52C3F69E-8907-4E55-B901-3D7F20D34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8" end="2968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71093" y="-51954"/>
            <a:ext cx="731045" cy="731045"/>
          </a:xfrm>
          <a:prstGeom prst="rect">
            <a:avLst/>
          </a:prstGeom>
        </p:spPr>
      </p:pic>
      <p:pic>
        <p:nvPicPr>
          <p:cNvPr id="23" name="Track 020">
            <a:hlinkClick r:id="" action="ppaction://media"/>
            <a:extLst>
              <a:ext uri="{FF2B5EF4-FFF2-40B4-BE49-F238E27FC236}">
                <a16:creationId xmlns:a16="http://schemas.microsoft.com/office/drawing/2014/main" xmlns="" id="{D4327E70-0B66-4FC3-A50C-F183F172E6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8" end="6898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71092" y="910495"/>
            <a:ext cx="731045" cy="731045"/>
          </a:xfrm>
          <a:prstGeom prst="rect">
            <a:avLst/>
          </a:prstGeom>
        </p:spPr>
      </p:pic>
      <p:pic>
        <p:nvPicPr>
          <p:cNvPr id="24" name="Track 020">
            <a:hlinkClick r:id="" action="ppaction://media"/>
            <a:extLst>
              <a:ext uri="{FF2B5EF4-FFF2-40B4-BE49-F238E27FC236}">
                <a16:creationId xmlns:a16="http://schemas.microsoft.com/office/drawing/2014/main" xmlns="" id="{F1F74127-DB87-4A8C-A6BC-92CF07E19E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60" end="2968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71090" y="1751101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2CDAD4-E198-4235-80D7-5CC4FB26B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019"/>
            <a:ext cx="16916400" cy="9066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085FFE2-F0E9-4634-A66E-F3F3CFB7B2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250" y="4765490"/>
            <a:ext cx="2661005" cy="4050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350293-B645-4415-A068-C8A27E47C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111" y="5097008"/>
            <a:ext cx="2001933" cy="3608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B4A29D-860B-4495-93B0-0C6080F55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59" y="2633624"/>
            <a:ext cx="8416152" cy="2780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F512722-512B-4DA8-892C-BFF79B941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97" y="1405137"/>
            <a:ext cx="8182460" cy="309718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B4104BA8-CB8A-4038-8EA2-B9CED6F0E4B2}"/>
              </a:ext>
            </a:extLst>
          </p:cNvPr>
          <p:cNvSpPr/>
          <p:nvPr/>
        </p:nvSpPr>
        <p:spPr>
          <a:xfrm>
            <a:off x="8753694" y="9200298"/>
            <a:ext cx="822960" cy="822960"/>
          </a:xfrm>
          <a:prstGeom prst="ellipse">
            <a:avLst/>
          </a:prstGeom>
          <a:noFill/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EE109C46-BC5C-43AC-A375-68FCE5CC2523}"/>
              </a:ext>
            </a:extLst>
          </p:cNvPr>
          <p:cNvSpPr/>
          <p:nvPr/>
        </p:nvSpPr>
        <p:spPr>
          <a:xfrm rot="5400000">
            <a:off x="9008201" y="9417822"/>
            <a:ext cx="480060" cy="411480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52FDA3B-3A3F-4C71-96B1-FA3430B3E649}"/>
              </a:ext>
            </a:extLst>
          </p:cNvPr>
          <p:cNvGrpSpPr/>
          <p:nvPr/>
        </p:nvGrpSpPr>
        <p:grpSpPr>
          <a:xfrm rot="5400000">
            <a:off x="8892918" y="9415533"/>
            <a:ext cx="548640" cy="411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21" name="Minus Sign 6">
              <a:extLst>
                <a:ext uri="{FF2B5EF4-FFF2-40B4-BE49-F238E27FC236}">
                  <a16:creationId xmlns:a16="http://schemas.microsoft.com/office/drawing/2014/main" xmlns="" id="{6A85640B-1018-4973-B954-90E6BE0FCD23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Minus Sign 40">
              <a:extLst>
                <a:ext uri="{FF2B5EF4-FFF2-40B4-BE49-F238E27FC236}">
                  <a16:creationId xmlns:a16="http://schemas.microsoft.com/office/drawing/2014/main" xmlns="" id="{C1B1E07C-8999-4A82-83E0-6AF0EB113ABF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" name="Track 020">
            <a:hlinkClick r:id="" action="ppaction://media"/>
            <a:extLst>
              <a:ext uri="{FF2B5EF4-FFF2-40B4-BE49-F238E27FC236}">
                <a16:creationId xmlns:a16="http://schemas.microsoft.com/office/drawing/2014/main" xmlns="" id="{52C3F69E-8907-4E55-B901-3D7F20D34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8" end="2968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71093" y="-51954"/>
            <a:ext cx="731045" cy="731045"/>
          </a:xfrm>
          <a:prstGeom prst="rect">
            <a:avLst/>
          </a:prstGeom>
        </p:spPr>
      </p:pic>
      <p:pic>
        <p:nvPicPr>
          <p:cNvPr id="23" name="Track 020">
            <a:hlinkClick r:id="" action="ppaction://media"/>
            <a:extLst>
              <a:ext uri="{FF2B5EF4-FFF2-40B4-BE49-F238E27FC236}">
                <a16:creationId xmlns:a16="http://schemas.microsoft.com/office/drawing/2014/main" xmlns="" id="{D4327E70-0B66-4FC3-A50C-F183F172E6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8" end="6898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71092" y="910495"/>
            <a:ext cx="731045" cy="731045"/>
          </a:xfrm>
          <a:prstGeom prst="rect">
            <a:avLst/>
          </a:prstGeom>
        </p:spPr>
      </p:pic>
      <p:pic>
        <p:nvPicPr>
          <p:cNvPr id="24" name="Track 020">
            <a:hlinkClick r:id="" action="ppaction://media"/>
            <a:extLst>
              <a:ext uri="{FF2B5EF4-FFF2-40B4-BE49-F238E27FC236}">
                <a16:creationId xmlns:a16="http://schemas.microsoft.com/office/drawing/2014/main" xmlns="" id="{F1F74127-DB87-4A8C-A6BC-92CF07E19E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60" end="2968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71090" y="1751101"/>
            <a:ext cx="731045" cy="7310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49F266D-A5C5-43D9-9AFA-2E162DD5F586}"/>
              </a:ext>
            </a:extLst>
          </p:cNvPr>
          <p:cNvSpPr txBox="1"/>
          <p:nvPr/>
        </p:nvSpPr>
        <p:spPr>
          <a:xfrm>
            <a:off x="4487747" y="3400322"/>
            <a:ext cx="72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I can see a rainbow.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D74A5AA-5493-43DD-A6EA-EA1413C62AE0}"/>
              </a:ext>
            </a:extLst>
          </p:cNvPr>
          <p:cNvSpPr txBox="1"/>
          <p:nvPr/>
        </p:nvSpPr>
        <p:spPr>
          <a:xfrm>
            <a:off x="4488413" y="3402026"/>
            <a:ext cx="72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 can see a rainbow.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7887A0B-164E-4C1D-9413-DB2E05A31345}"/>
              </a:ext>
            </a:extLst>
          </p:cNvPr>
          <p:cNvSpPr txBox="1"/>
          <p:nvPr/>
        </p:nvSpPr>
        <p:spPr>
          <a:xfrm>
            <a:off x="4487747" y="3400300"/>
            <a:ext cx="72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I can see a rainbow.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848DD96-F888-4B5D-A9F1-4142692635F2}"/>
              </a:ext>
            </a:extLst>
          </p:cNvPr>
          <p:cNvSpPr txBox="1"/>
          <p:nvPr/>
        </p:nvSpPr>
        <p:spPr>
          <a:xfrm>
            <a:off x="4487747" y="3400300"/>
            <a:ext cx="72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 can see a rainbow.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2A36C6E-F71D-4A4B-9E72-286B8863B449}"/>
              </a:ext>
            </a:extLst>
          </p:cNvPr>
          <p:cNvSpPr txBox="1"/>
          <p:nvPr/>
        </p:nvSpPr>
        <p:spPr>
          <a:xfrm>
            <a:off x="9660720" y="2024075"/>
            <a:ext cx="690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E93644F-2413-4203-B878-40E59FCA7DC5}"/>
              </a:ext>
            </a:extLst>
          </p:cNvPr>
          <p:cNvSpPr txBox="1"/>
          <p:nvPr/>
        </p:nvSpPr>
        <p:spPr>
          <a:xfrm>
            <a:off x="9660720" y="2029421"/>
            <a:ext cx="690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8FD2D17-8440-435B-A3DE-7B3D46D8DAF1}"/>
              </a:ext>
            </a:extLst>
          </p:cNvPr>
          <p:cNvSpPr txBox="1"/>
          <p:nvPr/>
        </p:nvSpPr>
        <p:spPr>
          <a:xfrm>
            <a:off x="9660720" y="2025083"/>
            <a:ext cx="690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01126CF-67BD-4C45-BF27-FAF72D5683D5}"/>
              </a:ext>
            </a:extLst>
          </p:cNvPr>
          <p:cNvSpPr txBox="1"/>
          <p:nvPr/>
        </p:nvSpPr>
        <p:spPr>
          <a:xfrm>
            <a:off x="9660720" y="2024789"/>
            <a:ext cx="690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 can you see?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D75DB3-46C7-C9C7-3918-05A57AC3AF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90" y="155650"/>
            <a:ext cx="1513835" cy="13100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848D77-D513-F5A3-5270-859842207C3C}"/>
              </a:ext>
            </a:extLst>
          </p:cNvPr>
          <p:cNvSpPr txBox="1"/>
          <p:nvPr/>
        </p:nvSpPr>
        <p:spPr>
          <a:xfrm>
            <a:off x="2590800" y="302836"/>
            <a:ext cx="7668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repeat.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5752DF1-A3E2-DEE6-511A-8972526FD5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20" y="94893"/>
            <a:ext cx="2150524" cy="143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4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7"/>
                            </p:stCondLst>
                            <p:childTnLst>
                              <p:par>
                                <p:cTn id="5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4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405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5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77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7" grpId="0"/>
      <p:bldP spid="27" grpId="1"/>
      <p:bldP spid="28" grpId="0"/>
      <p:bldP spid="28" grpId="1"/>
      <p:bldP spid="29" grpId="0"/>
      <p:bldP spid="29" grpId="1"/>
      <p:bldP spid="29" grpId="2"/>
      <p:bldP spid="29" grpId="3"/>
      <p:bldP spid="31" grpId="0"/>
      <p:bldP spid="31" grpId="1"/>
      <p:bldP spid="32" grpId="0"/>
      <p:bldP spid="32" grpId="1"/>
      <p:bldP spid="33" grpId="0"/>
      <p:bldP spid="33" grpId="1"/>
      <p:bldP spid="33" grpId="2"/>
      <p:bldP spid="33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xmlns="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D0884D-1FEA-2D8B-65C0-4BBAC266B788}"/>
              </a:ext>
            </a:extLst>
          </p:cNvPr>
          <p:cNvSpPr txBox="1"/>
          <p:nvPr/>
        </p:nvSpPr>
        <p:spPr>
          <a:xfrm>
            <a:off x="1600200" y="2007096"/>
            <a:ext cx="12801600" cy="3231654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7. Let’s talk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98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3" y="167739"/>
            <a:ext cx="1363945" cy="1363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7074" y="229615"/>
            <a:ext cx="4539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44" y="-73721"/>
            <a:ext cx="1587897" cy="1500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2" y="3390406"/>
            <a:ext cx="5180763" cy="5015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106" y="4303386"/>
            <a:ext cx="4725993" cy="3525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543" y="3281146"/>
            <a:ext cx="4725993" cy="509178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030012" y="7863848"/>
            <a:ext cx="1194181" cy="1019508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8602070" y="7961206"/>
            <a:ext cx="1194181" cy="1019508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13367973" y="7912833"/>
            <a:ext cx="1194181" cy="1127752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78" y="1472463"/>
            <a:ext cx="10233464" cy="28309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3664" y="2282410"/>
            <a:ext cx="93164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600" dirty="0">
                <a:solidFill>
                  <a:srgbClr val="002D86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128" y="1715426"/>
            <a:ext cx="6478594" cy="218507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0917224" y="2221144"/>
            <a:ext cx="6095681" cy="1991656"/>
            <a:chOff x="3666575" y="2104701"/>
            <a:chExt cx="2421247" cy="738662"/>
          </a:xfrm>
        </p:grpSpPr>
        <p:sp>
          <p:nvSpPr>
            <p:cNvPr id="29" name="TextBox 28"/>
            <p:cNvSpPr txBox="1"/>
            <p:nvPr/>
          </p:nvSpPr>
          <p:spPr>
            <a:xfrm>
              <a:off x="3666575" y="2104701"/>
              <a:ext cx="2421247" cy="73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6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I         .       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4547180" y="2389326"/>
              <a:ext cx="808970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51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16115" r="8736" b="1539"/>
          <a:stretch/>
        </p:blipFill>
        <p:spPr>
          <a:xfrm>
            <a:off x="5509535" y="4036235"/>
            <a:ext cx="7192710" cy="567783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8808499" y="9095006"/>
            <a:ext cx="1219992" cy="1001494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31AAD4F-E474-7C9B-61A0-FF94607EA350}"/>
              </a:ext>
            </a:extLst>
          </p:cNvPr>
          <p:cNvGrpSpPr/>
          <p:nvPr/>
        </p:nvGrpSpPr>
        <p:grpSpPr>
          <a:xfrm>
            <a:off x="726970" y="1772329"/>
            <a:ext cx="8644792" cy="2443603"/>
            <a:chOff x="2298037" y="2270436"/>
            <a:chExt cx="7579366" cy="158971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037" y="2270436"/>
              <a:ext cx="7579366" cy="15897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302746" y="2638855"/>
              <a:ext cx="73415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can you see?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324E31D-F6A8-458C-1C4C-F3219D5BD714}"/>
              </a:ext>
            </a:extLst>
          </p:cNvPr>
          <p:cNvGrpSpPr/>
          <p:nvPr/>
        </p:nvGrpSpPr>
        <p:grpSpPr>
          <a:xfrm>
            <a:off x="10028491" y="2441777"/>
            <a:ext cx="7192710" cy="2027741"/>
            <a:chOff x="11165916" y="2092796"/>
            <a:chExt cx="8506761" cy="202774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5916" y="2092796"/>
              <a:ext cx="8506761" cy="202774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3093833" y="2606906"/>
              <a:ext cx="50562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5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I _______.       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24F4BB4-8A31-FB2D-ECE7-A650769BF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041" y="1409700"/>
            <a:ext cx="7849159" cy="302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EDF8AD6-FA32-2F60-8E89-366CFCCE8B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3" y="167739"/>
            <a:ext cx="1363945" cy="1363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905965-1868-120B-ADA9-575B168D4779}"/>
              </a:ext>
            </a:extLst>
          </p:cNvPr>
          <p:cNvSpPr txBox="1"/>
          <p:nvPr/>
        </p:nvSpPr>
        <p:spPr>
          <a:xfrm>
            <a:off x="2517074" y="229615"/>
            <a:ext cx="4539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A031EF9-E864-F1BA-9FD2-8B9B121179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710" y="-91191"/>
            <a:ext cx="1587897" cy="150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31AAD4F-E474-7C9B-61A0-FF94607EA350}"/>
              </a:ext>
            </a:extLst>
          </p:cNvPr>
          <p:cNvGrpSpPr/>
          <p:nvPr/>
        </p:nvGrpSpPr>
        <p:grpSpPr>
          <a:xfrm>
            <a:off x="537307" y="1522570"/>
            <a:ext cx="8644793" cy="3093202"/>
            <a:chOff x="2298037" y="2270436"/>
            <a:chExt cx="6932219" cy="158971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037" y="2270436"/>
              <a:ext cx="6932219" cy="15897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716788" y="2656310"/>
              <a:ext cx="6380194" cy="66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can you see?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324E31D-F6A8-458C-1C4C-F3219D5BD714}"/>
              </a:ext>
            </a:extLst>
          </p:cNvPr>
          <p:cNvGrpSpPr/>
          <p:nvPr/>
        </p:nvGrpSpPr>
        <p:grpSpPr>
          <a:xfrm>
            <a:off x="10134600" y="1958362"/>
            <a:ext cx="6964110" cy="2221618"/>
            <a:chOff x="11165916" y="2092796"/>
            <a:chExt cx="6335591" cy="202774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5916" y="2092796"/>
              <a:ext cx="6335591" cy="202774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1922137" y="2668663"/>
              <a:ext cx="5132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 _______.      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CE0CBB0-43D7-CA80-CAA3-82291B233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224"/>
          <a:stretch/>
        </p:blipFill>
        <p:spPr>
          <a:xfrm>
            <a:off x="5562600" y="3575571"/>
            <a:ext cx="7162800" cy="537792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D782F031-37F1-C064-2BB6-2D78F01E0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593" y="1569281"/>
            <a:ext cx="7620000" cy="305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6F40937-A085-028B-2838-800DC1488A55}"/>
              </a:ext>
            </a:extLst>
          </p:cNvPr>
          <p:cNvSpPr/>
          <p:nvPr/>
        </p:nvSpPr>
        <p:spPr>
          <a:xfrm>
            <a:off x="8808499" y="8953500"/>
            <a:ext cx="1219992" cy="1001494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6DB6BA4-3596-1DD8-33A1-3B593DD058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0" y="167739"/>
            <a:ext cx="1363945" cy="13639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4290199-3322-A15C-D7D3-BB7AE41D95A2}"/>
              </a:ext>
            </a:extLst>
          </p:cNvPr>
          <p:cNvSpPr txBox="1"/>
          <p:nvPr/>
        </p:nvSpPr>
        <p:spPr>
          <a:xfrm>
            <a:off x="2561631" y="229615"/>
            <a:ext cx="4539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E065BBD-A251-1B3E-7E5A-3B66B36C4D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02" y="-70801"/>
            <a:ext cx="1587897" cy="150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EDB48D1-51E4-54B6-C762-CDB7EFEF5BDB}"/>
              </a:ext>
            </a:extLst>
          </p:cNvPr>
          <p:cNvSpPr txBox="1"/>
          <p:nvPr/>
        </p:nvSpPr>
        <p:spPr>
          <a:xfrm>
            <a:off x="4267200" y="3695700"/>
            <a:ext cx="10668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60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Unit 4</a:t>
            </a:r>
            <a:r>
              <a:rPr lang="en-US" sz="6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In the countryside</a:t>
            </a:r>
            <a:endParaRPr lang="en-US" sz="6000" b="0" dirty="0">
              <a:solidFill>
                <a:srgbClr val="FF000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6000" b="1" i="0" u="none" strike="noStrike" dirty="0">
                <a:solidFill>
                  <a:srgbClr val="17365D"/>
                </a:solidFill>
                <a:effectLst/>
                <a:latin typeface="Arial" panose="020B0604020202020204" pitchFamily="34" charset="0"/>
              </a:rPr>
              <a:t>Lesson </a:t>
            </a:r>
            <a:r>
              <a:rPr lang="en-US" sz="6000" b="1" i="0" u="none" strike="noStrike">
                <a:solidFill>
                  <a:srgbClr val="17365D"/>
                </a:solidFill>
                <a:effectLst/>
                <a:latin typeface="Arial" panose="020B0604020202020204" pitchFamily="34" charset="0"/>
              </a:rPr>
              <a:t>3 </a:t>
            </a:r>
            <a:endParaRPr lang="en-US" sz="6000" b="0" dirty="0">
              <a:effectLst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00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31AAD4F-E474-7C9B-61A0-FF94607EA350}"/>
              </a:ext>
            </a:extLst>
          </p:cNvPr>
          <p:cNvGrpSpPr/>
          <p:nvPr/>
        </p:nvGrpSpPr>
        <p:grpSpPr>
          <a:xfrm>
            <a:off x="1257132" y="1485900"/>
            <a:ext cx="8801268" cy="2885470"/>
            <a:chOff x="2180355" y="2312095"/>
            <a:chExt cx="7826840" cy="158971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355" y="2312095"/>
              <a:ext cx="7826840" cy="15897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589147" y="2750551"/>
              <a:ext cx="7295468" cy="695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can you see?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324E31D-F6A8-458C-1C4C-F3219D5BD714}"/>
              </a:ext>
            </a:extLst>
          </p:cNvPr>
          <p:cNvGrpSpPr/>
          <p:nvPr/>
        </p:nvGrpSpPr>
        <p:grpSpPr>
          <a:xfrm>
            <a:off x="10439400" y="2418953"/>
            <a:ext cx="6781800" cy="2572147"/>
            <a:chOff x="11576826" y="2069972"/>
            <a:chExt cx="6781800" cy="257214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6826" y="2069972"/>
              <a:ext cx="6781800" cy="257214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006945" y="2766673"/>
              <a:ext cx="57216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 _______.      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6DBA015-9FA2-0067-F2C5-88A5F7C39F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472"/>
          <a:stretch/>
        </p:blipFill>
        <p:spPr>
          <a:xfrm>
            <a:off x="5784479" y="4000500"/>
            <a:ext cx="6781800" cy="5044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F6A2894-A44F-2F3D-673B-C85943C43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1473931"/>
            <a:ext cx="7586779" cy="3283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EEB4CC3-979B-F39C-B14F-A282741BF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0" y="167739"/>
            <a:ext cx="1363945" cy="13639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9E83019-A9CF-E2F1-8BCA-97D9D65EFD8C}"/>
              </a:ext>
            </a:extLst>
          </p:cNvPr>
          <p:cNvSpPr txBox="1"/>
          <p:nvPr/>
        </p:nvSpPr>
        <p:spPr>
          <a:xfrm>
            <a:off x="2561631" y="229615"/>
            <a:ext cx="4539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CE0F382-1942-B995-6403-4B5474CE4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94" y="-92374"/>
            <a:ext cx="1587897" cy="150089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232BA82-2C24-E08C-FBE5-2274C5FDAC25}"/>
              </a:ext>
            </a:extLst>
          </p:cNvPr>
          <p:cNvSpPr/>
          <p:nvPr/>
        </p:nvSpPr>
        <p:spPr>
          <a:xfrm>
            <a:off x="8808499" y="8953500"/>
            <a:ext cx="1219992" cy="1001494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5751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xmlns="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D0884D-1FEA-2D8B-65C0-4BBAC266B788}"/>
              </a:ext>
            </a:extLst>
          </p:cNvPr>
          <p:cNvSpPr txBox="1"/>
          <p:nvPr/>
        </p:nvSpPr>
        <p:spPr>
          <a:xfrm>
            <a:off x="1447800" y="952500"/>
            <a:ext cx="12801600" cy="3231654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8. Let’s 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3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9121BF1-9F50-7492-9560-43E062ABD6F4}"/>
              </a:ext>
            </a:extLst>
          </p:cNvPr>
          <p:cNvGrpSpPr/>
          <p:nvPr/>
        </p:nvGrpSpPr>
        <p:grpSpPr>
          <a:xfrm>
            <a:off x="163726" y="-7951"/>
            <a:ext cx="8126758" cy="2008076"/>
            <a:chOff x="163726" y="-7951"/>
            <a:chExt cx="8126758" cy="20080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F8F7751-C558-908F-0694-1020601F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6" y="155098"/>
              <a:ext cx="1928418" cy="18450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98EB6D0-8A3C-5AB3-320B-847B70265E3B}"/>
                </a:ext>
              </a:extLst>
            </p:cNvPr>
            <p:cNvSpPr txBox="1"/>
            <p:nvPr/>
          </p:nvSpPr>
          <p:spPr>
            <a:xfrm>
              <a:off x="2203056" y="453062"/>
              <a:ext cx="45393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66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Comic Sans MS" panose="030F0702030302020204" pitchFamily="66" charset="0"/>
                </a:rPr>
                <a:t>Let’s sing!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B7BFD9F-87ED-2CEF-561E-64A52481B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85" y="-7951"/>
              <a:ext cx="1813399" cy="1906739"/>
            </a:xfrm>
            <a:prstGeom prst="rect">
              <a:avLst/>
            </a:prstGeom>
          </p:spPr>
        </p:pic>
      </p:grpSp>
      <p:pic>
        <p:nvPicPr>
          <p:cNvPr id="43" name="Track 021">
            <a:hlinkClick r:id="" action="ppaction://media"/>
            <a:extLst>
              <a:ext uri="{FF2B5EF4-FFF2-40B4-BE49-F238E27FC236}">
                <a16:creationId xmlns:a16="http://schemas.microsoft.com/office/drawing/2014/main" xmlns="" id="{3AEA1511-E9A8-1AA8-7B72-5BC36277B2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00" end="350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5681" y="1007061"/>
            <a:ext cx="731045" cy="731045"/>
          </a:xfrm>
          <a:prstGeom prst="rect">
            <a:avLst/>
          </a:prstGeom>
        </p:spPr>
      </p:pic>
      <p:pic>
        <p:nvPicPr>
          <p:cNvPr id="44" name="Track 021">
            <a:hlinkClick r:id="" action="ppaction://media"/>
            <a:extLst>
              <a:ext uri="{FF2B5EF4-FFF2-40B4-BE49-F238E27FC236}">
                <a16:creationId xmlns:a16="http://schemas.microsoft.com/office/drawing/2014/main" xmlns="" id="{D45C1099-5DB2-16C3-FD1D-81BAFD8A76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00" end="317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1723" y="767491"/>
            <a:ext cx="731045" cy="731045"/>
          </a:xfrm>
          <a:prstGeom prst="rect">
            <a:avLst/>
          </a:prstGeom>
        </p:spPr>
      </p:pic>
      <p:pic>
        <p:nvPicPr>
          <p:cNvPr id="45" name="Track 021">
            <a:hlinkClick r:id="" action="ppaction://media"/>
            <a:extLst>
              <a:ext uri="{FF2B5EF4-FFF2-40B4-BE49-F238E27FC236}">
                <a16:creationId xmlns:a16="http://schemas.microsoft.com/office/drawing/2014/main" xmlns="" id="{A00AA0B8-273C-8D9C-8C07-03C7DBA334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000" end="282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50091" y="1507426"/>
            <a:ext cx="731045" cy="731045"/>
          </a:xfrm>
          <a:prstGeom prst="rect">
            <a:avLst/>
          </a:prstGeom>
        </p:spPr>
      </p:pic>
      <p:pic>
        <p:nvPicPr>
          <p:cNvPr id="46" name="Track 021">
            <a:hlinkClick r:id="" action="ppaction://media"/>
            <a:extLst>
              <a:ext uri="{FF2B5EF4-FFF2-40B4-BE49-F238E27FC236}">
                <a16:creationId xmlns:a16="http://schemas.microsoft.com/office/drawing/2014/main" xmlns="" id="{F4F3E6D6-E9CE-4242-7284-743B6E903E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00" end="253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1723" y="2295388"/>
            <a:ext cx="731045" cy="731045"/>
          </a:xfrm>
          <a:prstGeom prst="rect">
            <a:avLst/>
          </a:prstGeom>
        </p:spPr>
      </p:pic>
      <p:pic>
        <p:nvPicPr>
          <p:cNvPr id="47" name="Track 021">
            <a:hlinkClick r:id="" action="ppaction://media"/>
            <a:extLst>
              <a:ext uri="{FF2B5EF4-FFF2-40B4-BE49-F238E27FC236}">
                <a16:creationId xmlns:a16="http://schemas.microsoft.com/office/drawing/2014/main" xmlns="" id="{316B3AAA-AA5A-1549-9BB3-005DA06B03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500" end="225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1723" y="3092240"/>
            <a:ext cx="731045" cy="731045"/>
          </a:xfrm>
          <a:prstGeom prst="rect">
            <a:avLst/>
          </a:prstGeom>
        </p:spPr>
      </p:pic>
      <p:pic>
        <p:nvPicPr>
          <p:cNvPr id="48" name="Track 021">
            <a:hlinkClick r:id="" action="ppaction://media"/>
            <a:extLst>
              <a:ext uri="{FF2B5EF4-FFF2-40B4-BE49-F238E27FC236}">
                <a16:creationId xmlns:a16="http://schemas.microsoft.com/office/drawing/2014/main" xmlns="" id="{EFB59CD8-74C8-3717-48E0-55C8A00D27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500" end="182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1723" y="3836050"/>
            <a:ext cx="731045" cy="73104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B3CE37C1-4000-F61D-2BD2-D4F18AFD2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2706" y="2516593"/>
            <a:ext cx="7900981" cy="5269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2" name="Google Shape;233;p9">
            <a:extLst>
              <a:ext uri="{FF2B5EF4-FFF2-40B4-BE49-F238E27FC236}">
                <a16:creationId xmlns:a16="http://schemas.microsoft.com/office/drawing/2014/main" xmlns="" id="{7C952F5E-890B-7289-A746-01E25797E62F}"/>
              </a:ext>
            </a:extLst>
          </p:cNvPr>
          <p:cNvSpPr txBox="1"/>
          <p:nvPr/>
        </p:nvSpPr>
        <p:spPr>
          <a:xfrm>
            <a:off x="10237491" y="2322505"/>
            <a:ext cx="619775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see?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233;p9">
            <a:extLst>
              <a:ext uri="{FF2B5EF4-FFF2-40B4-BE49-F238E27FC236}">
                <a16:creationId xmlns:a16="http://schemas.microsoft.com/office/drawing/2014/main" xmlns="" id="{E1980819-5588-3662-A3F3-8EE46EF3AD04}"/>
              </a:ext>
            </a:extLst>
          </p:cNvPr>
          <p:cNvSpPr txBox="1"/>
          <p:nvPr/>
        </p:nvSpPr>
        <p:spPr>
          <a:xfrm>
            <a:off x="10237491" y="3153461"/>
            <a:ext cx="71867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see a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ainbow.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233;p9">
            <a:extLst>
              <a:ext uri="{FF2B5EF4-FFF2-40B4-BE49-F238E27FC236}">
                <a16:creationId xmlns:a16="http://schemas.microsoft.com/office/drawing/2014/main" xmlns="" id="{E1A06859-4DEA-921E-9437-C4BCBB7EAB8F}"/>
              </a:ext>
            </a:extLst>
          </p:cNvPr>
          <p:cNvSpPr txBox="1"/>
          <p:nvPr/>
        </p:nvSpPr>
        <p:spPr>
          <a:xfrm>
            <a:off x="10237491" y="4030349"/>
            <a:ext cx="71867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ainbow in the sky.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233;p9">
            <a:extLst>
              <a:ext uri="{FF2B5EF4-FFF2-40B4-BE49-F238E27FC236}">
                <a16:creationId xmlns:a16="http://schemas.microsoft.com/office/drawing/2014/main" xmlns="" id="{5F2FE39C-5611-13AF-F9D8-7D19CCEC43BD}"/>
              </a:ext>
            </a:extLst>
          </p:cNvPr>
          <p:cNvSpPr txBox="1"/>
          <p:nvPr/>
        </p:nvSpPr>
        <p:spPr>
          <a:xfrm>
            <a:off x="10110641" y="5379941"/>
            <a:ext cx="619775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see?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233;p9">
            <a:extLst>
              <a:ext uri="{FF2B5EF4-FFF2-40B4-BE49-F238E27FC236}">
                <a16:creationId xmlns:a16="http://schemas.microsoft.com/office/drawing/2014/main" xmlns="" id="{DACAFEEE-4169-729B-BCF0-CEF9312AB850}"/>
              </a:ext>
            </a:extLst>
          </p:cNvPr>
          <p:cNvSpPr txBox="1"/>
          <p:nvPr/>
        </p:nvSpPr>
        <p:spPr>
          <a:xfrm>
            <a:off x="10110641" y="6210897"/>
            <a:ext cx="71867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see a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iver.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233;p9">
            <a:extLst>
              <a:ext uri="{FF2B5EF4-FFF2-40B4-BE49-F238E27FC236}">
                <a16:creationId xmlns:a16="http://schemas.microsoft.com/office/drawing/2014/main" xmlns="" id="{909622DB-E9EF-AFDA-0B9B-40A8E7FB7002}"/>
              </a:ext>
            </a:extLst>
          </p:cNvPr>
          <p:cNvSpPr txBox="1"/>
          <p:nvPr/>
        </p:nvSpPr>
        <p:spPr>
          <a:xfrm>
            <a:off x="10110641" y="7087785"/>
            <a:ext cx="71867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iver near the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oad</a:t>
            </a: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9" name="Track 021">
            <a:hlinkClick r:id="" action="ppaction://media"/>
            <a:extLst>
              <a:ext uri="{FF2B5EF4-FFF2-40B4-BE49-F238E27FC236}">
                <a16:creationId xmlns:a16="http://schemas.microsoft.com/office/drawing/2014/main" xmlns="" id="{C293361C-B4DD-96B5-74DC-D5A23A0F01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5363.8437"/>
                </p14:media>
              </p:ext>
            </p:extLst>
          </p:nvPr>
        </p:nvPicPr>
        <p:blipFill>
          <a:blip r:embed="rId9">
            <a:clrChange>
              <a:clrFrom>
                <a:srgbClr val="F7FBFE"/>
              </a:clrFrom>
              <a:clrTo>
                <a:srgbClr val="F7FB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/>
          <a:stretch/>
        </p:blipFill>
        <p:spPr>
          <a:xfrm flipH="1">
            <a:off x="7511486" y="7881837"/>
            <a:ext cx="2415781" cy="2415781"/>
          </a:xfrm>
          <a:prstGeom prst="rect">
            <a:avLst/>
          </a:prstGeom>
        </p:spPr>
      </p:pic>
      <p:sp>
        <p:nvSpPr>
          <p:cNvPr id="3" name="Rectangle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182DAE5-2303-C64B-BCC1-F9849D7BA1D2}"/>
              </a:ext>
            </a:extLst>
          </p:cNvPr>
          <p:cNvSpPr/>
          <p:nvPr/>
        </p:nvSpPr>
        <p:spPr>
          <a:xfrm>
            <a:off x="914400" y="9182100"/>
            <a:ext cx="12192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Turn  1</a:t>
            </a:r>
          </a:p>
        </p:txBody>
      </p:sp>
      <p:sp>
        <p:nvSpPr>
          <p:cNvPr id="4" name="Rectangle 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011D0FD-132B-7631-8637-5D10F1850204}"/>
              </a:ext>
            </a:extLst>
          </p:cNvPr>
          <p:cNvSpPr/>
          <p:nvPr/>
        </p:nvSpPr>
        <p:spPr>
          <a:xfrm>
            <a:off x="2438400" y="9182100"/>
            <a:ext cx="12192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Turn 2</a:t>
            </a:r>
          </a:p>
        </p:txBody>
      </p:sp>
      <p:sp>
        <p:nvSpPr>
          <p:cNvPr id="5" name="Rectangle 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259BC27-D37E-A37F-27ED-066FCFEDECE3}"/>
              </a:ext>
            </a:extLst>
          </p:cNvPr>
          <p:cNvSpPr/>
          <p:nvPr/>
        </p:nvSpPr>
        <p:spPr>
          <a:xfrm>
            <a:off x="3886200" y="9198964"/>
            <a:ext cx="12192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Turn 3</a:t>
            </a:r>
          </a:p>
        </p:txBody>
      </p:sp>
      <p:sp>
        <p:nvSpPr>
          <p:cNvPr id="9" name="Arrow: Right 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4D6AA09-AE22-D97B-999D-4E575ABC7E97}"/>
              </a:ext>
            </a:extLst>
          </p:cNvPr>
          <p:cNvSpPr/>
          <p:nvPr/>
        </p:nvSpPr>
        <p:spPr>
          <a:xfrm>
            <a:off x="15392400" y="9029700"/>
            <a:ext cx="1524000" cy="990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0182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95918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13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2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27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34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0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41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7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48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00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xmlns="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D0884D-1FEA-2D8B-65C0-4BBAC266B788}"/>
              </a:ext>
            </a:extLst>
          </p:cNvPr>
          <p:cNvSpPr txBox="1"/>
          <p:nvPr/>
        </p:nvSpPr>
        <p:spPr>
          <a:xfrm>
            <a:off x="1752600" y="1409700"/>
            <a:ext cx="12801600" cy="5355312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Fun 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corner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solidFill>
                  <a:schemeClr val="bg1"/>
                </a:solidFill>
                <a:latin typeface="Congenial Black" panose="02000503040000020004" pitchFamily="2" charset="0"/>
              </a:rPr>
              <a:t>and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 wrap-up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70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re and Tortoise Race Story | Moral Stories For adult - YouTube">
            <a:extLst>
              <a:ext uri="{FF2B5EF4-FFF2-40B4-BE49-F238E27FC236}">
                <a16:creationId xmlns:a16="http://schemas.microsoft.com/office/drawing/2014/main" xmlns="" id="{D133E422-8B48-B0F9-0745-C41777D57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0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FAD1C6-53BC-9F1D-395E-54C519A6F9E0}"/>
              </a:ext>
            </a:extLst>
          </p:cNvPr>
          <p:cNvSpPr txBox="1"/>
          <p:nvPr/>
        </p:nvSpPr>
        <p:spPr>
          <a:xfrm>
            <a:off x="2209800" y="190500"/>
            <a:ext cx="1485718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u="sng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Times New Roman" panose="02020603050405020304" pitchFamily="18" charset="0"/>
              </a:rPr>
              <a:t>Game</a:t>
            </a:r>
          </a:p>
          <a:p>
            <a:pPr algn="ctr"/>
            <a:r>
              <a:rPr lang="en-US" sz="7200" b="1" dirty="0">
                <a:solidFill>
                  <a:schemeClr val="tx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FF00"/>
                </a:solidFill>
                <a:effectLst/>
                <a:latin typeface="Congenial Black" panose="02000503040000020004" pitchFamily="2" charset="0"/>
                <a:ea typeface="Times New Roman" panose="02020603050405020304" pitchFamily="18" charset="0"/>
              </a:rPr>
              <a:t>NOUGHTS AND CROSSES </a:t>
            </a:r>
            <a:endParaRPr lang="en-US" sz="9600" dirty="0">
              <a:solidFill>
                <a:srgbClr val="FFFF00"/>
              </a:solidFill>
              <a:latin typeface="Congenial Black" panose="02000503040000020004" pitchFamily="2" charset="0"/>
            </a:endParaRP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008D70EA-1FD9-1910-A4AB-89D7234C4190}"/>
              </a:ext>
            </a:extLst>
          </p:cNvPr>
          <p:cNvSpPr/>
          <p:nvPr/>
        </p:nvSpPr>
        <p:spPr>
          <a:xfrm>
            <a:off x="1219200" y="8572500"/>
            <a:ext cx="41148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effectLst/>
                <a:latin typeface="Congenial Black" panose="02000503040000020004" pitchFamily="2" charset="0"/>
                <a:ea typeface="Times New Roman" panose="02020603050405020304" pitchFamily="18" charset="0"/>
              </a:rPr>
              <a:t>Let’s play</a:t>
            </a:r>
            <a:r>
              <a:rPr lang="en-US" sz="5400" b="1" dirty="0">
                <a:ln/>
                <a:latin typeface="Congenial Black" panose="02000503040000020004" pitchFamily="2" charset="0"/>
                <a:ea typeface="Times New Roman" panose="02020603050405020304" pitchFamily="18" charset="0"/>
              </a:rPr>
              <a:t>!</a:t>
            </a:r>
            <a:endParaRPr lang="en-US" sz="5400" b="1" cap="none" spc="0" dirty="0">
              <a:ln/>
              <a:effectLst/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73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landscape background 1436269 Vector Art at Vecteezy">
            <a:extLst>
              <a:ext uri="{FF2B5EF4-FFF2-40B4-BE49-F238E27FC236}">
                <a16:creationId xmlns:a16="http://schemas.microsoft.com/office/drawing/2014/main" xmlns="" id="{92754B90-B35B-D17D-4528-1D006DFE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5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ree log Clipart | FreeImages">
            <a:extLst>
              <a:ext uri="{FF2B5EF4-FFF2-40B4-BE49-F238E27FC236}">
                <a16:creationId xmlns:a16="http://schemas.microsoft.com/office/drawing/2014/main" xmlns="" id="{E9697C87-89DF-90FA-3E68-46A9ED8F1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15"/>
          <a:stretch/>
        </p:blipFill>
        <p:spPr bwMode="auto">
          <a:xfrm>
            <a:off x="137115" y="4414405"/>
            <a:ext cx="3021244" cy="49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log Clipart | FreeImages">
            <a:extLst>
              <a:ext uri="{FF2B5EF4-FFF2-40B4-BE49-F238E27FC236}">
                <a16:creationId xmlns:a16="http://schemas.microsoft.com/office/drawing/2014/main" xmlns="" id="{7FA7B5BC-B42E-938F-2A95-34E0F31D1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15"/>
          <a:stretch/>
        </p:blipFill>
        <p:spPr bwMode="auto">
          <a:xfrm>
            <a:off x="15243938" y="4504303"/>
            <a:ext cx="3021244" cy="49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5C02163F-7108-55E1-CAF9-D794F2B5B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039407"/>
              </p:ext>
            </p:extLst>
          </p:nvPr>
        </p:nvGraphicFramePr>
        <p:xfrm>
          <a:off x="3488861" y="1293209"/>
          <a:ext cx="10896600" cy="7896942"/>
        </p:xfrm>
        <a:graphic>
          <a:graphicData uri="http://schemas.openxmlformats.org/drawingml/2006/table">
            <a:tbl>
              <a:tblPr firstRow="1" bandRow="1">
                <a:solidFill>
                  <a:schemeClr val="tx2">
                    <a:lumMod val="40000"/>
                    <a:lumOff val="60000"/>
                  </a:schemeClr>
                </a:solidFill>
                <a:tableStyleId>{5940675A-B579-460E-94D1-54222C63F5DA}</a:tableStyleId>
              </a:tblPr>
              <a:tblGrid>
                <a:gridCol w="3632200">
                  <a:extLst>
                    <a:ext uri="{9D8B030D-6E8A-4147-A177-3AD203B41FA5}">
                      <a16:colId xmlns:a16="http://schemas.microsoft.com/office/drawing/2014/main" xmlns="" val="2972414949"/>
                    </a:ext>
                  </a:extLst>
                </a:gridCol>
                <a:gridCol w="3632200">
                  <a:extLst>
                    <a:ext uri="{9D8B030D-6E8A-4147-A177-3AD203B41FA5}">
                      <a16:colId xmlns:a16="http://schemas.microsoft.com/office/drawing/2014/main" xmlns="" val="2183477723"/>
                    </a:ext>
                  </a:extLst>
                </a:gridCol>
                <a:gridCol w="3632200">
                  <a:extLst>
                    <a:ext uri="{9D8B030D-6E8A-4147-A177-3AD203B41FA5}">
                      <a16:colId xmlns:a16="http://schemas.microsoft.com/office/drawing/2014/main" xmlns="" val="2022096201"/>
                    </a:ext>
                  </a:extLst>
                </a:gridCol>
              </a:tblGrid>
              <a:tr h="2632314">
                <a:tc>
                  <a:txBody>
                    <a:bodyPr/>
                    <a:lstStyle/>
                    <a:p>
                      <a:endParaRPr lang="en-US" b="1">
                        <a:latin typeface="Congenial Black" panose="02000503040000020004" pitchFamily="2" charset="0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5759240"/>
                  </a:ext>
                </a:extLst>
              </a:tr>
              <a:tr h="2632314">
                <a:tc>
                  <a:txBody>
                    <a:bodyPr/>
                    <a:lstStyle/>
                    <a:p>
                      <a:endParaRPr lang="en-US" b="1">
                        <a:latin typeface="Congenial Black" panose="02000503040000020004" pitchFamily="2" charset="0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6159151"/>
                  </a:ext>
                </a:extLst>
              </a:tr>
              <a:tr h="2632314">
                <a:tc>
                  <a:txBody>
                    <a:bodyPr/>
                    <a:lstStyle/>
                    <a:p>
                      <a:endParaRPr lang="en-US" b="1" dirty="0">
                        <a:latin typeface="Congenial Black" panose="02000503040000020004" pitchFamily="2" charset="0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355530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7D12967-6F50-1085-A5E2-6A4311FED898}"/>
              </a:ext>
            </a:extLst>
          </p:cNvPr>
          <p:cNvSpPr/>
          <p:nvPr/>
        </p:nvSpPr>
        <p:spPr>
          <a:xfrm>
            <a:off x="6075826" y="2243653"/>
            <a:ext cx="748412" cy="122614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ysClr val="windowText" lastClr="000000"/>
              </a:solidFill>
            </a:endParaRPr>
          </a:p>
          <a:p>
            <a:pPr algn="ctr"/>
            <a:endParaRPr lang="en-NZ" dirty="0">
              <a:solidFill>
                <a:sysClr val="windowText" lastClr="000000"/>
              </a:solidFill>
            </a:endParaRPr>
          </a:p>
          <a:p>
            <a:pPr algn="ctr"/>
            <a:endParaRPr lang="en-NZ" dirty="0">
              <a:solidFill>
                <a:sysClr val="windowText" lastClr="000000"/>
              </a:solidFill>
            </a:endParaRPr>
          </a:p>
          <a:p>
            <a:pPr algn="ctr"/>
            <a:endParaRPr lang="en-NZ" dirty="0">
              <a:solidFill>
                <a:sysClr val="windowText" lastClr="000000"/>
              </a:solidFill>
            </a:endParaRPr>
          </a:p>
          <a:p>
            <a:pPr algn="ctr"/>
            <a:endParaRPr lang="en-NZ" dirty="0">
              <a:solidFill>
                <a:sysClr val="windowText" lastClr="0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67FD7B9-F84B-93D3-1B61-05493A5DAAC9}"/>
              </a:ext>
            </a:extLst>
          </p:cNvPr>
          <p:cNvSpPr txBox="1"/>
          <p:nvPr/>
        </p:nvSpPr>
        <p:spPr>
          <a:xfrm>
            <a:off x="8269326" y="1940781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BF0FED5-35F7-875C-09D1-020A6D28D0DA}"/>
              </a:ext>
            </a:extLst>
          </p:cNvPr>
          <p:cNvSpPr txBox="1"/>
          <p:nvPr/>
        </p:nvSpPr>
        <p:spPr>
          <a:xfrm>
            <a:off x="11804883" y="200331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C7C8ECC-0507-3390-5F66-78C698B07A69}"/>
              </a:ext>
            </a:extLst>
          </p:cNvPr>
          <p:cNvSpPr txBox="1"/>
          <p:nvPr/>
        </p:nvSpPr>
        <p:spPr>
          <a:xfrm>
            <a:off x="4622131" y="1972557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93A0877-0AA2-6FDE-9C83-9BDDACBCA944}"/>
              </a:ext>
            </a:extLst>
          </p:cNvPr>
          <p:cNvSpPr txBox="1"/>
          <p:nvPr/>
        </p:nvSpPr>
        <p:spPr>
          <a:xfrm>
            <a:off x="4628336" y="2008419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371E59E-A5A4-2BAD-E2AF-9B4C7F71E97E}"/>
              </a:ext>
            </a:extLst>
          </p:cNvPr>
          <p:cNvSpPr/>
          <p:nvPr/>
        </p:nvSpPr>
        <p:spPr>
          <a:xfrm>
            <a:off x="3698467" y="1918554"/>
            <a:ext cx="1129369" cy="188568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B8E9B08-D564-9542-21B1-FB887B8717DF}"/>
              </a:ext>
            </a:extLst>
          </p:cNvPr>
          <p:cNvSpPr txBox="1"/>
          <p:nvPr/>
        </p:nvSpPr>
        <p:spPr>
          <a:xfrm>
            <a:off x="8269326" y="1979736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894DB180-6B81-A2C6-DA11-C4BC72AD5495}"/>
              </a:ext>
            </a:extLst>
          </p:cNvPr>
          <p:cNvSpPr/>
          <p:nvPr/>
        </p:nvSpPr>
        <p:spPr>
          <a:xfrm>
            <a:off x="7346784" y="1232103"/>
            <a:ext cx="1066800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B52B197-EED2-1161-9B06-48150BB137C3}"/>
              </a:ext>
            </a:extLst>
          </p:cNvPr>
          <p:cNvSpPr txBox="1"/>
          <p:nvPr/>
        </p:nvSpPr>
        <p:spPr>
          <a:xfrm>
            <a:off x="11821804" y="1940781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F0EDB6D-58CC-2981-152E-53AB55FFC5CF}"/>
              </a:ext>
            </a:extLst>
          </p:cNvPr>
          <p:cNvSpPr/>
          <p:nvPr/>
        </p:nvSpPr>
        <p:spPr>
          <a:xfrm>
            <a:off x="10917614" y="1470871"/>
            <a:ext cx="1232762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39D64FF-E748-E4A5-728C-3C98096684DE}"/>
              </a:ext>
            </a:extLst>
          </p:cNvPr>
          <p:cNvSpPr/>
          <p:nvPr/>
        </p:nvSpPr>
        <p:spPr>
          <a:xfrm>
            <a:off x="9619553" y="1293209"/>
            <a:ext cx="857200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ED787E9-16A0-BA6F-3A64-2412EF21D046}"/>
              </a:ext>
            </a:extLst>
          </p:cNvPr>
          <p:cNvSpPr/>
          <p:nvPr/>
        </p:nvSpPr>
        <p:spPr>
          <a:xfrm>
            <a:off x="12995701" y="1413629"/>
            <a:ext cx="1066800" cy="2355796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D05DCA16-9D65-9EA5-37C3-B85002E6C46E}"/>
              </a:ext>
            </a:extLst>
          </p:cNvPr>
          <p:cNvSpPr/>
          <p:nvPr/>
        </p:nvSpPr>
        <p:spPr>
          <a:xfrm>
            <a:off x="5877089" y="1687435"/>
            <a:ext cx="1139852" cy="2141276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A67FFD8-C70C-D4C2-AB36-0A004074F375}"/>
              </a:ext>
            </a:extLst>
          </p:cNvPr>
          <p:cNvSpPr txBox="1"/>
          <p:nvPr/>
        </p:nvSpPr>
        <p:spPr>
          <a:xfrm>
            <a:off x="8276887" y="4407768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6DECE0B-97E9-8F21-2696-170AC85362B2}"/>
              </a:ext>
            </a:extLst>
          </p:cNvPr>
          <p:cNvSpPr txBox="1"/>
          <p:nvPr/>
        </p:nvSpPr>
        <p:spPr>
          <a:xfrm>
            <a:off x="11825661" y="4470188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FBA305F-E2C0-6A85-23B4-9BDE920B09B8}"/>
              </a:ext>
            </a:extLst>
          </p:cNvPr>
          <p:cNvSpPr txBox="1"/>
          <p:nvPr/>
        </p:nvSpPr>
        <p:spPr>
          <a:xfrm>
            <a:off x="4630856" y="450052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82D29E14-DDDC-4D84-9F33-3C12AC29A7AA}"/>
              </a:ext>
            </a:extLst>
          </p:cNvPr>
          <p:cNvSpPr txBox="1"/>
          <p:nvPr/>
        </p:nvSpPr>
        <p:spPr>
          <a:xfrm>
            <a:off x="4653908" y="450052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9B1466EA-C0B6-A421-F9F3-262EBCA7426A}"/>
              </a:ext>
            </a:extLst>
          </p:cNvPr>
          <p:cNvSpPr/>
          <p:nvPr/>
        </p:nvSpPr>
        <p:spPr>
          <a:xfrm>
            <a:off x="3670128" y="4403077"/>
            <a:ext cx="1012216" cy="197688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4C11337-6C33-C3DC-7568-FE7768D7F6CF}"/>
              </a:ext>
            </a:extLst>
          </p:cNvPr>
          <p:cNvSpPr txBox="1"/>
          <p:nvPr/>
        </p:nvSpPr>
        <p:spPr>
          <a:xfrm>
            <a:off x="8309498" y="4429626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1E9869EF-B007-CBEA-2811-20CD682C1999}"/>
              </a:ext>
            </a:extLst>
          </p:cNvPr>
          <p:cNvSpPr/>
          <p:nvPr/>
        </p:nvSpPr>
        <p:spPr>
          <a:xfrm>
            <a:off x="7383078" y="4333157"/>
            <a:ext cx="964060" cy="2153279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21ACA7F-63C3-ED53-E274-F7B95FCF036E}"/>
              </a:ext>
            </a:extLst>
          </p:cNvPr>
          <p:cNvSpPr txBox="1"/>
          <p:nvPr/>
        </p:nvSpPr>
        <p:spPr>
          <a:xfrm>
            <a:off x="11830760" y="4451865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9470E69C-183F-2668-075A-E18D60F2DB15}"/>
              </a:ext>
            </a:extLst>
          </p:cNvPr>
          <p:cNvSpPr/>
          <p:nvPr/>
        </p:nvSpPr>
        <p:spPr>
          <a:xfrm>
            <a:off x="10847569" y="4287850"/>
            <a:ext cx="1085729" cy="225376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BAC0A6BA-7082-DFAA-63EB-384D63515638}"/>
              </a:ext>
            </a:extLst>
          </p:cNvPr>
          <p:cNvSpPr/>
          <p:nvPr/>
        </p:nvSpPr>
        <p:spPr>
          <a:xfrm>
            <a:off x="9603355" y="4451864"/>
            <a:ext cx="947023" cy="2073651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CC561F97-2810-A289-250F-F8D59B5A7B55}"/>
              </a:ext>
            </a:extLst>
          </p:cNvPr>
          <p:cNvSpPr/>
          <p:nvPr/>
        </p:nvSpPr>
        <p:spPr>
          <a:xfrm>
            <a:off x="12989393" y="4146741"/>
            <a:ext cx="1262788" cy="2339695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1BCC49B4-BA15-1E06-203E-4D14F742D8A6}"/>
              </a:ext>
            </a:extLst>
          </p:cNvPr>
          <p:cNvSpPr/>
          <p:nvPr/>
        </p:nvSpPr>
        <p:spPr>
          <a:xfrm>
            <a:off x="5971940" y="4464567"/>
            <a:ext cx="958439" cy="197688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B5896852-60C5-25A7-A7BC-85FEFED23BA7}"/>
              </a:ext>
            </a:extLst>
          </p:cNvPr>
          <p:cNvSpPr txBox="1"/>
          <p:nvPr/>
        </p:nvSpPr>
        <p:spPr>
          <a:xfrm>
            <a:off x="8340567" y="709963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5F67118-D6CA-1D87-0CE6-E6DFB64A5C65}"/>
              </a:ext>
            </a:extLst>
          </p:cNvPr>
          <p:cNvSpPr txBox="1"/>
          <p:nvPr/>
        </p:nvSpPr>
        <p:spPr>
          <a:xfrm>
            <a:off x="11831426" y="7186717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085D9022-73B6-2B32-C7B3-90A8A76D8247}"/>
              </a:ext>
            </a:extLst>
          </p:cNvPr>
          <p:cNvSpPr txBox="1"/>
          <p:nvPr/>
        </p:nvSpPr>
        <p:spPr>
          <a:xfrm>
            <a:off x="4608068" y="720202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E8363AD-18E4-4466-B4C3-AE703F655A46}"/>
              </a:ext>
            </a:extLst>
          </p:cNvPr>
          <p:cNvSpPr txBox="1"/>
          <p:nvPr/>
        </p:nvSpPr>
        <p:spPr>
          <a:xfrm>
            <a:off x="4570194" y="7099088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D222276E-956C-89E1-F001-95E63D701930}"/>
              </a:ext>
            </a:extLst>
          </p:cNvPr>
          <p:cNvSpPr/>
          <p:nvPr/>
        </p:nvSpPr>
        <p:spPr>
          <a:xfrm>
            <a:off x="3681340" y="6612640"/>
            <a:ext cx="1262788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8CC06AE0-F7B6-C944-6CE0-CF06BC2560E8}"/>
              </a:ext>
            </a:extLst>
          </p:cNvPr>
          <p:cNvSpPr txBox="1"/>
          <p:nvPr/>
        </p:nvSpPr>
        <p:spPr>
          <a:xfrm>
            <a:off x="8387896" y="7007075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055F5125-849C-F8CB-E7A4-1CAB3F873345}"/>
              </a:ext>
            </a:extLst>
          </p:cNvPr>
          <p:cNvSpPr/>
          <p:nvPr/>
        </p:nvSpPr>
        <p:spPr>
          <a:xfrm>
            <a:off x="7259672" y="6675551"/>
            <a:ext cx="1333001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94817F68-DAB9-FB0E-8CD0-AB6B1A60C7B5}"/>
              </a:ext>
            </a:extLst>
          </p:cNvPr>
          <p:cNvSpPr txBox="1"/>
          <p:nvPr/>
        </p:nvSpPr>
        <p:spPr>
          <a:xfrm>
            <a:off x="11838466" y="7036313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3FF7C8BD-8D36-2351-3D25-020E9380FEC9}"/>
              </a:ext>
            </a:extLst>
          </p:cNvPr>
          <p:cNvSpPr/>
          <p:nvPr/>
        </p:nvSpPr>
        <p:spPr>
          <a:xfrm>
            <a:off x="10994503" y="6541618"/>
            <a:ext cx="1066800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C4D63AC9-6572-0637-81A6-C80ADF4F597E}"/>
              </a:ext>
            </a:extLst>
          </p:cNvPr>
          <p:cNvSpPr/>
          <p:nvPr/>
        </p:nvSpPr>
        <p:spPr>
          <a:xfrm>
            <a:off x="9606938" y="6618071"/>
            <a:ext cx="1066800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5B76CB7D-9D5D-2AB4-CC82-171F22AF2606}"/>
              </a:ext>
            </a:extLst>
          </p:cNvPr>
          <p:cNvSpPr/>
          <p:nvPr/>
        </p:nvSpPr>
        <p:spPr>
          <a:xfrm>
            <a:off x="12968836" y="6488439"/>
            <a:ext cx="1206273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073E24DE-508A-83B9-7DC3-AC698E661B29}"/>
              </a:ext>
            </a:extLst>
          </p:cNvPr>
          <p:cNvSpPr/>
          <p:nvPr/>
        </p:nvSpPr>
        <p:spPr>
          <a:xfrm>
            <a:off x="5749602" y="6736657"/>
            <a:ext cx="1211604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2" name="Circle: Hollow 71">
            <a:extLst>
              <a:ext uri="{FF2B5EF4-FFF2-40B4-BE49-F238E27FC236}">
                <a16:creationId xmlns:a16="http://schemas.microsoft.com/office/drawing/2014/main" xmlns="" id="{BE780359-1506-6739-3DF0-32F4C4A4763F}"/>
              </a:ext>
            </a:extLst>
          </p:cNvPr>
          <p:cNvSpPr/>
          <p:nvPr/>
        </p:nvSpPr>
        <p:spPr>
          <a:xfrm>
            <a:off x="1046402" y="6251036"/>
            <a:ext cx="966514" cy="990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AF7C1E8-6A5D-7A36-AC9F-0156088004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056" r="90556">
                        <a14:foregroundMark x1="8333" y1="52222" x2="8333" y2="52222"/>
                        <a14:foregroundMark x1="8889" y1="47500" x2="8889" y2="47500"/>
                        <a14:foregroundMark x1="21667" y1="49167" x2="21667" y2="49167"/>
                        <a14:foregroundMark x1="20000" y1="46389" x2="19167" y2="55000"/>
                        <a14:foregroundMark x1="90556" y1="59167" x2="90556" y2="59167"/>
                        <a14:foregroundMark x1="43056" y1="66111" x2="43056" y2="66111"/>
                        <a14:foregroundMark x1="41389" y1="68333" x2="45278" y2="6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91961" y="2587043"/>
            <a:ext cx="2371058" cy="2371058"/>
          </a:xfrm>
          <a:prstGeom prst="flowChartConnector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3" name="Multiplication Sign 72">
            <a:extLst>
              <a:ext uri="{FF2B5EF4-FFF2-40B4-BE49-F238E27FC236}">
                <a16:creationId xmlns:a16="http://schemas.microsoft.com/office/drawing/2014/main" xmlns="" id="{CE1A4CCB-1BDF-29D7-8CE4-BAA4E674929B}"/>
              </a:ext>
            </a:extLst>
          </p:cNvPr>
          <p:cNvSpPr/>
          <p:nvPr/>
        </p:nvSpPr>
        <p:spPr>
          <a:xfrm>
            <a:off x="15967551" y="5993707"/>
            <a:ext cx="1524000" cy="14859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0C9C330F-7747-2F97-C02B-FBB84430F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98421" y="2480227"/>
            <a:ext cx="2346711" cy="2449966"/>
          </a:xfrm>
          <a:prstGeom prst="flowChartConnector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>
            <a:hlinkClick r:id="rId9" action="ppaction://hlinksldjump"/>
            <a:extLst>
              <a:ext uri="{FF2B5EF4-FFF2-40B4-BE49-F238E27FC236}">
                <a16:creationId xmlns:a16="http://schemas.microsoft.com/office/drawing/2014/main" xmlns="" id="{B16C6534-FD14-6425-A1E6-82556D46A6C3}"/>
              </a:ext>
            </a:extLst>
          </p:cNvPr>
          <p:cNvSpPr/>
          <p:nvPr/>
        </p:nvSpPr>
        <p:spPr>
          <a:xfrm>
            <a:off x="4814959" y="2111865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Rectangle 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140F465-E370-2910-0C05-39880FE8BEAD}"/>
              </a:ext>
            </a:extLst>
          </p:cNvPr>
          <p:cNvSpPr/>
          <p:nvPr/>
        </p:nvSpPr>
        <p:spPr>
          <a:xfrm>
            <a:off x="8430505" y="1897030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7" name="Rectangle 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1F1FADC-8D06-E17B-E0C7-4820FCBCCAA6}"/>
              </a:ext>
            </a:extLst>
          </p:cNvPr>
          <p:cNvSpPr/>
          <p:nvPr/>
        </p:nvSpPr>
        <p:spPr>
          <a:xfrm>
            <a:off x="11956981" y="2043250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" name="Rectangle 7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6AD29B2-2AAB-1647-07F4-5F552EEAC510}"/>
              </a:ext>
            </a:extLst>
          </p:cNvPr>
          <p:cNvSpPr/>
          <p:nvPr/>
        </p:nvSpPr>
        <p:spPr>
          <a:xfrm>
            <a:off x="4756274" y="4515909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" name="Rectangle 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AB54CF8-D1D8-0594-2E7D-503CC8A95276}"/>
              </a:ext>
            </a:extLst>
          </p:cNvPr>
          <p:cNvSpPr/>
          <p:nvPr/>
        </p:nvSpPr>
        <p:spPr>
          <a:xfrm>
            <a:off x="8489475" y="4543578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0" name="Rectangle 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B154AC5-4A86-1026-F6B8-D0C8998FF859}"/>
              </a:ext>
            </a:extLst>
          </p:cNvPr>
          <p:cNvSpPr/>
          <p:nvPr/>
        </p:nvSpPr>
        <p:spPr>
          <a:xfrm>
            <a:off x="12016219" y="4500033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1" name="Rectangle 10">
            <a:hlinkClick r:id="rId15" action="ppaction://hlinksldjump"/>
            <a:extLst>
              <a:ext uri="{FF2B5EF4-FFF2-40B4-BE49-F238E27FC236}">
                <a16:creationId xmlns:a16="http://schemas.microsoft.com/office/drawing/2014/main" xmlns="" id="{15F21913-02FB-6909-6E97-D801C2F48B7E}"/>
              </a:ext>
            </a:extLst>
          </p:cNvPr>
          <p:cNvSpPr/>
          <p:nvPr/>
        </p:nvSpPr>
        <p:spPr>
          <a:xfrm>
            <a:off x="4744658" y="6921896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12" name="Rectangle 1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DC19CBA-6F26-C18D-3488-3756FD55D267}"/>
              </a:ext>
            </a:extLst>
          </p:cNvPr>
          <p:cNvSpPr/>
          <p:nvPr/>
        </p:nvSpPr>
        <p:spPr>
          <a:xfrm>
            <a:off x="8577192" y="6874755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3" name="Rectangle 1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F1B64689-74D9-C8D2-1354-EABEA7649218}"/>
              </a:ext>
            </a:extLst>
          </p:cNvPr>
          <p:cNvSpPr/>
          <p:nvPr/>
        </p:nvSpPr>
        <p:spPr>
          <a:xfrm>
            <a:off x="12061303" y="6921896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14" name="Rectangle: Rounded Corners 13">
            <a:hlinkClick r:id="" action="ppaction://noaction"/>
            <a:extLst>
              <a:ext uri="{FF2B5EF4-FFF2-40B4-BE49-F238E27FC236}">
                <a16:creationId xmlns:a16="http://schemas.microsoft.com/office/drawing/2014/main" xmlns="" id="{0293B693-48F9-D201-8C29-D8F12104F028}"/>
              </a:ext>
            </a:extLst>
          </p:cNvPr>
          <p:cNvSpPr/>
          <p:nvPr/>
        </p:nvSpPr>
        <p:spPr>
          <a:xfrm>
            <a:off x="7108361" y="9304103"/>
            <a:ext cx="3657600" cy="103574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ngenial Black" panose="02000503040000020004" pitchFamily="2" charset="0"/>
              </a:rPr>
              <a:t>Winner</a:t>
            </a:r>
          </a:p>
        </p:txBody>
      </p:sp>
    </p:spTree>
    <p:extLst>
      <p:ext uri="{BB962C8B-B14F-4D97-AF65-F5344CB8AC3E}">
        <p14:creationId xmlns:p14="http://schemas.microsoft.com/office/powerpoint/2010/main" val="5440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1" grpId="0"/>
      <p:bldP spid="41" grpId="1"/>
      <p:bldP spid="43" grpId="0"/>
      <p:bldP spid="43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5" grpId="0"/>
      <p:bldP spid="55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5" grpId="0"/>
      <p:bldP spid="65" grpId="1"/>
      <p:bldP spid="67" grpId="0"/>
      <p:bldP spid="67" grpId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DD8B175-9EFA-C68F-9F84-10795A7E10C7}"/>
              </a:ext>
            </a:extLst>
          </p:cNvPr>
          <p:cNvSpPr/>
          <p:nvPr/>
        </p:nvSpPr>
        <p:spPr>
          <a:xfrm>
            <a:off x="914400" y="9144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5800" y="3607223"/>
            <a:ext cx="7439025" cy="5275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DD4738E-5CE5-E0E8-8482-F81C0808EB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479"/>
          <a:stretch/>
        </p:blipFill>
        <p:spPr>
          <a:xfrm rot="21430325">
            <a:off x="6696473" y="4459933"/>
            <a:ext cx="3352800" cy="2801793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Comic Sans MS" panose="030F0702030302020204" pitchFamily="66" charset="0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FE6C2068-CD4D-9221-A89E-51DB075D6C02}"/>
              </a:ext>
            </a:extLst>
          </p:cNvPr>
          <p:cNvSpPr/>
          <p:nvPr/>
        </p:nvSpPr>
        <p:spPr>
          <a:xfrm>
            <a:off x="9372600" y="1848715"/>
            <a:ext cx="743902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Comic Sans MS" panose="030F0702030302020204" pitchFamily="66" charset="0"/>
              </a:rPr>
              <a:t>I can see a ______.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1CB2428-1F6C-5E83-2CB6-B43732E97534}"/>
              </a:ext>
            </a:extLst>
          </p:cNvPr>
          <p:cNvSpPr txBox="1"/>
          <p:nvPr/>
        </p:nvSpPr>
        <p:spPr>
          <a:xfrm>
            <a:off x="13440170" y="2156370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ainbow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Action Button: Go Back or Previous 1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86CF82D2-A8C4-19A2-E022-21979DDE28C5}"/>
              </a:ext>
            </a:extLst>
          </p:cNvPr>
          <p:cNvSpPr/>
          <p:nvPr/>
        </p:nvSpPr>
        <p:spPr>
          <a:xfrm>
            <a:off x="14782800" y="8130630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DD8B175-9EFA-C68F-9F84-10795A7E10C7}"/>
              </a:ext>
            </a:extLst>
          </p:cNvPr>
          <p:cNvSpPr/>
          <p:nvPr/>
        </p:nvSpPr>
        <p:spPr>
          <a:xfrm>
            <a:off x="1066800" y="10287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87CBF1E4-2FE8-3C52-19B1-B3FAFFF207A8}"/>
              </a:ext>
            </a:extLst>
          </p:cNvPr>
          <p:cNvSpPr/>
          <p:nvPr/>
        </p:nvSpPr>
        <p:spPr>
          <a:xfrm>
            <a:off x="1810536" y="1387546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FE6C2068-CD4D-9221-A89E-51DB075D6C02}"/>
              </a:ext>
            </a:extLst>
          </p:cNvPr>
          <p:cNvSpPr/>
          <p:nvPr/>
        </p:nvSpPr>
        <p:spPr>
          <a:xfrm>
            <a:off x="10210800" y="1474823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85CB14-187E-36D2-BAAB-F4C6EDC0C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735"/>
          <a:stretch/>
        </p:blipFill>
        <p:spPr>
          <a:xfrm>
            <a:off x="5791201" y="3614664"/>
            <a:ext cx="5029200" cy="37386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D97271-8616-19F8-29B5-13B6F917167E}"/>
              </a:ext>
            </a:extLst>
          </p:cNvPr>
          <p:cNvSpPr txBox="1"/>
          <p:nvPr/>
        </p:nvSpPr>
        <p:spPr>
          <a:xfrm>
            <a:off x="13875179" y="1813258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iver  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5CE4643E-98E8-9651-A3D8-860C5DA7E4DD}"/>
              </a:ext>
            </a:extLst>
          </p:cNvPr>
          <p:cNvSpPr/>
          <p:nvPr/>
        </p:nvSpPr>
        <p:spPr>
          <a:xfrm>
            <a:off x="15011400" y="8365385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5877" y="3346592"/>
            <a:ext cx="7439025" cy="527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DD8B175-9EFA-C68F-9F84-10795A7E10C7}"/>
              </a:ext>
            </a:extLst>
          </p:cNvPr>
          <p:cNvSpPr/>
          <p:nvPr/>
        </p:nvSpPr>
        <p:spPr>
          <a:xfrm>
            <a:off x="914400" y="10287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FDCA80-5F35-CCA3-31AB-9E260CC6E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9579">
            <a:off x="6432358" y="4523956"/>
            <a:ext cx="5074798" cy="3467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0B8CA-80E8-B536-603C-AB5643EF998E}"/>
              </a:ext>
            </a:extLst>
          </p:cNvPr>
          <p:cNvSpPr txBox="1"/>
          <p:nvPr/>
        </p:nvSpPr>
        <p:spPr>
          <a:xfrm>
            <a:off x="13786350" y="2079426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oad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A6AD367A-A0E9-D0B2-ABC5-89BBF73AD500}"/>
              </a:ext>
            </a:extLst>
          </p:cNvPr>
          <p:cNvSpPr/>
          <p:nvPr/>
        </p:nvSpPr>
        <p:spPr>
          <a:xfrm>
            <a:off x="15205231" y="8323894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3771900"/>
            <a:ext cx="805802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DD8B175-9EFA-C68F-9F84-10795A7E10C7}"/>
              </a:ext>
            </a:extLst>
          </p:cNvPr>
          <p:cNvSpPr/>
          <p:nvPr/>
        </p:nvSpPr>
        <p:spPr>
          <a:xfrm>
            <a:off x="914400" y="10287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3690526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can you see?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45D220-687F-8E39-4AEC-3ACDEF9BF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52489">
            <a:off x="7885769" y="4011684"/>
            <a:ext cx="1732592" cy="3708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F7BA8E2-72CA-9691-536B-E7F872D7BA51}"/>
              </a:ext>
            </a:extLst>
          </p:cNvPr>
          <p:cNvSpPr txBox="1"/>
          <p:nvPr/>
        </p:nvSpPr>
        <p:spPr>
          <a:xfrm>
            <a:off x="13808473" y="2095500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uler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E5954A55-7CAF-7F6F-4CA7-13891217BFBC}"/>
              </a:ext>
            </a:extLst>
          </p:cNvPr>
          <p:cNvSpPr/>
          <p:nvPr/>
        </p:nvSpPr>
        <p:spPr>
          <a:xfrm>
            <a:off x="15011400" y="8390781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9" name="TextBox 8"/>
          <p:cNvSpPr txBox="1"/>
          <p:nvPr/>
        </p:nvSpPr>
        <p:spPr>
          <a:xfrm>
            <a:off x="152400" y="38100"/>
            <a:ext cx="17983200" cy="1018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OBJECTIVES.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32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this lesson, pupils will be </a:t>
            </a:r>
            <a:r>
              <a:rPr lang="en-US" sz="32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able </a:t>
            </a:r>
            <a:r>
              <a:rPr lang="en-US" sz="32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to.</a:t>
            </a:r>
            <a:endParaRPr lang="en-US" sz="320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Knowledge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skills. 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Use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the sentence structures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“What can you see?”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“I can see a _____.”</a:t>
            </a:r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to describe features of a scene. </a:t>
            </a:r>
          </a:p>
          <a:p>
            <a:pPr marL="285750" indent="-285750">
              <a:buFontTx/>
              <a:buChar char="-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ing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a song with the sentence structures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“What can you see?”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“I can see </a:t>
            </a:r>
            <a:r>
              <a:rPr lang="en-US" sz="32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32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_____.”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- Write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letter </a:t>
            </a:r>
            <a:r>
              <a:rPr lang="en-US" sz="32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R/r</a:t>
            </a:r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and complete the words </a:t>
            </a:r>
            <a:r>
              <a:rPr lang="en-US" sz="32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river</a:t>
            </a:r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rainbow</a:t>
            </a:r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road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Competences.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Critical thinking and creativity: learn how to describe features of a scene correctly and fluently. 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Communication and collaboration: work in pairs or groups to complete the learning tasks.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Self-control &amp; independent learning: perform speaking task.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Attributes.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Show their love for the beauty of the nature and responsibility to protect it.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Study hard.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MATERIALS. 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Pupil’s book: Page 19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Audio Tracks 20, 21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Teacher’s guide: Pages 32, 33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Website 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hoclieu.vn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Flashcards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pictures and posters (Unit 4)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Computer, projector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36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DD8B175-9EFA-C68F-9F84-10795A7E10C7}"/>
              </a:ext>
            </a:extLst>
          </p:cNvPr>
          <p:cNvSpPr/>
          <p:nvPr/>
        </p:nvSpPr>
        <p:spPr>
          <a:xfrm>
            <a:off x="1219200" y="11811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9637" y="3611963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FE6C2068-CD4D-9221-A89E-51DB075D6C02}"/>
              </a:ext>
            </a:extLst>
          </p:cNvPr>
          <p:cNvSpPr/>
          <p:nvPr/>
        </p:nvSpPr>
        <p:spPr>
          <a:xfrm>
            <a:off x="9248778" y="1740991"/>
            <a:ext cx="740960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9E4B9D-82BF-CD15-5E31-F1CBA3B9A1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9000" y="4228958"/>
            <a:ext cx="3009900" cy="2970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76E9F0-A985-AD3C-55E1-8E26C40FBD85}"/>
              </a:ext>
            </a:extLst>
          </p:cNvPr>
          <p:cNvSpPr txBox="1"/>
          <p:nvPr/>
        </p:nvSpPr>
        <p:spPr>
          <a:xfrm>
            <a:off x="12668206" y="2086570"/>
            <a:ext cx="4035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ed apple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0790F1E9-A42E-A7E0-42AE-448DF583F84A}"/>
              </a:ext>
            </a:extLst>
          </p:cNvPr>
          <p:cNvSpPr/>
          <p:nvPr/>
        </p:nvSpPr>
        <p:spPr>
          <a:xfrm>
            <a:off x="15316200" y="8465994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DD8B175-9EFA-C68F-9F84-10795A7E10C7}"/>
              </a:ext>
            </a:extLst>
          </p:cNvPr>
          <p:cNvSpPr/>
          <p:nvPr/>
        </p:nvSpPr>
        <p:spPr>
          <a:xfrm>
            <a:off x="990600" y="11049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3717580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76E9F0-A985-AD3C-55E1-8E26C40FBD85}"/>
              </a:ext>
            </a:extLst>
          </p:cNvPr>
          <p:cNvSpPr txBox="1"/>
          <p:nvPr/>
        </p:nvSpPr>
        <p:spPr>
          <a:xfrm>
            <a:off x="13786350" y="2079426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 err="1">
                <a:solidFill>
                  <a:srgbClr val="1F497D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abbit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0790F1E9-A42E-A7E0-42AE-448DF583F84A}"/>
              </a:ext>
            </a:extLst>
          </p:cNvPr>
          <p:cNvSpPr/>
          <p:nvPr/>
        </p:nvSpPr>
        <p:spPr>
          <a:xfrm>
            <a:off x="15187913" y="8343900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4" name="Picture 2" descr="cartoon bunny | Use these free images for your websites, art projects,  reports, and ... | Cartoon clip art, Rabbit clipart, Rabbit pictures">
            <a:extLst>
              <a:ext uri="{FF2B5EF4-FFF2-40B4-BE49-F238E27FC236}">
                <a16:creationId xmlns:a16="http://schemas.microsoft.com/office/drawing/2014/main" xmlns="" id="{960F590A-74E6-4B48-8D27-A2D64A2D6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61" y="4551753"/>
            <a:ext cx="2686050" cy="280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59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DD8B175-9EFA-C68F-9F84-10795A7E10C7}"/>
              </a:ext>
            </a:extLst>
          </p:cNvPr>
          <p:cNvSpPr/>
          <p:nvPr/>
        </p:nvSpPr>
        <p:spPr>
          <a:xfrm>
            <a:off x="1066800" y="11049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6287" y="3785244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76E9F0-A985-AD3C-55E1-8E26C40FBD85}"/>
              </a:ext>
            </a:extLst>
          </p:cNvPr>
          <p:cNvSpPr txBox="1"/>
          <p:nvPr/>
        </p:nvSpPr>
        <p:spPr>
          <a:xfrm>
            <a:off x="13759136" y="2079426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ail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0790F1E9-A42E-A7E0-42AE-448DF583F84A}"/>
              </a:ext>
            </a:extLst>
          </p:cNvPr>
          <p:cNvSpPr/>
          <p:nvPr/>
        </p:nvSpPr>
        <p:spPr>
          <a:xfrm>
            <a:off x="15160699" y="8382000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AF7E23-DE4B-569B-82B2-FD73AD866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4736944"/>
            <a:ext cx="2057400" cy="245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DD8B175-9EFA-C68F-9F84-10795A7E10C7}"/>
              </a:ext>
            </a:extLst>
          </p:cNvPr>
          <p:cNvSpPr/>
          <p:nvPr/>
        </p:nvSpPr>
        <p:spPr>
          <a:xfrm>
            <a:off x="990600" y="11049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76E9F0-A985-AD3C-55E1-8E26C40FBD85}"/>
              </a:ext>
            </a:extLst>
          </p:cNvPr>
          <p:cNvSpPr txBox="1"/>
          <p:nvPr/>
        </p:nvSpPr>
        <p:spPr>
          <a:xfrm>
            <a:off x="13786350" y="2079426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</a:rPr>
              <a:t>ite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0790F1E9-A42E-A7E0-42AE-448DF583F84A}"/>
              </a:ext>
            </a:extLst>
          </p:cNvPr>
          <p:cNvSpPr/>
          <p:nvPr/>
        </p:nvSpPr>
        <p:spPr>
          <a:xfrm>
            <a:off x="15187913" y="8414040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919464"/>
            <a:ext cx="7439025" cy="52759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87253F-9ACD-B1D4-E36A-225B72587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1657">
            <a:off x="7786420" y="4676878"/>
            <a:ext cx="3068285" cy="28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DD8B175-9EFA-C68F-9F84-10795A7E10C7}"/>
              </a:ext>
            </a:extLst>
          </p:cNvPr>
          <p:cNvSpPr/>
          <p:nvPr/>
        </p:nvSpPr>
        <p:spPr>
          <a:xfrm>
            <a:off x="914400" y="1052945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3619500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76E9F0-A985-AD3C-55E1-8E26C40FBD85}"/>
              </a:ext>
            </a:extLst>
          </p:cNvPr>
          <p:cNvSpPr txBox="1"/>
          <p:nvPr/>
        </p:nvSpPr>
        <p:spPr>
          <a:xfrm>
            <a:off x="13808473" y="2095500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itten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0790F1E9-A42E-A7E0-42AE-448DF583F84A}"/>
              </a:ext>
            </a:extLst>
          </p:cNvPr>
          <p:cNvSpPr/>
          <p:nvPr/>
        </p:nvSpPr>
        <p:spPr>
          <a:xfrm>
            <a:off x="15087600" y="8357755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D13B38-857C-CC20-E294-21A22795895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0" y="447832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4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xmlns="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D0884D-1FEA-2D8B-65C0-4BBAC266B788}"/>
              </a:ext>
            </a:extLst>
          </p:cNvPr>
          <p:cNvSpPr txBox="1"/>
          <p:nvPr/>
        </p:nvSpPr>
        <p:spPr>
          <a:xfrm>
            <a:off x="3380509" y="1934555"/>
            <a:ext cx="12801600" cy="5355312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Warm-up 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ngenial Black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solidFill>
                  <a:schemeClr val="bg1"/>
                </a:solidFill>
                <a:latin typeface="Congenial Black" panose="02000503040000020004" pitchFamily="2" charset="0"/>
              </a:rPr>
              <a:t>and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 review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6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xmlns="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203454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CC9C9C-11E9-D0DE-7C56-C855B2B8DC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b="5842"/>
          <a:stretch/>
        </p:blipFill>
        <p:spPr>
          <a:xfrm>
            <a:off x="1624431" y="939386"/>
            <a:ext cx="2517583" cy="202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BA83BA-465B-8736-1D94-7539E517B4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90" y="3785279"/>
            <a:ext cx="2517582" cy="202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978D03-DC7A-A615-41BC-45C01267C3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79" b="12901"/>
          <a:stretch/>
        </p:blipFill>
        <p:spPr>
          <a:xfrm>
            <a:off x="11486023" y="6513408"/>
            <a:ext cx="2448999" cy="1979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5E70E5-0DBE-F04A-CED8-84665A0AE2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9588" y="3713795"/>
            <a:ext cx="2506502" cy="202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 descr="Bike Clipart Vector Art, Icons, and Graphics for Free Download">
            <a:extLst>
              <a:ext uri="{FF2B5EF4-FFF2-40B4-BE49-F238E27FC236}">
                <a16:creationId xmlns:a16="http://schemas.microsoft.com/office/drawing/2014/main" xmlns="" id="{5509A7B8-19C9-BD54-18FE-97B4FAD1D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269" y="1066291"/>
            <a:ext cx="2480732" cy="1979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remium Vector | Cute sailboat cartoon. sail boat clipart illustration">
            <a:extLst>
              <a:ext uri="{FF2B5EF4-FFF2-40B4-BE49-F238E27FC236}">
                <a16:creationId xmlns:a16="http://schemas.microsoft.com/office/drawing/2014/main" xmlns="" id="{6DB217C5-B0E1-3E9B-1693-1481C434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576" y="1055085"/>
            <a:ext cx="2517863" cy="1959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yperdetailed Realistic Cute Baby Kitten Clipart · Creative Fabrica">
            <a:extLst>
              <a:ext uri="{FF2B5EF4-FFF2-40B4-BE49-F238E27FC236}">
                <a16:creationId xmlns:a16="http://schemas.microsoft.com/office/drawing/2014/main" xmlns="" id="{0DA01945-DACF-6425-ACA2-E827681EF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652" y="6515100"/>
            <a:ext cx="2517582" cy="2072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xmlns="" id="{871B3F0C-86B7-005A-C36D-431FBCF1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00" y="6488205"/>
            <a:ext cx="2466694" cy="1979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24F0C3F-8153-9E62-2844-4E0B8F0E2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43086" y="2148782"/>
            <a:ext cx="796948" cy="7939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01F0FCA-D3D0-EE35-0004-88F311DC90D1}"/>
              </a:ext>
            </a:extLst>
          </p:cNvPr>
          <p:cNvSpPr/>
          <p:nvPr/>
        </p:nvSpPr>
        <p:spPr>
          <a:xfrm>
            <a:off x="4308186" y="2120302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EF90FCF-BDEC-DA0B-9981-223791EB54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72576" y="3738997"/>
            <a:ext cx="2557313" cy="202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542D7AB-7D6F-7C7E-0F7C-4AD5F99E57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5980" y="4866024"/>
            <a:ext cx="930651" cy="9306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A23C107-3A0E-4524-6581-01B3DDED02AE}"/>
              </a:ext>
            </a:extLst>
          </p:cNvPr>
          <p:cNvSpPr/>
          <p:nvPr/>
        </p:nvSpPr>
        <p:spPr>
          <a:xfrm>
            <a:off x="4409257" y="4835558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xmlns="" id="{19A7EF65-8C16-2B98-6AC7-18147090B0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34" end="11600"/>
                </p14:media>
              </p:ext>
            </p:ext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0"/>
              </a:ext>
            </a:extLst>
          </a:blip>
          <a:srcRect/>
          <a:stretch/>
        </p:blipFill>
        <p:spPr>
          <a:xfrm>
            <a:off x="15235489" y="111654"/>
            <a:ext cx="1841736" cy="1841736"/>
          </a:xfrm>
          <a:prstGeom prst="rect">
            <a:avLst/>
          </a:prstGeom>
        </p:spPr>
      </p:pic>
      <p:pic>
        <p:nvPicPr>
          <p:cNvPr id="8" name="Track 017">
            <a:hlinkClick r:id="" action="ppaction://media"/>
            <a:extLst>
              <a:ext uri="{FF2B5EF4-FFF2-40B4-BE49-F238E27FC236}">
                <a16:creationId xmlns:a16="http://schemas.microsoft.com/office/drawing/2014/main" xmlns="" id="{55B4971D-AF6E-907F-020E-A9EAF8FA85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243925" y="5465385"/>
            <a:ext cx="1022820" cy="1022820"/>
          </a:xfrm>
          <a:prstGeom prst="rect">
            <a:avLst/>
          </a:prstGeom>
        </p:spPr>
      </p:pic>
      <p:pic>
        <p:nvPicPr>
          <p:cNvPr id="10" name="Track 017">
            <a:hlinkClick r:id="" action="ppaction://media"/>
            <a:extLst>
              <a:ext uri="{FF2B5EF4-FFF2-40B4-BE49-F238E27FC236}">
                <a16:creationId xmlns:a16="http://schemas.microsoft.com/office/drawing/2014/main" xmlns="" id="{6E07E3FE-5094-E70B-0559-3846CF7AED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226053" y="4216389"/>
            <a:ext cx="1022820" cy="1022820"/>
          </a:xfrm>
          <a:prstGeom prst="rect">
            <a:avLst/>
          </a:prstGeom>
        </p:spPr>
      </p:pic>
      <p:pic>
        <p:nvPicPr>
          <p:cNvPr id="11" name="Track 017">
            <a:hlinkClick r:id="" action="ppaction://media"/>
            <a:extLst>
              <a:ext uri="{FF2B5EF4-FFF2-40B4-BE49-F238E27FC236}">
                <a16:creationId xmlns:a16="http://schemas.microsoft.com/office/drawing/2014/main" xmlns="" id="{DA073162-14DA-ABBF-6996-9F03D7B7EE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272505" y="6648336"/>
            <a:ext cx="1022820" cy="10228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0690A58-9F11-C395-6F00-B035E35C4B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86078" y="7274177"/>
            <a:ext cx="796948" cy="7939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41B9A5A-A632-659C-9F4D-CC116BD69D74}"/>
              </a:ext>
            </a:extLst>
          </p:cNvPr>
          <p:cNvSpPr/>
          <p:nvPr/>
        </p:nvSpPr>
        <p:spPr>
          <a:xfrm>
            <a:off x="14382843" y="7198747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4D049E5-1A3D-64A9-0BC1-2A59FA4B24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58181" y="4727799"/>
            <a:ext cx="796948" cy="7495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B207B4F-4093-0976-95E9-8C5E315AA18E}"/>
              </a:ext>
            </a:extLst>
          </p:cNvPr>
          <p:cNvSpPr/>
          <p:nvPr/>
        </p:nvSpPr>
        <p:spPr>
          <a:xfrm>
            <a:off x="14454946" y="4652368"/>
            <a:ext cx="1003418" cy="82073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BE62399-45F9-2679-65D7-DF61C27325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96364" y="4938932"/>
            <a:ext cx="796948" cy="74952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B1F3695-5C2B-E244-84D7-9CBF3F650280}"/>
              </a:ext>
            </a:extLst>
          </p:cNvPr>
          <p:cNvSpPr/>
          <p:nvPr/>
        </p:nvSpPr>
        <p:spPr>
          <a:xfrm>
            <a:off x="9493129" y="4863501"/>
            <a:ext cx="1003418" cy="82073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400D63F-56E6-3375-D701-E9D18A4D92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98801" y="7532099"/>
            <a:ext cx="912803" cy="91280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C4EB672-C104-3256-5457-840F4872D9B5}"/>
              </a:ext>
            </a:extLst>
          </p:cNvPr>
          <p:cNvSpPr/>
          <p:nvPr/>
        </p:nvSpPr>
        <p:spPr>
          <a:xfrm>
            <a:off x="4402494" y="7560112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1A47AE4-1724-E96F-BF73-30742CB951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19015" y="7606702"/>
            <a:ext cx="869389" cy="86938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92C9545-1BB9-AB30-E0E2-9AFB3FE93687}"/>
              </a:ext>
            </a:extLst>
          </p:cNvPr>
          <p:cNvSpPr/>
          <p:nvPr/>
        </p:nvSpPr>
        <p:spPr>
          <a:xfrm>
            <a:off x="9347284" y="7527832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E69D589-3D76-6B44-229F-6476A28B7D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40808" y="2188321"/>
            <a:ext cx="869389" cy="86938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895D595-03B3-B13C-2574-DD0EFE926F71}"/>
              </a:ext>
            </a:extLst>
          </p:cNvPr>
          <p:cNvSpPr/>
          <p:nvPr/>
        </p:nvSpPr>
        <p:spPr>
          <a:xfrm>
            <a:off x="9369077" y="2109451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54753F8-6346-E11E-4D3C-57F6B2EC8C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336875" y="2130952"/>
            <a:ext cx="869389" cy="86938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9AAFE17-B834-982B-C382-5F1CAAEDFA94}"/>
              </a:ext>
            </a:extLst>
          </p:cNvPr>
          <p:cNvSpPr/>
          <p:nvPr/>
        </p:nvSpPr>
        <p:spPr>
          <a:xfrm>
            <a:off x="14365144" y="2052082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0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3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xmlns="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>
            <a:extLst>
              <a:ext uri="{FF2B5EF4-FFF2-40B4-BE49-F238E27FC236}">
                <a16:creationId xmlns:a16="http://schemas.microsoft.com/office/drawing/2014/main" xmlns="" id="{475D16A2-6171-27B0-0F84-8A65473E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207819" y="-363850"/>
            <a:ext cx="18495816" cy="111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896686-69C8-810C-28CB-1A23EF1B8DA8}"/>
              </a:ext>
            </a:extLst>
          </p:cNvPr>
          <p:cNvSpPr txBox="1"/>
          <p:nvPr/>
        </p:nvSpPr>
        <p:spPr>
          <a:xfrm>
            <a:off x="3128997" y="4641431"/>
            <a:ext cx="12360726" cy="166199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algn="ctr" defTabSz="1371600">
              <a:defRPr/>
            </a:pPr>
            <a:r>
              <a:rPr lang="en-US" sz="9900" kern="0" smtClean="0">
                <a:solidFill>
                  <a:srgbClr val="F018AD"/>
                </a:solidFill>
                <a:latin typeface="Congenial Black" panose="02000503040000020004" pitchFamily="2" charset="0"/>
              </a:rPr>
              <a:t>5. Look </a:t>
            </a:r>
            <a:r>
              <a:rPr lang="en-US" sz="9900" kern="0" dirty="0">
                <a:solidFill>
                  <a:srgbClr val="F018AD"/>
                </a:solidFill>
                <a:latin typeface="Congenial Black" panose="02000503040000020004" pitchFamily="2" charset="0"/>
              </a:rPr>
              <a:t>and write.</a:t>
            </a:r>
          </a:p>
        </p:txBody>
      </p:sp>
    </p:spTree>
    <p:extLst>
      <p:ext uri="{BB962C8B-B14F-4D97-AF65-F5344CB8AC3E}">
        <p14:creationId xmlns:p14="http://schemas.microsoft.com/office/powerpoint/2010/main" val="33221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xmlns="" id="{02474D08-E7D2-24D2-687B-249AD50B93F2}"/>
              </a:ext>
            </a:extLst>
          </p:cNvPr>
          <p:cNvSpPr/>
          <p:nvPr/>
        </p:nvSpPr>
        <p:spPr>
          <a:xfrm>
            <a:off x="884741" y="590829"/>
            <a:ext cx="16518519" cy="9338373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EB350B-F2A3-FF6D-48DE-D1C3172205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84" y="687748"/>
            <a:ext cx="1218786" cy="1302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29D0E9-96BE-C035-6126-7CB7ED31BF14}"/>
              </a:ext>
            </a:extLst>
          </p:cNvPr>
          <p:cNvSpPr txBox="1"/>
          <p:nvPr/>
        </p:nvSpPr>
        <p:spPr>
          <a:xfrm>
            <a:off x="2779976" y="808253"/>
            <a:ext cx="7700190" cy="106182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04C31B-FC22-8FCF-BDBC-3FAA51D66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49" y="687747"/>
            <a:ext cx="2229321" cy="11186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744BA62-1F1A-8F2A-FBE1-8E521B1B4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26" y="2472424"/>
            <a:ext cx="7700190" cy="14876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862C6EA-E9B6-1D4F-11E1-F832FA0DD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2472424"/>
            <a:ext cx="8259260" cy="1505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6BCD2E-58DF-84C6-3BD8-F7638185E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55" y="4272951"/>
            <a:ext cx="4203897" cy="3743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A34706-E803-BC99-7896-5679C7A2FA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9319" y="4272951"/>
            <a:ext cx="4352933" cy="3743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65105DB-6BF8-D09B-7DE0-7E306AD4B2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413" y="4272952"/>
            <a:ext cx="4797782" cy="3743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18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xmlns="" id="{02474D08-E7D2-24D2-687B-249AD50B93F2}"/>
              </a:ext>
            </a:extLst>
          </p:cNvPr>
          <p:cNvSpPr/>
          <p:nvPr/>
        </p:nvSpPr>
        <p:spPr>
          <a:xfrm>
            <a:off x="816105" y="590829"/>
            <a:ext cx="16518519" cy="9338373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xmlns="" id="{ACB57C74-C0A7-B7A1-898F-5C82055FB8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21.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3771900"/>
            <a:ext cx="15544800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2F1D9D-11BE-34D2-746C-0D3AFB7049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01095"/>
            <a:ext cx="1339053" cy="1302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E02A58-1E47-7C5F-0D39-C3E81D322909}"/>
              </a:ext>
            </a:extLst>
          </p:cNvPr>
          <p:cNvSpPr txBox="1"/>
          <p:nvPr/>
        </p:nvSpPr>
        <p:spPr>
          <a:xfrm>
            <a:off x="2710653" y="821601"/>
            <a:ext cx="7700190" cy="106182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036D1C-D288-1347-CAC3-C8DBF6E8A2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365" y="764775"/>
            <a:ext cx="2229321" cy="11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1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xmlns="" id="{02474D08-E7D2-24D2-687B-249AD50B93F2}"/>
              </a:ext>
            </a:extLst>
          </p:cNvPr>
          <p:cNvSpPr/>
          <p:nvPr/>
        </p:nvSpPr>
        <p:spPr>
          <a:xfrm>
            <a:off x="816105" y="590829"/>
            <a:ext cx="16518519" cy="9338373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xmlns="" id="{93261B68-C3B3-6D48-001F-B477B4135C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70" end="1174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3771900"/>
            <a:ext cx="15544800" cy="2743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A1B6001-13C8-3AEE-B3DA-CF94CF44BF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54" y="687748"/>
            <a:ext cx="1218786" cy="1302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A3484D-29E7-213D-4191-73AC6A2B2D0F}"/>
              </a:ext>
            </a:extLst>
          </p:cNvPr>
          <p:cNvSpPr txBox="1"/>
          <p:nvPr/>
        </p:nvSpPr>
        <p:spPr>
          <a:xfrm>
            <a:off x="2645340" y="783752"/>
            <a:ext cx="7700190" cy="106182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CF5F7CC-D696-C75E-0D93-C9650628A8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49" y="687747"/>
            <a:ext cx="2229321" cy="11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3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14">
  <a:themeElements>
    <a:clrScheme name="Theme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609</Words>
  <Application>Microsoft Office PowerPoint</Application>
  <PresentationFormat>Custom</PresentationFormat>
  <Paragraphs>153</Paragraphs>
  <Slides>34</Slides>
  <Notes>4</Notes>
  <HiddenSlides>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Congenial</vt:lpstr>
      <vt:lpstr>Comic Sans MS</vt:lpstr>
      <vt:lpstr>Agrandir Grand Black</vt:lpstr>
      <vt:lpstr>Calibri</vt:lpstr>
      <vt:lpstr>Congenial Black</vt:lpstr>
      <vt:lpstr>Calibri Light</vt:lpstr>
      <vt:lpstr>Times New Roman</vt:lpstr>
      <vt:lpstr>Office Theme</vt:lpstr>
      <vt:lpstr>1_Office Theme</vt:lpstr>
      <vt:lpstr>Theme14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ENGLISH WITH</dc:title>
  <dc:creator>OEM</dc:creator>
  <cp:lastModifiedBy>Admin</cp:lastModifiedBy>
  <cp:revision>42</cp:revision>
  <dcterms:created xsi:type="dcterms:W3CDTF">2006-08-16T00:00:00Z</dcterms:created>
  <dcterms:modified xsi:type="dcterms:W3CDTF">2024-10-20T02:01:33Z</dcterms:modified>
  <dc:identifier>DAEocPK3-50</dc:identifier>
</cp:coreProperties>
</file>