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6" r:id="rId2"/>
    <p:sldMasterId id="2147483718" r:id="rId3"/>
  </p:sldMasterIdLst>
  <p:notesMasterIdLst>
    <p:notesMasterId r:id="rId34"/>
  </p:notesMasterIdLst>
  <p:sldIdLst>
    <p:sldId id="329" r:id="rId4"/>
    <p:sldId id="361" r:id="rId5"/>
    <p:sldId id="261" r:id="rId6"/>
    <p:sldId id="282" r:id="rId7"/>
    <p:sldId id="267" r:id="rId8"/>
    <p:sldId id="290" r:id="rId9"/>
    <p:sldId id="291" r:id="rId10"/>
    <p:sldId id="287" r:id="rId11"/>
    <p:sldId id="362" r:id="rId12"/>
    <p:sldId id="363" r:id="rId13"/>
    <p:sldId id="364" r:id="rId14"/>
    <p:sldId id="306" r:id="rId15"/>
    <p:sldId id="292" r:id="rId16"/>
    <p:sldId id="334" r:id="rId17"/>
    <p:sldId id="294" r:id="rId18"/>
    <p:sldId id="299" r:id="rId19"/>
    <p:sldId id="300" r:id="rId20"/>
    <p:sldId id="301" r:id="rId21"/>
    <p:sldId id="336" r:id="rId22"/>
    <p:sldId id="304" r:id="rId23"/>
    <p:sldId id="307" r:id="rId24"/>
    <p:sldId id="308" r:id="rId25"/>
    <p:sldId id="310" r:id="rId26"/>
    <p:sldId id="309" r:id="rId27"/>
    <p:sldId id="320" r:id="rId28"/>
    <p:sldId id="322" r:id="rId29"/>
    <p:sldId id="323" r:id="rId30"/>
    <p:sldId id="327" r:id="rId31"/>
    <p:sldId id="328" r:id="rId32"/>
    <p:sldId id="25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09648DE-587C-4DF3-B701-087EF1066946}">
          <p14:sldIdLst>
            <p14:sldId id="329"/>
            <p14:sldId id="361"/>
            <p14:sldId id="261"/>
            <p14:sldId id="282"/>
            <p14:sldId id="267"/>
            <p14:sldId id="290"/>
            <p14:sldId id="291"/>
            <p14:sldId id="287"/>
            <p14:sldId id="362"/>
            <p14:sldId id="363"/>
            <p14:sldId id="364"/>
            <p14:sldId id="306"/>
            <p14:sldId id="292"/>
            <p14:sldId id="334"/>
            <p14:sldId id="294"/>
            <p14:sldId id="299"/>
            <p14:sldId id="300"/>
            <p14:sldId id="301"/>
            <p14:sldId id="336"/>
            <p14:sldId id="304"/>
            <p14:sldId id="307"/>
            <p14:sldId id="308"/>
            <p14:sldId id="310"/>
            <p14:sldId id="309"/>
            <p14:sldId id="320"/>
            <p14:sldId id="322"/>
            <p14:sldId id="323"/>
            <p14:sldId id="327"/>
            <p14:sldId id="328"/>
            <p14:sldId id="256"/>
          </p14:sldIdLst>
        </p14:section>
        <p14:section name="Untitled Section" id="{DF27971E-A061-4B51-9BF0-11F27402E10E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F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9D867-86E9-4661-AE6C-A87479DA7243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4931A-9BB5-4B49-95A5-3D609C484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82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apple to see the picture then say the sentences</a:t>
            </a:r>
          </a:p>
          <a:p>
            <a:r>
              <a:rPr lang="en-US" dirty="0"/>
              <a:t>Click the pictures to see the right sentences</a:t>
            </a:r>
          </a:p>
          <a:p>
            <a:r>
              <a:rPr lang="en-US" dirty="0"/>
              <a:t>Click the pictures again to clear them</a:t>
            </a:r>
          </a:p>
          <a:p>
            <a:r>
              <a:rPr lang="en-US" dirty="0"/>
              <a:t>Click the Team 1/ 2 to get points/ presents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4931A-9BB5-4B49-95A5-3D609C484A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1897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47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9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40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39" name="Google Shape;39;p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" name="Google Shape;40;p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41" name="Google Shape;41;p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2" name="Google Shape;62;p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1683900" y="2854000"/>
            <a:ext cx="4894800" cy="1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 idx="2" hasCustomPrompt="1"/>
          </p:nvPr>
        </p:nvSpPr>
        <p:spPr>
          <a:xfrm>
            <a:off x="1683900" y="1221467"/>
            <a:ext cx="489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5" name="Google Shape;65;p3"/>
          <p:cNvSpPr txBox="1">
            <a:spLocks noGrp="1"/>
          </p:cNvSpPr>
          <p:nvPr>
            <p:ph type="subTitle" idx="1"/>
          </p:nvPr>
        </p:nvSpPr>
        <p:spPr>
          <a:xfrm>
            <a:off x="1683900" y="4720933"/>
            <a:ext cx="48948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1222510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55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25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2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71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03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2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1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54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8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30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50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76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42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20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539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46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2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5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3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8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86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90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89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1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65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05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08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73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1690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1239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1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0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gif"/><Relationship Id="rId3" Type="http://schemas.microsoft.com/office/2007/relationships/media" Target="../media/media5.mp3"/><Relationship Id="rId7" Type="http://schemas.openxmlformats.org/officeDocument/2006/relationships/image" Target="../media/image42.png"/><Relationship Id="rId12" Type="http://schemas.openxmlformats.org/officeDocument/2006/relationships/image" Target="../media/image3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audio" Target="../media/media5.mp3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53.png"/><Relationship Id="rId7" Type="http://schemas.openxmlformats.org/officeDocument/2006/relationships/slide" Target="slide26.xm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11" Type="http://schemas.openxmlformats.org/officeDocument/2006/relationships/slide" Target="slide29.xml"/><Relationship Id="rId5" Type="http://schemas.openxmlformats.org/officeDocument/2006/relationships/slide" Target="slide28.xml"/><Relationship Id="rId10" Type="http://schemas.openxmlformats.org/officeDocument/2006/relationships/image" Target="../media/image56.png"/><Relationship Id="rId4" Type="http://schemas.openxmlformats.org/officeDocument/2006/relationships/slide" Target="slide25.xml"/><Relationship Id="rId9" Type="http://schemas.openxmlformats.org/officeDocument/2006/relationships/image" Target="../media/image5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2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png"/><Relationship Id="rId5" Type="http://schemas.openxmlformats.org/officeDocument/2006/relationships/image" Target="../media/image57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5" Type="http://schemas.openxmlformats.org/officeDocument/2006/relationships/slide" Target="slide24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slide" Target="slide24.xml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slide" Target="slide7.xml"/><Relationship Id="rId5" Type="http://schemas.openxmlformats.org/officeDocument/2006/relationships/image" Target="../media/image10.jpeg"/><Relationship Id="rId15" Type="http://schemas.openxmlformats.org/officeDocument/2006/relationships/image" Target="../media/image16.gif"/><Relationship Id="rId10" Type="http://schemas.openxmlformats.org/officeDocument/2006/relationships/slide" Target="slide6.xml"/><Relationship Id="rId19" Type="http://schemas.openxmlformats.org/officeDocument/2006/relationships/slide" Target="slide8.xml"/><Relationship Id="rId4" Type="http://schemas.openxmlformats.org/officeDocument/2006/relationships/image" Target="../media/image9.png"/><Relationship Id="rId9" Type="http://schemas.openxmlformats.org/officeDocument/2006/relationships/slide" Target="slide20.xml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21.png"/><Relationship Id="rId5" Type="http://schemas.openxmlformats.org/officeDocument/2006/relationships/image" Target="../media/image10.jpeg"/><Relationship Id="rId10" Type="http://schemas.openxmlformats.org/officeDocument/2006/relationships/slide" Target="slide5.xml"/><Relationship Id="rId4" Type="http://schemas.openxmlformats.org/officeDocument/2006/relationships/image" Target="../media/image9.png"/><Relationship Id="rId9" Type="http://schemas.openxmlformats.org/officeDocument/2006/relationships/slide" Target="slide20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21.png"/><Relationship Id="rId5" Type="http://schemas.openxmlformats.org/officeDocument/2006/relationships/image" Target="../media/image10.jpeg"/><Relationship Id="rId10" Type="http://schemas.openxmlformats.org/officeDocument/2006/relationships/slide" Target="slide5.xml"/><Relationship Id="rId4" Type="http://schemas.openxmlformats.org/officeDocument/2006/relationships/image" Target="../media/image9.png"/><Relationship Id="rId9" Type="http://schemas.openxmlformats.org/officeDocument/2006/relationships/slide" Target="slide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6;p8">
            <a:extLst>
              <a:ext uri="{FF2B5EF4-FFF2-40B4-BE49-F238E27FC236}">
                <a16:creationId xmlns:a16="http://schemas.microsoft.com/office/drawing/2014/main" xmlns="" id="{D8F11B98-14BE-FDF1-D34F-536760D2D8EF}"/>
              </a:ext>
            </a:extLst>
          </p:cNvPr>
          <p:cNvSpPr txBox="1"/>
          <p:nvPr/>
        </p:nvSpPr>
        <p:spPr>
          <a:xfrm>
            <a:off x="2140662" y="1272964"/>
            <a:ext cx="380129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 </a:t>
            </a:r>
            <a:r>
              <a:rPr lang="en-US" sz="36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r>
              <a:rPr lang="en-US" sz="32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write.</a:t>
            </a:r>
            <a:endParaRPr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" name="Google Shape;247;p8">
            <a:extLst>
              <a:ext uri="{FF2B5EF4-FFF2-40B4-BE49-F238E27FC236}">
                <a16:creationId xmlns:a16="http://schemas.microsoft.com/office/drawing/2014/main" xmlns="" id="{CB350627-B3E6-636E-CF08-8BF474B09A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553" y="1165111"/>
            <a:ext cx="890109" cy="88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48;p8">
            <a:extLst>
              <a:ext uri="{FF2B5EF4-FFF2-40B4-BE49-F238E27FC236}">
                <a16:creationId xmlns:a16="http://schemas.microsoft.com/office/drawing/2014/main" xmlns="" id="{B8356D59-9886-CD1D-ADD2-EC168090908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3307" y="1272964"/>
            <a:ext cx="1233467" cy="605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creen Recording 18">
            <a:hlinkClick r:id="" action="ppaction://media"/>
            <a:extLst>
              <a:ext uri="{FF2B5EF4-FFF2-40B4-BE49-F238E27FC236}">
                <a16:creationId xmlns:a16="http://schemas.microsoft.com/office/drawing/2014/main" xmlns="" id="{8475A9E2-0830-07C0-C87F-20A685D13F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66" y="2721943"/>
            <a:ext cx="10503902" cy="2013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753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483"/>
    </mc:Choice>
    <mc:Fallback xmlns="">
      <p:transition advTm="8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6;p8">
            <a:extLst>
              <a:ext uri="{FF2B5EF4-FFF2-40B4-BE49-F238E27FC236}">
                <a16:creationId xmlns:a16="http://schemas.microsoft.com/office/drawing/2014/main" xmlns="" id="{D8F11B98-14BE-FDF1-D34F-536760D2D8EF}"/>
              </a:ext>
            </a:extLst>
          </p:cNvPr>
          <p:cNvSpPr txBox="1"/>
          <p:nvPr/>
        </p:nvSpPr>
        <p:spPr>
          <a:xfrm>
            <a:off x="1951264" y="1220198"/>
            <a:ext cx="414473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Look and write.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Google Shape;247;p8">
            <a:extLst>
              <a:ext uri="{FF2B5EF4-FFF2-40B4-BE49-F238E27FC236}">
                <a16:creationId xmlns:a16="http://schemas.microsoft.com/office/drawing/2014/main" xmlns="" id="{CB350627-B3E6-636E-CF08-8BF474B09A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6867" y="1188949"/>
            <a:ext cx="708619" cy="748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48;p8">
            <a:extLst>
              <a:ext uri="{FF2B5EF4-FFF2-40B4-BE49-F238E27FC236}">
                <a16:creationId xmlns:a16="http://schemas.microsoft.com/office/drawing/2014/main" xmlns="" id="{B8356D59-9886-CD1D-ADD2-EC168090908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7134" y="1202768"/>
            <a:ext cx="1315108" cy="584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creen Recording 18">
            <a:hlinkClick r:id="" action="ppaction://media"/>
            <a:extLst>
              <a:ext uri="{FF2B5EF4-FFF2-40B4-BE49-F238E27FC236}">
                <a16:creationId xmlns:a16="http://schemas.microsoft.com/office/drawing/2014/main" xmlns="" id="{B83557AA-5501-8B55-26D8-555EDDF4BE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646" y="2592163"/>
            <a:ext cx="10510453" cy="189896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7205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483"/>
    </mc:Choice>
    <mc:Fallback xmlns="">
      <p:transition advTm="8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957" y="-903315"/>
            <a:ext cx="12902957" cy="7802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22BD2B7-36D0-1119-3E96-861413DE79AC}"/>
              </a:ext>
            </a:extLst>
          </p:cNvPr>
          <p:cNvSpPr txBox="1"/>
          <p:nvPr/>
        </p:nvSpPr>
        <p:spPr>
          <a:xfrm>
            <a:off x="-413658" y="2086876"/>
            <a:ext cx="129322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6. Listen 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and repeat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1505064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A9A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7;p4">
            <a:extLst>
              <a:ext uri="{FF2B5EF4-FFF2-40B4-BE49-F238E27FC236}">
                <a16:creationId xmlns:a16="http://schemas.microsoft.com/office/drawing/2014/main" xmlns="" id="{8DE67199-8EA5-61E0-C7F3-5306966992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6194" y="1267023"/>
            <a:ext cx="6975463" cy="2332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9;p4">
            <a:extLst>
              <a:ext uri="{FF2B5EF4-FFF2-40B4-BE49-F238E27FC236}">
                <a16:creationId xmlns:a16="http://schemas.microsoft.com/office/drawing/2014/main" xmlns="" id="{4183957D-400F-B568-BD9C-758C80227AF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8717" y="2673888"/>
            <a:ext cx="8163654" cy="36521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9;p4">
            <a:extLst>
              <a:ext uri="{FF2B5EF4-FFF2-40B4-BE49-F238E27FC236}">
                <a16:creationId xmlns:a16="http://schemas.microsoft.com/office/drawing/2014/main" xmlns="" id="{95ECEDC9-542D-EEAB-68AB-D62217AF0711}"/>
              </a:ext>
            </a:extLst>
          </p:cNvPr>
          <p:cNvSpPr txBox="1"/>
          <p:nvPr/>
        </p:nvSpPr>
        <p:spPr>
          <a:xfrm>
            <a:off x="4711672" y="1902876"/>
            <a:ext cx="62074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look at the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ea!</a:t>
            </a: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" name="Google Shape;130;p4">
            <a:extLst>
              <a:ext uri="{FF2B5EF4-FFF2-40B4-BE49-F238E27FC236}">
                <a16:creationId xmlns:a16="http://schemas.microsoft.com/office/drawing/2014/main" xmlns="" id="{48CB3446-9FC7-4CE7-B0E1-033BFC01952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2840" y="2797681"/>
            <a:ext cx="2578558" cy="3090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2;p4">
            <a:extLst>
              <a:ext uri="{FF2B5EF4-FFF2-40B4-BE49-F238E27FC236}">
                <a16:creationId xmlns:a16="http://schemas.microsoft.com/office/drawing/2014/main" xmlns="" id="{BCCAF6E0-A7E2-1958-BF30-5F57715C499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91424" y="2547555"/>
            <a:ext cx="3753420" cy="3595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Track 15">
            <a:hlinkClick r:id="" action="ppaction://media"/>
            <a:extLst>
              <a:ext uri="{FF2B5EF4-FFF2-40B4-BE49-F238E27FC236}">
                <a16:creationId xmlns:a16="http://schemas.microsoft.com/office/drawing/2014/main" xmlns="" id="{067B325A-2024-F5CB-FCCB-31862B2707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51" end="3976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7680" y="4499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881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957" y="-944880"/>
            <a:ext cx="12902957" cy="7802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22BD2B7-36D0-1119-3E96-861413DE79AC}"/>
              </a:ext>
            </a:extLst>
          </p:cNvPr>
          <p:cNvSpPr txBox="1"/>
          <p:nvPr/>
        </p:nvSpPr>
        <p:spPr>
          <a:xfrm>
            <a:off x="-710957" y="1695816"/>
            <a:ext cx="12932229" cy="1729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7.Let’s 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talk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8314073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DDB384E-AD4B-619E-A259-7C66C8AA2111}"/>
              </a:ext>
            </a:extLst>
          </p:cNvPr>
          <p:cNvSpPr/>
          <p:nvPr/>
        </p:nvSpPr>
        <p:spPr>
          <a:xfrm>
            <a:off x="956442" y="2555308"/>
            <a:ext cx="10574750" cy="32863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444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139;p5">
            <a:extLst>
              <a:ext uri="{FF2B5EF4-FFF2-40B4-BE49-F238E27FC236}">
                <a16:creationId xmlns:a16="http://schemas.microsoft.com/office/drawing/2014/main" xmlns="" id="{9CE30C0D-484B-344D-8FBC-2C986F835F7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76441" y="903452"/>
            <a:ext cx="649079" cy="553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43;p5">
            <a:extLst>
              <a:ext uri="{FF2B5EF4-FFF2-40B4-BE49-F238E27FC236}">
                <a16:creationId xmlns:a16="http://schemas.microsoft.com/office/drawing/2014/main" xmlns="" id="{D67E08AD-478C-3D49-61F9-0F74B7A24F96}"/>
              </a:ext>
            </a:extLst>
          </p:cNvPr>
          <p:cNvGrpSpPr/>
          <p:nvPr/>
        </p:nvGrpSpPr>
        <p:grpSpPr>
          <a:xfrm>
            <a:off x="4975114" y="2698308"/>
            <a:ext cx="2735209" cy="2824006"/>
            <a:chOff x="3558443" y="2698307"/>
            <a:chExt cx="2211250" cy="2728459"/>
          </a:xfrm>
        </p:grpSpPr>
        <p:pic>
          <p:nvPicPr>
            <p:cNvPr id="19" name="Google Shape;144;p5">
              <a:extLst>
                <a:ext uri="{FF2B5EF4-FFF2-40B4-BE49-F238E27FC236}">
                  <a16:creationId xmlns:a16="http://schemas.microsoft.com/office/drawing/2014/main" xmlns="" id="{E1C6D5AF-3579-EB34-00C1-BE0AB68878B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58443" y="2698307"/>
              <a:ext cx="2211250" cy="22806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45;p5">
              <a:extLst>
                <a:ext uri="{FF2B5EF4-FFF2-40B4-BE49-F238E27FC236}">
                  <a16:creationId xmlns:a16="http://schemas.microsoft.com/office/drawing/2014/main" xmlns="" id="{0043CB5B-88D5-3303-F818-5DE8BC6FAE74}"/>
                </a:ext>
              </a:extLst>
            </p:cNvPr>
            <p:cNvSpPr/>
            <p:nvPr/>
          </p:nvSpPr>
          <p:spPr>
            <a:xfrm>
              <a:off x="4245981" y="4886969"/>
              <a:ext cx="553899" cy="539797"/>
            </a:xfrm>
            <a:prstGeom prst="ellipse">
              <a:avLst/>
            </a:prstGeom>
            <a:solidFill>
              <a:srgbClr val="EB9FC3"/>
            </a:solidFill>
            <a:ln w="12700" cap="flat" cmpd="sng">
              <a:solidFill>
                <a:srgbClr val="EB9F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FFFFFF"/>
                  </a:solidFill>
                  <a:ea typeface="Calibri"/>
                  <a:cs typeface="Calibri"/>
                  <a:sym typeface="Calibri"/>
                </a:rPr>
                <a:t>b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2" name="Google Shape;147;p5">
            <a:extLst>
              <a:ext uri="{FF2B5EF4-FFF2-40B4-BE49-F238E27FC236}">
                <a16:creationId xmlns:a16="http://schemas.microsoft.com/office/drawing/2014/main" xmlns="" id="{ED47660A-F01B-671F-16BE-1F08566552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13200">
            <a:off x="8298897" y="2025963"/>
            <a:ext cx="2926950" cy="35815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150;p5">
            <a:extLst>
              <a:ext uri="{FF2B5EF4-FFF2-40B4-BE49-F238E27FC236}">
                <a16:creationId xmlns:a16="http://schemas.microsoft.com/office/drawing/2014/main" xmlns="" id="{FC380A10-6029-37B9-604F-3C60B2187E39}"/>
              </a:ext>
            </a:extLst>
          </p:cNvPr>
          <p:cNvGrpSpPr/>
          <p:nvPr/>
        </p:nvGrpSpPr>
        <p:grpSpPr>
          <a:xfrm>
            <a:off x="4237881" y="1130916"/>
            <a:ext cx="5155871" cy="1472779"/>
            <a:chOff x="3196737" y="1075947"/>
            <a:chExt cx="3959778" cy="1201333"/>
          </a:xfrm>
        </p:grpSpPr>
        <p:pic>
          <p:nvPicPr>
            <p:cNvPr id="27" name="Google Shape;151;p5">
              <a:extLst>
                <a:ext uri="{FF2B5EF4-FFF2-40B4-BE49-F238E27FC236}">
                  <a16:creationId xmlns:a16="http://schemas.microsoft.com/office/drawing/2014/main" xmlns="" id="{6A38E498-94D4-836D-E8C9-B5ECBE6CDE8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96737" y="1075947"/>
              <a:ext cx="3959778" cy="1201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52;p5">
              <a:extLst>
                <a:ext uri="{FF2B5EF4-FFF2-40B4-BE49-F238E27FC236}">
                  <a16:creationId xmlns:a16="http://schemas.microsoft.com/office/drawing/2014/main" xmlns="" id="{32DA60BA-60E4-BADC-3A0F-F48D80D12C8F}"/>
                </a:ext>
              </a:extLst>
            </p:cNvPr>
            <p:cNvSpPr txBox="1"/>
            <p:nvPr/>
          </p:nvSpPr>
          <p:spPr>
            <a:xfrm>
              <a:off x="3270307" y="1390672"/>
              <a:ext cx="370054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4000" kern="0" dirty="0">
                  <a:solidFill>
                    <a:srgbClr val="002D86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Let’s ____ !         </a:t>
              </a:r>
              <a:endParaRPr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140;p5">
            <a:extLst>
              <a:ext uri="{FF2B5EF4-FFF2-40B4-BE49-F238E27FC236}">
                <a16:creationId xmlns:a16="http://schemas.microsoft.com/office/drawing/2014/main" xmlns="" id="{48B6EB40-0395-43A0-266D-94BC27CBFBA9}"/>
              </a:ext>
            </a:extLst>
          </p:cNvPr>
          <p:cNvGrpSpPr/>
          <p:nvPr/>
        </p:nvGrpSpPr>
        <p:grpSpPr>
          <a:xfrm>
            <a:off x="1132516" y="3133421"/>
            <a:ext cx="3055637" cy="2369990"/>
            <a:chOff x="0" y="2987575"/>
            <a:chExt cx="3055637" cy="2369990"/>
          </a:xfrm>
        </p:grpSpPr>
        <p:pic>
          <p:nvPicPr>
            <p:cNvPr id="3" name="Google Shape;141;p5">
              <a:extLst>
                <a:ext uri="{FF2B5EF4-FFF2-40B4-BE49-F238E27FC236}">
                  <a16:creationId xmlns:a16="http://schemas.microsoft.com/office/drawing/2014/main" xmlns="" id="{AC759C21-4A8C-6B12-BAE1-D1F94B8EC35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2987575"/>
              <a:ext cx="3055637" cy="17962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42;p5">
              <a:extLst>
                <a:ext uri="{FF2B5EF4-FFF2-40B4-BE49-F238E27FC236}">
                  <a16:creationId xmlns:a16="http://schemas.microsoft.com/office/drawing/2014/main" xmlns="" id="{C4BB8D32-B899-35F7-6C97-10D9A0776FDD}"/>
                </a:ext>
              </a:extLst>
            </p:cNvPr>
            <p:cNvSpPr/>
            <p:nvPr/>
          </p:nvSpPr>
          <p:spPr>
            <a:xfrm>
              <a:off x="1236110" y="4817768"/>
              <a:ext cx="553899" cy="539797"/>
            </a:xfrm>
            <a:prstGeom prst="ellipse">
              <a:avLst/>
            </a:prstGeom>
            <a:solidFill>
              <a:srgbClr val="EB9FC3"/>
            </a:solidFill>
            <a:ln w="12700" cap="flat" cmpd="sng">
              <a:solidFill>
                <a:srgbClr val="EB9F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FFFFFF"/>
                  </a:solidFill>
                  <a:ea typeface="Calibri"/>
                  <a:cs typeface="Calibri"/>
                  <a:sym typeface="Calibri"/>
                </a:rPr>
                <a:t>a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45;p5">
            <a:extLst>
              <a:ext uri="{FF2B5EF4-FFF2-40B4-BE49-F238E27FC236}">
                <a16:creationId xmlns:a16="http://schemas.microsoft.com/office/drawing/2014/main" xmlns="" id="{06C628AD-7875-CFDA-028D-438F94EAC283}"/>
              </a:ext>
            </a:extLst>
          </p:cNvPr>
          <p:cNvSpPr/>
          <p:nvPr/>
        </p:nvSpPr>
        <p:spPr>
          <a:xfrm>
            <a:off x="9419799" y="4929639"/>
            <a:ext cx="685146" cy="558700"/>
          </a:xfrm>
          <a:prstGeom prst="ellipse">
            <a:avLst/>
          </a:prstGeom>
          <a:solidFill>
            <a:srgbClr val="EB9FC3"/>
          </a:solidFill>
          <a:ln w="12700" cap="flat" cmpd="sng">
            <a:solidFill>
              <a:srgbClr val="EB9F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3200" b="1" kern="0" dirty="0">
                <a:solidFill>
                  <a:srgbClr val="FFFFFF"/>
                </a:solidFill>
                <a:latin typeface="Arial"/>
                <a:ea typeface="Calibri"/>
                <a:cs typeface="Calibri"/>
                <a:sym typeface="Calibri"/>
              </a:rPr>
              <a:t>c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6855665"/>
      </p:ext>
    </p:extLst>
  </p:cSld>
  <p:clrMapOvr>
    <a:masterClrMapping/>
  </p:clrMapOvr>
  <p:transition spd="slow" advTm="10382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9;p5">
            <a:extLst>
              <a:ext uri="{FF2B5EF4-FFF2-40B4-BE49-F238E27FC236}">
                <a16:creationId xmlns:a16="http://schemas.microsoft.com/office/drawing/2014/main" xmlns="" id="{9CE30C0D-484B-344D-8FBC-2C986F835F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6441" y="903452"/>
            <a:ext cx="649079" cy="553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150;p5">
            <a:extLst>
              <a:ext uri="{FF2B5EF4-FFF2-40B4-BE49-F238E27FC236}">
                <a16:creationId xmlns:a16="http://schemas.microsoft.com/office/drawing/2014/main" xmlns="" id="{FC380A10-6029-37B9-604F-3C60B2187E39}"/>
              </a:ext>
            </a:extLst>
          </p:cNvPr>
          <p:cNvGrpSpPr/>
          <p:nvPr/>
        </p:nvGrpSpPr>
        <p:grpSpPr>
          <a:xfrm>
            <a:off x="3888009" y="1404636"/>
            <a:ext cx="5136247" cy="1444576"/>
            <a:chOff x="3196737" y="1075947"/>
            <a:chExt cx="3959778" cy="1201333"/>
          </a:xfrm>
        </p:grpSpPr>
        <p:pic>
          <p:nvPicPr>
            <p:cNvPr id="27" name="Google Shape;151;p5">
              <a:extLst>
                <a:ext uri="{FF2B5EF4-FFF2-40B4-BE49-F238E27FC236}">
                  <a16:creationId xmlns:a16="http://schemas.microsoft.com/office/drawing/2014/main" xmlns="" id="{6A38E498-94D4-836D-E8C9-B5ECBE6CDE8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96737" y="1075947"/>
              <a:ext cx="3959778" cy="1201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52;p5">
              <a:extLst>
                <a:ext uri="{FF2B5EF4-FFF2-40B4-BE49-F238E27FC236}">
                  <a16:creationId xmlns:a16="http://schemas.microsoft.com/office/drawing/2014/main" xmlns="" id="{32DA60BA-60E4-BADC-3A0F-F48D80D12C8F}"/>
                </a:ext>
              </a:extLst>
            </p:cNvPr>
            <p:cNvSpPr txBox="1"/>
            <p:nvPr/>
          </p:nvSpPr>
          <p:spPr>
            <a:xfrm>
              <a:off x="3270307" y="1390672"/>
              <a:ext cx="3700540" cy="639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Let’s ____ !        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D0ACAE7-1417-15C0-B9EB-CB4BDB09A985}"/>
              </a:ext>
            </a:extLst>
          </p:cNvPr>
          <p:cNvGrpSpPr/>
          <p:nvPr/>
        </p:nvGrpSpPr>
        <p:grpSpPr>
          <a:xfrm>
            <a:off x="4138735" y="2950565"/>
            <a:ext cx="3914530" cy="3236627"/>
            <a:chOff x="4406510" y="2787097"/>
            <a:chExt cx="3631243" cy="292758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DDB384E-AD4B-619E-A259-7C66C8AA2111}"/>
                </a:ext>
              </a:extLst>
            </p:cNvPr>
            <p:cNvSpPr/>
            <p:nvPr/>
          </p:nvSpPr>
          <p:spPr>
            <a:xfrm>
              <a:off x="4406510" y="2787097"/>
              <a:ext cx="3631243" cy="292758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444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Google Shape;140;p5">
              <a:extLst>
                <a:ext uri="{FF2B5EF4-FFF2-40B4-BE49-F238E27FC236}">
                  <a16:creationId xmlns:a16="http://schemas.microsoft.com/office/drawing/2014/main" xmlns="" id="{48B6EB40-0395-43A0-266D-94BC27CBFBA9}"/>
                </a:ext>
              </a:extLst>
            </p:cNvPr>
            <p:cNvGrpSpPr/>
            <p:nvPr/>
          </p:nvGrpSpPr>
          <p:grpSpPr>
            <a:xfrm>
              <a:off x="4631924" y="3186928"/>
              <a:ext cx="3132512" cy="2369990"/>
              <a:chOff x="0" y="2987575"/>
              <a:chExt cx="3132512" cy="2369990"/>
            </a:xfrm>
          </p:grpSpPr>
          <p:pic>
            <p:nvPicPr>
              <p:cNvPr id="3" name="Google Shape;141;p5">
                <a:extLst>
                  <a:ext uri="{FF2B5EF4-FFF2-40B4-BE49-F238E27FC236}">
                    <a16:creationId xmlns:a16="http://schemas.microsoft.com/office/drawing/2014/main" xmlns="" id="{AC759C21-4A8C-6B12-BAE1-D1F94B8EC359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0" y="2987575"/>
                <a:ext cx="3132512" cy="183019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Google Shape;142;p5">
                <a:extLst>
                  <a:ext uri="{FF2B5EF4-FFF2-40B4-BE49-F238E27FC236}">
                    <a16:creationId xmlns:a16="http://schemas.microsoft.com/office/drawing/2014/main" xmlns="" id="{C4BB8D32-B899-35F7-6C97-10D9A0776FDD}"/>
                  </a:ext>
                </a:extLst>
              </p:cNvPr>
              <p:cNvSpPr/>
              <p:nvPr/>
            </p:nvSpPr>
            <p:spPr>
              <a:xfrm>
                <a:off x="1236110" y="4817768"/>
                <a:ext cx="553899" cy="539797"/>
              </a:xfrm>
              <a:prstGeom prst="ellipse">
                <a:avLst/>
              </a:prstGeom>
              <a:solidFill>
                <a:srgbClr val="EB9FC3"/>
              </a:solidFill>
              <a:ln w="12700" cap="flat" cmpd="sng">
                <a:solidFill>
                  <a:srgbClr val="EB9FC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a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B0B6D2E-35DC-5EB6-0625-C22F73098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549" y="1303283"/>
            <a:ext cx="6112507" cy="160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76630"/>
      </p:ext>
    </p:extLst>
  </p:cSld>
  <p:clrMapOvr>
    <a:masterClrMapping/>
  </p:clrMapOvr>
  <p:transition spd="slow" advTm="1038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DDB384E-AD4B-619E-A259-7C66C8AA2111}"/>
              </a:ext>
            </a:extLst>
          </p:cNvPr>
          <p:cNvSpPr/>
          <p:nvPr/>
        </p:nvSpPr>
        <p:spPr>
          <a:xfrm>
            <a:off x="4356562" y="2917827"/>
            <a:ext cx="3934149" cy="31864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444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oogle Shape;139;p5">
            <a:extLst>
              <a:ext uri="{FF2B5EF4-FFF2-40B4-BE49-F238E27FC236}">
                <a16:creationId xmlns:a16="http://schemas.microsoft.com/office/drawing/2014/main" xmlns="" id="{9CE30C0D-484B-344D-8FBC-2C986F835F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6441" y="903452"/>
            <a:ext cx="649079" cy="553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43;p5">
            <a:extLst>
              <a:ext uri="{FF2B5EF4-FFF2-40B4-BE49-F238E27FC236}">
                <a16:creationId xmlns:a16="http://schemas.microsoft.com/office/drawing/2014/main" xmlns="" id="{D67E08AD-478C-3D49-61F9-0F74B7A24F96}"/>
              </a:ext>
            </a:extLst>
          </p:cNvPr>
          <p:cNvGrpSpPr/>
          <p:nvPr/>
        </p:nvGrpSpPr>
        <p:grpSpPr>
          <a:xfrm>
            <a:off x="4506686" y="3019521"/>
            <a:ext cx="3548743" cy="3000279"/>
            <a:chOff x="3668670" y="2984623"/>
            <a:chExt cx="2099955" cy="2415887"/>
          </a:xfrm>
        </p:grpSpPr>
        <p:pic>
          <p:nvPicPr>
            <p:cNvPr id="19" name="Google Shape;144;p5">
              <a:extLst>
                <a:ext uri="{FF2B5EF4-FFF2-40B4-BE49-F238E27FC236}">
                  <a16:creationId xmlns:a16="http://schemas.microsoft.com/office/drawing/2014/main" xmlns="" id="{E1C6D5AF-3579-EB34-00C1-BE0AB68878B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4826" t="12618" r="12945" b="9698"/>
            <a:stretch/>
          </p:blipFill>
          <p:spPr>
            <a:xfrm>
              <a:off x="3668670" y="2984623"/>
              <a:ext cx="2099955" cy="2069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45;p5">
              <a:extLst>
                <a:ext uri="{FF2B5EF4-FFF2-40B4-BE49-F238E27FC236}">
                  <a16:creationId xmlns:a16="http://schemas.microsoft.com/office/drawing/2014/main" xmlns="" id="{0043CB5B-88D5-3303-F818-5DE8BC6FAE74}"/>
                </a:ext>
              </a:extLst>
            </p:cNvPr>
            <p:cNvSpPr/>
            <p:nvPr/>
          </p:nvSpPr>
          <p:spPr>
            <a:xfrm>
              <a:off x="4395756" y="4860713"/>
              <a:ext cx="553899" cy="539797"/>
            </a:xfrm>
            <a:prstGeom prst="ellipse">
              <a:avLst/>
            </a:prstGeom>
            <a:solidFill>
              <a:srgbClr val="EB9FC3"/>
            </a:solidFill>
            <a:ln w="12700" cap="flat" cmpd="sng">
              <a:solidFill>
                <a:srgbClr val="EB9F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b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150;p5">
            <a:extLst>
              <a:ext uri="{FF2B5EF4-FFF2-40B4-BE49-F238E27FC236}">
                <a16:creationId xmlns:a16="http://schemas.microsoft.com/office/drawing/2014/main" xmlns="" id="{FC380A10-6029-37B9-604F-3C60B2187E39}"/>
              </a:ext>
            </a:extLst>
          </p:cNvPr>
          <p:cNvGrpSpPr/>
          <p:nvPr/>
        </p:nvGrpSpPr>
        <p:grpSpPr>
          <a:xfrm>
            <a:off x="4123913" y="1503463"/>
            <a:ext cx="4987429" cy="1201333"/>
            <a:chOff x="3196737" y="1075947"/>
            <a:chExt cx="3959778" cy="1201333"/>
          </a:xfrm>
        </p:grpSpPr>
        <p:pic>
          <p:nvPicPr>
            <p:cNvPr id="27" name="Google Shape;151;p5">
              <a:extLst>
                <a:ext uri="{FF2B5EF4-FFF2-40B4-BE49-F238E27FC236}">
                  <a16:creationId xmlns:a16="http://schemas.microsoft.com/office/drawing/2014/main" xmlns="" id="{6A38E498-94D4-836D-E8C9-B5ECBE6CDE8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96737" y="1075947"/>
              <a:ext cx="3959778" cy="1201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52;p5">
              <a:extLst>
                <a:ext uri="{FF2B5EF4-FFF2-40B4-BE49-F238E27FC236}">
                  <a16:creationId xmlns:a16="http://schemas.microsoft.com/office/drawing/2014/main" xmlns="" id="{32DA60BA-60E4-BADC-3A0F-F48D80D12C8F}"/>
                </a:ext>
              </a:extLst>
            </p:cNvPr>
            <p:cNvSpPr txBox="1"/>
            <p:nvPr/>
          </p:nvSpPr>
          <p:spPr>
            <a:xfrm>
              <a:off x="3261664" y="1322968"/>
              <a:ext cx="370054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Let’s ____ !         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5BF037D-3A64-C68A-D843-B6DA3B31E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377" y="1303283"/>
            <a:ext cx="5827537" cy="15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049933"/>
      </p:ext>
    </p:extLst>
  </p:cSld>
  <p:clrMapOvr>
    <a:masterClrMapping/>
  </p:clrMapOvr>
  <p:transition spd="slow" advTm="1038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9;p5">
            <a:extLst>
              <a:ext uri="{FF2B5EF4-FFF2-40B4-BE49-F238E27FC236}">
                <a16:creationId xmlns:a16="http://schemas.microsoft.com/office/drawing/2014/main" xmlns="" id="{9CE30C0D-484B-344D-8FBC-2C986F835F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6441" y="903452"/>
            <a:ext cx="649079" cy="553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150;p5">
            <a:extLst>
              <a:ext uri="{FF2B5EF4-FFF2-40B4-BE49-F238E27FC236}">
                <a16:creationId xmlns:a16="http://schemas.microsoft.com/office/drawing/2014/main" xmlns="" id="{FC380A10-6029-37B9-604F-3C60B2187E39}"/>
              </a:ext>
            </a:extLst>
          </p:cNvPr>
          <p:cNvGrpSpPr/>
          <p:nvPr/>
        </p:nvGrpSpPr>
        <p:grpSpPr>
          <a:xfrm>
            <a:off x="4027566" y="1387806"/>
            <a:ext cx="4778472" cy="1201333"/>
            <a:chOff x="3000871" y="1130598"/>
            <a:chExt cx="3959778" cy="1201333"/>
          </a:xfrm>
        </p:grpSpPr>
        <p:pic>
          <p:nvPicPr>
            <p:cNvPr id="27" name="Google Shape;151;p5">
              <a:extLst>
                <a:ext uri="{FF2B5EF4-FFF2-40B4-BE49-F238E27FC236}">
                  <a16:creationId xmlns:a16="http://schemas.microsoft.com/office/drawing/2014/main" xmlns="" id="{6A38E498-94D4-836D-E8C9-B5ECBE6CDE8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00871" y="1130598"/>
              <a:ext cx="3959778" cy="1201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52;p5">
              <a:extLst>
                <a:ext uri="{FF2B5EF4-FFF2-40B4-BE49-F238E27FC236}">
                  <a16:creationId xmlns:a16="http://schemas.microsoft.com/office/drawing/2014/main" xmlns="" id="{32DA60BA-60E4-BADC-3A0F-F48D80D12C8F}"/>
                </a:ext>
              </a:extLst>
            </p:cNvPr>
            <p:cNvSpPr txBox="1"/>
            <p:nvPr/>
          </p:nvSpPr>
          <p:spPr>
            <a:xfrm>
              <a:off x="3130490" y="1390672"/>
              <a:ext cx="370054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Let’s ____ !         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222A5A2-A4A0-A67B-3C45-D900CCC856E2}"/>
              </a:ext>
            </a:extLst>
          </p:cNvPr>
          <p:cNvGrpSpPr/>
          <p:nvPr/>
        </p:nvGrpSpPr>
        <p:grpSpPr>
          <a:xfrm>
            <a:off x="4175305" y="2274141"/>
            <a:ext cx="4262523" cy="3816138"/>
            <a:chOff x="7752080" y="2025480"/>
            <a:chExt cx="3779112" cy="381613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DDB384E-AD4B-619E-A259-7C66C8AA2111}"/>
                </a:ext>
              </a:extLst>
            </p:cNvPr>
            <p:cNvSpPr/>
            <p:nvPr/>
          </p:nvSpPr>
          <p:spPr>
            <a:xfrm>
              <a:off x="7752080" y="2555308"/>
              <a:ext cx="3779112" cy="32863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444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Google Shape;147;p5">
              <a:extLst>
                <a:ext uri="{FF2B5EF4-FFF2-40B4-BE49-F238E27FC236}">
                  <a16:creationId xmlns:a16="http://schemas.microsoft.com/office/drawing/2014/main" xmlns="" id="{ED47660A-F01B-671F-16BE-1F085665521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813200">
              <a:off x="8167131" y="2025480"/>
              <a:ext cx="3248755" cy="38023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45;p5">
              <a:extLst>
                <a:ext uri="{FF2B5EF4-FFF2-40B4-BE49-F238E27FC236}">
                  <a16:creationId xmlns:a16="http://schemas.microsoft.com/office/drawing/2014/main" xmlns="" id="{06C628AD-7875-CFDA-028D-438F94EAC283}"/>
                </a:ext>
              </a:extLst>
            </p:cNvPr>
            <p:cNvSpPr/>
            <p:nvPr/>
          </p:nvSpPr>
          <p:spPr>
            <a:xfrm>
              <a:off x="9299062" y="5095472"/>
              <a:ext cx="685146" cy="558700"/>
            </a:xfrm>
            <a:prstGeom prst="ellipse">
              <a:avLst/>
            </a:prstGeom>
            <a:solidFill>
              <a:srgbClr val="EB9FC3"/>
            </a:solidFill>
            <a:ln w="12700" cap="flat" cmpd="sng">
              <a:solidFill>
                <a:srgbClr val="EB9F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rPr>
                <a:t>c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53C5F3C-C620-F69C-E1AD-17609EF18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863" y="1285294"/>
            <a:ext cx="6140994" cy="139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378970"/>
      </p:ext>
    </p:extLst>
  </p:cSld>
  <p:clrMapOvr>
    <a:masterClrMapping/>
  </p:clrMapOvr>
  <p:transition spd="slow" advTm="1038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957" y="-944880"/>
            <a:ext cx="12902957" cy="7802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22BD2B7-36D0-1119-3E96-861413DE79AC}"/>
              </a:ext>
            </a:extLst>
          </p:cNvPr>
          <p:cNvSpPr txBox="1"/>
          <p:nvPr/>
        </p:nvSpPr>
        <p:spPr>
          <a:xfrm>
            <a:off x="-710957" y="1695816"/>
            <a:ext cx="12932229" cy="1729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r>
              <a:rPr lang="en-US" sz="8000" b="1" ker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r>
              <a:rPr kumimoji="0" lang="en-US" sz="8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sing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150281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815"/>
            <a:ext cx="12361321" cy="6944815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74073" y="0"/>
            <a:ext cx="11987248" cy="6650181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83377" y="3987800"/>
            <a:ext cx="2567777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60000" y="3987800"/>
            <a:ext cx="2251815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9DDDEA-2DBD-B74D-3997-816E68EB4ACE}"/>
              </a:ext>
            </a:extLst>
          </p:cNvPr>
          <p:cNvSpPr txBox="1"/>
          <p:nvPr/>
        </p:nvSpPr>
        <p:spPr>
          <a:xfrm>
            <a:off x="1435100" y="392059"/>
            <a:ext cx="10549082" cy="363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7667" b="1">
                <a:solidFill>
                  <a:srgbClr val="FF0000"/>
                </a:solidFill>
                <a:latin typeface="Comic Sans Bold"/>
              </a:rPr>
              <a:t>Unit </a:t>
            </a:r>
            <a:r>
              <a:rPr lang="en-US" sz="7667" b="1" smtClean="0">
                <a:solidFill>
                  <a:srgbClr val="FF0000"/>
                </a:solidFill>
                <a:latin typeface="Comic Sans Bold"/>
              </a:rPr>
              <a:t>3 </a:t>
            </a:r>
          </a:p>
          <a:p>
            <a:pPr algn="ctr" defTabSz="609630"/>
            <a:r>
              <a:rPr lang="en-US" sz="7667" b="1" smtClean="0">
                <a:solidFill>
                  <a:srgbClr val="FF0000"/>
                </a:solidFill>
                <a:latin typeface="Comic Sans Bold"/>
              </a:rPr>
              <a:t>At </a:t>
            </a:r>
            <a:r>
              <a:rPr lang="en-US" sz="7667" b="1" dirty="0">
                <a:solidFill>
                  <a:srgbClr val="FF0000"/>
                </a:solidFill>
                <a:latin typeface="Comic Sans Bold"/>
              </a:rPr>
              <a:t>the seaside</a:t>
            </a:r>
          </a:p>
          <a:p>
            <a:pPr algn="ctr" defTabSz="609630"/>
            <a:r>
              <a:rPr lang="en-US" sz="7667" b="1" dirty="0">
                <a:solidFill>
                  <a:srgbClr val="1F497D">
                    <a:lumMod val="75000"/>
                  </a:srgbClr>
                </a:solidFill>
                <a:latin typeface="Comic Sans Bold"/>
              </a:rPr>
              <a:t>Lesson </a:t>
            </a:r>
            <a:r>
              <a:rPr lang="en-US" sz="7667" b="1">
                <a:solidFill>
                  <a:srgbClr val="1F497D">
                    <a:lumMod val="75000"/>
                  </a:srgbClr>
                </a:solidFill>
                <a:latin typeface="Comic Sans Bold"/>
              </a:rPr>
              <a:t>3 </a:t>
            </a:r>
            <a:r>
              <a:rPr lang="en-US" sz="7667" b="1" smtClean="0">
                <a:solidFill>
                  <a:srgbClr val="1F497D">
                    <a:lumMod val="75000"/>
                  </a:srgbClr>
                </a:solidFill>
                <a:latin typeface="Comic Sans Bold"/>
              </a:rPr>
              <a:t>+ </a:t>
            </a:r>
            <a:r>
              <a:rPr lang="en-US" sz="7667" b="1" smtClean="0">
                <a:solidFill>
                  <a:srgbClr val="1F497D">
                    <a:lumMod val="75000"/>
                  </a:srgbClr>
                </a:solidFill>
                <a:latin typeface="Comic Sans Bold"/>
              </a:rPr>
              <a:t>Lesson </a:t>
            </a:r>
            <a:r>
              <a:rPr lang="en-US" sz="7667" b="1" dirty="0">
                <a:solidFill>
                  <a:srgbClr val="1F497D">
                    <a:lumMod val="75000"/>
                  </a:srgbClr>
                </a:solidFill>
                <a:latin typeface="Comic Sans Bold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03180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xmlns="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xmlns="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xmlns="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E01392B-7A45-40D8-9D58-2EAF70D614C2}"/>
              </a:ext>
            </a:extLst>
          </p:cNvPr>
          <p:cNvGrpSpPr/>
          <p:nvPr/>
        </p:nvGrpSpPr>
        <p:grpSpPr>
          <a:xfrm>
            <a:off x="207714" y="440985"/>
            <a:ext cx="3994172" cy="714162"/>
            <a:chOff x="219608" y="588726"/>
            <a:chExt cx="3614675" cy="714162"/>
          </a:xfrm>
        </p:grpSpPr>
        <p:pic>
          <p:nvPicPr>
            <p:cNvPr id="2" name="Google Shape;196;p9">
              <a:extLst>
                <a:ext uri="{FF2B5EF4-FFF2-40B4-BE49-F238E27FC236}">
                  <a16:creationId xmlns:a16="http://schemas.microsoft.com/office/drawing/2014/main" xmlns="" id="{B9F7A00A-4A62-3AD6-BCBA-304B328A3B7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19608" y="588726"/>
              <a:ext cx="694860" cy="714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Google Shape;197;p9">
              <a:extLst>
                <a:ext uri="{FF2B5EF4-FFF2-40B4-BE49-F238E27FC236}">
                  <a16:creationId xmlns:a16="http://schemas.microsoft.com/office/drawing/2014/main" xmlns="" id="{81C76264-0F05-BCCA-58C5-BDFDD1413A32}"/>
                </a:ext>
              </a:extLst>
            </p:cNvPr>
            <p:cNvSpPr txBox="1"/>
            <p:nvPr/>
          </p:nvSpPr>
          <p:spPr>
            <a:xfrm>
              <a:off x="808054" y="714974"/>
              <a:ext cx="3026229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 Let’s sing!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5" name="Google Shape;198;p9">
              <a:extLst>
                <a:ext uri="{FF2B5EF4-FFF2-40B4-BE49-F238E27FC236}">
                  <a16:creationId xmlns:a16="http://schemas.microsoft.com/office/drawing/2014/main" xmlns="" id="{DD3C016C-2160-712B-4CF7-7C4B0E8E5C0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791741" y="712166"/>
              <a:ext cx="497920" cy="5235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F7C62CD-DE64-AC80-B1E5-1FA0A276DB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9366" y="1708412"/>
            <a:ext cx="5461524" cy="3577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Google Shape;231;p9">
            <a:extLst>
              <a:ext uri="{FF2B5EF4-FFF2-40B4-BE49-F238E27FC236}">
                <a16:creationId xmlns:a16="http://schemas.microsoft.com/office/drawing/2014/main" xmlns="" id="{A8B9D668-547C-A065-F98B-176927D2BF52}"/>
              </a:ext>
            </a:extLst>
          </p:cNvPr>
          <p:cNvSpPr txBox="1"/>
          <p:nvPr/>
        </p:nvSpPr>
        <p:spPr>
          <a:xfrm>
            <a:off x="357229" y="1720055"/>
            <a:ext cx="538532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a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unny day.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33;p9">
            <a:extLst>
              <a:ext uri="{FF2B5EF4-FFF2-40B4-BE49-F238E27FC236}">
                <a16:creationId xmlns:a16="http://schemas.microsoft.com/office/drawing/2014/main" xmlns="" id="{E21538CC-3576-F3D3-FD95-B9924454F007}"/>
              </a:ext>
            </a:extLst>
          </p:cNvPr>
          <p:cNvSpPr txBox="1"/>
          <p:nvPr/>
        </p:nvSpPr>
        <p:spPr>
          <a:xfrm>
            <a:off x="389154" y="1133823"/>
            <a:ext cx="460399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</a:t>
            </a:r>
            <a:r>
              <a:rPr lang="en-US" sz="4000" kern="0" dirty="0">
                <a:solidFill>
                  <a:srgbClr val="DA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aturday.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34;p9">
            <a:extLst>
              <a:ext uri="{FF2B5EF4-FFF2-40B4-BE49-F238E27FC236}">
                <a16:creationId xmlns:a16="http://schemas.microsoft.com/office/drawing/2014/main" xmlns="" id="{CF373C68-73AB-8A1A-917C-1B7F5C7B5603}"/>
              </a:ext>
            </a:extLst>
          </p:cNvPr>
          <p:cNvSpPr txBox="1"/>
          <p:nvPr/>
        </p:nvSpPr>
        <p:spPr>
          <a:xfrm>
            <a:off x="357288" y="2849781"/>
            <a:ext cx="677626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look at the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ail!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35;p9">
            <a:extLst>
              <a:ext uri="{FF2B5EF4-FFF2-40B4-BE49-F238E27FC236}">
                <a16:creationId xmlns:a16="http://schemas.microsoft.com/office/drawing/2014/main" xmlns="" id="{59B6E704-BEC3-BDE0-E53F-96D6F6309AFF}"/>
              </a:ext>
            </a:extLst>
          </p:cNvPr>
          <p:cNvSpPr txBox="1"/>
          <p:nvPr/>
        </p:nvSpPr>
        <p:spPr>
          <a:xfrm>
            <a:off x="323247" y="2280062"/>
            <a:ext cx="619834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We’re at the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easide.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36;p9">
            <a:extLst>
              <a:ext uri="{FF2B5EF4-FFF2-40B4-BE49-F238E27FC236}">
                <a16:creationId xmlns:a16="http://schemas.microsoft.com/office/drawing/2014/main" xmlns="" id="{941EFB9D-0D50-BAD1-E444-1B21F5876008}"/>
              </a:ext>
            </a:extLst>
          </p:cNvPr>
          <p:cNvSpPr txBox="1"/>
          <p:nvPr/>
        </p:nvSpPr>
        <p:spPr>
          <a:xfrm>
            <a:off x="415291" y="3646770"/>
            <a:ext cx="434759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</a:t>
            </a:r>
            <a:r>
              <a:rPr lang="en-US" sz="4000" kern="0" dirty="0">
                <a:solidFill>
                  <a:srgbClr val="DA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unday.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237;p9">
            <a:extLst>
              <a:ext uri="{FF2B5EF4-FFF2-40B4-BE49-F238E27FC236}">
                <a16:creationId xmlns:a16="http://schemas.microsoft.com/office/drawing/2014/main" xmlns="" id="{C6A086FF-DEF0-44D0-6D47-A118E7364862}"/>
              </a:ext>
            </a:extLst>
          </p:cNvPr>
          <p:cNvSpPr txBox="1"/>
          <p:nvPr/>
        </p:nvSpPr>
        <p:spPr>
          <a:xfrm>
            <a:off x="389154" y="4225426"/>
            <a:ext cx="539991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a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unny day.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241;p9">
            <a:extLst>
              <a:ext uri="{FF2B5EF4-FFF2-40B4-BE49-F238E27FC236}">
                <a16:creationId xmlns:a16="http://schemas.microsoft.com/office/drawing/2014/main" xmlns="" id="{B35B9724-D721-A3E4-0532-CA401B74EBB9}"/>
              </a:ext>
            </a:extLst>
          </p:cNvPr>
          <p:cNvSpPr txBox="1"/>
          <p:nvPr/>
        </p:nvSpPr>
        <p:spPr>
          <a:xfrm>
            <a:off x="352014" y="4841572"/>
            <a:ext cx="678982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We’re at the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easide.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245;p9">
            <a:extLst>
              <a:ext uri="{FF2B5EF4-FFF2-40B4-BE49-F238E27FC236}">
                <a16:creationId xmlns:a16="http://schemas.microsoft.com/office/drawing/2014/main" xmlns="" id="{C08671F2-9A5A-CE53-EA6A-E5E6BAC1BCE1}"/>
              </a:ext>
            </a:extLst>
          </p:cNvPr>
          <p:cNvSpPr txBox="1"/>
          <p:nvPr/>
        </p:nvSpPr>
        <p:spPr>
          <a:xfrm>
            <a:off x="364988" y="5443010"/>
            <a:ext cx="591941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look at the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and!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" name="unit 3 let sing">
            <a:hlinkClick r:id="" action="ppaction://media"/>
            <a:extLst>
              <a:ext uri="{FF2B5EF4-FFF2-40B4-BE49-F238E27FC236}">
                <a16:creationId xmlns:a16="http://schemas.microsoft.com/office/drawing/2014/main" xmlns="" id="{97D4FEAA-9037-5D1B-E8F0-02EC7DE622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00" end="32717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17717" y="1505212"/>
            <a:ext cx="406400" cy="406400"/>
          </a:xfrm>
          <a:prstGeom prst="rect">
            <a:avLst/>
          </a:prstGeom>
        </p:spPr>
      </p:pic>
      <p:pic>
        <p:nvPicPr>
          <p:cNvPr id="22" name="unit 3 let sing">
            <a:hlinkClick r:id="" action="ppaction://media"/>
            <a:extLst>
              <a:ext uri="{FF2B5EF4-FFF2-40B4-BE49-F238E27FC236}">
                <a16:creationId xmlns:a16="http://schemas.microsoft.com/office/drawing/2014/main" xmlns="" id="{2E2AEA72-30F9-A37F-DE3D-62E14E391A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00" end="30425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57190" y="2219598"/>
            <a:ext cx="406400" cy="406400"/>
          </a:xfrm>
          <a:prstGeom prst="rect">
            <a:avLst/>
          </a:prstGeom>
        </p:spPr>
      </p:pic>
      <p:pic>
        <p:nvPicPr>
          <p:cNvPr id="23" name="unit 3 let sing">
            <a:hlinkClick r:id="" action="ppaction://media"/>
            <a:extLst>
              <a:ext uri="{FF2B5EF4-FFF2-40B4-BE49-F238E27FC236}">
                <a16:creationId xmlns:a16="http://schemas.microsoft.com/office/drawing/2014/main" xmlns="" id="{5D12C67E-33F1-6BA5-F70F-017242D44A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 end="285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69413" y="2805482"/>
            <a:ext cx="406400" cy="406400"/>
          </a:xfrm>
          <a:prstGeom prst="rect">
            <a:avLst/>
          </a:prstGeom>
        </p:spPr>
      </p:pic>
      <p:pic>
        <p:nvPicPr>
          <p:cNvPr id="24" name="unit 3 let sing">
            <a:hlinkClick r:id="" action="ppaction://media"/>
            <a:extLst>
              <a:ext uri="{FF2B5EF4-FFF2-40B4-BE49-F238E27FC236}">
                <a16:creationId xmlns:a16="http://schemas.microsoft.com/office/drawing/2014/main" xmlns="" id="{2455F42F-9F63-6290-14DB-EFB160285A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00" end="251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66260" y="3429000"/>
            <a:ext cx="406400" cy="406400"/>
          </a:xfrm>
          <a:prstGeom prst="rect">
            <a:avLst/>
          </a:prstGeom>
        </p:spPr>
      </p:pic>
      <p:pic>
        <p:nvPicPr>
          <p:cNvPr id="25" name="unit 3 let sing">
            <a:hlinkClick r:id="" action="ppaction://media"/>
            <a:extLst>
              <a:ext uri="{FF2B5EF4-FFF2-40B4-BE49-F238E27FC236}">
                <a16:creationId xmlns:a16="http://schemas.microsoft.com/office/drawing/2014/main" xmlns="" id="{6A1F05A6-010A-95E0-0219-3092F11424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0" end="180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10067" y="4036647"/>
            <a:ext cx="406400" cy="406400"/>
          </a:xfrm>
          <a:prstGeom prst="rect">
            <a:avLst/>
          </a:prstGeom>
        </p:spPr>
      </p:pic>
      <p:pic>
        <p:nvPicPr>
          <p:cNvPr id="26" name="unit 3 let sing">
            <a:hlinkClick r:id="" action="ppaction://media"/>
            <a:extLst>
              <a:ext uri="{FF2B5EF4-FFF2-40B4-BE49-F238E27FC236}">
                <a16:creationId xmlns:a16="http://schemas.microsoft.com/office/drawing/2014/main" xmlns="" id="{6A7A0799-990D-DC49-E712-99D5394EB9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0" end="160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20917" y="4635684"/>
            <a:ext cx="406400" cy="406400"/>
          </a:xfrm>
          <a:prstGeom prst="rect">
            <a:avLst/>
          </a:prstGeom>
        </p:spPr>
      </p:pic>
      <p:pic>
        <p:nvPicPr>
          <p:cNvPr id="27" name="unit 3 let sing">
            <a:hlinkClick r:id="" action="ppaction://media"/>
            <a:extLst>
              <a:ext uri="{FF2B5EF4-FFF2-40B4-BE49-F238E27FC236}">
                <a16:creationId xmlns:a16="http://schemas.microsoft.com/office/drawing/2014/main" xmlns="" id="{CB4020FF-5D40-FE2A-7988-A681087353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67" end="139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38358" y="5206758"/>
            <a:ext cx="406400" cy="406400"/>
          </a:xfrm>
          <a:prstGeom prst="rect">
            <a:avLst/>
          </a:prstGeom>
        </p:spPr>
      </p:pic>
      <p:pic>
        <p:nvPicPr>
          <p:cNvPr id="28" name="unit 3 let sing">
            <a:hlinkClick r:id="" action="ppaction://media"/>
            <a:extLst>
              <a:ext uri="{FF2B5EF4-FFF2-40B4-BE49-F238E27FC236}">
                <a16:creationId xmlns:a16="http://schemas.microsoft.com/office/drawing/2014/main" xmlns="" id="{F52DBA02-8710-EAA3-FD26-A9D8086715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00" end="10446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24826" y="5789859"/>
            <a:ext cx="406400" cy="406400"/>
          </a:xfrm>
          <a:prstGeom prst="rect">
            <a:avLst/>
          </a:prstGeom>
        </p:spPr>
      </p:pic>
      <p:pic>
        <p:nvPicPr>
          <p:cNvPr id="29" name="Track 16 new">
            <a:hlinkClick r:id="" action="ppaction://media"/>
            <a:extLst>
              <a:ext uri="{FF2B5EF4-FFF2-40B4-BE49-F238E27FC236}">
                <a16:creationId xmlns:a16="http://schemas.microsoft.com/office/drawing/2014/main" xmlns="" id="{3D962589-6ED8-A690-6FE9-0A04A74B61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279" y="4841572"/>
            <a:ext cx="1884801" cy="182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8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382">
        <p14:reveal/>
      </p:transition>
    </mc:Choice>
    <mc:Fallback xmlns="">
      <p:transition spd="slow" advTm="10382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2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3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4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1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93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5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22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6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  <p:bldP spid="6" grpId="0"/>
      <p:bldP spid="12" grpId="0"/>
      <p:bldP spid="13" grpId="0"/>
      <p:bldP spid="14" grpId="0"/>
      <p:bldP spid="16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ldren with balloons for word teamwork 361883 Vector Art at Vecteezy">
            <a:extLst>
              <a:ext uri="{FF2B5EF4-FFF2-40B4-BE49-F238E27FC236}">
                <a16:creationId xmlns:a16="http://schemas.microsoft.com/office/drawing/2014/main" xmlns="" id="{E9DF2401-496B-ED59-7EE1-C70BE700C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2" y="721360"/>
            <a:ext cx="10543857" cy="541528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905535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47478D-EBF3-6412-1C9A-EF1A3FAC7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1" t="1775" r="10798" b="8886"/>
          <a:stretch/>
        </p:blipFill>
        <p:spPr>
          <a:xfrm>
            <a:off x="-101600" y="-373182"/>
            <a:ext cx="12293600" cy="7231182"/>
          </a:xfrm>
          <a:prstGeom prst="rect">
            <a:avLst/>
          </a:prstGeom>
        </p:spPr>
      </p:pic>
      <p:pic>
        <p:nvPicPr>
          <p:cNvPr id="4" name="Tiếng Anh 2 - Unit 3 - Lesson 3 - Sing - 1_bfgwes">
            <a:hlinkClick r:id="" action="ppaction://media"/>
            <a:extLst>
              <a:ext uri="{FF2B5EF4-FFF2-40B4-BE49-F238E27FC236}">
                <a16:creationId xmlns:a16="http://schemas.microsoft.com/office/drawing/2014/main" xmlns="" id="{D7E470DF-6E46-86C5-45AD-77B0EADD5E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1643" y="1093198"/>
            <a:ext cx="8748713" cy="4921250"/>
          </a:xfrm>
          <a:prstGeom prst="round2Same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9A6E03-F8D4-50D5-895B-09AF8E743B6E}"/>
              </a:ext>
            </a:extLst>
          </p:cNvPr>
          <p:cNvSpPr txBox="1"/>
          <p:nvPr/>
        </p:nvSpPr>
        <p:spPr>
          <a:xfrm>
            <a:off x="2950029" y="162560"/>
            <a:ext cx="629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Watch and sing along</a:t>
            </a:r>
          </a:p>
        </p:txBody>
      </p:sp>
    </p:spTree>
    <p:extLst>
      <p:ext uri="{BB962C8B-B14F-4D97-AF65-F5344CB8AC3E}">
        <p14:creationId xmlns:p14="http://schemas.microsoft.com/office/powerpoint/2010/main" val="204602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718" y="-928022"/>
            <a:ext cx="13871787" cy="7802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EADA54E-FEAB-0452-2E52-93943BA7EA85}"/>
              </a:ext>
            </a:extLst>
          </p:cNvPr>
          <p:cNvSpPr txBox="1"/>
          <p:nvPr/>
        </p:nvSpPr>
        <p:spPr>
          <a:xfrm>
            <a:off x="959815" y="317950"/>
            <a:ext cx="95092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corner &amp; Wrap-up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22BD2B7-36D0-1119-3E96-861413DE79AC}"/>
              </a:ext>
            </a:extLst>
          </p:cNvPr>
          <p:cNvSpPr txBox="1"/>
          <p:nvPr/>
        </p:nvSpPr>
        <p:spPr>
          <a:xfrm>
            <a:off x="403898" y="3293577"/>
            <a:ext cx="123661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Game: “Lucky numbers”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1081003"/>
      </p:ext>
    </p:extLst>
  </p:cSld>
  <p:clrMapOvr>
    <a:masterClrMapping/>
  </p:clrMapOvr>
  <p:transition spd="slow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dex of /Interactive games/Grammar Games/Present  Continuous/present-continuous/images">
            <a:extLst>
              <a:ext uri="{FF2B5EF4-FFF2-40B4-BE49-F238E27FC236}">
                <a16:creationId xmlns:a16="http://schemas.microsoft.com/office/drawing/2014/main" xmlns="" id="{F67D45A6-AA1D-799F-960F-03C1AFAD6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405" y="558801"/>
            <a:ext cx="1502411" cy="196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0BAA2C9-3635-B0FC-902F-2EAF403EB159}"/>
              </a:ext>
            </a:extLst>
          </p:cNvPr>
          <p:cNvSpPr txBox="1"/>
          <p:nvPr/>
        </p:nvSpPr>
        <p:spPr>
          <a:xfrm>
            <a:off x="3818059" y="0"/>
            <a:ext cx="429978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Game: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“Lucky numbers”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879669F2-717E-6E31-E071-EC5AF5A51BA3}"/>
              </a:ext>
            </a:extLst>
          </p:cNvPr>
          <p:cNvGrpSpPr/>
          <p:nvPr/>
        </p:nvGrpSpPr>
        <p:grpSpPr>
          <a:xfrm>
            <a:off x="579121" y="1214120"/>
            <a:ext cx="2174239" cy="2174239"/>
            <a:chOff x="579121" y="1214120"/>
            <a:chExt cx="2174239" cy="21742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2291439-644B-B3B2-B203-946125F59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9121" y="1214120"/>
              <a:ext cx="2174239" cy="2174239"/>
            </a:xfrm>
            <a:prstGeom prst="rect">
              <a:avLst/>
            </a:prstGeom>
          </p:spPr>
        </p:pic>
        <p:sp>
          <p:nvSpPr>
            <p:cNvPr id="9" name="Oval 8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922748B0-9431-F0CC-E565-9D75BBB304BA}"/>
                </a:ext>
              </a:extLst>
            </p:cNvPr>
            <p:cNvSpPr/>
            <p:nvPr/>
          </p:nvSpPr>
          <p:spPr>
            <a:xfrm>
              <a:off x="1270000" y="2228852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97D8C7F-A640-60D7-F2BF-30B70165A942}"/>
              </a:ext>
            </a:extLst>
          </p:cNvPr>
          <p:cNvGrpSpPr/>
          <p:nvPr/>
        </p:nvGrpSpPr>
        <p:grpSpPr>
          <a:xfrm>
            <a:off x="3188139" y="1214121"/>
            <a:ext cx="2174239" cy="2174239"/>
            <a:chOff x="3188139" y="1214121"/>
            <a:chExt cx="2174239" cy="21742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14BA988-E1C2-C01B-5E20-BFC877A04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88139" y="1214121"/>
              <a:ext cx="2174239" cy="2174239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5EF7FFCC-0BA3-02EC-477A-DD6EE3093684}"/>
                </a:ext>
              </a:extLst>
            </p:cNvPr>
            <p:cNvSpPr/>
            <p:nvPr/>
          </p:nvSpPr>
          <p:spPr>
            <a:xfrm>
              <a:off x="3902756" y="2264433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CD6237E-7122-65AC-53A0-358E3A9B8339}"/>
              </a:ext>
            </a:extLst>
          </p:cNvPr>
          <p:cNvGrpSpPr/>
          <p:nvPr/>
        </p:nvGrpSpPr>
        <p:grpSpPr>
          <a:xfrm>
            <a:off x="8969179" y="1214120"/>
            <a:ext cx="2174239" cy="2174239"/>
            <a:chOff x="8969179" y="1214120"/>
            <a:chExt cx="2174239" cy="21742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773B23F-95CA-55BB-E424-66D0B0525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69179" y="1214120"/>
              <a:ext cx="2174239" cy="2174239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7AF28B3-90D0-1EC9-14B1-99891EB722F5}"/>
                </a:ext>
              </a:extLst>
            </p:cNvPr>
            <p:cNvSpPr/>
            <p:nvPr/>
          </p:nvSpPr>
          <p:spPr>
            <a:xfrm>
              <a:off x="9660058" y="2296160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8AAED30-46D9-D717-9655-9685A5A6D724}"/>
              </a:ext>
            </a:extLst>
          </p:cNvPr>
          <p:cNvGrpSpPr/>
          <p:nvPr/>
        </p:nvGrpSpPr>
        <p:grpSpPr>
          <a:xfrm>
            <a:off x="586039" y="3832864"/>
            <a:ext cx="2174239" cy="2174239"/>
            <a:chOff x="579121" y="3845560"/>
            <a:chExt cx="2174239" cy="21742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BB3F1DC-8A1F-965E-51A1-5E15C1E17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9121" y="3845560"/>
              <a:ext cx="2174239" cy="2174239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C9D97B52-F86D-90FA-F1F0-E0A9BA3E4E9A}"/>
                </a:ext>
              </a:extLst>
            </p:cNvPr>
            <p:cNvSpPr/>
            <p:nvPr/>
          </p:nvSpPr>
          <p:spPr>
            <a:xfrm>
              <a:off x="1292076" y="4890375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AFD2B4B-F866-DE59-43E0-3A450B63884D}"/>
              </a:ext>
            </a:extLst>
          </p:cNvPr>
          <p:cNvGrpSpPr/>
          <p:nvPr/>
        </p:nvGrpSpPr>
        <p:grpSpPr>
          <a:xfrm>
            <a:off x="6067397" y="3902320"/>
            <a:ext cx="2174239" cy="2174239"/>
            <a:chOff x="5992299" y="3926841"/>
            <a:chExt cx="2174239" cy="21742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19F7CEB8-C62E-68AA-25D6-4564601D7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92299" y="3926841"/>
              <a:ext cx="2174239" cy="2174239"/>
            </a:xfrm>
            <a:prstGeom prst="rect">
              <a:avLst/>
            </a:prstGeom>
          </p:spPr>
        </p:pic>
        <p:sp>
          <p:nvSpPr>
            <p:cNvPr id="19" name="Oval 18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D2D39E5C-176F-AAF9-4665-A1AEAE7751A6}"/>
                </a:ext>
              </a:extLst>
            </p:cNvPr>
            <p:cNvSpPr/>
            <p:nvPr/>
          </p:nvSpPr>
          <p:spPr>
            <a:xfrm>
              <a:off x="6672068" y="4927599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7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DF2A405F-D81C-8AC1-1524-6853F2448E2E}"/>
              </a:ext>
            </a:extLst>
          </p:cNvPr>
          <p:cNvGrpSpPr/>
          <p:nvPr/>
        </p:nvGrpSpPr>
        <p:grpSpPr>
          <a:xfrm>
            <a:off x="9017977" y="3921761"/>
            <a:ext cx="2174239" cy="2174239"/>
            <a:chOff x="6835702" y="4970780"/>
            <a:chExt cx="2174239" cy="21742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A5472A6-A2D8-4ADA-4480-CD397CF69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35702" y="4970780"/>
              <a:ext cx="2174239" cy="2174239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E90E49A2-B5C4-E1A0-F75E-20AC70AB6B46}"/>
                </a:ext>
              </a:extLst>
            </p:cNvPr>
            <p:cNvSpPr/>
            <p:nvPr/>
          </p:nvSpPr>
          <p:spPr>
            <a:xfrm>
              <a:off x="7612818" y="6014719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8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88F4350-0EF8-9550-97F4-F0EB084C2F19}"/>
              </a:ext>
            </a:extLst>
          </p:cNvPr>
          <p:cNvGrpSpPr/>
          <p:nvPr/>
        </p:nvGrpSpPr>
        <p:grpSpPr>
          <a:xfrm>
            <a:off x="3285710" y="3840480"/>
            <a:ext cx="2174239" cy="2174239"/>
            <a:chOff x="3285710" y="3840480"/>
            <a:chExt cx="2174239" cy="217423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5B7E3757-54D2-E21A-48AC-F452D3D4C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85710" y="3840480"/>
              <a:ext cx="2174239" cy="2174239"/>
            </a:xfrm>
            <a:prstGeom prst="rect">
              <a:avLst/>
            </a:prstGeom>
          </p:spPr>
        </p:pic>
        <p:sp>
          <p:nvSpPr>
            <p:cNvPr id="23" name="Oval 22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1611701B-6840-7E67-C639-AD04CFA6BF5A}"/>
                </a:ext>
              </a:extLst>
            </p:cNvPr>
            <p:cNvSpPr/>
            <p:nvPr/>
          </p:nvSpPr>
          <p:spPr>
            <a:xfrm>
              <a:off x="3999809" y="4868748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6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65EDF54-86D7-DB12-41AA-CD19AD78471A}"/>
              </a:ext>
            </a:extLst>
          </p:cNvPr>
          <p:cNvGrpSpPr/>
          <p:nvPr/>
        </p:nvGrpSpPr>
        <p:grpSpPr>
          <a:xfrm>
            <a:off x="6096877" y="1259839"/>
            <a:ext cx="2174239" cy="2174239"/>
            <a:chOff x="6096877" y="1259839"/>
            <a:chExt cx="2174239" cy="217423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60FE5F8D-C9BB-1412-C76A-A2214B542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96877" y="1259839"/>
              <a:ext cx="2174239" cy="2174239"/>
            </a:xfrm>
            <a:prstGeom prst="rect">
              <a:avLst/>
            </a:prstGeom>
          </p:spPr>
        </p:pic>
        <p:sp>
          <p:nvSpPr>
            <p:cNvPr id="30" name="Oval 29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DDABAA73-3CCF-A294-12D3-44A3001DBE12}"/>
                </a:ext>
              </a:extLst>
            </p:cNvPr>
            <p:cNvSpPr/>
            <p:nvPr/>
          </p:nvSpPr>
          <p:spPr>
            <a:xfrm>
              <a:off x="6816258" y="2228852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</p:grpSp>
      <p:pic>
        <p:nvPicPr>
          <p:cNvPr id="2052" name="Picture 4" descr="Подарки GIFs - Get the best GIF on GIPHY">
            <a:extLst>
              <a:ext uri="{FF2B5EF4-FFF2-40B4-BE49-F238E27FC236}">
                <a16:creationId xmlns:a16="http://schemas.microsoft.com/office/drawing/2014/main" xmlns="" id="{E84679C0-5B57-FF96-C280-14F0C73EC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3AA920"/>
              </a:clrFrom>
              <a:clrTo>
                <a:srgbClr val="3AA9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r="10058"/>
          <a:stretch/>
        </p:blipFill>
        <p:spPr bwMode="auto">
          <a:xfrm>
            <a:off x="8252898" y="492761"/>
            <a:ext cx="3505834" cy="34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appy Lgbt Sticker by sarokey for iOS &amp; Android | GIPHY">
            <a:extLst>
              <a:ext uri="{FF2B5EF4-FFF2-40B4-BE49-F238E27FC236}">
                <a16:creationId xmlns:a16="http://schemas.microsoft.com/office/drawing/2014/main" xmlns="" id="{03B68015-E36C-D889-A6C5-04A4A5C79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6" y="3827171"/>
            <a:ext cx="2636523" cy="263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166422B-4551-2533-67EC-B659A3E5279F}"/>
              </a:ext>
            </a:extLst>
          </p:cNvPr>
          <p:cNvGrpSpPr/>
          <p:nvPr/>
        </p:nvGrpSpPr>
        <p:grpSpPr>
          <a:xfrm>
            <a:off x="8756844" y="4137658"/>
            <a:ext cx="2849117" cy="1590042"/>
            <a:chOff x="8756844" y="4137658"/>
            <a:chExt cx="2849117" cy="159004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9559F877-21A0-CCDF-9523-01C73EF14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8282" y="4269628"/>
              <a:ext cx="1197679" cy="1315942"/>
            </a:xfrm>
            <a:prstGeom prst="rect">
              <a:avLst/>
            </a:prstGeom>
          </p:spPr>
        </p:pic>
        <p:sp>
          <p:nvSpPr>
            <p:cNvPr id="39" name="Speech Bubble: Oval 38">
              <a:extLst>
                <a:ext uri="{FF2B5EF4-FFF2-40B4-BE49-F238E27FC236}">
                  <a16:creationId xmlns:a16="http://schemas.microsoft.com/office/drawing/2014/main" xmlns="" id="{C461B76D-1968-00FC-8945-22F7FFFD2931}"/>
                </a:ext>
              </a:extLst>
            </p:cNvPr>
            <p:cNvSpPr/>
            <p:nvPr/>
          </p:nvSpPr>
          <p:spPr>
            <a:xfrm>
              <a:off x="8756844" y="4137658"/>
              <a:ext cx="2773003" cy="1590042"/>
            </a:xfrm>
            <a:prstGeom prst="wedgeEllipseCallou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You get    points</a:t>
              </a:r>
            </a:p>
          </p:txBody>
        </p:sp>
      </p:grpSp>
      <p:sp>
        <p:nvSpPr>
          <p:cNvPr id="43" name="Action Button: Go Forward or Next 4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xmlns="" id="{A7CA3131-9F10-6621-B547-7578CD495DB4}"/>
              </a:ext>
            </a:extLst>
          </p:cNvPr>
          <p:cNvSpPr/>
          <p:nvPr/>
        </p:nvSpPr>
        <p:spPr>
          <a:xfrm>
            <a:off x="10220960" y="6278880"/>
            <a:ext cx="1308887" cy="513192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11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0BAA2C9-3635-B0FC-902F-2EAF403EB159}"/>
              </a:ext>
            </a:extLst>
          </p:cNvPr>
          <p:cNvSpPr txBox="1"/>
          <p:nvPr/>
        </p:nvSpPr>
        <p:spPr>
          <a:xfrm>
            <a:off x="3818059" y="0"/>
            <a:ext cx="429978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Game: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“Lucky numbers”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90E291-942B-8FA8-68B4-3FE8C5DBA9A2}"/>
              </a:ext>
            </a:extLst>
          </p:cNvPr>
          <p:cNvSpPr txBox="1"/>
          <p:nvPr/>
        </p:nvSpPr>
        <p:spPr>
          <a:xfrm>
            <a:off x="3069171" y="4178383"/>
            <a:ext cx="6247549" cy="76944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____________!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C6C705-2C6C-3A10-BB67-8EDDC8260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663" y="1348682"/>
            <a:ext cx="4460674" cy="2773680"/>
          </a:xfrm>
          <a:prstGeom prst="rect">
            <a:avLst/>
          </a:prstGeom>
        </p:spPr>
      </p:pic>
      <p:pic>
        <p:nvPicPr>
          <p:cNvPr id="8" name="unit 3 (p6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37C8F495-EDA0-DDE2-315A-ADA6A2538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600" y="4725759"/>
            <a:ext cx="1016000" cy="1016000"/>
          </a:xfrm>
          <a:prstGeom prst="rect">
            <a:avLst/>
          </a:prstGeom>
        </p:spPr>
      </p:pic>
      <p:sp>
        <p:nvSpPr>
          <p:cNvPr id="28" name="Action Button: Go to Beginning 2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xmlns="" id="{BDF3CEB4-D78B-7B06-7FE3-B514FDB1A3D9}"/>
              </a:ext>
            </a:extLst>
          </p:cNvPr>
          <p:cNvSpPr/>
          <p:nvPr/>
        </p:nvSpPr>
        <p:spPr>
          <a:xfrm>
            <a:off x="10444480" y="6004560"/>
            <a:ext cx="1534160" cy="741680"/>
          </a:xfrm>
          <a:prstGeom prst="actionButtonBeginning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5E2E483-42FF-7AF9-653F-BA1FE24CB124}"/>
              </a:ext>
            </a:extLst>
          </p:cNvPr>
          <p:cNvSpPr txBox="1"/>
          <p:nvPr/>
        </p:nvSpPr>
        <p:spPr>
          <a:xfrm>
            <a:off x="4593171" y="4178383"/>
            <a:ext cx="4591469" cy="769441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l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ook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at the sea</a:t>
            </a:r>
          </a:p>
        </p:txBody>
      </p:sp>
    </p:spTree>
    <p:extLst>
      <p:ext uri="{BB962C8B-B14F-4D97-AF65-F5344CB8AC3E}">
        <p14:creationId xmlns:p14="http://schemas.microsoft.com/office/powerpoint/2010/main" val="165406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0BAA2C9-3635-B0FC-902F-2EAF403EB159}"/>
              </a:ext>
            </a:extLst>
          </p:cNvPr>
          <p:cNvSpPr txBox="1"/>
          <p:nvPr/>
        </p:nvSpPr>
        <p:spPr>
          <a:xfrm>
            <a:off x="3818059" y="0"/>
            <a:ext cx="429978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Game: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“Lucky numbers”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90E291-942B-8FA8-68B4-3FE8C5DBA9A2}"/>
              </a:ext>
            </a:extLst>
          </p:cNvPr>
          <p:cNvSpPr txBox="1"/>
          <p:nvPr/>
        </p:nvSpPr>
        <p:spPr>
          <a:xfrm>
            <a:off x="3069171" y="4178383"/>
            <a:ext cx="5842141" cy="76944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 can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__________.</a:t>
            </a:r>
          </a:p>
        </p:txBody>
      </p:sp>
      <p:sp>
        <p:nvSpPr>
          <p:cNvPr id="28" name="Action Button: Go to Beginning 2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BDF3CEB4-D78B-7B06-7FE3-B514FDB1A3D9}"/>
              </a:ext>
            </a:extLst>
          </p:cNvPr>
          <p:cNvSpPr/>
          <p:nvPr/>
        </p:nvSpPr>
        <p:spPr>
          <a:xfrm>
            <a:off x="10444480" y="6004560"/>
            <a:ext cx="1534160" cy="741680"/>
          </a:xfrm>
          <a:prstGeom prst="actionButtonBeginning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5E2E483-42FF-7AF9-653F-BA1FE24CB124}"/>
              </a:ext>
            </a:extLst>
          </p:cNvPr>
          <p:cNvSpPr txBox="1"/>
          <p:nvPr/>
        </p:nvSpPr>
        <p:spPr>
          <a:xfrm>
            <a:off x="4928452" y="4178382"/>
            <a:ext cx="4053980" cy="769441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white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ee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the sail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059B8CD-2175-4EA4-1369-871515F69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010" y="1142164"/>
            <a:ext cx="4053980" cy="3074905"/>
          </a:xfrm>
          <a:prstGeom prst="rect">
            <a:avLst/>
          </a:prstGeom>
        </p:spPr>
      </p:pic>
      <p:pic>
        <p:nvPicPr>
          <p:cNvPr id="3" name="unit 3 listen and tick">
            <a:hlinkClick r:id="" action="ppaction://media"/>
            <a:extLst>
              <a:ext uri="{FF2B5EF4-FFF2-40B4-BE49-F238E27FC236}">
                <a16:creationId xmlns:a16="http://schemas.microsoft.com/office/drawing/2014/main" xmlns="" id="{12BAE490-3BE6-FD50-3D54-0217A30D44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6" end="6372.61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" y="4217069"/>
            <a:ext cx="802640" cy="80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5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0BAA2C9-3635-B0FC-902F-2EAF403EB159}"/>
              </a:ext>
            </a:extLst>
          </p:cNvPr>
          <p:cNvSpPr txBox="1"/>
          <p:nvPr/>
        </p:nvSpPr>
        <p:spPr>
          <a:xfrm>
            <a:off x="3818059" y="0"/>
            <a:ext cx="429978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Game: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“Lucky numbers”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90E291-942B-8FA8-68B4-3FE8C5DBA9A2}"/>
              </a:ext>
            </a:extLst>
          </p:cNvPr>
          <p:cNvSpPr txBox="1"/>
          <p:nvPr/>
        </p:nvSpPr>
        <p:spPr>
          <a:xfrm>
            <a:off x="3046878" y="4043844"/>
            <a:ext cx="5842141" cy="76944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 can __________.</a:t>
            </a:r>
          </a:p>
        </p:txBody>
      </p:sp>
      <p:sp>
        <p:nvSpPr>
          <p:cNvPr id="28" name="Action Button: Go to Beginning 2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BDF3CEB4-D78B-7B06-7FE3-B514FDB1A3D9}"/>
              </a:ext>
            </a:extLst>
          </p:cNvPr>
          <p:cNvSpPr/>
          <p:nvPr/>
        </p:nvSpPr>
        <p:spPr>
          <a:xfrm>
            <a:off x="10444480" y="6004560"/>
            <a:ext cx="1534160" cy="741680"/>
          </a:xfrm>
          <a:prstGeom prst="actionButtonBeginning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5E2E483-42FF-7AF9-653F-BA1FE24CB124}"/>
              </a:ext>
            </a:extLst>
          </p:cNvPr>
          <p:cNvSpPr txBox="1"/>
          <p:nvPr/>
        </p:nvSpPr>
        <p:spPr>
          <a:xfrm>
            <a:off x="4714908" y="4043844"/>
            <a:ext cx="4053980" cy="769441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see the sand</a:t>
            </a:r>
          </a:p>
        </p:txBody>
      </p:sp>
      <p:pic>
        <p:nvPicPr>
          <p:cNvPr id="6" name="unit 3 listen and tick">
            <a:hlinkClick r:id="" action="ppaction://media"/>
            <a:extLst>
              <a:ext uri="{FF2B5EF4-FFF2-40B4-BE49-F238E27FC236}">
                <a16:creationId xmlns:a16="http://schemas.microsoft.com/office/drawing/2014/main" xmlns="" id="{878B096D-82E7-B43F-72D2-8F3ED62A81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8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931" y="4127485"/>
            <a:ext cx="13716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42A439-6878-1255-CF99-85FFFA7BF6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970" b="20877"/>
          <a:stretch/>
        </p:blipFill>
        <p:spPr>
          <a:xfrm>
            <a:off x="3348102" y="822961"/>
            <a:ext cx="5239694" cy="298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8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0BAA2C9-3635-B0FC-902F-2EAF403EB159}"/>
              </a:ext>
            </a:extLst>
          </p:cNvPr>
          <p:cNvSpPr txBox="1"/>
          <p:nvPr/>
        </p:nvSpPr>
        <p:spPr>
          <a:xfrm>
            <a:off x="3818059" y="0"/>
            <a:ext cx="429978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Game: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“Lucky numbers”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90E291-942B-8FA8-68B4-3FE8C5DBA9A2}"/>
              </a:ext>
            </a:extLst>
          </p:cNvPr>
          <p:cNvSpPr txBox="1"/>
          <p:nvPr/>
        </p:nvSpPr>
        <p:spPr>
          <a:xfrm>
            <a:off x="3447708" y="4669345"/>
            <a:ext cx="5040482" cy="76944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It’s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a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____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day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</p:txBody>
      </p:sp>
      <p:sp>
        <p:nvSpPr>
          <p:cNvPr id="28" name="Action Button: Go to Beginning 2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DF3CEB4-D78B-7B06-7FE3-B514FDB1A3D9}"/>
              </a:ext>
            </a:extLst>
          </p:cNvPr>
          <p:cNvSpPr/>
          <p:nvPr/>
        </p:nvSpPr>
        <p:spPr>
          <a:xfrm>
            <a:off x="10444480" y="6004560"/>
            <a:ext cx="1534160" cy="741680"/>
          </a:xfrm>
          <a:prstGeom prst="actionButtonBeginning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5E2E483-42FF-7AF9-653F-BA1FE24CB124}"/>
              </a:ext>
            </a:extLst>
          </p:cNvPr>
          <p:cNvSpPr txBox="1"/>
          <p:nvPr/>
        </p:nvSpPr>
        <p:spPr>
          <a:xfrm>
            <a:off x="5222574" y="4631763"/>
            <a:ext cx="1868772" cy="769441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sunny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5AC66D-9EC3-1E20-03EE-465EA6E1D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203" y="1117600"/>
            <a:ext cx="5137492" cy="33820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641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ngratulations | Congratulations pictures, Congratulations images, Congrats">
            <a:extLst>
              <a:ext uri="{FF2B5EF4-FFF2-40B4-BE49-F238E27FC236}">
                <a16:creationId xmlns:a16="http://schemas.microsoft.com/office/drawing/2014/main" xmlns="" id="{6E82DE20-A2E9-9516-1345-A67912A77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15" y="881738"/>
            <a:ext cx="6244305" cy="455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19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3555"/>
            <a:ext cx="12191999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OBJECTIVES.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By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the end of this lesson, pupils will be able to: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Knowledge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skills.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write the letter </a:t>
            </a:r>
            <a:r>
              <a:rPr lang="en-US" sz="2800" i="1">
                <a:latin typeface="Times New Roman" pitchFamily="18" charset="0"/>
                <a:cs typeface="Times New Roman" pitchFamily="18" charset="0"/>
              </a:rPr>
              <a:t>S/s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and complete the words </a:t>
            </a:r>
            <a:r>
              <a:rPr lang="en-US" sz="2800" i="1">
                <a:latin typeface="Times New Roman" pitchFamily="18" charset="0"/>
                <a:cs typeface="Times New Roman" pitchFamily="18" charset="0"/>
              </a:rPr>
              <a:t>sand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>
                <a:latin typeface="Times New Roman" pitchFamily="18" charset="0"/>
                <a:cs typeface="Times New Roman" pitchFamily="18" charset="0"/>
              </a:rPr>
              <a:t>sail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800" i="1">
                <a:latin typeface="Times New Roman" pitchFamily="18" charset="0"/>
                <a:cs typeface="Times New Roman" pitchFamily="18" charset="0"/>
              </a:rPr>
              <a:t>sea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use the sentence structure </a:t>
            </a:r>
            <a:r>
              <a:rPr lang="en-US" sz="2800" i="1">
                <a:latin typeface="Times New Roman" pitchFamily="18" charset="0"/>
                <a:cs typeface="Times New Roman" pitchFamily="18" charset="0"/>
              </a:rPr>
              <a:t>“Let’s look at the _____!”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to suggest doing something. 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sing a song with the sentence structure </a:t>
            </a:r>
            <a:r>
              <a:rPr lang="en-US" sz="2800" i="1">
                <a:latin typeface="Times New Roman" pitchFamily="18" charset="0"/>
                <a:cs typeface="Times New Roman" pitchFamily="18" charset="0"/>
              </a:rPr>
              <a:t>“Let’s look at the _____!”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Competences.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Critical thinking and creativity: learn how to suggest doing something correctly and fluently. 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Communication and collaboration: work in pairs or groups to complete the learning tasks.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Self-control &amp; independent learning: perform speaking task.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Attributes.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Show their love for the beauty of nature and responsibility to protect it.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Study hard.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ye Bye Design GIF by jasnim - Find &amp; Share on GIPHY">
            <a:extLst>
              <a:ext uri="{FF2B5EF4-FFF2-40B4-BE49-F238E27FC236}">
                <a16:creationId xmlns:a16="http://schemas.microsoft.com/office/drawing/2014/main" xmlns="" id="{6ADC87C7-96D7-DB71-06B1-630C7F9B4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80" y="746234"/>
            <a:ext cx="10163504" cy="5444359"/>
          </a:xfrm>
          <a:prstGeom prst="rect">
            <a:avLst/>
          </a:prstGeom>
          <a:noFill/>
          <a:ln w="76200" cmpd="dbl">
            <a:solidFill>
              <a:schemeClr val="accent1"/>
            </a:solidFill>
            <a:prstDash val="sysDash"/>
          </a:ln>
          <a:effectLst>
            <a:glow rad="63500">
              <a:schemeClr val="accent5">
                <a:satMod val="175000"/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087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787" y="-944880"/>
            <a:ext cx="13871787" cy="7802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F45542-C5F3-679D-7559-27035A144491}"/>
              </a:ext>
            </a:extLst>
          </p:cNvPr>
          <p:cNvSpPr txBox="1"/>
          <p:nvPr/>
        </p:nvSpPr>
        <p:spPr>
          <a:xfrm>
            <a:off x="-1076960" y="2591137"/>
            <a:ext cx="1346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Game: </a:t>
            </a:r>
            <a:r>
              <a:rPr lang="en-US" sz="8800" b="1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“A magic apple”</a:t>
            </a:r>
            <a:endParaRPr lang="en-US" sz="13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EADA54E-FEAB-0452-2E52-93943BA7EA85}"/>
              </a:ext>
            </a:extLst>
          </p:cNvPr>
          <p:cNvSpPr txBox="1"/>
          <p:nvPr/>
        </p:nvSpPr>
        <p:spPr>
          <a:xfrm>
            <a:off x="1300480" y="354261"/>
            <a:ext cx="81906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smtClean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WARM-UP 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&amp; REVIEW 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359672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1B95EEA-A9D9-6B8D-7A86-1D067BA261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3851" y="4603584"/>
            <a:ext cx="2098567" cy="160743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31E9AC89-5B8E-105F-D3A2-9D2EF9FFE3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8240" y="4592221"/>
            <a:ext cx="2052230" cy="1571943"/>
          </a:xfrm>
          <a:prstGeom prst="rect">
            <a:avLst/>
          </a:prstGeom>
        </p:spPr>
      </p:pic>
      <p:pic>
        <p:nvPicPr>
          <p:cNvPr id="2050" name="Picture 2" descr="Big Tree Stock Illustrations, Royalty-Free Vector Graphics &amp; Clip Art -  iStock | Big tree forest, Big tree little tree, Big tree branch">
            <a:extLst>
              <a:ext uri="{FF2B5EF4-FFF2-40B4-BE49-F238E27FC236}">
                <a16:creationId xmlns:a16="http://schemas.microsoft.com/office/drawing/2014/main" xmlns="" id="{AA2A562C-E3A6-518D-95F6-CBF1CA0E8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55" y="574615"/>
            <a:ext cx="7260684" cy="617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A1E5E1-C84C-D88E-744C-096369E861BD}"/>
              </a:ext>
            </a:extLst>
          </p:cNvPr>
          <p:cNvSpPr txBox="1"/>
          <p:nvPr/>
        </p:nvSpPr>
        <p:spPr>
          <a:xfrm>
            <a:off x="3581927" y="0"/>
            <a:ext cx="50281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Game: </a:t>
            </a:r>
            <a:r>
              <a:rPr lang="en-US" sz="3200" b="1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“A magic apple”</a:t>
            </a:r>
            <a:endParaRPr 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2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xmlns="" id="{727A32C8-2A4B-CB35-4D18-335F00771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1"/>
          <a:stretch/>
        </p:blipFill>
        <p:spPr bwMode="auto">
          <a:xfrm>
            <a:off x="-413547" y="5552033"/>
            <a:ext cx="7620000" cy="12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xmlns="" id="{1FB7431A-BDAF-46AD-0A48-7430388A8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1"/>
          <a:stretch/>
        </p:blipFill>
        <p:spPr bwMode="auto">
          <a:xfrm>
            <a:off x="4735877" y="5780178"/>
            <a:ext cx="7620000" cy="115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F0DCB6-198E-3BE0-EAA3-5AB79581EEDD}"/>
              </a:ext>
            </a:extLst>
          </p:cNvPr>
          <p:cNvSpPr txBox="1"/>
          <p:nvPr/>
        </p:nvSpPr>
        <p:spPr>
          <a:xfrm>
            <a:off x="6434180" y="3402178"/>
            <a:ext cx="5221192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40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Let’s look at the sail</a:t>
            </a:r>
            <a:r>
              <a:rPr lang="en-US" sz="4000" i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!</a:t>
            </a:r>
            <a:endParaRPr lang="en-US" sz="40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E12DC36-5367-BAED-493B-1515B7212410}"/>
              </a:ext>
            </a:extLst>
          </p:cNvPr>
          <p:cNvGrpSpPr/>
          <p:nvPr/>
        </p:nvGrpSpPr>
        <p:grpSpPr>
          <a:xfrm>
            <a:off x="295803" y="2926507"/>
            <a:ext cx="1183557" cy="1183557"/>
            <a:chOff x="413961" y="2961699"/>
            <a:chExt cx="1183557" cy="11835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CD245A94-E4FA-1699-DCB2-DCD18EC12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B43CB98-03C2-F962-000E-C6F0E9071E2B}"/>
                </a:ext>
              </a:extLst>
            </p:cNvPr>
            <p:cNvSpPr txBox="1"/>
            <p:nvPr/>
          </p:nvSpPr>
          <p:spPr>
            <a:xfrm>
              <a:off x="799764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841580D-9829-2B41-A08E-A041792EACC0}"/>
              </a:ext>
            </a:extLst>
          </p:cNvPr>
          <p:cNvGrpSpPr/>
          <p:nvPr/>
        </p:nvGrpSpPr>
        <p:grpSpPr>
          <a:xfrm>
            <a:off x="1271163" y="1768267"/>
            <a:ext cx="964037" cy="985093"/>
            <a:chOff x="413961" y="2961699"/>
            <a:chExt cx="1183557" cy="1183557"/>
          </a:xfrm>
        </p:grpSpPr>
        <p:pic>
          <p:nvPicPr>
            <p:cNvPr id="22" name="Picture 21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BAAE08FB-7DF0-EA91-7B6D-37F1DF59D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904DDE3-CB7F-B4DE-139B-73F970F21A4C}"/>
                </a:ext>
              </a:extLst>
            </p:cNvPr>
            <p:cNvSpPr txBox="1"/>
            <p:nvPr/>
          </p:nvSpPr>
          <p:spPr>
            <a:xfrm>
              <a:off x="762343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2A31E58-0637-E865-2BA2-863DF1B74D3D}"/>
              </a:ext>
            </a:extLst>
          </p:cNvPr>
          <p:cNvGrpSpPr/>
          <p:nvPr/>
        </p:nvGrpSpPr>
        <p:grpSpPr>
          <a:xfrm>
            <a:off x="2494096" y="1213683"/>
            <a:ext cx="964037" cy="985093"/>
            <a:chOff x="413961" y="2961699"/>
            <a:chExt cx="1183557" cy="118355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A7DCD326-94E7-3A40-C8B0-2867566A0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22DAD39-DB19-62B8-1433-8056748A5716}"/>
                </a:ext>
              </a:extLst>
            </p:cNvPr>
            <p:cNvSpPr txBox="1"/>
            <p:nvPr/>
          </p:nvSpPr>
          <p:spPr>
            <a:xfrm>
              <a:off x="737396" y="3354397"/>
              <a:ext cx="568356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DCACA7F-4C43-6C4B-67D6-A59FCD9E3EB5}"/>
              </a:ext>
            </a:extLst>
          </p:cNvPr>
          <p:cNvGrpSpPr/>
          <p:nvPr/>
        </p:nvGrpSpPr>
        <p:grpSpPr>
          <a:xfrm>
            <a:off x="3779520" y="1768267"/>
            <a:ext cx="1037851" cy="985093"/>
            <a:chOff x="413961" y="2961699"/>
            <a:chExt cx="1183557" cy="118355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EE757357-C3CB-70CD-92C1-3B575350F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793406C-BDE4-1698-8E17-D771F08FD44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338FC31-81D5-2029-4308-C9E5B819AEB5}"/>
              </a:ext>
            </a:extLst>
          </p:cNvPr>
          <p:cNvGrpSpPr/>
          <p:nvPr/>
        </p:nvGrpSpPr>
        <p:grpSpPr>
          <a:xfrm>
            <a:off x="2571187" y="2317690"/>
            <a:ext cx="1183557" cy="1224263"/>
            <a:chOff x="413961" y="2961699"/>
            <a:chExt cx="1183557" cy="118355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75E60B74-DFC3-0E8C-6100-29848453B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F89A574C-6EA9-8085-B26A-215B937CCAF0}"/>
                </a:ext>
              </a:extLst>
            </p:cNvPr>
            <p:cNvSpPr txBox="1"/>
            <p:nvPr/>
          </p:nvSpPr>
          <p:spPr>
            <a:xfrm>
              <a:off x="737396" y="3354397"/>
              <a:ext cx="568356" cy="505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704C30B-AFA2-9B85-A58D-DFC4703E89D9}"/>
              </a:ext>
            </a:extLst>
          </p:cNvPr>
          <p:cNvGrpSpPr/>
          <p:nvPr/>
        </p:nvGrpSpPr>
        <p:grpSpPr>
          <a:xfrm>
            <a:off x="4791548" y="2372275"/>
            <a:ext cx="1037851" cy="985093"/>
            <a:chOff x="413961" y="2961699"/>
            <a:chExt cx="1183557" cy="118355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79A3B66F-85B2-4677-3907-46B0E8A79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05A41E43-4FC3-71D3-E86C-EEFD5B93C23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4AEE1CB-B1F5-8874-B015-C30E7BFEDB0D}"/>
              </a:ext>
            </a:extLst>
          </p:cNvPr>
          <p:cNvGrpSpPr/>
          <p:nvPr/>
        </p:nvGrpSpPr>
        <p:grpSpPr>
          <a:xfrm>
            <a:off x="4105541" y="3432831"/>
            <a:ext cx="791580" cy="811643"/>
            <a:chOff x="413961" y="2961699"/>
            <a:chExt cx="1183557" cy="118355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21A1291A-03AF-423B-80AE-3D7629CB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E8CE372A-1C8B-73BA-5DD7-B63C7DF5CF97}"/>
                </a:ext>
              </a:extLst>
            </p:cNvPr>
            <p:cNvSpPr txBox="1"/>
            <p:nvPr/>
          </p:nvSpPr>
          <p:spPr>
            <a:xfrm>
              <a:off x="707014" y="3339582"/>
              <a:ext cx="568356" cy="62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7</a:t>
              </a:r>
            </a:p>
          </p:txBody>
        </p:sp>
      </p:grpSp>
      <p:sp>
        <p:nvSpPr>
          <p:cNvPr id="41" name="TextBox 4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1A3A015-DDCF-A0E9-25B1-BBC7C942605B}"/>
              </a:ext>
            </a:extLst>
          </p:cNvPr>
          <p:cNvSpPr txBox="1"/>
          <p:nvPr/>
        </p:nvSpPr>
        <p:spPr>
          <a:xfrm>
            <a:off x="6503638" y="5552033"/>
            <a:ext cx="198381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TEAM 1</a:t>
            </a:r>
          </a:p>
        </p:txBody>
      </p:sp>
      <p:sp>
        <p:nvSpPr>
          <p:cNvPr id="46" name="TextBox 4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A0E3FB7-B3DD-DE2A-9746-65A436A7FB31}"/>
              </a:ext>
            </a:extLst>
          </p:cNvPr>
          <p:cNvSpPr txBox="1"/>
          <p:nvPr/>
        </p:nvSpPr>
        <p:spPr>
          <a:xfrm>
            <a:off x="9452946" y="5587498"/>
            <a:ext cx="200753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TEAM</a:t>
            </a:r>
            <a:r>
              <a:rPr lang="en-U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95CDF782-4E5B-3912-6EE5-40F1964825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07813" y="868972"/>
            <a:ext cx="2473927" cy="269372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CD56F071-94F7-F88D-85FB-9C3CD90763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4802" y="968291"/>
            <a:ext cx="3681876" cy="258504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C7ABBD4-3D9D-2613-D107-EB0B42DFC3FE}"/>
              </a:ext>
            </a:extLst>
          </p:cNvPr>
          <p:cNvSpPr txBox="1"/>
          <p:nvPr/>
        </p:nvSpPr>
        <p:spPr>
          <a:xfrm>
            <a:off x="6520646" y="3739253"/>
            <a:ext cx="5375551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Let’s look at the sea!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872BBBF-525B-74AA-5301-91CC46898D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1911" y="891812"/>
            <a:ext cx="3335622" cy="2572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1604D4-09FC-2FDE-1FFF-501C7674D133}"/>
              </a:ext>
            </a:extLst>
          </p:cNvPr>
          <p:cNvSpPr txBox="1"/>
          <p:nvPr/>
        </p:nvSpPr>
        <p:spPr>
          <a:xfrm>
            <a:off x="6415712" y="3486698"/>
            <a:ext cx="5375551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Let’s look at the sun!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28" name="Picture 4" descr="Good Luck Gif - IceGif">
            <a:extLst>
              <a:ext uri="{FF2B5EF4-FFF2-40B4-BE49-F238E27FC236}">
                <a16:creationId xmlns:a16="http://schemas.microsoft.com/office/drawing/2014/main" xmlns="" id="{31AB6D98-8403-7490-A9A7-13EBCC12B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184" y="777187"/>
            <a:ext cx="2754224" cy="275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1DABA5-7464-0AFC-B21C-5A5DDB18C0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1427" y="571321"/>
            <a:ext cx="3972629" cy="30044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6C8E589-72E1-6956-565A-3C4D35DDEE68}"/>
              </a:ext>
            </a:extLst>
          </p:cNvPr>
          <p:cNvSpPr txBox="1"/>
          <p:nvPr/>
        </p:nvSpPr>
        <p:spPr>
          <a:xfrm>
            <a:off x="6390932" y="3629166"/>
            <a:ext cx="5550582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Let’s look at the sand!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064382-8AA5-496C-D9BE-E626AB0CC5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06453" y="1191508"/>
            <a:ext cx="3286871" cy="2010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1B9F3F8-48DD-9844-7CC6-398374D1D443}"/>
              </a:ext>
            </a:extLst>
          </p:cNvPr>
          <p:cNvSpPr txBox="1"/>
          <p:nvPr/>
        </p:nvSpPr>
        <p:spPr>
          <a:xfrm>
            <a:off x="5650807" y="3409023"/>
            <a:ext cx="6398162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Let’s look at the seaside!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11B142A-258B-BF25-1F22-FCF15E4F24EF}"/>
              </a:ext>
            </a:extLst>
          </p:cNvPr>
          <p:cNvGrpSpPr/>
          <p:nvPr/>
        </p:nvGrpSpPr>
        <p:grpSpPr>
          <a:xfrm>
            <a:off x="7776674" y="777186"/>
            <a:ext cx="4222286" cy="2636918"/>
            <a:chOff x="7776674" y="777186"/>
            <a:chExt cx="4222286" cy="263691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4A17C0B9-2FE5-EB70-AAA9-7B1DDDA0D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76674" y="1052964"/>
              <a:ext cx="2361140" cy="2361140"/>
            </a:xfrm>
            <a:prstGeom prst="rect">
              <a:avLst/>
            </a:prstGeom>
          </p:spPr>
        </p:pic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xmlns="" id="{97B28D08-3E7E-3CBD-CA74-C56E77E7C2CD}"/>
                </a:ext>
              </a:extLst>
            </p:cNvPr>
            <p:cNvSpPr/>
            <p:nvPr/>
          </p:nvSpPr>
          <p:spPr>
            <a:xfrm>
              <a:off x="10347533" y="777186"/>
              <a:ext cx="1651427" cy="1281351"/>
            </a:xfrm>
            <a:prstGeom prst="wedgeEllipseCallout">
              <a:avLst>
                <a:gd name="adj1" fmla="val -72118"/>
                <a:gd name="adj2" fmla="val 4231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Oops, Try again!</a:t>
              </a:r>
              <a:r>
                <a:rPr lang="en-US" sz="2000" dirty="0"/>
                <a:t> </a:t>
              </a:r>
            </a:p>
          </p:txBody>
        </p:sp>
      </p:grpSp>
      <p:pic>
        <p:nvPicPr>
          <p:cNvPr id="18" name="Picture 4" descr="Yellow Flower Clip Art Png - Flower With 5 Petals Clipart PNG Image |  Transparent PNG Free Download on SeekPNG">
            <a:hlinkClick r:id="rId19" action="ppaction://hlinksldjump"/>
            <a:extLst>
              <a:ext uri="{FF2B5EF4-FFF2-40B4-BE49-F238E27FC236}">
                <a16:creationId xmlns:a16="http://schemas.microsoft.com/office/drawing/2014/main" xmlns="" id="{6E530493-2FCC-9710-17F8-9ED7BFB1C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142"/>
            <a:ext cx="1684609" cy="16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7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0" grpId="0" animBg="1"/>
      <p:bldP spid="50" grpId="1" animBg="1"/>
      <p:bldP spid="3" grpId="0" animBg="1"/>
      <p:bldP spid="3" grpId="1" animBg="1"/>
      <p:bldP spid="8" grpId="0" animBg="1"/>
      <p:bldP spid="8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31E9AC89-5B8E-105F-D3A2-9D2EF9FFE3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0285" y="2769207"/>
            <a:ext cx="4190109" cy="3287819"/>
          </a:xfrm>
          <a:prstGeom prst="rect">
            <a:avLst/>
          </a:prstGeom>
        </p:spPr>
      </p:pic>
      <p:pic>
        <p:nvPicPr>
          <p:cNvPr id="2050" name="Picture 2" descr="Big Tree Stock Illustrations, Royalty-Free Vector Graphics &amp; Clip Art -  iStock | Big tree forest, Big tree little tree, Big tree branch">
            <a:extLst>
              <a:ext uri="{FF2B5EF4-FFF2-40B4-BE49-F238E27FC236}">
                <a16:creationId xmlns:a16="http://schemas.microsoft.com/office/drawing/2014/main" xmlns="" id="{AA2A562C-E3A6-518D-95F6-CBF1CA0E8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55" y="574615"/>
            <a:ext cx="7260684" cy="617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xmlns="" id="{727A32C8-2A4B-CB35-4D18-335F00771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1"/>
          <a:stretch/>
        </p:blipFill>
        <p:spPr bwMode="auto">
          <a:xfrm>
            <a:off x="-413547" y="5552033"/>
            <a:ext cx="7620000" cy="12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xmlns="" id="{1FB7431A-BDAF-46AD-0A48-7430388A8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1"/>
          <a:stretch/>
        </p:blipFill>
        <p:spPr bwMode="auto">
          <a:xfrm>
            <a:off x="4735877" y="5780178"/>
            <a:ext cx="7620000" cy="115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F0DCB6-198E-3BE0-EAA3-5AB79581EEDD}"/>
              </a:ext>
            </a:extLst>
          </p:cNvPr>
          <p:cNvSpPr txBox="1"/>
          <p:nvPr/>
        </p:nvSpPr>
        <p:spPr>
          <a:xfrm>
            <a:off x="5075165" y="202921"/>
            <a:ext cx="1879600" cy="58477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Team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E12DC36-5367-BAED-493B-1515B7212410}"/>
              </a:ext>
            </a:extLst>
          </p:cNvPr>
          <p:cNvGrpSpPr/>
          <p:nvPr/>
        </p:nvGrpSpPr>
        <p:grpSpPr>
          <a:xfrm>
            <a:off x="295803" y="2926507"/>
            <a:ext cx="1183557" cy="1183557"/>
            <a:chOff x="413961" y="2961699"/>
            <a:chExt cx="1183557" cy="11835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CD245A94-E4FA-1699-DCB2-DCD18EC12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B43CB98-03C2-F962-000E-C6F0E9071E2B}"/>
                </a:ext>
              </a:extLst>
            </p:cNvPr>
            <p:cNvSpPr txBox="1"/>
            <p:nvPr/>
          </p:nvSpPr>
          <p:spPr>
            <a:xfrm>
              <a:off x="799764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841580D-9829-2B41-A08E-A041792EACC0}"/>
              </a:ext>
            </a:extLst>
          </p:cNvPr>
          <p:cNvGrpSpPr/>
          <p:nvPr/>
        </p:nvGrpSpPr>
        <p:grpSpPr>
          <a:xfrm>
            <a:off x="1271163" y="1768267"/>
            <a:ext cx="964037" cy="985093"/>
            <a:chOff x="413961" y="2961699"/>
            <a:chExt cx="1183557" cy="1183557"/>
          </a:xfrm>
        </p:grpSpPr>
        <p:pic>
          <p:nvPicPr>
            <p:cNvPr id="22" name="Picture 21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BAAE08FB-7DF0-EA91-7B6D-37F1DF59D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904DDE3-CB7F-B4DE-139B-73F970F21A4C}"/>
                </a:ext>
              </a:extLst>
            </p:cNvPr>
            <p:cNvSpPr txBox="1"/>
            <p:nvPr/>
          </p:nvSpPr>
          <p:spPr>
            <a:xfrm>
              <a:off x="762343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2A31E58-0637-E865-2BA2-863DF1B74D3D}"/>
              </a:ext>
            </a:extLst>
          </p:cNvPr>
          <p:cNvGrpSpPr/>
          <p:nvPr/>
        </p:nvGrpSpPr>
        <p:grpSpPr>
          <a:xfrm>
            <a:off x="2533758" y="1275720"/>
            <a:ext cx="964037" cy="985093"/>
            <a:chOff x="462654" y="3036234"/>
            <a:chExt cx="1183557" cy="118355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A7DCD326-94E7-3A40-C8B0-2867566A0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654" y="3036234"/>
              <a:ext cx="1183557" cy="11835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22DAD39-DB19-62B8-1433-8056748A5716}"/>
                </a:ext>
              </a:extLst>
            </p:cNvPr>
            <p:cNvSpPr txBox="1"/>
            <p:nvPr/>
          </p:nvSpPr>
          <p:spPr>
            <a:xfrm>
              <a:off x="737396" y="3354397"/>
              <a:ext cx="655963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DCACA7F-4C43-6C4B-67D6-A59FCD9E3EB5}"/>
              </a:ext>
            </a:extLst>
          </p:cNvPr>
          <p:cNvGrpSpPr/>
          <p:nvPr/>
        </p:nvGrpSpPr>
        <p:grpSpPr>
          <a:xfrm>
            <a:off x="3779520" y="1768267"/>
            <a:ext cx="1037851" cy="985093"/>
            <a:chOff x="413961" y="2961699"/>
            <a:chExt cx="1183557" cy="118355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EE757357-C3CB-70CD-92C1-3B575350F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793406C-BDE4-1698-8E17-D771F08FD44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338FC31-81D5-2029-4308-C9E5B819AEB5}"/>
              </a:ext>
            </a:extLst>
          </p:cNvPr>
          <p:cNvGrpSpPr/>
          <p:nvPr/>
        </p:nvGrpSpPr>
        <p:grpSpPr>
          <a:xfrm>
            <a:off x="2571187" y="2317690"/>
            <a:ext cx="1183557" cy="1224263"/>
            <a:chOff x="413961" y="2961699"/>
            <a:chExt cx="1183557" cy="118355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75E60B74-DFC3-0E8C-6100-29848453B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F89A574C-6EA9-8085-B26A-215B937CCAF0}"/>
                </a:ext>
              </a:extLst>
            </p:cNvPr>
            <p:cNvSpPr txBox="1"/>
            <p:nvPr/>
          </p:nvSpPr>
          <p:spPr>
            <a:xfrm>
              <a:off x="737396" y="3354397"/>
              <a:ext cx="568356" cy="505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704C30B-AFA2-9B85-A58D-DFC4703E89D9}"/>
              </a:ext>
            </a:extLst>
          </p:cNvPr>
          <p:cNvGrpSpPr/>
          <p:nvPr/>
        </p:nvGrpSpPr>
        <p:grpSpPr>
          <a:xfrm>
            <a:off x="4791548" y="2372275"/>
            <a:ext cx="1037851" cy="985093"/>
            <a:chOff x="413961" y="2961699"/>
            <a:chExt cx="1183557" cy="118355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79A3B66F-85B2-4677-3907-46B0E8A79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05A41E43-4FC3-71D3-E86C-EEFD5B93C23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4AEE1CB-B1F5-8874-B015-C30E7BFEDB0D}"/>
              </a:ext>
            </a:extLst>
          </p:cNvPr>
          <p:cNvGrpSpPr/>
          <p:nvPr/>
        </p:nvGrpSpPr>
        <p:grpSpPr>
          <a:xfrm>
            <a:off x="4105541" y="3432831"/>
            <a:ext cx="791580" cy="811643"/>
            <a:chOff x="413961" y="2961699"/>
            <a:chExt cx="1183557" cy="118355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21A1291A-03AF-423B-80AE-3D7629CB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E8CE372A-1C8B-73BA-5DD7-B63C7DF5CF97}"/>
                </a:ext>
              </a:extLst>
            </p:cNvPr>
            <p:cNvSpPr txBox="1"/>
            <p:nvPr/>
          </p:nvSpPr>
          <p:spPr>
            <a:xfrm>
              <a:off x="707014" y="3339582"/>
              <a:ext cx="568356" cy="62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7</a:t>
              </a:r>
            </a:p>
          </p:txBody>
        </p:sp>
      </p:grpSp>
      <p:sp>
        <p:nvSpPr>
          <p:cNvPr id="2" name="TextBox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524639D-94FD-8861-3110-59392DA42935}"/>
              </a:ext>
            </a:extLst>
          </p:cNvPr>
          <p:cNvSpPr txBox="1"/>
          <p:nvPr/>
        </p:nvSpPr>
        <p:spPr>
          <a:xfrm>
            <a:off x="2658573" y="4863095"/>
            <a:ext cx="968547" cy="4670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Back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38516BC7-A6D9-642D-9A82-D6ACD430DA6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7610" y="3772225"/>
            <a:ext cx="1356626" cy="1156697"/>
          </a:xfrm>
          <a:prstGeom prst="rect">
            <a:avLst/>
          </a:prstGeom>
        </p:spPr>
      </p:pic>
      <p:pic>
        <p:nvPicPr>
          <p:cNvPr id="5" name="Picture 4" descr="Yellow Flower Clip Art Png - Flower With 5 Petals Clipart PNG Image |  Transparent PNG Free Download on SeekPNG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615B845-5ACE-4578-0786-3F3A844CF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142"/>
            <a:ext cx="1684609" cy="16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16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39271 0.3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1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7 L 0.55599 0.3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1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11412 C 3.54167E-6 0.07338 0.06458 0.04213 0.1427 0.04213 C 0.22369 0.04213 0.28841 0.07338 0.28841 0.11412 C 0.28841 0.1551 0.35299 0.18681 0.43398 0.18681 C 0.51224 0.18681 0.57721 0.1551 0.57721 0.1141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58763 0.410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35351 0.2298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1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31E9AC89-5B8E-105F-D3A2-9D2EF9FFE3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0285" y="2769207"/>
            <a:ext cx="4190109" cy="3287819"/>
          </a:xfrm>
          <a:prstGeom prst="rect">
            <a:avLst/>
          </a:prstGeom>
        </p:spPr>
      </p:pic>
      <p:pic>
        <p:nvPicPr>
          <p:cNvPr id="2050" name="Picture 2" descr="Big Tree Stock Illustrations, Royalty-Free Vector Graphics &amp; Clip Art -  iStock | Big tree forest, Big tree little tree, Big tree branch">
            <a:extLst>
              <a:ext uri="{FF2B5EF4-FFF2-40B4-BE49-F238E27FC236}">
                <a16:creationId xmlns:a16="http://schemas.microsoft.com/office/drawing/2014/main" xmlns="" id="{AA2A562C-E3A6-518D-95F6-CBF1CA0E8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55" y="574615"/>
            <a:ext cx="7260684" cy="617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xmlns="" id="{727A32C8-2A4B-CB35-4D18-335F00771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1"/>
          <a:stretch/>
        </p:blipFill>
        <p:spPr bwMode="auto">
          <a:xfrm>
            <a:off x="-413547" y="5552033"/>
            <a:ext cx="7620000" cy="12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xmlns="" id="{1FB7431A-BDAF-46AD-0A48-7430388A8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1"/>
          <a:stretch/>
        </p:blipFill>
        <p:spPr bwMode="auto">
          <a:xfrm>
            <a:off x="4735877" y="5780178"/>
            <a:ext cx="7620000" cy="115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F0DCB6-198E-3BE0-EAA3-5AB79581EEDD}"/>
              </a:ext>
            </a:extLst>
          </p:cNvPr>
          <p:cNvSpPr txBox="1"/>
          <p:nvPr/>
        </p:nvSpPr>
        <p:spPr>
          <a:xfrm>
            <a:off x="5075165" y="202921"/>
            <a:ext cx="1879600" cy="58477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Team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E12DC36-5367-BAED-493B-1515B7212410}"/>
              </a:ext>
            </a:extLst>
          </p:cNvPr>
          <p:cNvGrpSpPr/>
          <p:nvPr/>
        </p:nvGrpSpPr>
        <p:grpSpPr>
          <a:xfrm>
            <a:off x="295803" y="2926507"/>
            <a:ext cx="1183557" cy="1183557"/>
            <a:chOff x="413961" y="2961699"/>
            <a:chExt cx="1183557" cy="11835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CD245A94-E4FA-1699-DCB2-DCD18EC12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B43CB98-03C2-F962-000E-C6F0E9071E2B}"/>
                </a:ext>
              </a:extLst>
            </p:cNvPr>
            <p:cNvSpPr txBox="1"/>
            <p:nvPr/>
          </p:nvSpPr>
          <p:spPr>
            <a:xfrm>
              <a:off x="799764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841580D-9829-2B41-A08E-A041792EACC0}"/>
              </a:ext>
            </a:extLst>
          </p:cNvPr>
          <p:cNvGrpSpPr/>
          <p:nvPr/>
        </p:nvGrpSpPr>
        <p:grpSpPr>
          <a:xfrm>
            <a:off x="1271163" y="1768267"/>
            <a:ext cx="964037" cy="985093"/>
            <a:chOff x="413961" y="2961699"/>
            <a:chExt cx="1183557" cy="1183557"/>
          </a:xfrm>
        </p:grpSpPr>
        <p:pic>
          <p:nvPicPr>
            <p:cNvPr id="22" name="Picture 21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BAAE08FB-7DF0-EA91-7B6D-37F1DF59D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904DDE3-CB7F-B4DE-139B-73F970F21A4C}"/>
                </a:ext>
              </a:extLst>
            </p:cNvPr>
            <p:cNvSpPr txBox="1"/>
            <p:nvPr/>
          </p:nvSpPr>
          <p:spPr>
            <a:xfrm>
              <a:off x="762343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2A31E58-0637-E865-2BA2-863DF1B74D3D}"/>
              </a:ext>
            </a:extLst>
          </p:cNvPr>
          <p:cNvGrpSpPr/>
          <p:nvPr/>
        </p:nvGrpSpPr>
        <p:grpSpPr>
          <a:xfrm>
            <a:off x="2533758" y="1275720"/>
            <a:ext cx="964037" cy="985093"/>
            <a:chOff x="462654" y="3036234"/>
            <a:chExt cx="1183557" cy="118355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A7DCD326-94E7-3A40-C8B0-2867566A0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654" y="3036234"/>
              <a:ext cx="1183557" cy="11835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22DAD39-DB19-62B8-1433-8056748A5716}"/>
                </a:ext>
              </a:extLst>
            </p:cNvPr>
            <p:cNvSpPr txBox="1"/>
            <p:nvPr/>
          </p:nvSpPr>
          <p:spPr>
            <a:xfrm>
              <a:off x="737396" y="3354397"/>
              <a:ext cx="655963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DCACA7F-4C43-6C4B-67D6-A59FCD9E3EB5}"/>
              </a:ext>
            </a:extLst>
          </p:cNvPr>
          <p:cNvGrpSpPr/>
          <p:nvPr/>
        </p:nvGrpSpPr>
        <p:grpSpPr>
          <a:xfrm>
            <a:off x="3779520" y="1768267"/>
            <a:ext cx="1037851" cy="985093"/>
            <a:chOff x="413961" y="2961699"/>
            <a:chExt cx="1183557" cy="118355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EE757357-C3CB-70CD-92C1-3B575350F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793406C-BDE4-1698-8E17-D771F08FD44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338FC31-81D5-2029-4308-C9E5B819AEB5}"/>
              </a:ext>
            </a:extLst>
          </p:cNvPr>
          <p:cNvGrpSpPr/>
          <p:nvPr/>
        </p:nvGrpSpPr>
        <p:grpSpPr>
          <a:xfrm>
            <a:off x="2571187" y="2317690"/>
            <a:ext cx="1183557" cy="1224263"/>
            <a:chOff x="413961" y="2961699"/>
            <a:chExt cx="1183557" cy="118355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75E60B74-DFC3-0E8C-6100-29848453B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F89A574C-6EA9-8085-B26A-215B937CCAF0}"/>
                </a:ext>
              </a:extLst>
            </p:cNvPr>
            <p:cNvSpPr txBox="1"/>
            <p:nvPr/>
          </p:nvSpPr>
          <p:spPr>
            <a:xfrm>
              <a:off x="737396" y="3354397"/>
              <a:ext cx="568356" cy="505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704C30B-AFA2-9B85-A58D-DFC4703E89D9}"/>
              </a:ext>
            </a:extLst>
          </p:cNvPr>
          <p:cNvGrpSpPr/>
          <p:nvPr/>
        </p:nvGrpSpPr>
        <p:grpSpPr>
          <a:xfrm>
            <a:off x="4791548" y="2372275"/>
            <a:ext cx="1037851" cy="985093"/>
            <a:chOff x="413961" y="2961699"/>
            <a:chExt cx="1183557" cy="118355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79A3B66F-85B2-4677-3907-46B0E8A79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05A41E43-4FC3-71D3-E86C-EEFD5B93C23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4AEE1CB-B1F5-8874-B015-C30E7BFEDB0D}"/>
              </a:ext>
            </a:extLst>
          </p:cNvPr>
          <p:cNvGrpSpPr/>
          <p:nvPr/>
        </p:nvGrpSpPr>
        <p:grpSpPr>
          <a:xfrm>
            <a:off x="4105541" y="3432831"/>
            <a:ext cx="791580" cy="811643"/>
            <a:chOff x="413961" y="2961699"/>
            <a:chExt cx="1183557" cy="118355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21A1291A-03AF-423B-80AE-3D7629CB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E8CE372A-1C8B-73BA-5DD7-B63C7DF5CF97}"/>
                </a:ext>
              </a:extLst>
            </p:cNvPr>
            <p:cNvSpPr txBox="1"/>
            <p:nvPr/>
          </p:nvSpPr>
          <p:spPr>
            <a:xfrm>
              <a:off x="707014" y="3339582"/>
              <a:ext cx="568356" cy="62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7</a:t>
              </a:r>
            </a:p>
          </p:txBody>
        </p:sp>
      </p:grpSp>
      <p:sp>
        <p:nvSpPr>
          <p:cNvPr id="2" name="TextBox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524639D-94FD-8861-3110-59392DA42935}"/>
              </a:ext>
            </a:extLst>
          </p:cNvPr>
          <p:cNvSpPr txBox="1"/>
          <p:nvPr/>
        </p:nvSpPr>
        <p:spPr>
          <a:xfrm>
            <a:off x="2658573" y="4863095"/>
            <a:ext cx="968547" cy="4670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Back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38516BC7-A6D9-642D-9A82-D6ACD430DA6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7610" y="3772225"/>
            <a:ext cx="1356626" cy="1156697"/>
          </a:xfrm>
          <a:prstGeom prst="rect">
            <a:avLst/>
          </a:prstGeom>
        </p:spPr>
      </p:pic>
      <p:pic>
        <p:nvPicPr>
          <p:cNvPr id="1028" name="Picture 4" descr="Yellow Flower Clip Art Png - Flower With 5 Petals Clipart PNG Image |  Transparent PNG Free Download on SeekPNG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018A631-4774-5AAA-26D2-9B90BE2B3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142"/>
            <a:ext cx="1684609" cy="16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36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39271 0.3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1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7 L 0.55599 0.3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1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11412 C 3.54167E-6 0.07338 0.06458 0.04213 0.1427 0.04213 C 0.22369 0.04213 0.28841 0.07338 0.28841 0.11412 C 0.28841 0.1551 0.35299 0.18681 0.43398 0.18681 C 0.51224 0.18681 0.57721 0.1551 0.57721 0.1141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58763 0.410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20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35351 0.2298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1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99"/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D97DD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ongratulations Gif">
            <a:extLst>
              <a:ext uri="{FF2B5EF4-FFF2-40B4-BE49-F238E27FC236}">
                <a16:creationId xmlns:a16="http://schemas.microsoft.com/office/drawing/2014/main" xmlns="" id="{E641CF0E-BBD5-7702-69CE-321890B24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83" y="1254760"/>
            <a:ext cx="8302095" cy="301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alloons GIFs - Get the best gif on GIFER">
            <a:extLst>
              <a:ext uri="{FF2B5EF4-FFF2-40B4-BE49-F238E27FC236}">
                <a16:creationId xmlns:a16="http://schemas.microsoft.com/office/drawing/2014/main" xmlns="" id="{0AEAFB52-67E6-D695-6B8E-58099AE8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449" y="1999786"/>
            <a:ext cx="2262838" cy="301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Balloons GIFs - Get the best gif on GIFER">
            <a:extLst>
              <a:ext uri="{FF2B5EF4-FFF2-40B4-BE49-F238E27FC236}">
                <a16:creationId xmlns:a16="http://schemas.microsoft.com/office/drawing/2014/main" xmlns="" id="{94072C8B-2C34-8593-D2FF-6265CBF0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0524"/>
            <a:ext cx="2245360" cy="298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7A4399-384D-BE5E-794D-261ED648F676}"/>
              </a:ext>
            </a:extLst>
          </p:cNvPr>
          <p:cNvSpPr txBox="1"/>
          <p:nvPr/>
        </p:nvSpPr>
        <p:spPr>
          <a:xfrm>
            <a:off x="5156200" y="385801"/>
            <a:ext cx="1711960" cy="58477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Team …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6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39"/>
          <p:cNvGrpSpPr/>
          <p:nvPr/>
        </p:nvGrpSpPr>
        <p:grpSpPr>
          <a:xfrm>
            <a:off x="11154097" y="2159112"/>
            <a:ext cx="549664" cy="808221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11069443" y="3727157"/>
            <a:ext cx="610100" cy="694983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2" name="Google Shape;1112;p39"/>
          <p:cNvGrpSpPr/>
          <p:nvPr/>
        </p:nvGrpSpPr>
        <p:grpSpPr>
          <a:xfrm>
            <a:off x="11027720" y="5525590"/>
            <a:ext cx="684432" cy="795361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10996560" y="140768"/>
            <a:ext cx="835552" cy="1230155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09006" y="137546"/>
            <a:ext cx="562397" cy="570335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19960883">
            <a:off x="257622" y="649097"/>
            <a:ext cx="2227183" cy="614811"/>
            <a:chOff x="1033028" y="50741"/>
            <a:chExt cx="4181132" cy="1121575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E0F7862-6F20-D632-8C89-811C93F0992B}"/>
              </a:ext>
            </a:extLst>
          </p:cNvPr>
          <p:cNvSpPr/>
          <p:nvPr/>
        </p:nvSpPr>
        <p:spPr>
          <a:xfrm>
            <a:off x="1064239" y="1014022"/>
            <a:ext cx="10206406" cy="4546042"/>
          </a:xfrm>
          <a:prstGeom prst="horizontalScroll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</a:t>
            </a:r>
            <a:r>
              <a:rPr kumimoji="0" lang="en-US" sz="7200" b="1" i="0" u="none" strike="noStrike" kern="1200" cap="none" spc="0" normalizeH="0" baseline="0" noProof="0" smtClean="0">
                <a:ln>
                  <a:solidFill>
                    <a:srgbClr val="372D3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Look 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372D3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and write</a:t>
            </a:r>
            <a:endParaRPr kumimoji="0" lang="x-none" sz="6600" b="1" i="1" u="none" strike="noStrike" kern="0" cap="none" spc="0" normalizeH="0" baseline="0" noProof="0" dirty="0">
              <a:ln>
                <a:solidFill>
                  <a:srgbClr val="372D31"/>
                </a:solidFill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3871109"/>
      </p:ext>
    </p:extLst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798</TotalTime>
  <Words>439</Words>
  <Application>Microsoft Office PowerPoint</Application>
  <PresentationFormat>Custom</PresentationFormat>
  <Paragraphs>115</Paragraphs>
  <Slides>30</Slides>
  <Notes>2</Notes>
  <HiddenSlides>0</HiddenSlides>
  <MMClips>16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Savon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Admin</cp:lastModifiedBy>
  <cp:revision>37</cp:revision>
  <dcterms:created xsi:type="dcterms:W3CDTF">2023-11-04T03:01:44Z</dcterms:created>
  <dcterms:modified xsi:type="dcterms:W3CDTF">2024-10-05T02:46:03Z</dcterms:modified>
</cp:coreProperties>
</file>