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7"/>
  </p:notesMasterIdLst>
  <p:sldIdLst>
    <p:sldId id="327" r:id="rId5"/>
    <p:sldId id="332" r:id="rId6"/>
    <p:sldId id="339" r:id="rId7"/>
    <p:sldId id="262" r:id="rId8"/>
    <p:sldId id="329" r:id="rId9"/>
    <p:sldId id="280" r:id="rId10"/>
    <p:sldId id="273" r:id="rId11"/>
    <p:sldId id="269" r:id="rId12"/>
    <p:sldId id="304" r:id="rId13"/>
    <p:sldId id="272" r:id="rId14"/>
    <p:sldId id="282" r:id="rId15"/>
    <p:sldId id="270" r:id="rId16"/>
    <p:sldId id="275" r:id="rId17"/>
    <p:sldId id="276" r:id="rId18"/>
    <p:sldId id="291" r:id="rId19"/>
    <p:sldId id="333" r:id="rId20"/>
    <p:sldId id="334" r:id="rId21"/>
    <p:sldId id="335" r:id="rId22"/>
    <p:sldId id="336" r:id="rId23"/>
    <p:sldId id="337" r:id="rId24"/>
    <p:sldId id="338" r:id="rId25"/>
    <p:sldId id="283" r:id="rId26"/>
    <p:sldId id="311" r:id="rId27"/>
    <p:sldId id="313" r:id="rId28"/>
    <p:sldId id="314" r:id="rId29"/>
    <p:sldId id="316" r:id="rId30"/>
    <p:sldId id="318" r:id="rId31"/>
    <p:sldId id="317" r:id="rId32"/>
    <p:sldId id="298" r:id="rId33"/>
    <p:sldId id="297" r:id="rId34"/>
    <p:sldId id="296" r:id="rId35"/>
    <p:sldId id="2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B7F1-5975-44DB-BC6C-3ACDE5F1F2D4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94BC0-651B-43B2-A30D-D1CAFD8F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105D1-720F-4927-B5DA-25DE02CDC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0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105D1-720F-4927-B5DA-25DE02CDC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0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0BC2C-5B46-D39D-D1D5-ECED0B408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D21D5F-1FF9-26B4-10FD-78AB99E0C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31E452-50CE-6B3D-7D88-823FEF14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A1A8E9-32E5-DCB8-E751-10BD3CD5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AD8EC0-C042-E6FD-0EDC-A6840603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7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9A92B-BA45-2E86-C4CF-EC46F18A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FFE8A6-FF22-3B3B-2319-D82668976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E84206-3D9A-CC04-7D54-9CF7490F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B3AA5C-487F-2A3F-EFE4-BF42810B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AE56C-158F-5916-D174-50FF8711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BA2664-A63B-1ADC-9939-C4B734172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58264B-EE5E-B553-6657-C9AE08510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49DD5-DD6B-649B-919F-52A22565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BD0CA1-B164-BFED-4A0E-8D7E4B8E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977B6-7222-EB26-3276-25E118C3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5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0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42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8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4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C41CF-7B6F-1187-419B-9869A58F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86072E-4F90-0FBA-FECE-A53992277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EFBAF9-E361-6856-193D-3D759530C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AD826B-B719-1C65-8416-E331ACF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F749A-4093-7204-90C3-39515C00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4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8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78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7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94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49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2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1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3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206E7-3033-A707-211C-6A6C4BC2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B68732-6E5B-562E-1809-9F99EA96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C8E0D-3479-4C52-D8ED-FEA2FFF6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6C10C-A546-A511-3F69-BC89D6EF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0E4F87-6189-BF30-C1DD-4A861A35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8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2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0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00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99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913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75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04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4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382F2-EE09-9531-227C-5154E38F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532D89-9A5C-5E7F-DA0F-BBA203F31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D5338B-33F0-6D7F-7777-03BE43F0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A339C6-23AE-0BF9-F336-581D865B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6C8B81-A209-63AB-FB31-0CE1C66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2954A1-91EF-261E-067D-9AE1E6C8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47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69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78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12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15-Sep-24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674888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30" y="5734212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1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619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095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9F9FB-6A27-EEF2-D4CA-4237C85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E3D85-8500-ACB2-446D-A1AA20E10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B7B9C0-6756-7992-DC9B-2AE4C883B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E70065-8FD1-D24B-B2EA-70A9038D7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F72DC3-0FC4-DE3C-3019-9CD7259C9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725E0-EA94-69E5-2C83-5768DD4C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9E943E-D171-365E-5624-C23DEAB7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C89239-E56D-031A-86E3-A3E4B3A5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212E4-DCF9-92F7-1A15-132B1D65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1F1FFC-18A5-70B9-D60B-4CF65500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A49230-3631-F568-43EA-0E295110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488B55-EA4C-5D6A-997F-14B24DE3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C15D749-0118-E4E3-14A0-F971B8B6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F6A0FE-AD5C-F7F7-E61A-D56FE774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B83BA7-2DCF-3530-45EB-6A1596E8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EC608-952F-D8D6-203D-41B5C818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28D235-9585-D4C6-5797-51746BB11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1AF0E9-6045-DE27-7F0F-391A61440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CA2C06-550E-40EE-5C3B-50F6EE0B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0F597A-2C64-6A52-BA4C-CF261C6F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D366BC-8459-A678-ED37-6786718F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2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9E6AFE-1FF3-9F7B-9803-4F9073B5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674B0D-99E5-24F8-0403-A27F07FA6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86791D-8092-07FC-2843-1FCCA4C9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09D7D3-686C-FBCF-97BC-DF9BD94E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7D0DEF-AD67-73E9-C439-24F6D600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B3662E-E1B2-FFF5-3762-5D17AAAA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46B3C3-A66F-48EA-2FFA-0C84B99D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A8217D-4AC7-C01A-EE4F-6C854DE7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E08B2-DF0F-535D-E681-F3DD5574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1FF5-A09E-4589-8EFF-C024CA59A31B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203170-9F6F-629F-F94A-6B388215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0ED511-8752-DA02-89D5-F9F07B4F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AEBD-44E9-4161-84BD-C51633F7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77E7-2A00-4A4E-822F-3A850D9FD3DA}" type="datetimeFigureOut">
              <a:rPr lang="en-US" smtClean="0"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1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46.png"/><Relationship Id="rId1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media6.mp3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10" Type="http://schemas.openxmlformats.org/officeDocument/2006/relationships/hyperlink" Target="https://www.pngall.com/portable-speaker-png/download/41414" TargetMode="Externa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5.png"/><Relationship Id="rId14" Type="http://schemas.openxmlformats.org/officeDocument/2006/relationships/hyperlink" Target="https://www.pngall.com/portable-speaker-png/download/4141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1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46.pn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jpeg"/><Relationship Id="rId3" Type="http://schemas.openxmlformats.org/officeDocument/2006/relationships/slideLayout" Target="../slideLayouts/slideLayout40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0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6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0" Type="http://schemas.openxmlformats.org/officeDocument/2006/relationships/image" Target="../media/image62.jpe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2.jpeg"/><Relationship Id="rId12" Type="http://schemas.openxmlformats.org/officeDocument/2006/relationships/image" Target="../media/image6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2.jpeg"/><Relationship Id="rId12" Type="http://schemas.openxmlformats.org/officeDocument/2006/relationships/image" Target="../media/image68.jpe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7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hyperlink" Target="https://pixabay.com/en/speaker-loudspeaker-volume-sound-153638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35.png"/><Relationship Id="rId3" Type="http://schemas.microsoft.com/office/2007/relationships/media" Target="../media/media10.mp3"/><Relationship Id="rId7" Type="http://schemas.openxmlformats.org/officeDocument/2006/relationships/audio" Target="../media/audio3.wav"/><Relationship Id="rId12" Type="http://schemas.openxmlformats.org/officeDocument/2006/relationships/image" Target="../media/image68.jpe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0.jpeg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pixabay.com/en/speaker-loudspeaker-volume-sound-153638/" TargetMode="External"/><Relationship Id="rId10" Type="http://schemas.microsoft.com/office/2007/relationships/hdphoto" Target="../media/hdphoto17.wdp"/><Relationship Id="rId4" Type="http://schemas.microsoft.com/office/2007/relationships/media" Target="../media/media2.mp3"/><Relationship Id="rId9" Type="http://schemas.openxmlformats.org/officeDocument/2006/relationships/image" Target="../media/image69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2.wav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gif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microsoft.com/office/2007/relationships/hdphoto" Target="../media/hdphoto6.wdp"/><Relationship Id="rId34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28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microsoft.com/office/2007/relationships/hdphoto" Target="../media/hdphoto9.wdp"/><Relationship Id="rId30" Type="http://schemas.openxmlformats.org/officeDocument/2006/relationships/image" Target="../media/image26.png"/><Relationship Id="rId35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74D0AB-6444-E797-1040-526D8AE3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90" y="1359598"/>
            <a:ext cx="11742820" cy="570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4806" y="1131172"/>
            <a:ext cx="647194" cy="647194"/>
          </a:xfrm>
          <a:prstGeom prst="rect">
            <a:avLst/>
          </a:prstGeom>
        </p:spPr>
      </p:pic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43496" y="3724581"/>
            <a:ext cx="592083" cy="592083"/>
          </a:xfrm>
          <a:prstGeom prst="rect">
            <a:avLst/>
          </a:prstGeom>
        </p:spPr>
      </p:pic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522" y="5233263"/>
            <a:ext cx="828306" cy="1294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92C9BF-83B1-8989-1FAC-BF5C2205B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704" y="0"/>
            <a:ext cx="1235866" cy="1131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7E0735-072D-45AC-34A3-9E54D036578B}"/>
              </a:ext>
            </a:extLst>
          </p:cNvPr>
          <p:cNvSpPr txBox="1"/>
          <p:nvPr/>
        </p:nvSpPr>
        <p:spPr>
          <a:xfrm>
            <a:off x="3289738" y="2028497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09B225-BA28-8E9C-7CB3-5AF31B2F336C}"/>
              </a:ext>
            </a:extLst>
          </p:cNvPr>
          <p:cNvSpPr txBox="1"/>
          <p:nvPr/>
        </p:nvSpPr>
        <p:spPr>
          <a:xfrm>
            <a:off x="3958260" y="6022613"/>
            <a:ext cx="213774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52464A-19C3-DCEF-8E83-3274852435B4}"/>
              </a:ext>
            </a:extLst>
          </p:cNvPr>
          <p:cNvSpPr txBox="1"/>
          <p:nvPr/>
        </p:nvSpPr>
        <p:spPr>
          <a:xfrm>
            <a:off x="10137315" y="2580354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bi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094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056E81A-527A-8F05-6DC1-8971899F8552}"/>
              </a:ext>
            </a:extLst>
          </p:cNvPr>
          <p:cNvSpPr txBox="1"/>
          <p:nvPr/>
        </p:nvSpPr>
        <p:spPr>
          <a:xfrm>
            <a:off x="4398611" y="2542068"/>
            <a:ext cx="2014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66C419-A4D7-AFCC-8BCC-90C4B6EAE93D}"/>
              </a:ext>
            </a:extLst>
          </p:cNvPr>
          <p:cNvSpPr txBox="1"/>
          <p:nvPr/>
        </p:nvSpPr>
        <p:spPr>
          <a:xfrm>
            <a:off x="4993623" y="138076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AFB6045-C146-8298-3683-05D9E964752D}"/>
              </a:ext>
            </a:extLst>
          </p:cNvPr>
          <p:cNvSpPr txBox="1"/>
          <p:nvPr/>
        </p:nvSpPr>
        <p:spPr>
          <a:xfrm>
            <a:off x="4398611" y="3781568"/>
            <a:ext cx="288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27E4D9-4DD4-CC9F-A5D9-CC824C4E7B7E}"/>
              </a:ext>
            </a:extLst>
          </p:cNvPr>
          <p:cNvSpPr txBox="1"/>
          <p:nvPr/>
        </p:nvSpPr>
        <p:spPr>
          <a:xfrm>
            <a:off x="1378372" y="138570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k kite">
            <a:hlinkClick r:id="" action="ppaction://media"/>
            <a:extLst>
              <a:ext uri="{FF2B5EF4-FFF2-40B4-BE49-F238E27FC236}">
                <a16:creationId xmlns:a16="http://schemas.microsoft.com/office/drawing/2014/main" xmlns="" id="{A6A7AB7F-674A-81FF-C202-5B66684A1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3556" y="1505857"/>
            <a:ext cx="780143" cy="780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6A6A3C-6C19-3103-1483-4EE457C866BF}"/>
              </a:ext>
            </a:extLst>
          </p:cNvPr>
          <p:cNvSpPr txBox="1"/>
          <p:nvPr/>
        </p:nvSpPr>
        <p:spPr>
          <a:xfrm>
            <a:off x="1350336" y="2591835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k bike">
            <a:hlinkClick r:id="" action="ppaction://media"/>
            <a:extLst>
              <a:ext uri="{FF2B5EF4-FFF2-40B4-BE49-F238E27FC236}">
                <a16:creationId xmlns:a16="http://schemas.microsoft.com/office/drawing/2014/main" xmlns="" id="{C36B5868-3314-4A0C-75D2-124B530BAA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3556" y="2659632"/>
            <a:ext cx="930244" cy="93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CA0CA-B8C8-9DEF-7CD3-AC23CDEC6963}"/>
              </a:ext>
            </a:extLst>
          </p:cNvPr>
          <p:cNvSpPr txBox="1"/>
          <p:nvPr/>
        </p:nvSpPr>
        <p:spPr>
          <a:xfrm>
            <a:off x="1392971" y="3764169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k kitten">
            <a:hlinkClick r:id="" action="ppaction://media"/>
            <a:extLst>
              <a:ext uri="{FF2B5EF4-FFF2-40B4-BE49-F238E27FC236}">
                <a16:creationId xmlns:a16="http://schemas.microsoft.com/office/drawing/2014/main" xmlns="" id="{583E2A5C-AEF1-BA96-67D4-70462C62DF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5171" y="4036059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0.30951 -0.00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398 0.00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895600" y="1951964"/>
            <a:ext cx="7112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9" noProof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endParaRPr kumimoji="0" lang="en-US" sz="80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Point and say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B643DD-9816-E14A-30A6-78C08847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42" y="1250867"/>
            <a:ext cx="1952558" cy="34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9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272716" y="1261255"/>
            <a:ext cx="11646568" cy="562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3328" y="1591845"/>
            <a:ext cx="406400" cy="406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056E81A-527A-8F05-6DC1-8971899F8552}"/>
              </a:ext>
            </a:extLst>
          </p:cNvPr>
          <p:cNvSpPr txBox="1"/>
          <p:nvPr/>
        </p:nvSpPr>
        <p:spPr>
          <a:xfrm>
            <a:off x="10276170" y="282196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3747" y="3966827"/>
            <a:ext cx="592083" cy="5920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66C419-A4D7-AFCC-8BCC-90C4B6EAE93D}"/>
              </a:ext>
            </a:extLst>
          </p:cNvPr>
          <p:cNvSpPr txBox="1"/>
          <p:nvPr/>
        </p:nvSpPr>
        <p:spPr>
          <a:xfrm>
            <a:off x="3820248" y="186227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AFB6045-C146-8298-3683-05D9E964752D}"/>
              </a:ext>
            </a:extLst>
          </p:cNvPr>
          <p:cNvSpPr txBox="1"/>
          <p:nvPr/>
        </p:nvSpPr>
        <p:spPr>
          <a:xfrm>
            <a:off x="3919124" y="5716949"/>
            <a:ext cx="199697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</a:p>
        </p:txBody>
      </p:sp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763" y="183677"/>
            <a:ext cx="828306" cy="1294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1109FD-518F-512B-8EC2-BA91AA6B3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716" y="183677"/>
            <a:ext cx="1341854" cy="7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74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1A5730-A434-32F0-930C-BC64DC70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68" y="148563"/>
            <a:ext cx="2911450" cy="15128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524DC0D-7A25-6AE7-A6D6-6864FB8D115B}"/>
              </a:ext>
            </a:extLst>
          </p:cNvPr>
          <p:cNvGrpSpPr/>
          <p:nvPr/>
        </p:nvGrpSpPr>
        <p:grpSpPr>
          <a:xfrm>
            <a:off x="2236143" y="1661375"/>
            <a:ext cx="6942587" cy="4276034"/>
            <a:chOff x="2339174" y="2310063"/>
            <a:chExt cx="6942587" cy="4276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75"/>
            <a:stretch/>
          </p:blipFill>
          <p:spPr>
            <a:xfrm>
              <a:off x="2339174" y="2310063"/>
              <a:ext cx="6942587" cy="427603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A78C880-852F-A90C-AA8B-7981CA7826BD}"/>
                </a:ext>
              </a:extLst>
            </p:cNvPr>
            <p:cNvSpPr txBox="1"/>
            <p:nvPr/>
          </p:nvSpPr>
          <p:spPr>
            <a:xfrm>
              <a:off x="4503243" y="2547255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AFD9EE-9ED8-7FC4-1549-C5C3B5548BCE}"/>
                </a:ext>
              </a:extLst>
            </p:cNvPr>
            <p:cNvSpPr txBox="1"/>
            <p:nvPr/>
          </p:nvSpPr>
          <p:spPr>
            <a:xfrm>
              <a:off x="6439023" y="2540578"/>
              <a:ext cx="16817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148D41-077A-BCFB-9FF9-5C18F9FE6171}"/>
              </a:ext>
            </a:extLst>
          </p:cNvPr>
          <p:cNvSpPr txBox="1"/>
          <p:nvPr/>
        </p:nvSpPr>
        <p:spPr>
          <a:xfrm>
            <a:off x="3541818" y="693005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30131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1A5730-A434-32F0-930C-BC64DC70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78" y="212958"/>
            <a:ext cx="1457083" cy="9847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008FAF-7B2B-0E90-4F39-AAA7BAC3ED8B}"/>
              </a:ext>
            </a:extLst>
          </p:cNvPr>
          <p:cNvGrpSpPr/>
          <p:nvPr/>
        </p:nvGrpSpPr>
        <p:grpSpPr>
          <a:xfrm>
            <a:off x="2034861" y="1616565"/>
            <a:ext cx="7681562" cy="4285808"/>
            <a:chOff x="2147156" y="2208993"/>
            <a:chExt cx="7681562" cy="42858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587"/>
            <a:stretch/>
          </p:blipFill>
          <p:spPr>
            <a:xfrm>
              <a:off x="2147156" y="2208993"/>
              <a:ext cx="7681562" cy="42858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A78C880-852F-A90C-AA8B-7981CA7826BD}"/>
                </a:ext>
              </a:extLst>
            </p:cNvPr>
            <p:cNvSpPr txBox="1"/>
            <p:nvPr/>
          </p:nvSpPr>
          <p:spPr>
            <a:xfrm>
              <a:off x="3900529" y="2586765"/>
              <a:ext cx="25844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itten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0AFD9EE-9ED8-7FC4-1549-C5C3B5548BCE}"/>
                </a:ext>
              </a:extLst>
            </p:cNvPr>
            <p:cNvSpPr txBox="1"/>
            <p:nvPr/>
          </p:nvSpPr>
          <p:spPr>
            <a:xfrm>
              <a:off x="7282564" y="2462366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E1A7A0-8382-5EB6-70B8-48D44A742AE3}"/>
              </a:ext>
            </a:extLst>
          </p:cNvPr>
          <p:cNvSpPr txBox="1"/>
          <p:nvPr/>
        </p:nvSpPr>
        <p:spPr>
          <a:xfrm>
            <a:off x="3090732" y="592818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1584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1B86A4-49E2-C513-3C6B-A2B9C000B50D}"/>
              </a:ext>
            </a:extLst>
          </p:cNvPr>
          <p:cNvSpPr txBox="1"/>
          <p:nvPr/>
        </p:nvSpPr>
        <p:spPr>
          <a:xfrm>
            <a:off x="1730016" y="914361"/>
            <a:ext cx="914419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Comic Sans MS" pitchFamily="66" charset="0"/>
              </a:rPr>
              <a:t>3</a:t>
            </a:r>
            <a:endParaRPr kumimoji="0" lang="en-US" sz="80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</a:endParaRP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Listen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and chant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982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B19623E-6DC0-34EF-FEE2-81AB9DE700C5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>
              <a:extLst>
                <a:ext uri="{FF2B5EF4-FFF2-40B4-BE49-F238E27FC236}">
                  <a16:creationId xmlns:a16="http://schemas.microsoft.com/office/drawing/2014/main" xmlns="" id="{1CBE04A7-E9FE-E00B-552D-56B5C8BE5B1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>
              <a:extLst>
                <a:ext uri="{FF2B5EF4-FFF2-40B4-BE49-F238E27FC236}">
                  <a16:creationId xmlns:a16="http://schemas.microsoft.com/office/drawing/2014/main" xmlns="" id="{AE5B2250-85D1-59D9-11E2-71378C68432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xmlns="" id="{CF30BBEB-FAC7-0D90-996C-45DF9A260833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Google Shape;176;p2">
            <a:extLst>
              <a:ext uri="{FF2B5EF4-FFF2-40B4-BE49-F238E27FC236}">
                <a16:creationId xmlns:a16="http://schemas.microsoft.com/office/drawing/2014/main" xmlns="" id="{7B20C8B8-04FC-8FD1-EEC4-2EE9808061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106" y="298916"/>
            <a:ext cx="2583788" cy="131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>
            <a:extLst>
              <a:ext uri="{FF2B5EF4-FFF2-40B4-BE49-F238E27FC236}">
                <a16:creationId xmlns:a16="http://schemas.microsoft.com/office/drawing/2014/main" xmlns="" id="{DE106D3E-71C0-D2AC-4FF9-48E37DD6E5FE}"/>
              </a:ext>
            </a:extLst>
          </p:cNvPr>
          <p:cNvSpPr txBox="1"/>
          <p:nvPr/>
        </p:nvSpPr>
        <p:spPr>
          <a:xfrm>
            <a:off x="0" y="1145200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178;p2">
            <a:extLst>
              <a:ext uri="{FF2B5EF4-FFF2-40B4-BE49-F238E27FC236}">
                <a16:creationId xmlns:a16="http://schemas.microsoft.com/office/drawing/2014/main" xmlns="" id="{45875F4C-667C-9D8C-AFC6-A640EC0E1D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0728" y="1059557"/>
            <a:ext cx="1156357" cy="60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E62DD-DF97-CFDA-95E5-75D612B728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563">
                        <a14:foregroundMark x1="76927" y1="58519" x2="76927" y2="58519"/>
                        <a14:foregroundMark x1="77500" y1="54259" x2="77500" y2="54259"/>
                        <a14:foregroundMark x1="80260" y1="54259" x2="80260" y2="54259"/>
                        <a14:foregroundMark x1="78021" y1="57593" x2="78021" y2="57593"/>
                        <a14:foregroundMark x1="84271" y1="55833" x2="84271" y2="55833"/>
                        <a14:foregroundMark x1="83750" y1="24444" x2="83750" y2="24444"/>
                        <a14:foregroundMark x1="70000" y1="22407" x2="70000" y2="22407"/>
                        <a14:foregroundMark x1="90260" y1="43981" x2="90260" y2="43981"/>
                        <a14:foregroundMark x1="91563" y1="50093" x2="91563" y2="50093"/>
                        <a14:foregroundMark x1="70677" y1="24722" x2="70677" y2="24722"/>
                        <a14:foregroundMark x1="68229" y1="25185" x2="68229" y2="25185"/>
                        <a14:foregroundMark x1="70417" y1="28333" x2="70417" y2="28333"/>
                        <a14:foregroundMark x1="64479" y1="41481" x2="64479" y2="41481"/>
                        <a14:foregroundMark x1="75521" y1="40926" x2="75521" y2="40926"/>
                        <a14:foregroundMark x1="85313" y1="37593" x2="85313" y2="37593"/>
                        <a14:foregroundMark x1="85833" y1="41759" x2="85833" y2="41759"/>
                        <a14:foregroundMark x1="73854" y1="40278" x2="73854" y2="40278"/>
                        <a14:foregroundMark x1="76250" y1="38796" x2="76250" y2="38796"/>
                        <a14:foregroundMark x1="76250" y1="38796" x2="76250" y2="38796"/>
                        <a14:foregroundMark x1="73594" y1="38981" x2="73594" y2="38981"/>
                        <a14:foregroundMark x1="73594" y1="38981" x2="73594" y2="38981"/>
                        <a14:foregroundMark x1="75260" y1="38056" x2="75260" y2="38056"/>
                        <a14:foregroundMark x1="76406" y1="38796" x2="76406" y2="38796"/>
                        <a14:foregroundMark x1="76927" y1="41204" x2="76927" y2="41204"/>
                        <a14:foregroundMark x1="73646" y1="38241" x2="73646" y2="38241"/>
                        <a14:foregroundMark x1="73646" y1="38241" x2="73646" y2="38241"/>
                        <a14:foregroundMark x1="74167" y1="37593" x2="76354" y2="37037"/>
                        <a14:foregroundMark x1="57813" y1="41204" x2="57813" y2="41204"/>
                        <a14:foregroundMark x1="57813" y1="41204" x2="57813" y2="41204"/>
                        <a14:foregroundMark x1="55937" y1="40926" x2="58490" y2="40926"/>
                        <a14:foregroundMark x1="60104" y1="40926" x2="60104" y2="40926"/>
                        <a14:foregroundMark x1="60104" y1="40926" x2="60104" y2="40926"/>
                        <a14:foregroundMark x1="52188" y1="42037" x2="52188" y2="42037"/>
                        <a14:foregroundMark x1="41510" y1="41481" x2="42760" y2="41481"/>
                        <a14:foregroundMark x1="45521" y1="41204" x2="46510" y2="41019"/>
                        <a14:foregroundMark x1="38854" y1="38981" x2="38854" y2="38981"/>
                        <a14:foregroundMark x1="57188" y1="41296" x2="57188" y2="41296"/>
                        <a14:foregroundMark x1="56094" y1="40741" x2="58490" y2="40741"/>
                        <a14:foregroundMark x1="58490" y1="40741" x2="58490" y2="40741"/>
                        <a14:foregroundMark x1="67813" y1="86852" x2="67813" y2="86852"/>
                        <a14:foregroundMark x1="77760" y1="55556" x2="77760" y2="55556"/>
                        <a14:foregroundMark x1="77760" y1="55556" x2="77760" y2="55556"/>
                        <a14:foregroundMark x1="82188" y1="52593" x2="82188" y2="52593"/>
                        <a14:foregroundMark x1="83750" y1="56111" x2="83750" y2="56111"/>
                      </a14:backgroundRemoval>
                    </a14:imgEffect>
                  </a14:imgLayer>
                </a14:imgProps>
              </a:ext>
            </a:extLst>
          </a:blip>
          <a:srcRect l="8083" t="19430" r="4916" b="13162"/>
          <a:stretch/>
        </p:blipFill>
        <p:spPr>
          <a:xfrm>
            <a:off x="629920" y="1614023"/>
            <a:ext cx="10607040" cy="46228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3082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B19623E-6DC0-34EF-FEE2-81AB9DE700C5}"/>
              </a:ext>
            </a:extLst>
          </p:cNvPr>
          <p:cNvGrpSpPr/>
          <p:nvPr/>
        </p:nvGrpSpPr>
        <p:grpSpPr>
          <a:xfrm>
            <a:off x="2970709" y="0"/>
            <a:ext cx="6250582" cy="646290"/>
            <a:chOff x="601461" y="375280"/>
            <a:chExt cx="6859544" cy="698966"/>
          </a:xfrm>
        </p:grpSpPr>
        <p:pic>
          <p:nvPicPr>
            <p:cNvPr id="9" name="Google Shape;173;p2">
              <a:extLst>
                <a:ext uri="{FF2B5EF4-FFF2-40B4-BE49-F238E27FC236}">
                  <a16:creationId xmlns:a16="http://schemas.microsoft.com/office/drawing/2014/main" xmlns="" id="{1CBE04A7-E9FE-E00B-552D-56B5C8BE5B1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5;p2">
              <a:extLst>
                <a:ext uri="{FF2B5EF4-FFF2-40B4-BE49-F238E27FC236}">
                  <a16:creationId xmlns:a16="http://schemas.microsoft.com/office/drawing/2014/main" xmlns="" id="{AE5B2250-85D1-59D9-11E2-71378C68432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4;p2">
              <a:extLst>
                <a:ext uri="{FF2B5EF4-FFF2-40B4-BE49-F238E27FC236}">
                  <a16:creationId xmlns:a16="http://schemas.microsoft.com/office/drawing/2014/main" xmlns="" id="{CF30BBEB-FAC7-0D90-996C-45DF9A260833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9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Google Shape;176;p2">
            <a:extLst>
              <a:ext uri="{FF2B5EF4-FFF2-40B4-BE49-F238E27FC236}">
                <a16:creationId xmlns:a16="http://schemas.microsoft.com/office/drawing/2014/main" xmlns="" id="{7B20C8B8-04FC-8FD1-EEC4-2EE9808061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7868" y="437102"/>
            <a:ext cx="2102846" cy="89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7;p2">
            <a:extLst>
              <a:ext uri="{FF2B5EF4-FFF2-40B4-BE49-F238E27FC236}">
                <a16:creationId xmlns:a16="http://schemas.microsoft.com/office/drawing/2014/main" xmlns="" id="{DE106D3E-71C0-D2AC-4FF9-48E37DD6E5FE}"/>
              </a:ext>
            </a:extLst>
          </p:cNvPr>
          <p:cNvSpPr txBox="1"/>
          <p:nvPr/>
        </p:nvSpPr>
        <p:spPr>
          <a:xfrm>
            <a:off x="0" y="1242379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178;p2">
            <a:extLst>
              <a:ext uri="{FF2B5EF4-FFF2-40B4-BE49-F238E27FC236}">
                <a16:creationId xmlns:a16="http://schemas.microsoft.com/office/drawing/2014/main" xmlns="" id="{45875F4C-667C-9D8C-AFC6-A640EC0E1D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47749" y="1199557"/>
            <a:ext cx="1156357" cy="608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2;p4">
            <a:extLst>
              <a:ext uri="{FF2B5EF4-FFF2-40B4-BE49-F238E27FC236}">
                <a16:creationId xmlns:a16="http://schemas.microsoft.com/office/drawing/2014/main" xmlns="" id="{07521183-96DA-7630-DC75-7C83431C9245}"/>
              </a:ext>
            </a:extLst>
          </p:cNvPr>
          <p:cNvSpPr txBox="1"/>
          <p:nvPr/>
        </p:nvSpPr>
        <p:spPr>
          <a:xfrm>
            <a:off x="249744" y="1994690"/>
            <a:ext cx="29608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8DC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223;p4">
            <a:extLst>
              <a:ext uri="{FF2B5EF4-FFF2-40B4-BE49-F238E27FC236}">
                <a16:creationId xmlns:a16="http://schemas.microsoft.com/office/drawing/2014/main" xmlns="" id="{3BD8770B-19D1-3652-CC6B-399331BE6C32}"/>
              </a:ext>
            </a:extLst>
          </p:cNvPr>
          <p:cNvSpPr txBox="1"/>
          <p:nvPr/>
        </p:nvSpPr>
        <p:spPr>
          <a:xfrm>
            <a:off x="237181" y="3844918"/>
            <a:ext cx="4748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He’s riding 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8DC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4;p4">
            <a:extLst>
              <a:ext uri="{FF2B5EF4-FFF2-40B4-BE49-F238E27FC236}">
                <a16:creationId xmlns:a16="http://schemas.microsoft.com/office/drawing/2014/main" xmlns="" id="{A5223881-370C-5A07-7619-2AA25F2213B4}"/>
              </a:ext>
            </a:extLst>
          </p:cNvPr>
          <p:cNvSpPr txBox="1"/>
          <p:nvPr/>
        </p:nvSpPr>
        <p:spPr>
          <a:xfrm>
            <a:off x="237181" y="4437406"/>
            <a:ext cx="30895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itten.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25;p4">
            <a:extLst>
              <a:ext uri="{FF2B5EF4-FFF2-40B4-BE49-F238E27FC236}">
                <a16:creationId xmlns:a16="http://schemas.microsoft.com/office/drawing/2014/main" xmlns="" id="{8975F741-A323-959E-360A-27C380D7FBE1}"/>
              </a:ext>
            </a:extLst>
          </p:cNvPr>
          <p:cNvSpPr txBox="1"/>
          <p:nvPr/>
        </p:nvSpPr>
        <p:spPr>
          <a:xfrm>
            <a:off x="249466" y="2630532"/>
            <a:ext cx="45003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He’s flying a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26;p4">
            <a:extLst>
              <a:ext uri="{FF2B5EF4-FFF2-40B4-BE49-F238E27FC236}">
                <a16:creationId xmlns:a16="http://schemas.microsoft.com/office/drawing/2014/main" xmlns="" id="{9C596D83-C6F7-E053-A30D-B6F91B42CE0E}"/>
              </a:ext>
            </a:extLst>
          </p:cNvPr>
          <p:cNvSpPr txBox="1"/>
          <p:nvPr/>
        </p:nvSpPr>
        <p:spPr>
          <a:xfrm>
            <a:off x="249465" y="3246620"/>
            <a:ext cx="26096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227;p4">
            <a:extLst>
              <a:ext uri="{FF2B5EF4-FFF2-40B4-BE49-F238E27FC236}">
                <a16:creationId xmlns:a16="http://schemas.microsoft.com/office/drawing/2014/main" xmlns="" id="{B109EFE2-64EB-70D1-C83A-3EECB08CBAA9}"/>
              </a:ext>
            </a:extLst>
          </p:cNvPr>
          <p:cNvSpPr txBox="1"/>
          <p:nvPr/>
        </p:nvSpPr>
        <p:spPr>
          <a:xfrm>
            <a:off x="178344" y="5043348"/>
            <a:ext cx="6975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She’s playing with a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itten.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62A9497B-F664-5568-B947-BDDBAB0FF1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" end="2624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578" y="6208770"/>
            <a:ext cx="731520" cy="731520"/>
          </a:xfrm>
          <a:prstGeom prst="rect">
            <a:avLst/>
          </a:prstGeom>
        </p:spPr>
      </p:pic>
      <p:pic>
        <p:nvPicPr>
          <p:cNvPr id="10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E7DFC2AA-697A-0867-4C13-C372B4B0B7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35" end="21775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9044" y="6134469"/>
            <a:ext cx="731520" cy="731520"/>
          </a:xfrm>
          <a:prstGeom prst="rect">
            <a:avLst/>
          </a:prstGeom>
        </p:spPr>
      </p:pic>
      <p:pic>
        <p:nvPicPr>
          <p:cNvPr id="12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93CF05EB-A796-E62E-15D4-C0A981EA1D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25" end="17492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6624" y="6208770"/>
            <a:ext cx="731520" cy="731520"/>
          </a:xfrm>
          <a:prstGeom prst="rect">
            <a:avLst/>
          </a:prstGeom>
        </p:spPr>
      </p:pic>
      <p:pic>
        <p:nvPicPr>
          <p:cNvPr id="20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FA698B80-028D-4A5C-B24B-1C8F3C5E7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15" end="1310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4964" y="6164059"/>
            <a:ext cx="731520" cy="7315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8DF3FFA-F187-ADA1-6EB0-B392FC54DDD4}"/>
              </a:ext>
            </a:extLst>
          </p:cNvPr>
          <p:cNvSpPr txBox="1"/>
          <p:nvPr/>
        </p:nvSpPr>
        <p:spPr>
          <a:xfrm>
            <a:off x="9288054" y="6797040"/>
            <a:ext cx="10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 tooltip="https://www.pngall.com/portable-speaker-png/download/41414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C492D2A-7DC9-60BF-04AA-E84A3B8309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269" t="14864" r="6486" b="13926"/>
          <a:stretch/>
        </p:blipFill>
        <p:spPr>
          <a:xfrm>
            <a:off x="6092328" y="1397968"/>
            <a:ext cx="6075347" cy="4883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BC39A97B-D419-BD1F-B241-291BFA704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/>
          <a:stretch/>
        </p:blipFill>
        <p:spPr>
          <a:xfrm flipH="1">
            <a:off x="10839553" y="4426499"/>
            <a:ext cx="1123302" cy="1123302"/>
          </a:xfrm>
          <a:prstGeom prst="rect">
            <a:avLst/>
          </a:prstGeom>
        </p:spPr>
      </p:pic>
      <p:pic>
        <p:nvPicPr>
          <p:cNvPr id="23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7136CB31-8969-72BC-3A5F-A01831600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00" end="2005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8376" y="6239455"/>
            <a:ext cx="731520" cy="731520"/>
          </a:xfrm>
          <a:prstGeom prst="rect">
            <a:avLst/>
          </a:prstGeom>
        </p:spPr>
      </p:pic>
      <p:pic>
        <p:nvPicPr>
          <p:cNvPr id="19" name="unit 2 let chant">
            <a:hlinkClick r:id="" action="ppaction://media"/>
            <a:extLst>
              <a:ext uri="{FF2B5EF4-FFF2-40B4-BE49-F238E27FC236}">
                <a16:creationId xmlns:a16="http://schemas.microsoft.com/office/drawing/2014/main" xmlns="" id="{1EA4D787-E047-03E4-87D2-F5B8597426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80" end="8761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1670" y="6164059"/>
            <a:ext cx="731520" cy="731520"/>
          </a:xfrm>
          <a:prstGeom prst="rect">
            <a:avLst/>
          </a:prstGeom>
        </p:spPr>
      </p:pic>
      <p:pic>
        <p:nvPicPr>
          <p:cNvPr id="2050" name="Picture 2" descr="via GIPHY | Giphy, Music images, Animated emoticons">
            <a:extLst>
              <a:ext uri="{FF2B5EF4-FFF2-40B4-BE49-F238E27FC236}">
                <a16:creationId xmlns:a16="http://schemas.microsoft.com/office/drawing/2014/main" xmlns="" id="{7820E942-A7DD-4647-1CBF-836115CC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" y="-363832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ia GIPHY | Giphy, Music images, Animated emoticons">
            <a:extLst>
              <a:ext uri="{FF2B5EF4-FFF2-40B4-BE49-F238E27FC236}">
                <a16:creationId xmlns:a16="http://schemas.microsoft.com/office/drawing/2014/main" xmlns="" id="{37374BB2-965B-7195-8BA9-4C8D2B59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638" y="-340952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656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408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408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408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408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20408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2040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0408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5" presetClass="emph" presetSubtype="0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200"/>
                                  </p:iterate>
                                  <p:childTnLst>
                                    <p:set>
                                      <p:cBhvr override="childStyle">
                                        <p:cTn id="22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 override="childStyle"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0"/>
                                  </p:iterate>
                                  <p:childTnLst>
                                    <p:set>
                                      <p:cBhvr override="childStyl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 override="childStyle">
                                        <p:cTn id="4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4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 override="childStyle">
                                        <p:cTn id="5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6104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214818">
            <a:off x="10376305" y="607062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8" y="0"/>
                </a:lnTo>
                <a:lnTo>
                  <a:pt x="1698738" y="787597"/>
                </a:lnTo>
                <a:lnTo>
                  <a:pt x="0" y="7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14818">
            <a:off x="115947" y="269433"/>
            <a:ext cx="1592568" cy="738372"/>
          </a:xfrm>
          <a:custGeom>
            <a:avLst/>
            <a:gdLst/>
            <a:ahLst/>
            <a:cxnLst/>
            <a:rect l="l" t="t" r="r" b="b"/>
            <a:pathLst>
              <a:path w="1698739" h="787597">
                <a:moveTo>
                  <a:pt x="0" y="0"/>
                </a:moveTo>
                <a:lnTo>
                  <a:pt x="1698739" y="0"/>
                </a:lnTo>
                <a:lnTo>
                  <a:pt x="1698739" y="787598"/>
                </a:lnTo>
                <a:lnTo>
                  <a:pt x="0" y="7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7288" y="721361"/>
            <a:ext cx="9534418" cy="5644682"/>
          </a:xfrm>
          <a:custGeom>
            <a:avLst/>
            <a:gdLst/>
            <a:ahLst/>
            <a:cxnLst/>
            <a:rect l="l" t="t" r="r" b="b"/>
            <a:pathLst>
              <a:path w="8022157" h="4282945">
                <a:moveTo>
                  <a:pt x="0" y="0"/>
                </a:moveTo>
                <a:lnTo>
                  <a:pt x="8022156" y="0"/>
                </a:lnTo>
                <a:lnTo>
                  <a:pt x="8022156" y="4282945"/>
                </a:lnTo>
                <a:lnTo>
                  <a:pt x="0" y="4282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29063">
            <a:off x="2793471" y="3626226"/>
            <a:ext cx="614587" cy="673477"/>
          </a:xfrm>
          <a:custGeom>
            <a:avLst/>
            <a:gdLst/>
            <a:ahLst/>
            <a:cxnLst/>
            <a:rect l="l" t="t" r="r" b="b"/>
            <a:pathLst>
              <a:path w="655559" h="718375">
                <a:moveTo>
                  <a:pt x="0" y="0"/>
                </a:moveTo>
                <a:lnTo>
                  <a:pt x="655559" y="0"/>
                </a:lnTo>
                <a:lnTo>
                  <a:pt x="655559" y="718375"/>
                </a:lnTo>
                <a:lnTo>
                  <a:pt x="0" y="71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729" t="-38180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984378" y="638620"/>
            <a:ext cx="580239" cy="780273"/>
          </a:xfrm>
          <a:custGeom>
            <a:avLst/>
            <a:gdLst/>
            <a:ahLst/>
            <a:cxnLst/>
            <a:rect l="l" t="t" r="r" b="b"/>
            <a:pathLst>
              <a:path w="618922" h="832291">
                <a:moveTo>
                  <a:pt x="0" y="0"/>
                </a:moveTo>
                <a:lnTo>
                  <a:pt x="618922" y="0"/>
                </a:lnTo>
                <a:lnTo>
                  <a:pt x="618922" y="832291"/>
                </a:lnTo>
                <a:lnTo>
                  <a:pt x="0" y="83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186336" y="220427"/>
            <a:ext cx="1804038" cy="2329156"/>
          </a:xfrm>
          <a:custGeom>
            <a:avLst/>
            <a:gdLst/>
            <a:ahLst/>
            <a:cxnLst/>
            <a:rect l="l" t="t" r="r" b="b"/>
            <a:pathLst>
              <a:path w="1924307" h="2484433">
                <a:moveTo>
                  <a:pt x="1924306" y="0"/>
                </a:moveTo>
                <a:lnTo>
                  <a:pt x="0" y="0"/>
                </a:lnTo>
                <a:lnTo>
                  <a:pt x="0" y="2484433"/>
                </a:lnTo>
                <a:lnTo>
                  <a:pt x="1924306" y="2484433"/>
                </a:lnTo>
                <a:lnTo>
                  <a:pt x="19243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96690" y="4468812"/>
            <a:ext cx="1821196" cy="2182262"/>
          </a:xfrm>
          <a:custGeom>
            <a:avLst/>
            <a:gdLst/>
            <a:ahLst/>
            <a:cxnLst/>
            <a:rect l="l" t="t" r="r" b="b"/>
            <a:pathLst>
              <a:path w="1942609" h="2327746">
                <a:moveTo>
                  <a:pt x="1942610" y="0"/>
                </a:moveTo>
                <a:lnTo>
                  <a:pt x="0" y="0"/>
                </a:lnTo>
                <a:lnTo>
                  <a:pt x="0" y="2327745"/>
                </a:lnTo>
                <a:lnTo>
                  <a:pt x="1942610" y="2327745"/>
                </a:lnTo>
                <a:lnTo>
                  <a:pt x="19426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EFE002-B5A0-3358-76B1-82DE731B8DD2}"/>
              </a:ext>
            </a:extLst>
          </p:cNvPr>
          <p:cNvSpPr txBox="1"/>
          <p:nvPr/>
        </p:nvSpPr>
        <p:spPr>
          <a:xfrm>
            <a:off x="1554549" y="914361"/>
            <a:ext cx="914419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4</a:t>
            </a:r>
          </a:p>
          <a:p>
            <a:pPr marL="0" marR="0" lvl="1" indent="0" algn="ctr" defTabSz="900113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Listen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and circle</a:t>
            </a: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 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000" y="330200"/>
            <a:ext cx="10922000" cy="5884674"/>
          </a:xfrm>
          <a:custGeom>
            <a:avLst/>
            <a:gdLst/>
            <a:ahLst/>
            <a:cxnLst/>
            <a:rect l="l" t="t" r="r" b="b"/>
            <a:pathLst>
              <a:path w="12527617" h="6764913">
                <a:moveTo>
                  <a:pt x="0" y="0"/>
                </a:moveTo>
                <a:lnTo>
                  <a:pt x="12527618" y="0"/>
                </a:lnTo>
                <a:lnTo>
                  <a:pt x="12527618" y="6764914"/>
                </a:lnTo>
                <a:lnTo>
                  <a:pt x="0" y="6764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4617" y="1513837"/>
            <a:ext cx="9442765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:In the backyard</a:t>
            </a:r>
          </a:p>
          <a:p>
            <a:pPr lvl="0" algn="ctr" defTabSz="609630">
              <a:lnSpc>
                <a:spcPts val="9530"/>
              </a:lnSpc>
              <a:defRPr/>
            </a:pPr>
            <a:r>
              <a:rPr lang="en-US" sz="6000" spc="211">
                <a:solidFill>
                  <a:srgbClr val="FFFF00"/>
                </a:solidFill>
                <a:latin typeface="Comic Sans MS" panose="030F0702030302020204" pitchFamily="66" charset="0"/>
              </a:rPr>
              <a:t>Lesson </a:t>
            </a:r>
            <a:r>
              <a:rPr lang="en-US" sz="6000" spc="211" smtClean="0">
                <a:solidFill>
                  <a:srgbClr val="FFFF00"/>
                </a:solidFill>
                <a:latin typeface="Comic Sans MS" panose="030F0702030302020204" pitchFamily="66" charset="0"/>
              </a:rPr>
              <a:t>1+Lesson 2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15" y="3486304"/>
            <a:ext cx="1718707" cy="3819349"/>
          </a:xfrm>
          <a:custGeom>
            <a:avLst/>
            <a:gdLst/>
            <a:ahLst/>
            <a:cxnLst/>
            <a:rect l="l" t="t" r="r" b="b"/>
            <a:pathLst>
              <a:path w="2578061" h="5729024">
                <a:moveTo>
                  <a:pt x="0" y="0"/>
                </a:moveTo>
                <a:lnTo>
                  <a:pt x="2578061" y="0"/>
                </a:lnTo>
                <a:lnTo>
                  <a:pt x="2578061" y="5729025"/>
                </a:lnTo>
                <a:lnTo>
                  <a:pt x="0" y="5729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70800" y="-357166"/>
            <a:ext cx="3702983" cy="1374732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5A63B8-9185-CB6A-D239-D672BA4E5C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0" t="15703" r="8582" b="18963"/>
          <a:stretch/>
        </p:blipFill>
        <p:spPr>
          <a:xfrm>
            <a:off x="1" y="890437"/>
            <a:ext cx="12191999" cy="53805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8B37C34-E897-57C1-0259-131F93FE660B}"/>
              </a:ext>
            </a:extLst>
          </p:cNvPr>
          <p:cNvGrpSpPr/>
          <p:nvPr/>
        </p:nvGrpSpPr>
        <p:grpSpPr>
          <a:xfrm>
            <a:off x="2970709" y="0"/>
            <a:ext cx="5693332" cy="581389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xmlns="" id="{F26B5B36-B668-EAC8-3F51-571EF4B15B4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xmlns="" id="{FD8F02C2-0A28-7515-C045-BC99BC85E14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xmlns="" id="{ED3992F2-310D-04F9-236D-AF85F9046FEA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xmlns="" id="{97005DC0-761F-5C11-6E22-006C9AF188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04106" y="298916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unit 2  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73787D10-E560-405E-CE4D-DEC2F1182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13.36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" y="2079469"/>
            <a:ext cx="772160" cy="772160"/>
          </a:xfrm>
          <a:prstGeom prst="rect">
            <a:avLst/>
          </a:prstGeom>
        </p:spPr>
      </p:pic>
      <p:pic>
        <p:nvPicPr>
          <p:cNvPr id="11" name="unit 2  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E94CA102-8B5C-BA00-E048-76F1BECAE0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0530" y="2079469"/>
            <a:ext cx="772160" cy="772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3374BE-C444-35BC-7057-7249B74FE242}"/>
              </a:ext>
            </a:extLst>
          </p:cNvPr>
          <p:cNvSpPr txBox="1"/>
          <p:nvPr/>
        </p:nvSpPr>
        <p:spPr>
          <a:xfrm>
            <a:off x="1387626" y="5264537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960098-8479-1FA5-27D1-EC45A81FB7A3}"/>
              </a:ext>
            </a:extLst>
          </p:cNvPr>
          <p:cNvSpPr txBox="1"/>
          <p:nvPr/>
        </p:nvSpPr>
        <p:spPr>
          <a:xfrm>
            <a:off x="4031946" y="526148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02F7A0-B6A2-3202-6C16-37D573260E21}"/>
              </a:ext>
            </a:extLst>
          </p:cNvPr>
          <p:cNvSpPr txBox="1"/>
          <p:nvPr/>
        </p:nvSpPr>
        <p:spPr>
          <a:xfrm>
            <a:off x="10331146" y="527129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F058059-240D-13F7-4ABA-FA4C904CED37}"/>
              </a:ext>
            </a:extLst>
          </p:cNvPr>
          <p:cNvSpPr txBox="1"/>
          <p:nvPr/>
        </p:nvSpPr>
        <p:spPr>
          <a:xfrm>
            <a:off x="7725892" y="5271290"/>
            <a:ext cx="772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7961803-4E4C-55A3-3012-7EEE5C7DB6DA}"/>
              </a:ext>
            </a:extLst>
          </p:cNvPr>
          <p:cNvSpPr/>
          <p:nvPr/>
        </p:nvSpPr>
        <p:spPr>
          <a:xfrm>
            <a:off x="1229360" y="5261130"/>
            <a:ext cx="772160" cy="697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4948C0D-5094-5F1A-DAA4-CDE5557ABE40}"/>
              </a:ext>
            </a:extLst>
          </p:cNvPr>
          <p:cNvSpPr/>
          <p:nvPr/>
        </p:nvSpPr>
        <p:spPr>
          <a:xfrm>
            <a:off x="10190480" y="5282500"/>
            <a:ext cx="772160" cy="697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1C5BF4C-36D9-00A5-6F61-C4040DB1A280}"/>
              </a:ext>
            </a:extLst>
          </p:cNvPr>
          <p:cNvSpPr/>
          <p:nvPr/>
        </p:nvSpPr>
        <p:spPr>
          <a:xfrm>
            <a:off x="7599062" y="5291438"/>
            <a:ext cx="772160" cy="69772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844862D-0BFF-C327-1768-858FF985A240}"/>
              </a:ext>
            </a:extLst>
          </p:cNvPr>
          <p:cNvSpPr/>
          <p:nvPr/>
        </p:nvSpPr>
        <p:spPr>
          <a:xfrm>
            <a:off x="3891280" y="5259327"/>
            <a:ext cx="772160" cy="69772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642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5A63B8-9185-CB6A-D239-D672BA4E5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2" t="39037" r="28736" b="32900"/>
          <a:stretch/>
        </p:blipFill>
        <p:spPr>
          <a:xfrm>
            <a:off x="6271098" y="2856801"/>
            <a:ext cx="2823418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8B37C34-E897-57C1-0259-131F93FE660B}"/>
              </a:ext>
            </a:extLst>
          </p:cNvPr>
          <p:cNvGrpSpPr/>
          <p:nvPr/>
        </p:nvGrpSpPr>
        <p:grpSpPr>
          <a:xfrm>
            <a:off x="2970709" y="0"/>
            <a:ext cx="6452424" cy="808522"/>
            <a:chOff x="601461" y="375280"/>
            <a:chExt cx="6859544" cy="698966"/>
          </a:xfrm>
        </p:grpSpPr>
        <p:pic>
          <p:nvPicPr>
            <p:cNvPr id="3" name="Google Shape;173;p2">
              <a:extLst>
                <a:ext uri="{FF2B5EF4-FFF2-40B4-BE49-F238E27FC236}">
                  <a16:creationId xmlns:a16="http://schemas.microsoft.com/office/drawing/2014/main" xmlns="" id="{F26B5B36-B668-EAC8-3F51-571EF4B15B4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3439" y="395540"/>
              <a:ext cx="817148" cy="65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2">
              <a:extLst>
                <a:ext uri="{FF2B5EF4-FFF2-40B4-BE49-F238E27FC236}">
                  <a16:creationId xmlns:a16="http://schemas.microsoft.com/office/drawing/2014/main" xmlns="" id="{FD8F02C2-0A28-7515-C045-BC99BC85E14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00587" y="469656"/>
              <a:ext cx="4360418" cy="510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74;p2">
              <a:extLst>
                <a:ext uri="{FF2B5EF4-FFF2-40B4-BE49-F238E27FC236}">
                  <a16:creationId xmlns:a16="http://schemas.microsoft.com/office/drawing/2014/main" xmlns="" id="{ED3992F2-310D-04F9-236D-AF85F9046FEA}"/>
                </a:ext>
              </a:extLst>
            </p:cNvPr>
            <p:cNvSpPr txBox="1"/>
            <p:nvPr/>
          </p:nvSpPr>
          <p:spPr>
            <a:xfrm>
              <a:off x="601461" y="375280"/>
              <a:ext cx="2116537" cy="698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Google Shape;176;p2">
            <a:extLst>
              <a:ext uri="{FF2B5EF4-FFF2-40B4-BE49-F238E27FC236}">
                <a16:creationId xmlns:a16="http://schemas.microsoft.com/office/drawing/2014/main" xmlns="" id="{97005DC0-761F-5C11-6E22-006C9AF188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241" y="422697"/>
            <a:ext cx="2353439" cy="118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16A96C-F92B-F5E9-0829-FA134BF27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6" t="38608" r="73032" b="31001"/>
          <a:stretch/>
        </p:blipFill>
        <p:spPr>
          <a:xfrm>
            <a:off x="123911" y="2856801"/>
            <a:ext cx="2716426" cy="2436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5168B8-3310-7702-38D7-EC7B309D1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1" t="37336" r="11432" b="34581"/>
          <a:stretch/>
        </p:blipFill>
        <p:spPr>
          <a:xfrm>
            <a:off x="9298163" y="2856800"/>
            <a:ext cx="2769926" cy="239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CA6D79-C043-B2D2-0A29-97B489D6CA7A}"/>
              </a:ext>
            </a:extLst>
          </p:cNvPr>
          <p:cNvSpPr txBox="1"/>
          <p:nvPr/>
        </p:nvSpPr>
        <p:spPr>
          <a:xfrm>
            <a:off x="4325233" y="1605740"/>
            <a:ext cx="351536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 have a 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A7C302-4193-1EE1-73C5-F7C238CA2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3" t="40528" r="53420" b="35576"/>
          <a:stretch/>
        </p:blipFill>
        <p:spPr>
          <a:xfrm>
            <a:off x="3080620" y="2858417"/>
            <a:ext cx="2950195" cy="2416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03110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AB66CC-BEE3-2FC7-B273-9FF6CCE5603C}"/>
              </a:ext>
            </a:extLst>
          </p:cNvPr>
          <p:cNvSpPr txBox="1"/>
          <p:nvPr/>
        </p:nvSpPr>
        <p:spPr>
          <a:xfrm>
            <a:off x="1407923" y="1076202"/>
            <a:ext cx="903548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CORNER</a:t>
            </a:r>
            <a:endParaRPr kumimoji="0" lang="en-US" sz="6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“Word Game”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43C5E2-17CF-AC6C-94F3-E42BAE99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93972" flipH="1" flipV="1">
            <a:off x="-1007637" y="2445928"/>
            <a:ext cx="3408948" cy="1267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5414DE-D78E-75B7-362C-100F4DE2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853955" y="2396351"/>
            <a:ext cx="3408948" cy="1267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5FDD95-7B43-81FA-EF60-CCC0581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779" y="4882725"/>
            <a:ext cx="92667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xmlns="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397273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xmlns="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xmlns="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018C0B-8B08-10B8-F583-D8559B0B31A0}"/>
              </a:ext>
            </a:extLst>
          </p:cNvPr>
          <p:cNvSpPr txBox="1"/>
          <p:nvPr/>
        </p:nvSpPr>
        <p:spPr>
          <a:xfrm>
            <a:off x="5295935" y="4972397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C89B50-33B7-BFC1-CCAA-53B5971E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2150" y="2848941"/>
            <a:ext cx="2251263" cy="16864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5585A2-6D75-0BCE-E8EB-7C7F13F38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525" y="1902911"/>
            <a:ext cx="2217092" cy="2217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733" y="1692266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xmlns="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7" y="2379803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xmlns="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xmlns="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xmlns="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B4649ABA-DADB-8465-02A8-330057AC59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9501" y="6231334"/>
            <a:ext cx="646330" cy="6463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“Word Game”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xmlns="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81" y="2177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4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xmlns="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xmlns="" id="{C6FC5ED7-A9B7-6B32-F5D0-CC5B8E86AD2E}"/>
              </a:ext>
            </a:extLst>
          </p:cNvPr>
          <p:cNvGrpSpPr/>
          <p:nvPr/>
        </p:nvGrpSpPr>
        <p:grpSpPr>
          <a:xfrm>
            <a:off x="8285307" y="1599113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xmlns="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018C0B-8B08-10B8-F583-D8559B0B31A0}"/>
              </a:ext>
            </a:extLst>
          </p:cNvPr>
          <p:cNvSpPr txBox="1"/>
          <p:nvPr/>
        </p:nvSpPr>
        <p:spPr>
          <a:xfrm>
            <a:off x="8982029" y="4524681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956" y="1651715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xmlns="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xmlns="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xmlns="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xmlns="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“Word Game”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xmlns="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7" y="2784976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xmlns="" id="{A3AFAD17-9141-CFCF-C98D-88EB74EB331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98601" y="1846080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D17AA3A-D59C-0390-989C-AA3DFDD2E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2317" y="2608658"/>
            <a:ext cx="2359319" cy="2363119"/>
          </a:xfrm>
          <a:prstGeom prst="rect">
            <a:avLst/>
          </a:prstGeom>
        </p:spPr>
      </p:pic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15D0B5B9-96C7-7EB4-97CE-DFCAC7E034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34312" y="5617722"/>
            <a:ext cx="685365" cy="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xmlns="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xmlns="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xmlns="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opcorn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xmlns="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xmlns="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xmlns="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xmlns="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“Word Game”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xmlns="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84" y="2284328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xmlns="" id="{A3AFAD17-9141-CFCF-C98D-88EB74EB33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4294" y="1942043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BABB88-DAFB-1727-940D-69C3AE5F4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4086" y="2832690"/>
            <a:ext cx="2089191" cy="2033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6D43C2C-5DF4-0993-042C-9AD4CDC11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62" y="1638963"/>
            <a:ext cx="1982865" cy="2195130"/>
          </a:xfrm>
          <a:prstGeom prst="rect">
            <a:avLst/>
          </a:prstGeom>
        </p:spPr>
      </p:pic>
      <p:pic>
        <p:nvPicPr>
          <p:cNvPr id="2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FFA0D934-3B01-F64E-DEC2-8A7C90D1E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4292" y="5061352"/>
            <a:ext cx="1339579" cy="1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xmlns="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xmlns="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xmlns="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asta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xmlns="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93" y="2854827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xmlns="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xmlns="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xmlns="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“Word Game”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xmlns="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82" y="2100735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5CBBCFC8-F116-2F5E-F4BF-847AD0D37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4461" y="5141147"/>
            <a:ext cx="1422400" cy="142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B73AE7-4B88-1AA2-BCA6-A349FF741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758" y="2577205"/>
            <a:ext cx="2706859" cy="2310584"/>
          </a:xfrm>
          <a:prstGeom prst="rect">
            <a:avLst/>
          </a:prstGeom>
        </p:spPr>
      </p:pic>
      <p:pic>
        <p:nvPicPr>
          <p:cNvPr id="3074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xmlns="" id="{1D7E576B-E3DF-2BDE-176B-D0CC48B9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9" y="169359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0C362F2-8382-0F04-5DA1-BD1CA8941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9094764" y="2220746"/>
            <a:ext cx="1431972" cy="14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xmlns="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xmlns="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xmlns="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018C0B-8B08-10B8-F583-D8559B0B31A0}"/>
              </a:ext>
            </a:extLst>
          </p:cNvPr>
          <p:cNvSpPr txBox="1"/>
          <p:nvPr/>
        </p:nvSpPr>
        <p:spPr>
          <a:xfrm>
            <a:off x="4957874" y="5094132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range Circle">
            <a:extLst>
              <a:ext uri="{FF2B5EF4-FFF2-40B4-BE49-F238E27FC236}">
                <a16:creationId xmlns:a16="http://schemas.microsoft.com/office/drawing/2014/main" xmlns="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xmlns="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xmlns="" id="{24257D16-3D8E-EDDE-8C86-CF9AF2E6DA2E}"/>
              </a:ext>
            </a:extLst>
          </p:cNvPr>
          <p:cNvSpPr/>
          <p:nvPr/>
        </p:nvSpPr>
        <p:spPr>
          <a:xfrm>
            <a:off x="2012015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“Word Game”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xmlns="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30" y="2170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ilk Clipart Hd PNG, Box Of Milk Vector Illustration, Milk Clipart, Milk,  Cow PNG Image For Free Download">
            <a:extLst>
              <a:ext uri="{FF2B5EF4-FFF2-40B4-BE49-F238E27FC236}">
                <a16:creationId xmlns:a16="http://schemas.microsoft.com/office/drawing/2014/main" xmlns="" id="{C4F530E1-8992-7F90-D1AB-3A1ADFF35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000" y1="52667" x2="46000" y2="52667"/>
                        <a14:foregroundMark x1="41083" y1="50917" x2="49667" y2="51417"/>
                        <a14:foregroundMark x1="42083" y1="53333" x2="52667" y2="55083"/>
                        <a14:foregroundMark x1="59833" y1="25417" x2="59833" y2="25417"/>
                        <a14:foregroundMark x1="66833" y1="13833" x2="668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8"/>
          <a:stretch/>
        </p:blipFill>
        <p:spPr bwMode="auto">
          <a:xfrm>
            <a:off x="4859047" y="2532373"/>
            <a:ext cx="2524379" cy="21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Yellow Duck Stock Illustrations – 17,146 Yellow Duck Stock ...">
            <a:extLst>
              <a:ext uri="{FF2B5EF4-FFF2-40B4-BE49-F238E27FC236}">
                <a16:creationId xmlns:a16="http://schemas.microsoft.com/office/drawing/2014/main" xmlns="" id="{84AFF9DC-5C39-DAD1-555A-B2C31A72E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3"/>
          <a:stretch/>
        </p:blipFill>
        <p:spPr bwMode="auto">
          <a:xfrm>
            <a:off x="882456" y="1636331"/>
            <a:ext cx="2626981" cy="19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50B4FE-4574-B4A7-5906-3F3D95FE9349}"/>
              </a:ext>
            </a:extLst>
          </p:cNvPr>
          <p:cNvSpPr txBox="1"/>
          <p:nvPr/>
        </p:nvSpPr>
        <p:spPr>
          <a:xfrm>
            <a:off x="1046145" y="3976769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xmlns="" id="{8E4DA2C0-9CE2-B309-6C7B-BCEAF100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47" y="193841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72A8BB22-4771-D8A9-A6E9-31C603412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1" end="10339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543" y="5309597"/>
            <a:ext cx="801914" cy="801914"/>
          </a:xfrm>
          <a:prstGeom prst="rect">
            <a:avLst/>
          </a:prstGeom>
        </p:spPr>
      </p:pic>
      <p:pic>
        <p:nvPicPr>
          <p:cNvPr id="30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32B885C8-3AF5-0DC2-528C-B257AC1287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959" end="20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31210" y="5921519"/>
            <a:ext cx="867229" cy="867229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0DC40333-A748-6D4A-40FA-6981F28638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567" end="7661.6122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7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gratulations Racers! | Concept Haulers Motor Speedway, Norway I">
            <a:extLst>
              <a:ext uri="{FF2B5EF4-FFF2-40B4-BE49-F238E27FC236}">
                <a16:creationId xmlns:a16="http://schemas.microsoft.com/office/drawing/2014/main" xmlns="" id="{587DAC45-87E9-AFD9-17BF-42881F43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9" y="290077"/>
            <a:ext cx="8903369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9A3BEB-3828-5814-76E7-045DF570C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3775982"/>
            <a:ext cx="3048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7560E6-D715-C416-65EB-75EFCF4A9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43" y="33988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493431-1158-5678-911D-252AAF8D5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510" y="2381729"/>
            <a:ext cx="4195475" cy="3398585"/>
          </a:xfrm>
          <a:prstGeom prst="rect">
            <a:avLst/>
          </a:prstGeom>
        </p:spPr>
      </p:pic>
      <p:pic>
        <p:nvPicPr>
          <p:cNvPr id="8" name="Picture 7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xmlns="" id="{35165727-D4A0-4B6D-DC3B-54059804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46331"/>
            <a:ext cx="2162183" cy="21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670800" y="-357166"/>
            <a:ext cx="3702983" cy="1374732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034" y="98380"/>
            <a:ext cx="113978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 </a:t>
            </a:r>
            <a:endParaRPr lang="en-US" sz="1600"/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By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and skills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correctly pronounce the name of the letter 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K/k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/keɪ/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correctly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pronounce the sound of the letter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K/k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/k/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) in isolation and in the words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kite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bike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kitten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say a chant with the sound of the letter 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K/k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/k/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kite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bike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kitten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and the sentence structure </a:t>
            </a:r>
            <a:r>
              <a:rPr lang="en-US" sz="24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“He’s/She’s _____ (verb + -ing).”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Competences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Self-control and independent learning: perform pronunciation tasks.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Show their love and interest in outdoor activities.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Participate in common tasks actively.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650D2C-8BF2-F4F3-B21C-CC550EE6A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58" y="1042251"/>
            <a:ext cx="4466618" cy="3961382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xmlns="" id="{40A0D6BB-0934-E0C4-59F1-BDF9D474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05" y="733310"/>
            <a:ext cx="2331582" cy="23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C -0.02213 0.00718 -0.04779 0.01458 -0.05846 0.02407 C -0.06979 0.03472 -0.07513 0.04722 -0.08099 0.05926 C -0.08646 0.07153 -0.08099 0.08195 -0.07513 0.09375 C -0.06979 0.1037 -0.06146 0.11528 -0.04193 0.125 C -0.02513 0.13426 0.003 0.1419 0.03346 0.14769 C 0.06146 0.15347 0.09479 0.15718 0.12839 0.15926 C 0.16185 0.16111 0.19557 0.16111 0.22617 0.15926 C 0.25951 0.15718 0.29037 0.15255 0.3155 0.14468 C 0.34076 0.13796 0.36289 0.12986 0.37409 0.11921 C 0.38828 0.10972 0.39375 0.09653 0.39375 0.08588 C 0.39675 0.07546 0.39375 0.0632 0.37956 0.05278 C 0.36576 0.04329 0.34076 0.03542 0.30716 0.03195 C 0.27383 0.02917 0.2401 0.03264 0.21784 0.03912 C 0.19831 0.04607 0.18438 0.05648 0.18138 0.06875 C 0.18138 0.08125 0.18438 0.09259 0.19831 0.10208 C 0.21237 0.11157 0.20951 0.11343 0.26524 0.12593 C 0.3155 0.13912 0.36576 0.13542 0.39675 0.13634 C 0.42721 0.13634 0.45234 0.13264 0.48346 0.1287 C 0.51667 0.12384 0.54466 0.11528 0.56393 0.10764 C 0.58372 0.10046 0.59193 0.09051 0.60313 0.07546 C 0.61185 0.06042 0.61185 0.05278 0.61185 0.04144 C 0.61185 0.02986 0.61185 0.01852 0.61185 0.00718 " pathEditMode="relative" rAng="0" ptsTypes="AAAAAAAAAAAAAAAAAAAAA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1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C2CA5-67BD-78A2-EDEE-DDC01CF3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68" y="1924227"/>
            <a:ext cx="3779950" cy="3342184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xmlns="" id="{94575839-8C6A-FCE6-4C97-FBFEBCF3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96583"/>
            <a:ext cx="2281330" cy="22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59232 0.3858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029" y="1246604"/>
            <a:ext cx="7533942" cy="4068329"/>
          </a:xfrm>
          <a:custGeom>
            <a:avLst/>
            <a:gdLst/>
            <a:ahLst/>
            <a:cxnLst/>
            <a:rect l="l" t="t" r="r" b="b"/>
            <a:pathLst>
              <a:path w="11300913" h="6102493">
                <a:moveTo>
                  <a:pt x="0" y="0"/>
                </a:moveTo>
                <a:lnTo>
                  <a:pt x="11300914" y="0"/>
                </a:lnTo>
                <a:lnTo>
                  <a:pt x="11300914" y="6102493"/>
                </a:lnTo>
                <a:lnTo>
                  <a:pt x="0" y="61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70234" y="2671495"/>
            <a:ext cx="5446697" cy="11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52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Goodbye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3706970" y="4787946"/>
            <a:ext cx="4778061" cy="82345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960237" y="5879169"/>
            <a:ext cx="4271527" cy="2461467"/>
          </a:xfrm>
          <a:custGeom>
            <a:avLst/>
            <a:gdLst/>
            <a:ahLst/>
            <a:cxnLst/>
            <a:rect l="l" t="t" r="r" b="b"/>
            <a:pathLst>
              <a:path w="6407290" h="3692201">
                <a:moveTo>
                  <a:pt x="0" y="0"/>
                </a:moveTo>
                <a:lnTo>
                  <a:pt x="6407290" y="0"/>
                </a:lnTo>
                <a:lnTo>
                  <a:pt x="6407290" y="3692201"/>
                </a:lnTo>
                <a:lnTo>
                  <a:pt x="0" y="3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1170">
            <a:off x="1675472" y="864570"/>
            <a:ext cx="2883278" cy="764069"/>
          </a:xfrm>
          <a:custGeom>
            <a:avLst/>
            <a:gdLst/>
            <a:ahLst/>
            <a:cxnLst/>
            <a:rect l="l" t="t" r="r" b="b"/>
            <a:pathLst>
              <a:path w="4324917" h="1146103">
                <a:moveTo>
                  <a:pt x="0" y="0"/>
                </a:moveTo>
                <a:lnTo>
                  <a:pt x="4324917" y="0"/>
                </a:lnTo>
                <a:lnTo>
                  <a:pt x="4324917" y="1146103"/>
                </a:lnTo>
                <a:lnTo>
                  <a:pt x="0" y="114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60E3AEE1-C115-EEFE-6C59-D89EAF7CF98F}"/>
              </a:ext>
            </a:extLst>
          </p:cNvPr>
          <p:cNvSpPr txBox="1"/>
          <p:nvPr/>
        </p:nvSpPr>
        <p:spPr>
          <a:xfrm>
            <a:off x="3370234" y="4624760"/>
            <a:ext cx="5446697" cy="100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 you later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959600" y="5105400"/>
            <a:ext cx="5798650" cy="2718117"/>
          </a:xfrm>
          <a:custGeom>
            <a:avLst/>
            <a:gdLst/>
            <a:ahLst/>
            <a:cxnLst/>
            <a:rect l="l" t="t" r="r" b="b"/>
            <a:pathLst>
              <a:path w="8697975" h="4077176">
                <a:moveTo>
                  <a:pt x="0" y="0"/>
                </a:moveTo>
                <a:lnTo>
                  <a:pt x="8697975" y="0"/>
                </a:lnTo>
                <a:lnTo>
                  <a:pt x="8697975" y="4077175"/>
                </a:lnTo>
                <a:lnTo>
                  <a:pt x="0" y="407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155949" y="0"/>
            <a:ext cx="5798650" cy="2177895"/>
            <a:chOff x="0" y="-804291"/>
            <a:chExt cx="1538939" cy="1248062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-804291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4591954" y="0"/>
            <a:ext cx="3008093" cy="1404257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16089" y="1809974"/>
            <a:ext cx="5159822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47" normalizeH="0" baseline="0" noProof="0" dirty="0">
                <a:ln>
                  <a:noFill/>
                </a:ln>
                <a:solidFill>
                  <a:srgbClr val="9B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LUCKY FLOWERS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0287" y="523644"/>
            <a:ext cx="267142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8" b="0" i="0" u="none" strike="noStrike" kern="1200" cap="none" spc="0" normalizeH="0" baseline="0" noProof="0" dirty="0">
                <a:ln>
                  <a:noFill/>
                </a:ln>
                <a:solidFill>
                  <a:srgbClr val="FFF2F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050102-2426-8185-EF35-CB2A04C88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63800"/>
            <a:ext cx="1865568" cy="41978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9" b="93878" l="5060" r="9573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2223" y1="60715" x2="60719" y2="68980"/>
                        <a14:foregroundMark x1="63691" y1="52646" x2="63042" y2="56214"/>
                        <a14:foregroundMark x1="65379" y1="43367" x2="63771" y2="52204"/>
                        <a14:foregroundMark x1="45998" y1="63318" x2="46871" y2="68980"/>
                        <a14:foregroundMark x1="44841" y1="55817" x2="45321" y2="58926"/>
                        <a14:foregroundMark x1="43142" y1="44796" x2="44139" y2="51264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5739" y1="32959" x2="95739" y2="32959"/>
                        <a14:backgroundMark x1="31824" y1="61122" x2="58189" y2="61122"/>
                        <a14:backgroundMark x1="36618" y1="53163" x2="62184" y2="54388"/>
                        <a14:backgroundMark x1="55792" y1="58061" x2="66178" y2="58673"/>
                        <a14:backgroundMark x1="52597" y1="53776" x2="55792" y2="51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9031" y="4256041"/>
            <a:ext cx="1284489" cy="1676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72" y="4256041"/>
            <a:ext cx="1786001" cy="1786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FA450DE-7C66-1B56-E7ED-28978E43DA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41" r="3475"/>
          <a:stretch/>
        </p:blipFill>
        <p:spPr>
          <a:xfrm>
            <a:off x="5475615" y="4524301"/>
            <a:ext cx="1424623" cy="1558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511" y="4503420"/>
            <a:ext cx="1824147" cy="1868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95" y="4363405"/>
            <a:ext cx="1897473" cy="16110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044" y="1519339"/>
            <a:ext cx="2190819" cy="2137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7795260" y="1758123"/>
            <a:ext cx="1431972" cy="14545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235F11E-E6BC-A0F6-8C8B-067D7F7A0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768" y="1848081"/>
            <a:ext cx="1314139" cy="1580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221" y="2092625"/>
            <a:ext cx="1799223" cy="11200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2C7DE6-33F9-7418-5B24-9115F509C551}"/>
              </a:ext>
            </a:extLst>
          </p:cNvPr>
          <p:cNvSpPr txBox="1"/>
          <p:nvPr/>
        </p:nvSpPr>
        <p:spPr>
          <a:xfrm>
            <a:off x="5282787" y="1902483"/>
            <a:ext cx="177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17D22F-A8F4-C891-7D03-DD104D09393F}"/>
              </a:ext>
            </a:extLst>
          </p:cNvPr>
          <p:cNvGrpSpPr/>
          <p:nvPr/>
        </p:nvGrpSpPr>
        <p:grpSpPr>
          <a:xfrm>
            <a:off x="3843173" y="20144"/>
            <a:ext cx="4505654" cy="1293730"/>
            <a:chOff x="3475363" y="591320"/>
            <a:chExt cx="5159822" cy="16568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3B7C17AD-660B-A5F2-4350-E4FD28546E8E}"/>
                </a:ext>
              </a:extLst>
            </p:cNvPr>
            <p:cNvSpPr/>
            <p:nvPr/>
          </p:nvSpPr>
          <p:spPr>
            <a:xfrm>
              <a:off x="4719560" y="591320"/>
              <a:ext cx="2436848" cy="1081744"/>
            </a:xfrm>
            <a:custGeom>
              <a:avLst/>
              <a:gdLst/>
              <a:ahLst/>
              <a:cxnLst/>
              <a:rect l="l" t="t" r="r" b="b"/>
              <a:pathLst>
                <a:path w="4512140" h="2436556">
                  <a:moveTo>
                    <a:pt x="0" y="0"/>
                  </a:moveTo>
                  <a:lnTo>
                    <a:pt x="4512140" y="0"/>
                  </a:lnTo>
                  <a:lnTo>
                    <a:pt x="4512140" y="2436556"/>
                  </a:lnTo>
                  <a:lnTo>
                    <a:pt x="0" y="2436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xmlns="" id="{E72FFD4C-F65B-CAC7-28AE-DEDEB2BA2ABE}"/>
                </a:ext>
              </a:extLst>
            </p:cNvPr>
            <p:cNvSpPr txBox="1"/>
            <p:nvPr/>
          </p:nvSpPr>
          <p:spPr>
            <a:xfrm>
              <a:off x="3475363" y="1860169"/>
              <a:ext cx="5159822" cy="388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47" normalizeH="0" baseline="0" noProof="0" dirty="0">
                  <a:ln>
                    <a:noFill/>
                  </a:ln>
                  <a:solidFill>
                    <a:srgbClr val="9B404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LUCKY FLOWERS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xmlns="" id="{2B99D278-BDCF-4729-ADC5-22632463BC10}"/>
                </a:ext>
              </a:extLst>
            </p:cNvPr>
            <p:cNvSpPr txBox="1"/>
            <p:nvPr/>
          </p:nvSpPr>
          <p:spPr>
            <a:xfrm>
              <a:off x="4682153" y="780853"/>
              <a:ext cx="2671426" cy="70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5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2F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Game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250FBA0-E99D-7995-AD5B-D4E99BAD8B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54" y="1553989"/>
            <a:ext cx="2263969" cy="2263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3A5DD1-EC1C-CF0E-162A-83F02C93D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177" y="1472394"/>
            <a:ext cx="2363167" cy="2366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D17C7E-D11E-6962-68F2-3183F8D32B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361" y="1459972"/>
            <a:ext cx="2324553" cy="2285645"/>
          </a:xfrm>
          <a:prstGeom prst="rect">
            <a:avLst/>
          </a:prstGeom>
        </p:spPr>
      </p:pic>
      <p:pic>
        <p:nvPicPr>
          <p:cNvPr id="1026" name="Picture 2" descr="jpg, 127.97 KB">
            <a:extLst>
              <a:ext uri="{FF2B5EF4-FFF2-40B4-BE49-F238E27FC236}">
                <a16:creationId xmlns:a16="http://schemas.microsoft.com/office/drawing/2014/main" xmlns="" id="{DC3A954D-E1FF-6DC4-878F-462B7CB0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00" b="96800" l="7400" r="95600">
                        <a14:foregroundMark x1="23800" y1="23800" x2="23800" y2="23800"/>
                        <a14:foregroundMark x1="16800" y1="55200" x2="16800" y2="59000"/>
                        <a14:foregroundMark x1="32600" y1="87200" x2="36400" y2="89000"/>
                        <a14:foregroundMark x1="70400" y1="86800" x2="74600" y2="80800"/>
                        <a14:foregroundMark x1="86800" y1="62600" x2="86000" y2="52600"/>
                        <a14:foregroundMark x1="79000" y1="26400" x2="75600" y2="23000"/>
                        <a14:foregroundMark x1="53000" y1="16400" x2="29000" y2="22800"/>
                        <a14:foregroundMark x1="29000" y1="22800" x2="24200" y2="63000"/>
                        <a14:foregroundMark x1="24200" y1="63000" x2="37800" y2="80400"/>
                        <a14:foregroundMark x1="37800" y1="80400" x2="59600" y2="85000"/>
                        <a14:foregroundMark x1="59600" y1="85000" x2="79000" y2="73800"/>
                        <a14:foregroundMark x1="79000" y1="73800" x2="77600" y2="27200"/>
                        <a14:foregroundMark x1="77600" y1="27200" x2="57200" y2="10800"/>
                        <a14:foregroundMark x1="57200" y1="10800" x2="49400" y2="15200"/>
                        <a14:foregroundMark x1="30000" y1="28600" x2="15600" y2="57000"/>
                        <a14:foregroundMark x1="15600" y1="57000" x2="16000" y2="61200"/>
                        <a14:foregroundMark x1="20000" y1="27800" x2="21600" y2="27000"/>
                        <a14:foregroundMark x1="13800" y1="56400" x2="13800" y2="56400"/>
                        <a14:foregroundMark x1="12200" y1="66800" x2="17400" y2="70800"/>
                        <a14:foregroundMark x1="30800" y1="85600" x2="35200" y2="88600"/>
                        <a14:foregroundMark x1="37400" y1="91600" x2="42600" y2="93400"/>
                        <a14:foregroundMark x1="63800" y1="94600" x2="66000" y2="94600"/>
                        <a14:foregroundMark x1="95600" y1="56800" x2="95600" y2="53400"/>
                        <a14:foregroundMark x1="43800" y1="4800" x2="43800" y2="4800"/>
                        <a14:foregroundMark x1="7400" y1="54200" x2="7400" y2="54200"/>
                        <a14:foregroundMark x1="40000" y1="96800" x2="400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31" y="1355910"/>
            <a:ext cx="2380051" cy="23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pg, 156.5 KB">
            <a:extLst>
              <a:ext uri="{FF2B5EF4-FFF2-40B4-BE49-F238E27FC236}">
                <a16:creationId xmlns:a16="http://schemas.microsoft.com/office/drawing/2014/main" xmlns="" id="{00A39DC9-2C0D-8F7D-C99A-2107EAD6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00" b="96400" l="6600" r="95600">
                        <a14:foregroundMark x1="6600" y1="58000" x2="6600" y2="58000"/>
                        <a14:foregroundMark x1="55600" y1="6200" x2="55600" y2="6200"/>
                        <a14:foregroundMark x1="91600" y1="32000" x2="91600" y2="32000"/>
                        <a14:foregroundMark x1="95600" y1="57200" x2="95600" y2="57200"/>
                        <a14:foregroundMark x1="62000" y1="95200" x2="62000" y2="95200"/>
                        <a14:foregroundMark x1="41800" y1="96400" x2="418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82" y="1321893"/>
            <a:ext cx="2423724" cy="24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pg, 160.64 KB">
            <a:extLst>
              <a:ext uri="{FF2B5EF4-FFF2-40B4-BE49-F238E27FC236}">
                <a16:creationId xmlns:a16="http://schemas.microsoft.com/office/drawing/2014/main" xmlns="" id="{165FD307-EB41-3215-61DD-DD2F8CF9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600" b="96800" l="5200" r="95600">
                        <a14:foregroundMark x1="5200" y1="51000" x2="5200" y2="51000"/>
                        <a14:foregroundMark x1="44000" y1="6800" x2="44000" y2="6800"/>
                        <a14:foregroundMark x1="92400" y1="30000" x2="92400" y2="30000"/>
                        <a14:foregroundMark x1="95600" y1="56600" x2="95600" y2="56600"/>
                        <a14:foregroundMark x1="53000" y1="2800" x2="53000" y2="2800"/>
                        <a14:foregroundMark x1="39600" y1="92400" x2="39600" y2="92400"/>
                        <a14:foregroundMark x1="63400" y1="94600" x2="63400" y2="94600"/>
                        <a14:foregroundMark x1="40200" y1="96800" x2="402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" y="3980699"/>
            <a:ext cx="2526115" cy="24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pg, 146.04 KB">
            <a:extLst>
              <a:ext uri="{FF2B5EF4-FFF2-40B4-BE49-F238E27FC236}">
                <a16:creationId xmlns:a16="http://schemas.microsoft.com/office/drawing/2014/main" xmlns="" id="{C91E1894-12FD-E56E-E95E-3ED24DD8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0" b="95000" l="2200" r="94600">
                        <a14:foregroundMark x1="9400" y1="29600" x2="10400" y2="29600"/>
                        <a14:foregroundMark x1="49800" y1="6400" x2="50400" y2="6400"/>
                        <a14:foregroundMark x1="94600" y1="50800" x2="94600" y2="50800"/>
                        <a14:foregroundMark x1="6000" y1="55000" x2="6000" y2="55000"/>
                        <a14:foregroundMark x1="7800" y1="62000" x2="7800" y2="62000"/>
                        <a14:foregroundMark x1="2200" y1="52200" x2="2200" y2="52200"/>
                        <a14:foregroundMark x1="38200" y1="92600" x2="38200" y2="92600"/>
                        <a14:foregroundMark x1="59400" y1="95000" x2="59400" y2="95000"/>
                        <a14:foregroundMark x1="50800" y1="2800" x2="50800" y2="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14" y="4094228"/>
            <a:ext cx="2419513" cy="24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pg, 163.34 KB">
            <a:extLst>
              <a:ext uri="{FF2B5EF4-FFF2-40B4-BE49-F238E27FC236}">
                <a16:creationId xmlns:a16="http://schemas.microsoft.com/office/drawing/2014/main" xmlns="" id="{DE5DAD7B-2B29-70EF-0441-17EDC00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600" b="95200" l="4600" r="95200">
                        <a14:foregroundMark x1="4600" y1="58200" x2="4600" y2="58200"/>
                        <a14:foregroundMark x1="44400" y1="6600" x2="44400" y2="6600"/>
                        <a14:foregroundMark x1="95200" y1="52800" x2="95200" y2="52800"/>
                        <a14:foregroundMark x1="52600" y1="2800" x2="52600" y2="2800"/>
                        <a14:foregroundMark x1="42200" y1="93600" x2="42200" y2="93600"/>
                        <a14:foregroundMark x1="59400" y1="95200" x2="59400" y2="9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46" y="4082211"/>
            <a:ext cx="2407506" cy="24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pg, 152.14 KB">
            <a:extLst>
              <a:ext uri="{FF2B5EF4-FFF2-40B4-BE49-F238E27FC236}">
                <a16:creationId xmlns:a16="http://schemas.microsoft.com/office/drawing/2014/main" xmlns="" id="{C59AC450-0665-4B08-AF23-6E8EFC64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000" b="95000" l="3400" r="94800">
                        <a14:foregroundMark x1="7800" y1="53000" x2="7800" y2="53000"/>
                        <a14:foregroundMark x1="3400" y1="55000" x2="3400" y2="55000"/>
                        <a14:foregroundMark x1="46000" y1="5000" x2="46000" y2="5000"/>
                        <a14:foregroundMark x1="92200" y1="30600" x2="92200" y2="30600"/>
                        <a14:foregroundMark x1="94400" y1="56000" x2="94800" y2="56600"/>
                        <a14:foregroundMark x1="64000" y1="93200" x2="64000" y2="93400"/>
                        <a14:foregroundMark x1="40400" y1="95000" x2="404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29" y="3909321"/>
            <a:ext cx="2450773" cy="24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pg, 163.01 KB">
            <a:extLst>
              <a:ext uri="{FF2B5EF4-FFF2-40B4-BE49-F238E27FC236}">
                <a16:creationId xmlns:a16="http://schemas.microsoft.com/office/drawing/2014/main" xmlns="" id="{CA299FC7-5C65-3075-CB22-173FB83F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200" b="96200" l="4200" r="94600">
                        <a14:foregroundMark x1="7800" y1="33200" x2="7800" y2="33200"/>
                        <a14:foregroundMark x1="4200" y1="59800" x2="4200" y2="59800"/>
                        <a14:foregroundMark x1="48800" y1="6200" x2="48800" y2="6200"/>
                        <a14:foregroundMark x1="91800" y1="33000" x2="91800" y2="33000"/>
                        <a14:foregroundMark x1="94600" y1="55400" x2="94600" y2="55400"/>
                        <a14:foregroundMark x1="63000" y1="93200" x2="63000" y2="93200"/>
                        <a14:foregroundMark x1="40200" y1="95400" x2="40200" y2="95400"/>
                        <a14:foregroundMark x1="59000" y1="96200" x2="59000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581" y="3829796"/>
            <a:ext cx="2467388" cy="24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6CFFFC95-ACD1-9F11-ABD6-81431BCD7106}"/>
              </a:ext>
            </a:extLst>
          </p:cNvPr>
          <p:cNvSpPr/>
          <p:nvPr/>
        </p:nvSpPr>
        <p:spPr>
          <a:xfrm>
            <a:off x="3711006" y="0"/>
            <a:ext cx="5128194" cy="1585991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9" b="93878" l="5060" r="9826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1396" y1="65258" x2="60719" y2="68980"/>
                        <a14:foregroundMark x1="62330" y1="60124" x2="62226" y2="60695"/>
                        <a14:foregroundMark x1="65379" y1="43367" x2="63096" y2="55914"/>
                        <a14:foregroundMark x1="46411" y1="65995" x2="46871" y2="68980"/>
                        <a14:foregroundMark x1="45156" y1="57859" x2="45195" y2="58110"/>
                        <a14:foregroundMark x1="43142" y1="44796" x2="44390" y2="52888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8269" y1="33980" x2="98269" y2="33980"/>
                        <a14:backgroundMark x1="37417" y1="54184" x2="63915" y2="58469"/>
                        <a14:backgroundMark x1="66312" y1="62755" x2="41411" y2="63980"/>
                        <a14:backgroundMark x1="42210" y1="60306" x2="55126" y2="60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5544">
            <a:off x="3832466" y="1889524"/>
            <a:ext cx="2059440" cy="201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206">
            <a:off x="7015713" y="4452722"/>
            <a:ext cx="2067036" cy="2009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8280">
            <a:off x="3813949" y="4539032"/>
            <a:ext cx="2139690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1320">
            <a:off x="6984680" y="1871214"/>
            <a:ext cx="2067036" cy="208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9501">
            <a:off x="9829857" y="3062806"/>
            <a:ext cx="2059440" cy="204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88" t="12841" r="17014" b="10313"/>
          <a:stretch/>
        </p:blipFill>
        <p:spPr>
          <a:xfrm rot="20735162">
            <a:off x="487347" y="1811266"/>
            <a:ext cx="2059441" cy="197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91665">
            <a:off x="682184" y="4507806"/>
            <a:ext cx="2082595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FA4099EC-D565-D209-88D5-ABE6070681FF}"/>
              </a:ext>
            </a:extLst>
          </p:cNvPr>
          <p:cNvSpPr txBox="1"/>
          <p:nvPr/>
        </p:nvSpPr>
        <p:spPr>
          <a:xfrm>
            <a:off x="2953752" y="432821"/>
            <a:ext cx="6690248" cy="722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sng" strike="noStrike" kern="1200" cap="none" spc="1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3D225D-7EB3-88DD-90E9-D4A2C36C4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36" y="75581"/>
            <a:ext cx="3408948" cy="1267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4DCAE5-15E8-48FA-7CD7-21660998B1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38248" y="75581"/>
            <a:ext cx="3408948" cy="12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337868" y="2099771"/>
            <a:ext cx="927982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01</a:t>
            </a:r>
            <a:endParaRPr lang="en-US" sz="8000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and repeat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CC60B7-81CA-BBDC-5AA2-F6D0CD8F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2" y="1459241"/>
            <a:ext cx="1959709" cy="29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2215166" y="296214"/>
            <a:ext cx="9003019" cy="564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44" y="12233"/>
            <a:ext cx="1523218" cy="11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4198119" y="618186"/>
            <a:ext cx="7593913" cy="5696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79" y="336982"/>
            <a:ext cx="2615419" cy="1337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F0E4B7-1D92-F4EA-A5E3-2DA88FF7E100}"/>
              </a:ext>
            </a:extLst>
          </p:cNvPr>
          <p:cNvSpPr txBox="1"/>
          <p:nvPr/>
        </p:nvSpPr>
        <p:spPr>
          <a:xfrm>
            <a:off x="-419680" y="3101602"/>
            <a:ext cx="54864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backyard	</a:t>
            </a: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4800" b="1" i="0" u="none" strike="noStrike" kern="1200" cap="none" spc="119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Track  (10)">
            <a:hlinkClick r:id="" action="ppaction://media"/>
            <a:extLst>
              <a:ext uri="{FF2B5EF4-FFF2-40B4-BE49-F238E27FC236}">
                <a16:creationId xmlns:a16="http://schemas.microsoft.com/office/drawing/2014/main" xmlns="" id="{433CF524-1D53-71EC-96A7-4FE1F5BE27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0" end="312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3377" y="4429554"/>
            <a:ext cx="780143" cy="7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04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208</Words>
  <Application>Microsoft Office PowerPoint</Application>
  <PresentationFormat>Custom</PresentationFormat>
  <Paragraphs>116</Paragraphs>
  <Slides>32</Slides>
  <Notes>2</Notes>
  <HiddenSlides>0</HiddenSlides>
  <MMClips>34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2_Office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</cp:lastModifiedBy>
  <cp:revision>11</cp:revision>
  <dcterms:created xsi:type="dcterms:W3CDTF">2023-12-07T08:52:40Z</dcterms:created>
  <dcterms:modified xsi:type="dcterms:W3CDTF">2024-09-15T13:39:17Z</dcterms:modified>
</cp:coreProperties>
</file>