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media/media8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336" r:id="rId3"/>
    <p:sldId id="267" r:id="rId4"/>
    <p:sldId id="289" r:id="rId5"/>
    <p:sldId id="268" r:id="rId6"/>
    <p:sldId id="291" r:id="rId7"/>
    <p:sldId id="290" r:id="rId8"/>
    <p:sldId id="293" r:id="rId9"/>
    <p:sldId id="292" r:id="rId10"/>
    <p:sldId id="294" r:id="rId11"/>
    <p:sldId id="300" r:id="rId12"/>
    <p:sldId id="295" r:id="rId13"/>
    <p:sldId id="312" r:id="rId14"/>
    <p:sldId id="330" r:id="rId15"/>
    <p:sldId id="332" r:id="rId16"/>
    <p:sldId id="322" r:id="rId17"/>
    <p:sldId id="296" r:id="rId18"/>
    <p:sldId id="297" r:id="rId19"/>
    <p:sldId id="299" r:id="rId20"/>
    <p:sldId id="333" r:id="rId21"/>
    <p:sldId id="329" r:id="rId22"/>
    <p:sldId id="303" r:id="rId23"/>
    <p:sldId id="304" r:id="rId24"/>
    <p:sldId id="324" r:id="rId25"/>
    <p:sldId id="305" r:id="rId26"/>
    <p:sldId id="307" r:id="rId27"/>
    <p:sldId id="310" r:id="rId28"/>
    <p:sldId id="316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94-41B4-A35B-5990D95762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22-4F88-86F8-1DA809C823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94-41B4-A35B-5990D95762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A94-41B4-A35B-5990D9576257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22-4F88-86F8-1DA809C82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0.32688</cdr:x>
      <cdr:y>0.15125</cdr:y>
    </cdr:from>
    <cdr:to>
      <cdr:x>0.40813</cdr:x>
      <cdr:y>0.45875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4F611D93-BC64-E663-40BE-C4EE2F07FA2F}"/>
            </a:ext>
          </a:extLst>
        </cdr:cNvPr>
        <cdr:cNvSpPr txBox="1"/>
      </cdr:nvSpPr>
      <cdr:spPr>
        <a:xfrm xmlns:a="http://schemas.openxmlformats.org/drawingml/2006/main" rot="2978727">
          <a:off x="2153920" y="1322494"/>
          <a:ext cx="1666240" cy="660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0.58474</cdr:x>
      <cdr:y>0.55438</cdr:y>
    </cdr:from>
    <cdr:to>
      <cdr:x>0.66599</cdr:x>
      <cdr:y>0.86188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0EACA3BF-DE64-D62D-0617-2B22498F7FA4}"/>
            </a:ext>
          </a:extLst>
        </cdr:cNvPr>
        <cdr:cNvSpPr txBox="1"/>
      </cdr:nvSpPr>
      <cdr:spPr>
        <a:xfrm xmlns:a="http://schemas.openxmlformats.org/drawingml/2006/main" rot="2861356">
          <a:off x="4249833" y="3506895"/>
          <a:ext cx="1666240" cy="660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BOYS</a:t>
          </a:r>
        </a:p>
      </cdr:txBody>
    </cdr:sp>
  </cdr:relSizeAnchor>
  <cdr:relSizeAnchor xmlns:cdr="http://schemas.openxmlformats.org/drawingml/2006/chartDrawing">
    <cdr:from>
      <cdr:x>0.58801</cdr:x>
      <cdr:y>0.13118</cdr:y>
    </cdr:from>
    <cdr:to>
      <cdr:x>0.66926</cdr:x>
      <cdr:y>0.47082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EE7923D4-6E8C-29B3-8851-17984254F40F}"/>
            </a:ext>
          </a:extLst>
        </cdr:cNvPr>
        <cdr:cNvSpPr txBox="1"/>
      </cdr:nvSpPr>
      <cdr:spPr>
        <a:xfrm xmlns:a="http://schemas.openxmlformats.org/drawingml/2006/main" rot="18857126">
          <a:off x="4049281" y="1232746"/>
          <a:ext cx="1750102" cy="63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  <cdr:relSizeAnchor xmlns:cdr="http://schemas.openxmlformats.org/drawingml/2006/chartDrawing">
    <cdr:from>
      <cdr:x>0.2617</cdr:x>
      <cdr:y>0.60774</cdr:y>
    </cdr:from>
    <cdr:to>
      <cdr:x>0.48088</cdr:x>
      <cdr:y>0.72962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xmlns="" id="{E7116D41-E74D-49CB-B213-8AF6DFF2ED30}"/>
            </a:ext>
          </a:extLst>
        </cdr:cNvPr>
        <cdr:cNvSpPr txBox="1"/>
      </cdr:nvSpPr>
      <cdr:spPr>
        <a:xfrm xmlns:a="http://schemas.openxmlformats.org/drawingml/2006/main" rot="18920575">
          <a:off x="2050019" y="3131547"/>
          <a:ext cx="1716900" cy="628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GIRLS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6A044-7C60-49A3-9DE0-1C873A2BCAC6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13487-43B8-46E4-BFCB-13E653BE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see each line</a:t>
            </a:r>
          </a:p>
          <a:p>
            <a:r>
              <a:rPr lang="en-US" dirty="0"/>
              <a:t>Click each line to hear the sound</a:t>
            </a:r>
          </a:p>
          <a:p>
            <a:r>
              <a:rPr lang="en-US" dirty="0"/>
              <a:t>Click the speaker to hear the whole chant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1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to the audio first then </a:t>
            </a:r>
            <a:r>
              <a:rPr lang="en-US"/>
              <a:t>click the </a:t>
            </a:r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13487-43B8-46E4-BFCB-13E653BED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1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1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7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91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36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25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1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7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87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54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009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9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3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5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06-Sep-24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0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7.svg"/><Relationship Id="rId50" Type="http://schemas.openxmlformats.org/officeDocument/2006/relationships/image" Target="../media/image25.png"/><Relationship Id="rId55" Type="http://schemas.openxmlformats.org/officeDocument/2006/relationships/image" Target="../media/image55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5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7.svg"/><Relationship Id="rId40" Type="http://schemas.openxmlformats.org/officeDocument/2006/relationships/image" Target="../media/image2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49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7.svg"/><Relationship Id="rId30" Type="http://schemas.openxmlformats.org/officeDocument/2006/relationships/image" Target="../media/image15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24.png"/><Relationship Id="rId8" Type="http://schemas.openxmlformats.org/officeDocument/2006/relationships/image" Target="../media/image4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chart" Target="../charts/chart1.xml"/><Relationship Id="rId1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0.gif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openxmlformats.org/officeDocument/2006/relationships/hyperlink" Target="https://pxhere.com/en/photo/495775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10" Type="http://schemas.openxmlformats.org/officeDocument/2006/relationships/hyperlink" Target="https://pxhere.com/en/photo/495775" TargetMode="External"/><Relationship Id="rId4" Type="http://schemas.openxmlformats.org/officeDocument/2006/relationships/audio" Target="../media/audio3.wav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57.jpe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9.png"/><Relationship Id="rId12" Type="http://schemas.openxmlformats.org/officeDocument/2006/relationships/image" Target="../media/image60.png"/><Relationship Id="rId17" Type="http://schemas.openxmlformats.org/officeDocument/2006/relationships/image" Target="../media/image149.svg"/><Relationship Id="rId2" Type="http://schemas.openxmlformats.org/officeDocument/2006/relationships/audio" Target="../media/media5.mp3"/><Relationship Id="rId16" Type="http://schemas.openxmlformats.org/officeDocument/2006/relationships/image" Target="../media/image64.png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63.png"/><Relationship Id="rId10" Type="http://schemas.openxmlformats.org/officeDocument/2006/relationships/image" Target="../media/image144.svg"/><Relationship Id="rId4" Type="http://schemas.openxmlformats.org/officeDocument/2006/relationships/audio" Target="../media/audio1.wav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65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67.png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26" Type="http://schemas.openxmlformats.org/officeDocument/2006/relationships/image" Target="../media/image14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18.png"/><Relationship Id="rId42" Type="http://schemas.openxmlformats.org/officeDocument/2006/relationships/image" Target="../media/image2.png"/><Relationship Id="rId47" Type="http://schemas.openxmlformats.org/officeDocument/2006/relationships/image" Target="../media/image47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20" Type="http://schemas.openxmlformats.org/officeDocument/2006/relationships/image" Target="../media/image10.png"/><Relationship Id="rId29" Type="http://schemas.openxmlformats.org/officeDocument/2006/relationships/image" Target="../media/image29.svg"/><Relationship Id="rId41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7.svg"/><Relationship Id="rId40" Type="http://schemas.openxmlformats.org/officeDocument/2006/relationships/image" Target="../media/image20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5" Type="http://schemas.openxmlformats.org/officeDocument/2006/relationships/image" Target="../media/image5.svg"/><Relationship Id="rId49" Type="http://schemas.openxmlformats.org/officeDocument/2006/relationships/image" Target="../media/image49.sv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9" Type="http://schemas.openxmlformats.org/officeDocument/2006/relationships/image" Target="../media/image9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30" Type="http://schemas.openxmlformats.org/officeDocument/2006/relationships/image" Target="../media/image15.png"/><Relationship Id="rId43" Type="http://schemas.openxmlformats.org/officeDocument/2006/relationships/image" Target="../media/image23.png"/><Relationship Id="rId48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9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71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75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74.png"/><Relationship Id="rId5" Type="http://schemas.microsoft.com/office/2007/relationships/media" Target="../media/media9.mp3"/><Relationship Id="rId10" Type="http://schemas.openxmlformats.org/officeDocument/2006/relationships/image" Target="../media/image73.png"/><Relationship Id="rId4" Type="http://schemas.openxmlformats.org/officeDocument/2006/relationships/audio" Target="../media/media8.wav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5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34.png"/><Relationship Id="rId5" Type="http://schemas.microsoft.com/office/2007/relationships/media" Target="../media/media9.mp3"/><Relationship Id="rId10" Type="http://schemas.openxmlformats.org/officeDocument/2006/relationships/image" Target="../media/image78.png"/><Relationship Id="rId4" Type="http://schemas.openxmlformats.org/officeDocument/2006/relationships/audio" Target="../media/media8.wav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5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11" Type="http://schemas.openxmlformats.org/officeDocument/2006/relationships/image" Target="../media/image81.png"/><Relationship Id="rId5" Type="http://schemas.microsoft.com/office/2007/relationships/media" Target="../media/media9.mp3"/><Relationship Id="rId10" Type="http://schemas.microsoft.com/office/2007/relationships/hdphoto" Target="../media/hdphoto7.wdp"/><Relationship Id="rId4" Type="http://schemas.openxmlformats.org/officeDocument/2006/relationships/audio" Target="../media/media8.wav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5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9.mp3"/><Relationship Id="rId11" Type="http://schemas.openxmlformats.org/officeDocument/2006/relationships/image" Target="../media/image34.png"/><Relationship Id="rId5" Type="http://schemas.microsoft.com/office/2007/relationships/media" Target="../media/media9.mp3"/><Relationship Id="rId10" Type="http://schemas.microsoft.com/office/2007/relationships/hdphoto" Target="../media/hdphoto8.wdp"/><Relationship Id="rId4" Type="http://schemas.openxmlformats.org/officeDocument/2006/relationships/audio" Target="../media/media8.wav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5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9.mp3"/><Relationship Id="rId11" Type="http://schemas.openxmlformats.org/officeDocument/2006/relationships/image" Target="../media/image85.png"/><Relationship Id="rId5" Type="http://schemas.microsoft.com/office/2007/relationships/media" Target="../media/media9.mp3"/><Relationship Id="rId10" Type="http://schemas.openxmlformats.org/officeDocument/2006/relationships/image" Target="../media/image34.png"/><Relationship Id="rId4" Type="http://schemas.openxmlformats.org/officeDocument/2006/relationships/audio" Target="../media/media8.wav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7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image" Target="../media/image40.png"/><Relationship Id="rId12" Type="http://schemas.openxmlformats.org/officeDocument/2006/relationships/hyperlink" Target="https://pxhere.com/en/photo/495775" TargetMode="Externa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44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673">
            <a:off x="446521" y="-219761"/>
            <a:ext cx="1370599" cy="1183699"/>
          </a:xfrm>
          <a:custGeom>
            <a:avLst/>
            <a:gdLst/>
            <a:ahLst/>
            <a:cxnLst/>
            <a:rect l="l" t="t" r="r" b="b"/>
            <a:pathLst>
              <a:path w="2055898" h="1775548">
                <a:moveTo>
                  <a:pt x="0" y="0"/>
                </a:moveTo>
                <a:lnTo>
                  <a:pt x="2055898" y="0"/>
                </a:lnTo>
                <a:lnTo>
                  <a:pt x="2055898" y="1775548"/>
                </a:lnTo>
                <a:lnTo>
                  <a:pt x="0" y="177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3314">
            <a:off x="1691429" y="-755020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414127">
            <a:off x="-205163" y="1668057"/>
            <a:ext cx="914931" cy="1037551"/>
          </a:xfrm>
          <a:custGeom>
            <a:avLst/>
            <a:gdLst/>
            <a:ahLst/>
            <a:cxnLst/>
            <a:rect l="l" t="t" r="r" b="b"/>
            <a:pathLst>
              <a:path w="1372397" h="1556327">
                <a:moveTo>
                  <a:pt x="0" y="0"/>
                </a:moveTo>
                <a:lnTo>
                  <a:pt x="1372398" y="0"/>
                </a:lnTo>
                <a:lnTo>
                  <a:pt x="1372398" y="1556327"/>
                </a:lnTo>
                <a:lnTo>
                  <a:pt x="0" y="155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1195" y="-424979"/>
            <a:ext cx="866995" cy="1195105"/>
          </a:xfrm>
          <a:custGeom>
            <a:avLst/>
            <a:gdLst/>
            <a:ahLst/>
            <a:cxnLst/>
            <a:rect l="l" t="t" r="r" b="b"/>
            <a:pathLst>
              <a:path w="1300492" h="1792658">
                <a:moveTo>
                  <a:pt x="0" y="0"/>
                </a:moveTo>
                <a:lnTo>
                  <a:pt x="1300492" y="0"/>
                </a:lnTo>
                <a:lnTo>
                  <a:pt x="1300492" y="1792658"/>
                </a:lnTo>
                <a:lnTo>
                  <a:pt x="0" y="1792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10411">
            <a:off x="-181195" y="3599032"/>
            <a:ext cx="839548" cy="1247977"/>
          </a:xfrm>
          <a:custGeom>
            <a:avLst/>
            <a:gdLst/>
            <a:ahLst/>
            <a:cxnLst/>
            <a:rect l="l" t="t" r="r" b="b"/>
            <a:pathLst>
              <a:path w="1259322" h="1871965">
                <a:moveTo>
                  <a:pt x="0" y="0"/>
                </a:moveTo>
                <a:lnTo>
                  <a:pt x="1259322" y="0"/>
                </a:lnTo>
                <a:lnTo>
                  <a:pt x="1259322" y="1871965"/>
                </a:lnTo>
                <a:lnTo>
                  <a:pt x="0" y="187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19998">
            <a:off x="11552087" y="4294655"/>
            <a:ext cx="1114737" cy="1371600"/>
          </a:xfrm>
          <a:custGeom>
            <a:avLst/>
            <a:gdLst/>
            <a:ahLst/>
            <a:cxnLst/>
            <a:rect l="l" t="t" r="r" b="b"/>
            <a:pathLst>
              <a:path w="1672105" h="2057400">
                <a:moveTo>
                  <a:pt x="0" y="0"/>
                </a:moveTo>
                <a:lnTo>
                  <a:pt x="1672105" y="0"/>
                </a:lnTo>
                <a:lnTo>
                  <a:pt x="1672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8791" y="3000854"/>
            <a:ext cx="861273" cy="288135"/>
          </a:xfrm>
          <a:custGeom>
            <a:avLst/>
            <a:gdLst/>
            <a:ahLst/>
            <a:cxnLst/>
            <a:rect l="l" t="t" r="r" b="b"/>
            <a:pathLst>
              <a:path w="1291909" h="432202">
                <a:moveTo>
                  <a:pt x="0" y="0"/>
                </a:moveTo>
                <a:lnTo>
                  <a:pt x="1291909" y="0"/>
                </a:lnTo>
                <a:lnTo>
                  <a:pt x="1291909" y="432202"/>
                </a:lnTo>
                <a:lnTo>
                  <a:pt x="0" y="4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691879">
            <a:off x="-257235" y="832616"/>
            <a:ext cx="514469" cy="665783"/>
          </a:xfrm>
          <a:custGeom>
            <a:avLst/>
            <a:gdLst/>
            <a:ahLst/>
            <a:cxnLst/>
            <a:rect l="l" t="t" r="r" b="b"/>
            <a:pathLst>
              <a:path w="771703" h="998675">
                <a:moveTo>
                  <a:pt x="0" y="0"/>
                </a:moveTo>
                <a:lnTo>
                  <a:pt x="771704" y="0"/>
                </a:lnTo>
                <a:lnTo>
                  <a:pt x="771704" y="998675"/>
                </a:lnTo>
                <a:lnTo>
                  <a:pt x="0" y="998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8881" y="5099090"/>
            <a:ext cx="1332645" cy="1462983"/>
          </a:xfrm>
          <a:custGeom>
            <a:avLst/>
            <a:gdLst/>
            <a:ahLst/>
            <a:cxnLst/>
            <a:rect l="l" t="t" r="r" b="b"/>
            <a:pathLst>
              <a:path w="1998967" h="2194474">
                <a:moveTo>
                  <a:pt x="0" y="0"/>
                </a:moveTo>
                <a:lnTo>
                  <a:pt x="1998966" y="0"/>
                </a:lnTo>
                <a:lnTo>
                  <a:pt x="1998966" y="2194474"/>
                </a:lnTo>
                <a:lnTo>
                  <a:pt x="0" y="21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68832">
            <a:off x="11127211" y="5990658"/>
            <a:ext cx="1289304" cy="1371600"/>
          </a:xfrm>
          <a:custGeom>
            <a:avLst/>
            <a:gdLst/>
            <a:ahLst/>
            <a:cxnLst/>
            <a:rect l="l" t="t" r="r" b="b"/>
            <a:pathLst>
              <a:path w="1933956" h="2057400">
                <a:moveTo>
                  <a:pt x="0" y="0"/>
                </a:moveTo>
                <a:lnTo>
                  <a:pt x="1933956" y="0"/>
                </a:lnTo>
                <a:lnTo>
                  <a:pt x="19339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8425">
            <a:off x="11591544" y="-718431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82575" y="-960560"/>
            <a:ext cx="1058285" cy="1616825"/>
          </a:xfrm>
          <a:custGeom>
            <a:avLst/>
            <a:gdLst/>
            <a:ahLst/>
            <a:cxnLst/>
            <a:rect l="l" t="t" r="r" b="b"/>
            <a:pathLst>
              <a:path w="1587428" h="2425237">
                <a:moveTo>
                  <a:pt x="0" y="0"/>
                </a:moveTo>
                <a:lnTo>
                  <a:pt x="1587429" y="0"/>
                </a:lnTo>
                <a:lnTo>
                  <a:pt x="1587429" y="2425237"/>
                </a:lnTo>
                <a:lnTo>
                  <a:pt x="0" y="2425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05918">
            <a:off x="11251752" y="2825793"/>
            <a:ext cx="1400381" cy="1295702"/>
          </a:xfrm>
          <a:custGeom>
            <a:avLst/>
            <a:gdLst/>
            <a:ahLst/>
            <a:cxnLst/>
            <a:rect l="l" t="t" r="r" b="b"/>
            <a:pathLst>
              <a:path w="2100572" h="1943553">
                <a:moveTo>
                  <a:pt x="0" y="0"/>
                </a:moveTo>
                <a:lnTo>
                  <a:pt x="2100572" y="0"/>
                </a:lnTo>
                <a:lnTo>
                  <a:pt x="2100572" y="1943553"/>
                </a:lnTo>
                <a:lnTo>
                  <a:pt x="0" y="1943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76369">
            <a:off x="8618840" y="-774501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8756" y="-836009"/>
            <a:ext cx="1070753" cy="1405523"/>
          </a:xfrm>
          <a:custGeom>
            <a:avLst/>
            <a:gdLst/>
            <a:ahLst/>
            <a:cxnLst/>
            <a:rect l="l" t="t" r="r" b="b"/>
            <a:pathLst>
              <a:path w="1606129" h="2108284">
                <a:moveTo>
                  <a:pt x="0" y="0"/>
                </a:moveTo>
                <a:lnTo>
                  <a:pt x="1606129" y="0"/>
                </a:lnTo>
                <a:lnTo>
                  <a:pt x="1606129" y="2108284"/>
                </a:lnTo>
                <a:lnTo>
                  <a:pt x="0" y="21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00625">
            <a:off x="6868635" y="-780027"/>
            <a:ext cx="1159625" cy="1371600"/>
          </a:xfrm>
          <a:custGeom>
            <a:avLst/>
            <a:gdLst/>
            <a:ahLst/>
            <a:cxnLst/>
            <a:rect l="l" t="t" r="r" b="b"/>
            <a:pathLst>
              <a:path w="1739438" h="2057400">
                <a:moveTo>
                  <a:pt x="0" y="0"/>
                </a:moveTo>
                <a:lnTo>
                  <a:pt x="1739438" y="0"/>
                </a:lnTo>
                <a:lnTo>
                  <a:pt x="17394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36674">
            <a:off x="5479975" y="-481734"/>
            <a:ext cx="1195798" cy="1154489"/>
          </a:xfrm>
          <a:custGeom>
            <a:avLst/>
            <a:gdLst/>
            <a:ahLst/>
            <a:cxnLst/>
            <a:rect l="l" t="t" r="r" b="b"/>
            <a:pathLst>
              <a:path w="1793697" h="1731733">
                <a:moveTo>
                  <a:pt x="0" y="0"/>
                </a:moveTo>
                <a:lnTo>
                  <a:pt x="1793697" y="0"/>
                </a:lnTo>
                <a:lnTo>
                  <a:pt x="1793697" y="1731733"/>
                </a:lnTo>
                <a:lnTo>
                  <a:pt x="0" y="17317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405883" y="-96542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63311" y="-719264"/>
            <a:ext cx="1043587" cy="1438528"/>
          </a:xfrm>
          <a:custGeom>
            <a:avLst/>
            <a:gdLst/>
            <a:ahLst/>
            <a:cxnLst/>
            <a:rect l="l" t="t" r="r" b="b"/>
            <a:pathLst>
              <a:path w="1565380" h="2157792">
                <a:moveTo>
                  <a:pt x="0" y="0"/>
                </a:moveTo>
                <a:lnTo>
                  <a:pt x="1565380" y="0"/>
                </a:lnTo>
                <a:lnTo>
                  <a:pt x="1565380" y="2157792"/>
                </a:lnTo>
                <a:lnTo>
                  <a:pt x="0" y="215779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307174">
            <a:off x="11252207" y="1215187"/>
            <a:ext cx="1227703" cy="1541636"/>
          </a:xfrm>
          <a:custGeom>
            <a:avLst/>
            <a:gdLst/>
            <a:ahLst/>
            <a:cxnLst/>
            <a:rect l="l" t="t" r="r" b="b"/>
            <a:pathLst>
              <a:path w="1841554" h="2312454">
                <a:moveTo>
                  <a:pt x="0" y="0"/>
                </a:moveTo>
                <a:lnTo>
                  <a:pt x="1841554" y="0"/>
                </a:lnTo>
                <a:lnTo>
                  <a:pt x="1841554" y="2312453"/>
                </a:lnTo>
                <a:lnTo>
                  <a:pt x="0" y="231245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75275">
            <a:off x="3735014" y="6206857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085181" y="6325814"/>
            <a:ext cx="925033" cy="1243931"/>
          </a:xfrm>
          <a:custGeom>
            <a:avLst/>
            <a:gdLst/>
            <a:ahLst/>
            <a:cxnLst/>
            <a:rect l="l" t="t" r="r" b="b"/>
            <a:pathLst>
              <a:path w="1387549" h="1865897">
                <a:moveTo>
                  <a:pt x="0" y="0"/>
                </a:moveTo>
                <a:lnTo>
                  <a:pt x="1387549" y="0"/>
                </a:lnTo>
                <a:lnTo>
                  <a:pt x="1387549" y="1865897"/>
                </a:lnTo>
                <a:lnTo>
                  <a:pt x="0" y="186589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253147" y="6284725"/>
            <a:ext cx="1152736" cy="1189502"/>
          </a:xfrm>
          <a:custGeom>
            <a:avLst/>
            <a:gdLst/>
            <a:ahLst/>
            <a:cxnLst/>
            <a:rect l="l" t="t" r="r" b="b"/>
            <a:pathLst>
              <a:path w="1729104" h="1784253">
                <a:moveTo>
                  <a:pt x="0" y="0"/>
                </a:moveTo>
                <a:lnTo>
                  <a:pt x="1729103" y="0"/>
                </a:lnTo>
                <a:lnTo>
                  <a:pt x="1729103" y="1784254"/>
                </a:lnTo>
                <a:lnTo>
                  <a:pt x="0" y="178425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2260047">
            <a:off x="1049721" y="6465064"/>
            <a:ext cx="853316" cy="378562"/>
          </a:xfrm>
          <a:custGeom>
            <a:avLst/>
            <a:gdLst/>
            <a:ahLst/>
            <a:cxnLst/>
            <a:rect l="l" t="t" r="r" b="b"/>
            <a:pathLst>
              <a:path w="1279974" h="567843">
                <a:moveTo>
                  <a:pt x="0" y="0"/>
                </a:moveTo>
                <a:lnTo>
                  <a:pt x="1279974" y="0"/>
                </a:lnTo>
                <a:lnTo>
                  <a:pt x="1279974" y="567843"/>
                </a:lnTo>
                <a:lnTo>
                  <a:pt x="0" y="56784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483314">
            <a:off x="9822317" y="6040993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515071" y="6248251"/>
            <a:ext cx="1297787" cy="1490153"/>
          </a:xfrm>
          <a:custGeom>
            <a:avLst/>
            <a:gdLst/>
            <a:ahLst/>
            <a:cxnLst/>
            <a:rect l="l" t="t" r="r" b="b"/>
            <a:pathLst>
              <a:path w="1946681" h="2235229">
                <a:moveTo>
                  <a:pt x="0" y="0"/>
                </a:moveTo>
                <a:lnTo>
                  <a:pt x="1946681" y="0"/>
                </a:lnTo>
                <a:lnTo>
                  <a:pt x="1946681" y="2235229"/>
                </a:lnTo>
                <a:lnTo>
                  <a:pt x="0" y="223522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78869">
            <a:off x="2101263" y="6216391"/>
            <a:ext cx="818231" cy="1097626"/>
          </a:xfrm>
          <a:custGeom>
            <a:avLst/>
            <a:gdLst/>
            <a:ahLst/>
            <a:cxnLst/>
            <a:rect l="l" t="t" r="r" b="b"/>
            <a:pathLst>
              <a:path w="1227346" h="1646439">
                <a:moveTo>
                  <a:pt x="0" y="0"/>
                </a:moveTo>
                <a:lnTo>
                  <a:pt x="1227345" y="0"/>
                </a:lnTo>
                <a:lnTo>
                  <a:pt x="1227345" y="1646440"/>
                </a:lnTo>
                <a:lnTo>
                  <a:pt x="0" y="1646440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xmlns="" id="{87E9D5C6-F591-12A6-145F-A8FC3F64A502}"/>
              </a:ext>
            </a:extLst>
          </p:cNvPr>
          <p:cNvSpPr/>
          <p:nvPr/>
        </p:nvSpPr>
        <p:spPr>
          <a:xfrm rot="-1000798">
            <a:off x="-187660" y="3833544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xmlns="" id="{FF0546E8-1D84-814E-60F7-AA6E6B8F737B}"/>
              </a:ext>
            </a:extLst>
          </p:cNvPr>
          <p:cNvSpPr/>
          <p:nvPr/>
        </p:nvSpPr>
        <p:spPr>
          <a:xfrm rot="1110033">
            <a:off x="-389111" y="6419055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xmlns="" id="{CC9426E5-3195-9E81-9042-32A110674910}"/>
              </a:ext>
            </a:extLst>
          </p:cNvPr>
          <p:cNvSpPr/>
          <p:nvPr/>
        </p:nvSpPr>
        <p:spPr>
          <a:xfrm rot="1421852">
            <a:off x="-224402" y="5207553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0D3A26-9B88-1C8D-4CAE-5DC7F24A50FD}"/>
              </a:ext>
            </a:extLst>
          </p:cNvPr>
          <p:cNvSpPr txBox="1"/>
          <p:nvPr/>
        </p:nvSpPr>
        <p:spPr>
          <a:xfrm>
            <a:off x="266744" y="1577340"/>
            <a:ext cx="1165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FF0000"/>
                </a:solidFill>
                <a:latin typeface="Comic Sans Bold"/>
              </a:rPr>
              <a:t>Unit </a:t>
            </a:r>
            <a:r>
              <a:rPr lang="en-US" sz="6600" b="1" u="sng">
                <a:solidFill>
                  <a:srgbClr val="FF0000"/>
                </a:solidFill>
                <a:latin typeface="Comic Sans Bold"/>
              </a:rPr>
              <a:t>1</a:t>
            </a:r>
            <a:r>
              <a:rPr lang="en-US" sz="6600" b="1" smtClean="0">
                <a:solidFill>
                  <a:srgbClr val="FF0000"/>
                </a:solidFill>
                <a:latin typeface="Comic Sans Bold"/>
              </a:rPr>
              <a:t>:</a:t>
            </a:r>
          </a:p>
          <a:p>
            <a:pPr algn="ctr"/>
            <a:r>
              <a:rPr lang="en-US" sz="6600" b="1" smtClean="0">
                <a:solidFill>
                  <a:srgbClr val="FF0000"/>
                </a:solidFill>
                <a:latin typeface="Comic Sans Bold"/>
              </a:rPr>
              <a:t>At </a:t>
            </a:r>
            <a:r>
              <a:rPr lang="en-US" sz="6600" b="1" dirty="0">
                <a:solidFill>
                  <a:srgbClr val="FF0000"/>
                </a:solidFill>
                <a:latin typeface="Comic Sans Bold"/>
              </a:rPr>
              <a:t>my birthday party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</a:t>
            </a:r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Comic Sans Bold"/>
              </a:rPr>
              <a:t>2 </a:t>
            </a:r>
            <a:endParaRPr lang="en-US" sz="6600" b="1" smtClean="0">
              <a:solidFill>
                <a:schemeClr val="tx2">
                  <a:lumMod val="75000"/>
                </a:schemeClr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552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89D8ED-911E-1DCA-DEEF-B6D6D69A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36" y="1038237"/>
            <a:ext cx="5871759" cy="5402728"/>
          </a:xfrm>
          <a:prstGeom prst="rect">
            <a:avLst/>
          </a:prstGeom>
        </p:spPr>
      </p:pic>
      <p:sp>
        <p:nvSpPr>
          <p:cNvPr id="3" name="TextBox 30">
            <a:extLst>
              <a:ext uri="{FF2B5EF4-FFF2-40B4-BE49-F238E27FC236}">
                <a16:creationId xmlns:a16="http://schemas.microsoft.com/office/drawing/2014/main" xmlns="" id="{3BD30F92-7CC1-0BD4-92B4-2029FFC36235}"/>
              </a:ext>
            </a:extLst>
          </p:cNvPr>
          <p:cNvSpPr txBox="1"/>
          <p:nvPr/>
        </p:nvSpPr>
        <p:spPr>
          <a:xfrm>
            <a:off x="2637684" y="910889"/>
            <a:ext cx="6462889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marR="0" lvl="1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661CD9-3494-A760-3123-F5875DF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8561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A11BF0-254C-E3D1-6396-FAD9DC92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145" y="5520560"/>
            <a:ext cx="1298561" cy="148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FAA14A-4CF1-A50A-F3AD-1FC94D16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393" y="-154967"/>
            <a:ext cx="1298561" cy="1487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291E26-7905-E94C-10A9-3D6A159B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255" y="-449316"/>
            <a:ext cx="1298561" cy="148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64BA87-CD80-8C54-FF76-008240CA0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392" y="5678215"/>
            <a:ext cx="1298561" cy="1487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F10376-E77F-1485-8386-21C3DBB1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847" y="6114223"/>
            <a:ext cx="1298561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n on gender reveal party">
            <a:extLst>
              <a:ext uri="{FF2B5EF4-FFF2-40B4-BE49-F238E27FC236}">
                <a16:creationId xmlns:a16="http://schemas.microsoft.com/office/drawing/2014/main" xmlns="" id="{C31172FA-7D6D-7662-9782-542B855B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14" y="516754"/>
            <a:ext cx="8161272" cy="598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F2F45-B5DB-BC27-E3A2-B988D0735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5135" y="5847537"/>
            <a:ext cx="871804" cy="119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A2CE55-44A1-C0EB-B62B-F471989E2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258258" y="5910323"/>
            <a:ext cx="871804" cy="1194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323A8E-AC95-E69D-9AD2-6DC23AABE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002" y="-161558"/>
            <a:ext cx="871804" cy="1194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AA8FE7-17CD-5D6B-AF15-B975D8D6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93625">
            <a:off x="11258258" y="-196617"/>
            <a:ext cx="871804" cy="1194920"/>
          </a:xfrm>
          <a:prstGeom prst="rect">
            <a:avLst/>
          </a:prstGeom>
        </p:spPr>
      </p:pic>
      <p:pic>
        <p:nvPicPr>
          <p:cNvPr id="8" name="unit 1 Chant (nhac ko loi)">
            <a:hlinkClick r:id="" action="ppaction://media"/>
            <a:extLst>
              <a:ext uri="{FF2B5EF4-FFF2-40B4-BE49-F238E27FC236}">
                <a16:creationId xmlns:a16="http://schemas.microsoft.com/office/drawing/2014/main" xmlns="" id="{D2427E91-39D4-6332-362B-8DE51DD62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479" y="2458544"/>
            <a:ext cx="1325180" cy="13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75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71AC583A-9381-6151-7357-BFE9624B8352}"/>
              </a:ext>
            </a:extLst>
          </p:cNvPr>
          <p:cNvGraphicFramePr/>
          <p:nvPr/>
        </p:nvGraphicFramePr>
        <p:xfrm>
          <a:off x="2032000" y="985520"/>
          <a:ext cx="7833360" cy="515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95EEC7-B1CC-750E-1699-9A9CA835C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1" b="89535" l="2055" r="94521">
                        <a14:foregroundMark x1="15068" y1="30233" x2="15068" y2="30233"/>
                        <a14:foregroundMark x1="2055" y1="14535" x2="2055" y2="14535"/>
                        <a14:foregroundMark x1="2740" y1="61628" x2="2740" y2="61628"/>
                        <a14:foregroundMark x1="4795" y1="89535" x2="6507" y2="86628"/>
                        <a14:foregroundMark x1="21918" y1="79070" x2="22945" y2="78488"/>
                        <a14:foregroundMark x1="47945" y1="71512" x2="52055" y2="71512"/>
                        <a14:foregroundMark x1="65753" y1="86047" x2="65753" y2="86047"/>
                        <a14:foregroundMark x1="85274" y1="69186" x2="85274" y2="69186"/>
                        <a14:foregroundMark x1="94863" y1="51163" x2="92808" y2="46512"/>
                        <a14:foregroundMark x1="61644" y1="4651" x2="61644" y2="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762" y="3208398"/>
            <a:ext cx="1160248" cy="68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12DBB4-12C8-3C87-A621-041D2B011A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73" y="2984394"/>
            <a:ext cx="1354214" cy="1155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5CE154-D712-943B-FEC3-6F35910D9EBF}"/>
              </a:ext>
            </a:extLst>
          </p:cNvPr>
          <p:cNvSpPr txBox="1"/>
          <p:nvPr/>
        </p:nvSpPr>
        <p:spPr>
          <a:xfrm>
            <a:off x="3421213" y="47136"/>
            <a:ext cx="5253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Times New Roman" panose="02020603050405020304" pitchFamily="18" charset="0"/>
                <a:cs typeface="+mn-cs"/>
              </a:rPr>
              <a:t>SPINNING WHEEL</a:t>
            </a:r>
            <a:endParaRPr kumimoji="0" lang="en-US" sz="7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unit 1 Chant (nhac ko loi)">
            <a:hlinkClick r:id="" action="ppaction://media"/>
            <a:extLst>
              <a:ext uri="{FF2B5EF4-FFF2-40B4-BE49-F238E27FC236}">
                <a16:creationId xmlns:a16="http://schemas.microsoft.com/office/drawing/2014/main" xmlns="" id="{715641F1-A1F8-6569-7064-381D1A1C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6" y="4563504"/>
            <a:ext cx="2212376" cy="2145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F8AC2B-DF0C-53F3-237F-16882373B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4454" y="5636171"/>
            <a:ext cx="1298561" cy="1487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9BF2BE-1CAB-D21E-E744-E3D2D43B0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6708" y="-267914"/>
            <a:ext cx="1298561" cy="1487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17E4CD-8D31-D89C-AD04-96B401FCBF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9482" y="-202223"/>
            <a:ext cx="1298561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DD40E9-2262-E189-D29E-8974D5D0A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9481" y="5644055"/>
            <a:ext cx="1298561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4AC9A8D-D790-2E84-2FDC-E540EB3CDE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664727">
            <a:off x="-407611" y="4412340"/>
            <a:ext cx="1194920" cy="871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8525333-350A-8AF2-100A-70C3FBA72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568034">
            <a:off x="-349127" y="2961260"/>
            <a:ext cx="1194920" cy="8718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20AE4CA-8343-AFFE-E713-43A9EA0AC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949443">
            <a:off x="-438038" y="1433040"/>
            <a:ext cx="1194920" cy="871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B57663-06BA-3E7C-F38B-AD09E08E3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1353438" y="1433040"/>
            <a:ext cx="1194920" cy="8718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BC11B1C-BBFB-DC01-7B06-A938F2E16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1520680" y="2940675"/>
            <a:ext cx="1194920" cy="8718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AC14BF-DA47-7CD6-A1DC-2CE0A3ACE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990887">
            <a:off x="11485166" y="4405969"/>
            <a:ext cx="1194920" cy="871804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5C81844-56F1-B203-3D07-55157BD6DE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5741" y="1125165"/>
            <a:ext cx="1619238" cy="1487553"/>
          </a:xfrm>
          <a:prstGeom prst="rect">
            <a:avLst/>
          </a:prstGeom>
        </p:spPr>
      </p:pic>
      <p:pic>
        <p:nvPicPr>
          <p:cNvPr id="6" name="Picture 6" descr="Pin on gender reveal part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0B11838-9DBC-C054-DE9B-A348FF126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2" t="30349" r="16283" b="28129"/>
          <a:stretch/>
        </p:blipFill>
        <p:spPr bwMode="auto">
          <a:xfrm>
            <a:off x="1346546" y="829806"/>
            <a:ext cx="1546255" cy="160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ongratulations GIFs - The Best GIF Collections Are On GIFSEC">
            <a:extLst>
              <a:ext uri="{FF2B5EF4-FFF2-40B4-BE49-F238E27FC236}">
                <a16:creationId xmlns:a16="http://schemas.microsoft.com/office/drawing/2014/main" xmlns="" id="{FEFB8D5F-6E36-F6A3-B29E-8E5F8605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96307"/>
            <a:ext cx="12090400" cy="69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AD0C6F-C4AE-094C-6391-20084CC69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997" y="1706881"/>
            <a:ext cx="2996189" cy="2752524"/>
          </a:xfrm>
          <a:prstGeom prst="rect">
            <a:avLst/>
          </a:prstGeom>
        </p:spPr>
      </p:pic>
      <p:sp>
        <p:nvSpPr>
          <p:cNvPr id="3" name="Action Button: Go Home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F67B1B69-253E-B98B-289C-0C57801B61C9}"/>
              </a:ext>
            </a:extLst>
          </p:cNvPr>
          <p:cNvSpPr/>
          <p:nvPr/>
        </p:nvSpPr>
        <p:spPr>
          <a:xfrm>
            <a:off x="472966" y="6222124"/>
            <a:ext cx="630620" cy="525517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456EA710-DB70-8153-0A8A-EA18AE7FB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/>
          <a:stretch/>
        </p:blipFill>
        <p:spPr>
          <a:xfrm>
            <a:off x="10517869" y="4388842"/>
            <a:ext cx="1572531" cy="23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8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Congratulations GIFs - The Best GIF Collections Are On GIFSEC">
            <a:extLst>
              <a:ext uri="{FF2B5EF4-FFF2-40B4-BE49-F238E27FC236}">
                <a16:creationId xmlns:a16="http://schemas.microsoft.com/office/drawing/2014/main" xmlns="" id="{FEFB8D5F-6E36-F6A3-B29E-8E5F8605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96307"/>
            <a:ext cx="12090400" cy="69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n on gender reveal party">
            <a:extLst>
              <a:ext uri="{FF2B5EF4-FFF2-40B4-BE49-F238E27FC236}">
                <a16:creationId xmlns:a16="http://schemas.microsoft.com/office/drawing/2014/main" xmlns="" id="{A5B66DE6-58A9-FFA1-1AFC-86C4F09AD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72" t="30349" r="16283" b="28129"/>
          <a:stretch/>
        </p:blipFill>
        <p:spPr bwMode="auto">
          <a:xfrm>
            <a:off x="6315740" y="1783498"/>
            <a:ext cx="2574260" cy="24307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Go Hom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8F9F691-7ED0-029A-C65F-86CBA5F83FE7}"/>
              </a:ext>
            </a:extLst>
          </p:cNvPr>
          <p:cNvSpPr/>
          <p:nvPr/>
        </p:nvSpPr>
        <p:spPr>
          <a:xfrm>
            <a:off x="472966" y="6222124"/>
            <a:ext cx="630620" cy="525517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B58F7DE3-FF0F-7A71-7215-2AA8A6193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>
            <a:off x="10517869" y="4388842"/>
            <a:ext cx="1572531" cy="23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5CE154-D712-943B-FEC3-6F35910D9EBF}"/>
              </a:ext>
            </a:extLst>
          </p:cNvPr>
          <p:cNvSpPr txBox="1"/>
          <p:nvPr/>
        </p:nvSpPr>
        <p:spPr>
          <a:xfrm>
            <a:off x="3736796" y="121920"/>
            <a:ext cx="3943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Times New Roman" panose="02020603050405020304" pitchFamily="18" charset="0"/>
                <a:cs typeface="+mn-cs"/>
              </a:rPr>
              <a:t>Let’s chant</a:t>
            </a:r>
            <a:endParaRPr kumimoji="0" lang="en-US" sz="8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F8AC2B-DF0C-53F3-237F-16882373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4454" y="5636171"/>
            <a:ext cx="1298561" cy="1487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9BF2BE-1CAB-D21E-E744-E3D2D43B0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708" y="-267914"/>
            <a:ext cx="1298561" cy="1487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17E4CD-8D31-D89C-AD04-96B401FCB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482" y="-202223"/>
            <a:ext cx="1298561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DD40E9-2262-E189-D29E-8974D5D0A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481" y="5644055"/>
            <a:ext cx="1298561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4AC9A8D-D790-2E84-2FDC-E540EB3C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64727">
            <a:off x="-407611" y="4412340"/>
            <a:ext cx="1194920" cy="871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8525333-350A-8AF2-100A-70C3FBA72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68034">
            <a:off x="-349127" y="2961260"/>
            <a:ext cx="1194920" cy="8718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20AE4CA-8343-AFFE-E713-43A9EA0AC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49443">
            <a:off x="-438038" y="1433040"/>
            <a:ext cx="1194920" cy="8718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DB57663-06BA-3E7C-F38B-AD09E08E3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353438" y="1433040"/>
            <a:ext cx="1194920" cy="8718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BC11B1C-BBFB-DC01-7B06-A938F2E16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520680" y="2940675"/>
            <a:ext cx="1194920" cy="8718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AC14BF-DA47-7CD6-A1DC-2CE0A3ACE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90887">
            <a:off x="11485166" y="4405969"/>
            <a:ext cx="1194920" cy="871804"/>
          </a:xfrm>
          <a:prstGeom prst="rect">
            <a:avLst/>
          </a:prstGeom>
        </p:spPr>
      </p:pic>
      <p:pic>
        <p:nvPicPr>
          <p:cNvPr id="2" name="Chant U1">
            <a:hlinkClick r:id="" action="ppaction://media"/>
            <a:extLst>
              <a:ext uri="{FF2B5EF4-FFF2-40B4-BE49-F238E27FC236}">
                <a16:creationId xmlns:a16="http://schemas.microsoft.com/office/drawing/2014/main" xmlns="" id="{FB7A62C2-5549-1395-9209-27A3F6F0B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8260" y="1285330"/>
            <a:ext cx="7927058" cy="4458970"/>
          </a:xfrm>
          <a:prstGeom prst="round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03635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5667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Times New Roman" panose="02020603050405020304" pitchFamily="18" charset="0"/>
                <a:cs typeface="+mn-cs"/>
              </a:rPr>
              <a:t>Listen and tick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C9CD95-6F19-2807-9911-F79E943C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57507-5B20-4B32-995D-68786EA4F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7A4905-9E20-B3FF-2FC5-94861246F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4" t="18222" r="77333" b="72889"/>
          <a:stretch/>
        </p:blipFill>
        <p:spPr>
          <a:xfrm>
            <a:off x="150312" y="103231"/>
            <a:ext cx="6064410" cy="1116583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xmlns="" id="{42490E03-73C4-E740-7A1E-6E9D505CE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59465" y="4728774"/>
            <a:ext cx="504410" cy="504410"/>
          </a:xfrm>
          <a:prstGeom prst="rect">
            <a:avLst/>
          </a:prstGeom>
        </p:spPr>
      </p:pic>
      <p:pic>
        <p:nvPicPr>
          <p:cNvPr id="15" name="unit 1 -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A54BFFE2-169F-A173-C932-385864EB5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87040" y="5594032"/>
            <a:ext cx="944880" cy="944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C2CAB5-C2B1-0052-E115-18A2A4E723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1542" y="2172300"/>
            <a:ext cx="2327376" cy="2287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A9BBF2-DDB8-BE0B-D3D1-93756E895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778" y="2252671"/>
            <a:ext cx="2536637" cy="2232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BFB0EC8-D04A-3A8C-9FF3-F8CB671D3E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4" t="40000" r="77500" b="33482"/>
          <a:stretch/>
        </p:blipFill>
        <p:spPr>
          <a:xfrm>
            <a:off x="212387" y="2142706"/>
            <a:ext cx="2904431" cy="248752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CDB2596-8305-B21C-9BBB-E6E3CAFE5A93}"/>
              </a:ext>
            </a:extLst>
          </p:cNvPr>
          <p:cNvSpPr/>
          <p:nvPr/>
        </p:nvSpPr>
        <p:spPr>
          <a:xfrm>
            <a:off x="321923" y="2021161"/>
            <a:ext cx="5892799" cy="346079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11FCC96-3895-47DF-990E-8A98E48C4075}"/>
              </a:ext>
            </a:extLst>
          </p:cNvPr>
          <p:cNvSpPr/>
          <p:nvPr/>
        </p:nvSpPr>
        <p:spPr>
          <a:xfrm>
            <a:off x="6011523" y="2031321"/>
            <a:ext cx="5892799" cy="346079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6A5F32A-E4EC-7129-AE3A-8744C5AA45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50" t="40807" r="27109" b="36345"/>
          <a:stretch/>
        </p:blipFill>
        <p:spPr>
          <a:xfrm>
            <a:off x="6120508" y="2187351"/>
            <a:ext cx="2889094" cy="21977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A256552-1DD4-23B4-9BCC-CE2A8FC74E15}"/>
              </a:ext>
            </a:extLst>
          </p:cNvPr>
          <p:cNvSpPr txBox="1"/>
          <p:nvPr/>
        </p:nvSpPr>
        <p:spPr>
          <a:xfrm>
            <a:off x="647585" y="1974235"/>
            <a:ext cx="57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AD7282B-9266-FCF3-61DF-2F245A3EB9E0}"/>
              </a:ext>
            </a:extLst>
          </p:cNvPr>
          <p:cNvSpPr txBox="1"/>
          <p:nvPr/>
        </p:nvSpPr>
        <p:spPr>
          <a:xfrm>
            <a:off x="6349885" y="1954035"/>
            <a:ext cx="78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2.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400C36C-DC18-967D-D9C2-E156C87C72B8}"/>
              </a:ext>
            </a:extLst>
          </p:cNvPr>
          <p:cNvSpPr txBox="1"/>
          <p:nvPr/>
        </p:nvSpPr>
        <p:spPr>
          <a:xfrm>
            <a:off x="1053620" y="4648409"/>
            <a:ext cx="57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00D554-1999-4CD8-BF82-15816066BB29}"/>
              </a:ext>
            </a:extLst>
          </p:cNvPr>
          <p:cNvSpPr txBox="1"/>
          <p:nvPr/>
        </p:nvSpPr>
        <p:spPr>
          <a:xfrm>
            <a:off x="3892946" y="4685701"/>
            <a:ext cx="57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b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5B1D0E8-A3C3-7F39-385C-C911E187DA37}"/>
              </a:ext>
            </a:extLst>
          </p:cNvPr>
          <p:cNvSpPr/>
          <p:nvPr/>
        </p:nvSpPr>
        <p:spPr>
          <a:xfrm>
            <a:off x="1589281" y="4655271"/>
            <a:ext cx="624757" cy="5847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25EE2A21-A07D-B20F-F662-4CEDE602A34D}"/>
              </a:ext>
            </a:extLst>
          </p:cNvPr>
          <p:cNvSpPr/>
          <p:nvPr/>
        </p:nvSpPr>
        <p:spPr>
          <a:xfrm>
            <a:off x="4296621" y="4630599"/>
            <a:ext cx="624757" cy="5847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1185BF6-3D7F-2521-D268-6999C7FDAFA5}"/>
              </a:ext>
            </a:extLst>
          </p:cNvPr>
          <p:cNvSpPr txBox="1"/>
          <p:nvPr/>
        </p:nvSpPr>
        <p:spPr>
          <a:xfrm>
            <a:off x="6798993" y="4480731"/>
            <a:ext cx="57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a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64F4F40F-A7B6-FBCB-21B7-E913D54119CB}"/>
              </a:ext>
            </a:extLst>
          </p:cNvPr>
          <p:cNvSpPr/>
          <p:nvPr/>
        </p:nvSpPr>
        <p:spPr>
          <a:xfrm>
            <a:off x="7250261" y="4530385"/>
            <a:ext cx="624757" cy="5847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67302AE-ABDE-A6A9-D528-938C1BD7ABDB}"/>
              </a:ext>
            </a:extLst>
          </p:cNvPr>
          <p:cNvSpPr txBox="1"/>
          <p:nvPr/>
        </p:nvSpPr>
        <p:spPr>
          <a:xfrm>
            <a:off x="9678451" y="4539342"/>
            <a:ext cx="57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 panose="020B0604020202020204" charset="0"/>
                <a:ea typeface="+mn-ea"/>
                <a:cs typeface="+mn-cs"/>
              </a:rPr>
              <a:t>b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6CE0B9F8-F9BB-0BF4-5BF7-922035310C74}"/>
              </a:ext>
            </a:extLst>
          </p:cNvPr>
          <p:cNvSpPr/>
          <p:nvPr/>
        </p:nvSpPr>
        <p:spPr>
          <a:xfrm>
            <a:off x="10082126" y="4484240"/>
            <a:ext cx="624757" cy="5847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Graphic 40" descr="Checkmark">
            <a:extLst>
              <a:ext uri="{FF2B5EF4-FFF2-40B4-BE49-F238E27FC236}">
                <a16:creationId xmlns:a16="http://schemas.microsoft.com/office/drawing/2014/main" xmlns="" id="{DDB2D787-51F5-4068-58E7-9F7B6C391D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04746" y="4585416"/>
            <a:ext cx="532454" cy="532454"/>
          </a:xfrm>
          <a:prstGeom prst="rect">
            <a:avLst/>
          </a:prstGeom>
        </p:spPr>
      </p:pic>
      <p:pic>
        <p:nvPicPr>
          <p:cNvPr id="42" name="Graphic 41" descr="Checkmark">
            <a:extLst>
              <a:ext uri="{FF2B5EF4-FFF2-40B4-BE49-F238E27FC236}">
                <a16:creationId xmlns:a16="http://schemas.microsoft.com/office/drawing/2014/main" xmlns="" id="{387AF5CC-6377-0169-C899-BED76AA6C8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392887" y="4711866"/>
            <a:ext cx="532454" cy="532454"/>
          </a:xfrm>
          <a:prstGeom prst="rect">
            <a:avLst/>
          </a:prstGeom>
        </p:spPr>
      </p:pic>
      <p:pic>
        <p:nvPicPr>
          <p:cNvPr id="43" name="Graphic 42" descr="Checkmark">
            <a:extLst>
              <a:ext uri="{FF2B5EF4-FFF2-40B4-BE49-F238E27FC236}">
                <a16:creationId xmlns:a16="http://schemas.microsoft.com/office/drawing/2014/main" xmlns="" id="{D31251D0-AF60-F882-E4B8-2260EECE9D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154161" y="4571907"/>
            <a:ext cx="532454" cy="5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438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-or-wrong-answer-2058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9CED6B-8FB9-407C-B86A-5E2CF961081D}"/>
              </a:ext>
            </a:extLst>
          </p:cNvPr>
          <p:cNvGrpSpPr/>
          <p:nvPr/>
        </p:nvGrpSpPr>
        <p:grpSpPr>
          <a:xfrm>
            <a:off x="3685311" y="2211500"/>
            <a:ext cx="7928139" cy="1608663"/>
            <a:chOff x="-11932666" y="5488737"/>
            <a:chExt cx="21935332" cy="33497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BB65AB-4914-4746-AFD3-4CE9508C70CF}"/>
                </a:ext>
              </a:extLst>
            </p:cNvPr>
            <p:cNvSpPr txBox="1"/>
            <p:nvPr/>
          </p:nvSpPr>
          <p:spPr>
            <a:xfrm>
              <a:off x="-8427634" y="5488737"/>
              <a:ext cx="18430300" cy="275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Look and write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488737"/>
              <a:ext cx="3858289" cy="33497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DECA2E-528B-A264-8A40-88749146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57507-5B20-4B32-995D-68786EA4F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4EF235-FFFE-6130-2270-3252285E9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" b="15141" l="2250" r="19800">
                        <a14:foregroundMark x1="3100" y1="8160" x2="3100" y2="8160"/>
                        <a14:foregroundMark x1="2250" y1="9973" x2="2250" y2="9973"/>
                        <a14:foregroundMark x1="8700" y1="6618" x2="18600" y2="5530"/>
                        <a14:foregroundMark x1="8800" y1="10789" x2="8800" y2="10789"/>
                        <a14:foregroundMark x1="12500" y1="11605" x2="12500" y2="11605"/>
                        <a14:foregroundMark x1="12850" y1="10517" x2="12850" y2="10517"/>
                        <a14:foregroundMark x1="12550" y1="9882" x2="12250" y2="12058"/>
                        <a14:foregroundMark x1="13450" y1="13146" x2="13450" y2="10154"/>
                        <a14:foregroundMark x1="11700" y1="10154" x2="11700" y2="12693"/>
                        <a14:foregroundMark x1="9150" y1="10517" x2="9650" y2="12149"/>
                        <a14:foregroundMark x1="8700" y1="9882" x2="9500" y2="9701"/>
                        <a14:foregroundMark x1="8800" y1="12511" x2="9650" y2="12511"/>
                        <a14:foregroundMark x1="2950" y1="4352" x2="5200" y2="3898"/>
                        <a14:foregroundMark x1="4150" y1="15141" x2="5100" y2="14506"/>
                        <a14:foregroundMark x1="7950" y1="4986" x2="8100" y2="6437"/>
                        <a14:foregroundMark x1="8000" y1="5530" x2="14950" y2="5712"/>
                        <a14:foregroundMark x1="14950" y1="5712" x2="18050" y2="5349"/>
                        <a14:foregroundMark x1="18750" y1="7162" x2="15300" y2="6709"/>
                        <a14:foregroundMark x1="12550" y1="5168" x2="18700" y2="5530"/>
                        <a14:foregroundMark x1="19200" y1="5530" x2="19300" y2="7344"/>
                        <a14:foregroundMark x1="19000" y1="5802" x2="7750" y2="5530"/>
                        <a14:foregroundMark x1="7750" y1="4986" x2="12050" y2="7344"/>
                        <a14:foregroundMark x1="12050" y1="7344" x2="17650" y2="5802"/>
                        <a14:foregroundMark x1="17650" y1="5802" x2="18600" y2="4986"/>
                        <a14:foregroundMark x1="8550" y1="4352" x2="19300" y2="5621"/>
                        <a14:foregroundMark x1="19200" y1="5349" x2="19350" y2="7162"/>
                        <a14:foregroundMark x1="19450" y1="7162" x2="14450" y2="4986"/>
                        <a14:foregroundMark x1="14450" y1="4986" x2="7750" y2="6074"/>
                        <a14:foregroundMark x1="7650" y1="5984" x2="14500" y2="6709"/>
                        <a14:foregroundMark x1="14500" y1="6709" x2="18750" y2="6437"/>
                        <a14:foregroundMark x1="18750" y1="6437" x2="19100" y2="6437"/>
                        <a14:foregroundMark x1="19800" y1="7072" x2="15250" y2="4080"/>
                        <a14:foregroundMark x1="15250" y1="4080" x2="7950" y2="4896"/>
                        <a14:foregroundMark x1="15250" y1="4714" x2="19800" y2="4896"/>
                        <a14:foregroundMark x1="19800" y1="4896" x2="19700" y2="7706"/>
                        <a14:foregroundMark x1="12300" y1="8160" x2="7850" y2="6709"/>
                        <a14:foregroundMark x1="7850" y1="6709" x2="7500" y2="6437"/>
                        <a14:foregroundMark x1="5100" y1="9429" x2="5100" y2="9429"/>
                        <a14:foregroundMark x1="4050" y1="9248" x2="4050" y2="9248"/>
                      </a14:backgroundRemoval>
                    </a14:imgEffect>
                  </a14:imgLayer>
                </a14:imgProps>
              </a:ext>
            </a:extLst>
          </a:blip>
          <a:srcRect l="1250" t="2780" r="79083" b="84550"/>
          <a:stretch/>
        </p:blipFill>
        <p:spPr>
          <a:xfrm>
            <a:off x="1313178" y="153047"/>
            <a:ext cx="6445367" cy="1398662"/>
          </a:xfrm>
          <a:prstGeom prst="rect">
            <a:avLst/>
          </a:prstGeom>
        </p:spPr>
      </p:pic>
      <p:pic>
        <p:nvPicPr>
          <p:cNvPr id="2" name="Screen Recording 30">
            <a:hlinkClick r:id="" action="ppaction://media"/>
            <a:extLst>
              <a:ext uri="{FF2B5EF4-FFF2-40B4-BE49-F238E27FC236}">
                <a16:creationId xmlns:a16="http://schemas.microsoft.com/office/drawing/2014/main" xmlns="" id="{BDD38743-1F0C-5645-2761-10AD925C63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0.92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090" y="3007931"/>
            <a:ext cx="11299304" cy="2437371"/>
          </a:xfrm>
          <a:prstGeom prst="rect">
            <a:avLst/>
          </a:prstGeom>
          <a:ln w="107950" cap="rnd">
            <a:solidFill>
              <a:schemeClr val="accent1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0B0207-6810-0C0C-29A1-784DA8713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439" y="-104026"/>
            <a:ext cx="1298561" cy="1493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923C7-8F19-08AF-B645-AF6B50AED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5359" y="5609525"/>
            <a:ext cx="1298561" cy="1493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852591-2257-79AD-170F-69B0EB4DB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1441" y="5609525"/>
            <a:ext cx="1298561" cy="1493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7E18E1-DBDE-737D-4112-3079EE157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6115" y="-129426"/>
            <a:ext cx="129856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14127">
            <a:off x="-205163" y="1668057"/>
            <a:ext cx="914931" cy="1037551"/>
          </a:xfrm>
          <a:custGeom>
            <a:avLst/>
            <a:gdLst/>
            <a:ahLst/>
            <a:cxnLst/>
            <a:rect l="l" t="t" r="r" b="b"/>
            <a:pathLst>
              <a:path w="1372397" h="1556327">
                <a:moveTo>
                  <a:pt x="0" y="0"/>
                </a:moveTo>
                <a:lnTo>
                  <a:pt x="1372398" y="0"/>
                </a:lnTo>
                <a:lnTo>
                  <a:pt x="1372398" y="1556327"/>
                </a:lnTo>
                <a:lnTo>
                  <a:pt x="0" y="155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1195" y="-424979"/>
            <a:ext cx="866995" cy="1195105"/>
          </a:xfrm>
          <a:custGeom>
            <a:avLst/>
            <a:gdLst/>
            <a:ahLst/>
            <a:cxnLst/>
            <a:rect l="l" t="t" r="r" b="b"/>
            <a:pathLst>
              <a:path w="1300492" h="1792658">
                <a:moveTo>
                  <a:pt x="0" y="0"/>
                </a:moveTo>
                <a:lnTo>
                  <a:pt x="1300492" y="0"/>
                </a:lnTo>
                <a:lnTo>
                  <a:pt x="1300492" y="1792658"/>
                </a:lnTo>
                <a:lnTo>
                  <a:pt x="0" y="1792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10411">
            <a:off x="-181195" y="3599032"/>
            <a:ext cx="839548" cy="1247977"/>
          </a:xfrm>
          <a:custGeom>
            <a:avLst/>
            <a:gdLst/>
            <a:ahLst/>
            <a:cxnLst/>
            <a:rect l="l" t="t" r="r" b="b"/>
            <a:pathLst>
              <a:path w="1259322" h="1871965">
                <a:moveTo>
                  <a:pt x="0" y="0"/>
                </a:moveTo>
                <a:lnTo>
                  <a:pt x="1259322" y="0"/>
                </a:lnTo>
                <a:lnTo>
                  <a:pt x="1259322" y="1871965"/>
                </a:lnTo>
                <a:lnTo>
                  <a:pt x="0" y="187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19998">
            <a:off x="11552087" y="4294655"/>
            <a:ext cx="1114737" cy="1371600"/>
          </a:xfrm>
          <a:custGeom>
            <a:avLst/>
            <a:gdLst/>
            <a:ahLst/>
            <a:cxnLst/>
            <a:rect l="l" t="t" r="r" b="b"/>
            <a:pathLst>
              <a:path w="1672105" h="2057400">
                <a:moveTo>
                  <a:pt x="0" y="0"/>
                </a:moveTo>
                <a:lnTo>
                  <a:pt x="1672105" y="0"/>
                </a:lnTo>
                <a:lnTo>
                  <a:pt x="1672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8791" y="3000854"/>
            <a:ext cx="861273" cy="288135"/>
          </a:xfrm>
          <a:custGeom>
            <a:avLst/>
            <a:gdLst/>
            <a:ahLst/>
            <a:cxnLst/>
            <a:rect l="l" t="t" r="r" b="b"/>
            <a:pathLst>
              <a:path w="1291909" h="432202">
                <a:moveTo>
                  <a:pt x="0" y="0"/>
                </a:moveTo>
                <a:lnTo>
                  <a:pt x="1291909" y="0"/>
                </a:lnTo>
                <a:lnTo>
                  <a:pt x="1291909" y="432202"/>
                </a:lnTo>
                <a:lnTo>
                  <a:pt x="0" y="4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81195" y="5099090"/>
            <a:ext cx="1332645" cy="1462983"/>
          </a:xfrm>
          <a:custGeom>
            <a:avLst/>
            <a:gdLst/>
            <a:ahLst/>
            <a:cxnLst/>
            <a:rect l="l" t="t" r="r" b="b"/>
            <a:pathLst>
              <a:path w="1998967" h="2194474">
                <a:moveTo>
                  <a:pt x="0" y="0"/>
                </a:moveTo>
                <a:lnTo>
                  <a:pt x="1998966" y="0"/>
                </a:lnTo>
                <a:lnTo>
                  <a:pt x="1998966" y="2194474"/>
                </a:lnTo>
                <a:lnTo>
                  <a:pt x="0" y="21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68832">
            <a:off x="10844661" y="5876273"/>
            <a:ext cx="1289304" cy="1371600"/>
          </a:xfrm>
          <a:custGeom>
            <a:avLst/>
            <a:gdLst/>
            <a:ahLst/>
            <a:cxnLst/>
            <a:rect l="l" t="t" r="r" b="b"/>
            <a:pathLst>
              <a:path w="1933956" h="2057400">
                <a:moveTo>
                  <a:pt x="0" y="0"/>
                </a:moveTo>
                <a:lnTo>
                  <a:pt x="1933956" y="0"/>
                </a:lnTo>
                <a:lnTo>
                  <a:pt x="19339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8425">
            <a:off x="11591544" y="-718431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80086" y="-808413"/>
            <a:ext cx="1058285" cy="1616825"/>
          </a:xfrm>
          <a:custGeom>
            <a:avLst/>
            <a:gdLst/>
            <a:ahLst/>
            <a:cxnLst/>
            <a:rect l="l" t="t" r="r" b="b"/>
            <a:pathLst>
              <a:path w="1587428" h="2425237">
                <a:moveTo>
                  <a:pt x="0" y="0"/>
                </a:moveTo>
                <a:lnTo>
                  <a:pt x="1587429" y="0"/>
                </a:lnTo>
                <a:lnTo>
                  <a:pt x="1587429" y="2425237"/>
                </a:lnTo>
                <a:lnTo>
                  <a:pt x="0" y="2425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76369">
            <a:off x="8489307" y="-543658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8756" y="-836009"/>
            <a:ext cx="1070753" cy="1405523"/>
          </a:xfrm>
          <a:custGeom>
            <a:avLst/>
            <a:gdLst/>
            <a:ahLst/>
            <a:cxnLst/>
            <a:rect l="l" t="t" r="r" b="b"/>
            <a:pathLst>
              <a:path w="1606129" h="2108284">
                <a:moveTo>
                  <a:pt x="0" y="0"/>
                </a:moveTo>
                <a:lnTo>
                  <a:pt x="1606129" y="0"/>
                </a:lnTo>
                <a:lnTo>
                  <a:pt x="1606129" y="2108284"/>
                </a:lnTo>
                <a:lnTo>
                  <a:pt x="0" y="21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00625">
            <a:off x="6868635" y="-780027"/>
            <a:ext cx="1159625" cy="1371600"/>
          </a:xfrm>
          <a:custGeom>
            <a:avLst/>
            <a:gdLst/>
            <a:ahLst/>
            <a:cxnLst/>
            <a:rect l="l" t="t" r="r" b="b"/>
            <a:pathLst>
              <a:path w="1739438" h="2057400">
                <a:moveTo>
                  <a:pt x="0" y="0"/>
                </a:moveTo>
                <a:lnTo>
                  <a:pt x="1739438" y="0"/>
                </a:lnTo>
                <a:lnTo>
                  <a:pt x="17394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405883" y="-96542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351485" y="-567675"/>
            <a:ext cx="1043587" cy="1438528"/>
          </a:xfrm>
          <a:custGeom>
            <a:avLst/>
            <a:gdLst/>
            <a:ahLst/>
            <a:cxnLst/>
            <a:rect l="l" t="t" r="r" b="b"/>
            <a:pathLst>
              <a:path w="1565380" h="2157792">
                <a:moveTo>
                  <a:pt x="0" y="0"/>
                </a:moveTo>
                <a:lnTo>
                  <a:pt x="1565380" y="0"/>
                </a:lnTo>
                <a:lnTo>
                  <a:pt x="1565380" y="2157792"/>
                </a:lnTo>
                <a:lnTo>
                  <a:pt x="0" y="215779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307174">
            <a:off x="11252207" y="1215187"/>
            <a:ext cx="1227703" cy="1541636"/>
          </a:xfrm>
          <a:custGeom>
            <a:avLst/>
            <a:gdLst/>
            <a:ahLst/>
            <a:cxnLst/>
            <a:rect l="l" t="t" r="r" b="b"/>
            <a:pathLst>
              <a:path w="1841554" h="2312454">
                <a:moveTo>
                  <a:pt x="0" y="0"/>
                </a:moveTo>
                <a:lnTo>
                  <a:pt x="1841554" y="0"/>
                </a:lnTo>
                <a:lnTo>
                  <a:pt x="1841554" y="2312453"/>
                </a:lnTo>
                <a:lnTo>
                  <a:pt x="0" y="231245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75275">
            <a:off x="3186888" y="5929202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469424" y="5968591"/>
            <a:ext cx="925033" cy="1243931"/>
          </a:xfrm>
          <a:custGeom>
            <a:avLst/>
            <a:gdLst/>
            <a:ahLst/>
            <a:cxnLst/>
            <a:rect l="l" t="t" r="r" b="b"/>
            <a:pathLst>
              <a:path w="1387549" h="1865897">
                <a:moveTo>
                  <a:pt x="0" y="0"/>
                </a:moveTo>
                <a:lnTo>
                  <a:pt x="1387549" y="0"/>
                </a:lnTo>
                <a:lnTo>
                  <a:pt x="1387549" y="1865897"/>
                </a:lnTo>
                <a:lnTo>
                  <a:pt x="0" y="186589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168425">
            <a:off x="8929223" y="5708975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483314">
            <a:off x="9624481" y="5586696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7223061" y="5518988"/>
            <a:ext cx="1297787" cy="1490153"/>
          </a:xfrm>
          <a:custGeom>
            <a:avLst/>
            <a:gdLst/>
            <a:ahLst/>
            <a:cxnLst/>
            <a:rect l="l" t="t" r="r" b="b"/>
            <a:pathLst>
              <a:path w="1946681" h="2235229">
                <a:moveTo>
                  <a:pt x="0" y="0"/>
                </a:moveTo>
                <a:lnTo>
                  <a:pt x="1946681" y="0"/>
                </a:lnTo>
                <a:lnTo>
                  <a:pt x="1946681" y="2235229"/>
                </a:lnTo>
                <a:lnTo>
                  <a:pt x="0" y="223522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78869">
            <a:off x="2033866" y="5762946"/>
            <a:ext cx="818231" cy="1097626"/>
          </a:xfrm>
          <a:custGeom>
            <a:avLst/>
            <a:gdLst/>
            <a:ahLst/>
            <a:cxnLst/>
            <a:rect l="l" t="t" r="r" b="b"/>
            <a:pathLst>
              <a:path w="1227346" h="1646439">
                <a:moveTo>
                  <a:pt x="0" y="0"/>
                </a:moveTo>
                <a:lnTo>
                  <a:pt x="1227345" y="0"/>
                </a:lnTo>
                <a:lnTo>
                  <a:pt x="1227345" y="1646440"/>
                </a:lnTo>
                <a:lnTo>
                  <a:pt x="0" y="1646440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42109" y="612845"/>
            <a:ext cx="105472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By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and skills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say a chant with the sound of the letter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P/p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/p/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pasta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pizza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popcorn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the sentence structure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“I like _____.”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recognise target words and the sentence structure while listening.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write the letter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P/p</a:t>
            </a:r>
            <a:r>
              <a:rPr lang="en-US" sz="2400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complete the words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pasta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pizza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popcorn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Self-control &amp; independent learning: perform listening and writing tasks.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Problem-solving and creativity: confidently answer appropriate questions.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Show their love and interest in food.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Show their knowledge about choosing healthy food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1"/>
    </mc:Choice>
    <mc:Fallback xmlns="">
      <p:transition spd="slow" advTm="1667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DECA2E-528B-A264-8A40-88749146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57507-5B20-4B32-995D-68786EA4F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4EF235-FFFE-6130-2270-3252285E9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" b="15141" l="2250" r="19800">
                        <a14:foregroundMark x1="3100" y1="8160" x2="3100" y2="8160"/>
                        <a14:foregroundMark x1="2250" y1="9973" x2="2250" y2="9973"/>
                        <a14:foregroundMark x1="8700" y1="6618" x2="18600" y2="5530"/>
                        <a14:foregroundMark x1="8800" y1="10789" x2="8800" y2="10789"/>
                        <a14:foregroundMark x1="12500" y1="11605" x2="12500" y2="11605"/>
                        <a14:foregroundMark x1="12850" y1="10517" x2="12850" y2="10517"/>
                        <a14:foregroundMark x1="12550" y1="9882" x2="12250" y2="12058"/>
                        <a14:foregroundMark x1="13450" y1="13146" x2="13450" y2="10154"/>
                        <a14:foregroundMark x1="11700" y1="10154" x2="11700" y2="12693"/>
                        <a14:foregroundMark x1="9150" y1="10517" x2="9650" y2="12149"/>
                        <a14:foregroundMark x1="8700" y1="9882" x2="9500" y2="9701"/>
                        <a14:foregroundMark x1="8800" y1="12511" x2="9650" y2="12511"/>
                        <a14:foregroundMark x1="2950" y1="4352" x2="5200" y2="3898"/>
                        <a14:foregroundMark x1="4150" y1="15141" x2="5100" y2="14506"/>
                        <a14:foregroundMark x1="7950" y1="4986" x2="8100" y2="6437"/>
                        <a14:foregroundMark x1="8000" y1="5530" x2="14950" y2="5712"/>
                        <a14:foregroundMark x1="14950" y1="5712" x2="18050" y2="5349"/>
                        <a14:foregroundMark x1="18750" y1="7162" x2="15300" y2="6709"/>
                        <a14:foregroundMark x1="12550" y1="5168" x2="18700" y2="5530"/>
                        <a14:foregroundMark x1="19200" y1="5530" x2="19300" y2="7344"/>
                        <a14:foregroundMark x1="19000" y1="5802" x2="7750" y2="5530"/>
                        <a14:foregroundMark x1="7750" y1="4986" x2="12050" y2="7344"/>
                        <a14:foregroundMark x1="12050" y1="7344" x2="17650" y2="5802"/>
                        <a14:foregroundMark x1="17650" y1="5802" x2="18600" y2="4986"/>
                        <a14:foregroundMark x1="8550" y1="4352" x2="19300" y2="5621"/>
                        <a14:foregroundMark x1="19200" y1="5349" x2="19350" y2="7162"/>
                        <a14:foregroundMark x1="19450" y1="7162" x2="14450" y2="4986"/>
                        <a14:foregroundMark x1="14450" y1="4986" x2="7750" y2="6074"/>
                        <a14:foregroundMark x1="7650" y1="5984" x2="14500" y2="6709"/>
                        <a14:foregroundMark x1="14500" y1="6709" x2="18750" y2="6437"/>
                        <a14:foregroundMark x1="18750" y1="6437" x2="19100" y2="6437"/>
                        <a14:foregroundMark x1="19800" y1="7072" x2="15250" y2="4080"/>
                        <a14:foregroundMark x1="15250" y1="4080" x2="7950" y2="4896"/>
                        <a14:foregroundMark x1="15250" y1="4714" x2="19800" y2="4896"/>
                        <a14:foregroundMark x1="19800" y1="4896" x2="19700" y2="7706"/>
                        <a14:foregroundMark x1="12300" y1="8160" x2="7850" y2="6709"/>
                        <a14:foregroundMark x1="7850" y1="6709" x2="7500" y2="6437"/>
                        <a14:foregroundMark x1="5100" y1="9429" x2="5100" y2="9429"/>
                        <a14:foregroundMark x1="4050" y1="9248" x2="4050" y2="9248"/>
                      </a14:backgroundRemoval>
                    </a14:imgEffect>
                  </a14:imgLayer>
                </a14:imgProps>
              </a:ext>
            </a:extLst>
          </a:blip>
          <a:srcRect l="1250" t="2780" r="79083" b="84550"/>
          <a:stretch/>
        </p:blipFill>
        <p:spPr>
          <a:xfrm>
            <a:off x="1087120" y="418248"/>
            <a:ext cx="5127343" cy="167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0B0207-6810-0C0C-29A1-784DA8713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3439" y="-104026"/>
            <a:ext cx="1298561" cy="1493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A923C7-8F19-08AF-B645-AF6B50AED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359" y="5609525"/>
            <a:ext cx="1298561" cy="1493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852591-2257-79AD-170F-69B0EB4DB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1441" y="5609525"/>
            <a:ext cx="1298561" cy="1493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7E18E1-DBDE-737D-4112-3079EE157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115" y="-129426"/>
            <a:ext cx="1298561" cy="1493649"/>
          </a:xfrm>
          <a:prstGeom prst="rect">
            <a:avLst/>
          </a:prstGeom>
        </p:spPr>
      </p:pic>
      <p:pic>
        <p:nvPicPr>
          <p:cNvPr id="11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xmlns="" id="{11B2B479-704C-CE20-C0CD-CDFC27E6D0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4" end="1278.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079" y="2667365"/>
            <a:ext cx="10412768" cy="2990256"/>
          </a:xfrm>
          <a:prstGeom prst="rect">
            <a:avLst/>
          </a:prstGeom>
          <a:ln w="107950" cap="rnd">
            <a:solidFill>
              <a:srgbClr val="0070C0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3427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DDA7E2-88CC-A933-CB9E-C691EFD8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57507-5B20-4B32-995D-68786EA4F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99AC55D-9414-29EC-BDE0-76E38890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15CF08-45E4-B759-2F85-EBBBA8317824}"/>
              </a:ext>
            </a:extLst>
          </p:cNvPr>
          <p:cNvSpPr txBox="1"/>
          <p:nvPr/>
        </p:nvSpPr>
        <p:spPr>
          <a:xfrm>
            <a:off x="660343" y="5161878"/>
            <a:ext cx="2719123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p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0FE2AA-AD39-94AD-4A9C-194EFCC0A6A6}"/>
              </a:ext>
            </a:extLst>
          </p:cNvPr>
          <p:cNvSpPr txBox="1"/>
          <p:nvPr/>
        </p:nvSpPr>
        <p:spPr>
          <a:xfrm>
            <a:off x="3839888" y="5172038"/>
            <a:ext cx="2719123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p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4CC77E-2FA9-0725-DC33-4676417583B5}"/>
              </a:ext>
            </a:extLst>
          </p:cNvPr>
          <p:cNvSpPr txBox="1"/>
          <p:nvPr/>
        </p:nvSpPr>
        <p:spPr>
          <a:xfrm>
            <a:off x="7641504" y="5171503"/>
            <a:ext cx="2719123" cy="54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p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3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9CED6B-8FB9-407C-B86A-5E2CF961081D}"/>
              </a:ext>
            </a:extLst>
          </p:cNvPr>
          <p:cNvGrpSpPr/>
          <p:nvPr/>
        </p:nvGrpSpPr>
        <p:grpSpPr>
          <a:xfrm>
            <a:off x="4244111" y="1766199"/>
            <a:ext cx="6706461" cy="2523431"/>
            <a:chOff x="-10511066" y="4626396"/>
            <a:chExt cx="17061395" cy="48867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BB65AB-4914-4746-AFD3-4CE9508C70CF}"/>
                </a:ext>
              </a:extLst>
            </p:cNvPr>
            <p:cNvSpPr txBox="1"/>
            <p:nvPr/>
          </p:nvSpPr>
          <p:spPr>
            <a:xfrm>
              <a:off x="-5535739" y="4626396"/>
              <a:ext cx="12086068" cy="447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 panose="020B0604020202020204"/>
                  <a:ea typeface="+mn-ea"/>
                  <a:cs typeface="Aharoni" panose="02010803020104030203" pitchFamily="2" charset="-79"/>
                </a:rPr>
                <a:t>Fun corner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 panose="020B0604020202020204"/>
                  <a:ea typeface="+mn-ea"/>
                  <a:cs typeface="Aharoni" panose="02010803020104030203" pitchFamily="2" charset="-79"/>
                </a:rPr>
                <a:t>&amp; Wrap-up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 panose="020B0604020202020204"/>
                <a:ea typeface="+mn-ea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0511066" y="5193608"/>
              <a:ext cx="4975327" cy="43195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BCB2292-B4FC-06E4-AC92-8986226FEF37}"/>
              </a:ext>
            </a:extLst>
          </p:cNvPr>
          <p:cNvSpPr/>
          <p:nvPr/>
        </p:nvSpPr>
        <p:spPr>
          <a:xfrm>
            <a:off x="3183065" y="48731"/>
            <a:ext cx="552162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+mn-cs"/>
              </a:rPr>
              <a:t>“Slap the board”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AC820-4E1A-DECD-C9CB-806FCDC6D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6743" y="2305746"/>
            <a:ext cx="2796484" cy="26797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31DEEC3-7652-33DB-0626-28F170973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585" y="2305746"/>
            <a:ext cx="2686754" cy="2974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E2DC778-35FD-37FE-7B60-F467CC55D6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8873" y="2478234"/>
            <a:ext cx="2798995" cy="2378093"/>
          </a:xfrm>
          <a:prstGeom prst="rect">
            <a:avLst/>
          </a:prstGeom>
        </p:spPr>
      </p:pic>
      <p:pic>
        <p:nvPicPr>
          <p:cNvPr id="34" name="unit 1 -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9CFFC98B-BC7D-F1A8-A364-53BC6A3621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1605" y="5015275"/>
            <a:ext cx="944880" cy="944880"/>
          </a:xfrm>
          <a:prstGeom prst="rect">
            <a:avLst/>
          </a:prstGeom>
        </p:spPr>
      </p:pic>
      <p:pic>
        <p:nvPicPr>
          <p:cNvPr id="35" name="Picture 6" descr="Animated Smiley Face Gif">
            <a:extLst>
              <a:ext uri="{FF2B5EF4-FFF2-40B4-BE49-F238E27FC236}">
                <a16:creationId xmlns:a16="http://schemas.microsoft.com/office/drawing/2014/main" xmlns="" id="{D185DC11-8500-20C7-938E-FE26AD5E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90" y="4734114"/>
            <a:ext cx="1092004" cy="10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lapping sound">
            <a:hlinkClick r:id="" action="ppaction://media"/>
            <a:extLst>
              <a:ext uri="{FF2B5EF4-FFF2-40B4-BE49-F238E27FC236}">
                <a16:creationId xmlns:a16="http://schemas.microsoft.com/office/drawing/2014/main" xmlns="" id="{6BB2D405-D284-F87D-71E6-8A94154814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511" y="1520457"/>
            <a:ext cx="629180" cy="62918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EA0B9E22-C161-0F15-D925-26594CE4D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573" y="2564703"/>
            <a:ext cx="629180" cy="629180"/>
          </a:xfrm>
          <a:prstGeom prst="rect">
            <a:avLst/>
          </a:prstGeom>
        </p:spPr>
      </p:pic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2122CE5A-44A5-3E0F-452F-1C79E900A8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3900" y="3581864"/>
            <a:ext cx="629179" cy="6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262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90CE55-848D-1F15-6228-60826604B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0130" y="2331864"/>
            <a:ext cx="3104913" cy="26403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7E0B9DA-9A61-62D1-1551-3204D83C4F29}"/>
              </a:ext>
            </a:extLst>
          </p:cNvPr>
          <p:cNvSpPr/>
          <p:nvPr/>
        </p:nvSpPr>
        <p:spPr>
          <a:xfrm>
            <a:off x="3335187" y="-43879"/>
            <a:ext cx="552162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+mn-cs"/>
              </a:rPr>
              <a:t>“Slap the board”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B345813-4DF9-2F07-62AC-09C5E7C80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617" y="2156894"/>
            <a:ext cx="3104913" cy="32975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3F79562-EA92-C2D3-5FB5-50280E552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1585" y="2707092"/>
            <a:ext cx="2328653" cy="2465632"/>
          </a:xfrm>
          <a:prstGeom prst="rect">
            <a:avLst/>
          </a:prstGeom>
        </p:spPr>
      </p:pic>
      <p:pic>
        <p:nvPicPr>
          <p:cNvPr id="33" name="unit 1 -listen and tick">
            <a:hlinkClick r:id="" action="ppaction://media"/>
            <a:extLst>
              <a:ext uri="{FF2B5EF4-FFF2-40B4-BE49-F238E27FC236}">
                <a16:creationId xmlns:a16="http://schemas.microsoft.com/office/drawing/2014/main" xmlns="" id="{77309C15-DDD5-950A-F568-ED4533FBA5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9" end="5527.32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3392" y="5407951"/>
            <a:ext cx="944880" cy="944880"/>
          </a:xfrm>
          <a:prstGeom prst="rect">
            <a:avLst/>
          </a:prstGeom>
        </p:spPr>
      </p:pic>
      <p:pic>
        <p:nvPicPr>
          <p:cNvPr id="35" name="clapping sound">
            <a:hlinkClick r:id="" action="ppaction://media"/>
            <a:extLst>
              <a:ext uri="{FF2B5EF4-FFF2-40B4-BE49-F238E27FC236}">
                <a16:creationId xmlns:a16="http://schemas.microsoft.com/office/drawing/2014/main" xmlns="" id="{28105E6A-ADD8-E5F6-5031-7751BE0B25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65863" y="4896431"/>
            <a:ext cx="629180" cy="629180"/>
          </a:xfrm>
          <a:prstGeom prst="rect">
            <a:avLst/>
          </a:prstGeom>
        </p:spPr>
      </p:pic>
      <p:pic>
        <p:nvPicPr>
          <p:cNvPr id="1030" name="Picture 6" descr="Animated Smiley Face Gif">
            <a:extLst>
              <a:ext uri="{FF2B5EF4-FFF2-40B4-BE49-F238E27FC236}">
                <a16:creationId xmlns:a16="http://schemas.microsoft.com/office/drawing/2014/main" xmlns="" id="{8B40C815-8B0A-B3C3-180B-8A6F7EA7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71" y="5260827"/>
            <a:ext cx="1092004" cy="10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6E99D6D8-5868-E38F-2E16-CBC7CD152B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3807" y="3365812"/>
            <a:ext cx="406400" cy="40640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A2F4DCDD-F748-16A7-C0CF-A4AE5E642B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6583" y="42626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74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590" y="2041609"/>
            <a:ext cx="2919045" cy="29114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1F66603-8BEF-D0C7-58FD-FE8B4AB59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8" b="91853" l="8122" r="93909">
                        <a14:foregroundMark x1="82572" y1="14377" x2="82572" y2="14377"/>
                        <a14:foregroundMark x1="83587" y1="7508" x2="83587" y2="7508"/>
                        <a14:foregroundMark x1="93909" y1="13419" x2="93909" y2="13419"/>
                        <a14:foregroundMark x1="8122" y1="91853" x2="8122" y2="91853"/>
                        <a14:foregroundMark x1="11168" y1="90895" x2="11168" y2="90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261" y="2350980"/>
            <a:ext cx="2198679" cy="23288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33052AE-1B12-F2F7-DBEC-DACC2E7EC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1747" y="1738990"/>
            <a:ext cx="2926667" cy="323152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D91F4DB-E231-5D18-45B4-3DCD1636F2CC}"/>
              </a:ext>
            </a:extLst>
          </p:cNvPr>
          <p:cNvSpPr/>
          <p:nvPr/>
        </p:nvSpPr>
        <p:spPr>
          <a:xfrm>
            <a:off x="2377502" y="-62744"/>
            <a:ext cx="7255893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+mn-cs"/>
              </a:rPr>
              <a:t>“Slap the board”</a:t>
            </a:r>
          </a:p>
        </p:txBody>
      </p:sp>
      <p:pic>
        <p:nvPicPr>
          <p:cNvPr id="34" name="pizza">
            <a:hlinkClick r:id="" action="ppaction://media"/>
            <a:extLst>
              <a:ext uri="{FF2B5EF4-FFF2-40B4-BE49-F238E27FC236}">
                <a16:creationId xmlns:a16="http://schemas.microsoft.com/office/drawing/2014/main" xmlns="" id="{2D5FF5E9-1F4B-5763-815E-321A3A3C5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5" end="1553.647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5483" y="5235701"/>
            <a:ext cx="818781" cy="818781"/>
          </a:xfrm>
          <a:prstGeom prst="rect">
            <a:avLst/>
          </a:prstGeom>
        </p:spPr>
      </p:pic>
      <p:pic>
        <p:nvPicPr>
          <p:cNvPr id="35" name="Picture 6" descr="Animated Smiley Face Gif">
            <a:extLst>
              <a:ext uri="{FF2B5EF4-FFF2-40B4-BE49-F238E27FC236}">
                <a16:creationId xmlns:a16="http://schemas.microsoft.com/office/drawing/2014/main" xmlns="" id="{EE19014A-B637-6CAF-7E23-F280E457F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10" y="5099089"/>
            <a:ext cx="1092004" cy="10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lapping sound">
            <a:hlinkClick r:id="" action="ppaction://media"/>
            <a:extLst>
              <a:ext uri="{FF2B5EF4-FFF2-40B4-BE49-F238E27FC236}">
                <a16:creationId xmlns:a16="http://schemas.microsoft.com/office/drawing/2014/main" xmlns="" id="{6C852D29-4BDB-758D-A8AF-14035CEC72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792" y="1927008"/>
            <a:ext cx="629180" cy="629180"/>
          </a:xfrm>
          <a:prstGeom prst="rect">
            <a:avLst/>
          </a:prstGeom>
        </p:spPr>
      </p:pic>
      <p:pic>
        <p:nvPicPr>
          <p:cNvPr id="37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E43C0362-C6E9-93A6-20E0-74939E167D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31" y="2853263"/>
            <a:ext cx="599643" cy="599643"/>
          </a:xfrm>
          <a:prstGeom prst="rect">
            <a:avLst/>
          </a:prstGeom>
        </p:spPr>
      </p:pic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75BC3B9F-6890-76B3-849C-BAA017EAA1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524" y="3976176"/>
            <a:ext cx="599644" cy="5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30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984" y="1967682"/>
            <a:ext cx="3105911" cy="30978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B9E1A4F-E181-F23E-A6F2-011F7B19F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7" b="89815" l="6562" r="94751">
                        <a14:foregroundMark x1="8661" y1="53704" x2="9186" y2="54321"/>
                        <a14:foregroundMark x1="8661" y1="61420" x2="13123" y2="72840"/>
                        <a14:foregroundMark x1="31496" y1="85185" x2="35958" y2="85802"/>
                        <a14:foregroundMark x1="92388" y1="58333" x2="92388" y2="58333"/>
                        <a14:foregroundMark x1="95013" y1="66667" x2="95013" y2="66667"/>
                        <a14:foregroundMark x1="93701" y1="58025" x2="93701" y2="61420"/>
                        <a14:foregroundMark x1="84777" y1="76852" x2="84777" y2="76852"/>
                        <a14:foregroundMark x1="66404" y1="85802" x2="66404" y2="85802"/>
                        <a14:foregroundMark x1="38583" y1="85802" x2="38583" y2="85802"/>
                        <a14:foregroundMark x1="6562" y1="62037" x2="6562" y2="62037"/>
                        <a14:foregroundMark x1="7874" y1="48765" x2="7874" y2="48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950" y="2254313"/>
            <a:ext cx="3157246" cy="26849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AE50CAD-FD31-5CE5-C154-EA53ECDE68E8}"/>
              </a:ext>
            </a:extLst>
          </p:cNvPr>
          <p:cNvSpPr/>
          <p:nvPr/>
        </p:nvSpPr>
        <p:spPr>
          <a:xfrm>
            <a:off x="3335188" y="-134408"/>
            <a:ext cx="552162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+mn-cs"/>
              </a:rPr>
              <a:t>“Slap the board”</a:t>
            </a:r>
          </a:p>
        </p:txBody>
      </p:sp>
      <p:pic>
        <p:nvPicPr>
          <p:cNvPr id="35" name="red pen">
            <a:hlinkClick r:id="" action="ppaction://media"/>
            <a:extLst>
              <a:ext uri="{FF2B5EF4-FFF2-40B4-BE49-F238E27FC236}">
                <a16:creationId xmlns:a16="http://schemas.microsoft.com/office/drawing/2014/main" xmlns="" id="{DF5ED002-3DEF-CB36-9DAE-4555D2AA9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7255" y="5654369"/>
            <a:ext cx="935568" cy="9355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FA0D29A-539A-FEF0-0E74-2141419AB3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59" t="3277" r="18426" b="10688"/>
          <a:stretch/>
        </p:blipFill>
        <p:spPr>
          <a:xfrm>
            <a:off x="1359405" y="2298613"/>
            <a:ext cx="2443523" cy="2420567"/>
          </a:xfrm>
          <a:prstGeom prst="rect">
            <a:avLst/>
          </a:prstGeom>
        </p:spPr>
      </p:pic>
      <p:pic>
        <p:nvPicPr>
          <p:cNvPr id="38" name="Picture 6" descr="Animated Smiley Face Gif">
            <a:extLst>
              <a:ext uri="{FF2B5EF4-FFF2-40B4-BE49-F238E27FC236}">
                <a16:creationId xmlns:a16="http://schemas.microsoft.com/office/drawing/2014/main" xmlns="" id="{4C7B20D9-7B75-6155-6F2A-5DAD1E99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2" y="4946598"/>
            <a:ext cx="1092004" cy="10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lapping sound">
            <a:hlinkClick r:id="" action="ppaction://media"/>
            <a:extLst>
              <a:ext uri="{FF2B5EF4-FFF2-40B4-BE49-F238E27FC236}">
                <a16:creationId xmlns:a16="http://schemas.microsoft.com/office/drawing/2014/main" xmlns="" id="{11E67C1D-1FFD-A0F8-CF43-AE4B794E39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478" y="3824818"/>
            <a:ext cx="629180" cy="629180"/>
          </a:xfrm>
          <a:prstGeom prst="rect">
            <a:avLst/>
          </a:prstGeom>
        </p:spPr>
      </p:pic>
      <p:pic>
        <p:nvPicPr>
          <p:cNvPr id="40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82764EFA-B869-9C98-8F10-7D4D486553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" y="3033182"/>
            <a:ext cx="599644" cy="599644"/>
          </a:xfrm>
          <a:prstGeom prst="rect">
            <a:avLst/>
          </a:prstGeom>
        </p:spPr>
      </p:pic>
      <p:pic>
        <p:nvPicPr>
          <p:cNvPr id="41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B8044BEC-A446-678C-3A4B-6B1795347F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566" y="2261756"/>
            <a:ext cx="599644" cy="5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770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1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335E0C6-6A79-72AA-827D-76859EB99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645" y="2267103"/>
            <a:ext cx="2712904" cy="27058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6EBA5A7-CE4E-3FC2-181E-92D033244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4075" y="2311747"/>
            <a:ext cx="2269220" cy="23237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0620398-2C94-A790-32C3-79F58F9A8570}"/>
              </a:ext>
            </a:extLst>
          </p:cNvPr>
          <p:cNvSpPr/>
          <p:nvPr/>
        </p:nvSpPr>
        <p:spPr>
          <a:xfrm>
            <a:off x="3335188" y="0"/>
            <a:ext cx="552162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 panose="020B0604020202020204"/>
                <a:ea typeface="+mn-ea"/>
                <a:cs typeface="+mn-cs"/>
              </a:rPr>
              <a:t>“Slap the board”</a:t>
            </a:r>
          </a:p>
        </p:txBody>
      </p:sp>
      <p:pic>
        <p:nvPicPr>
          <p:cNvPr id="34" name="the apple is yummy ">
            <a:hlinkClick r:id="" action="ppaction://media"/>
            <a:extLst>
              <a:ext uri="{FF2B5EF4-FFF2-40B4-BE49-F238E27FC236}">
                <a16:creationId xmlns:a16="http://schemas.microsoft.com/office/drawing/2014/main" xmlns="" id="{70CF9742-CD8A-6FA0-129D-30356D0A9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3333" y="5500692"/>
            <a:ext cx="764991" cy="7649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C485A92-BB33-30E3-20B3-75F0BDFFC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542" y="2083952"/>
            <a:ext cx="2846639" cy="3143163"/>
          </a:xfrm>
          <a:prstGeom prst="rect">
            <a:avLst/>
          </a:prstGeom>
        </p:spPr>
      </p:pic>
      <p:pic>
        <p:nvPicPr>
          <p:cNvPr id="36" name="Picture 6" descr="Animated Smiley Face Gif">
            <a:extLst>
              <a:ext uri="{FF2B5EF4-FFF2-40B4-BE49-F238E27FC236}">
                <a16:creationId xmlns:a16="http://schemas.microsoft.com/office/drawing/2014/main" xmlns="" id="{C93882C5-6D8C-C57D-1EB4-9755B776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1" y="4791184"/>
            <a:ext cx="1092004" cy="10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clapping sound">
            <a:hlinkClick r:id="" action="ppaction://media"/>
            <a:extLst>
              <a:ext uri="{FF2B5EF4-FFF2-40B4-BE49-F238E27FC236}">
                <a16:creationId xmlns:a16="http://schemas.microsoft.com/office/drawing/2014/main" xmlns="" id="{E53A0BC1-9363-AE8C-6690-0E6FF82740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0364" y="4383862"/>
            <a:ext cx="629180" cy="629180"/>
          </a:xfrm>
          <a:prstGeom prst="rect">
            <a:avLst/>
          </a:prstGeom>
        </p:spPr>
      </p:pic>
      <p:pic>
        <p:nvPicPr>
          <p:cNvPr id="38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B0783B3E-B4D9-9FD6-4239-4168B56A1F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2438" y="2568975"/>
            <a:ext cx="599644" cy="599644"/>
          </a:xfrm>
          <a:prstGeom prst="rect">
            <a:avLst/>
          </a:prstGeom>
        </p:spPr>
      </p:pic>
      <p:pic>
        <p:nvPicPr>
          <p:cNvPr id="39" name="oh-no-113125">
            <a:hlinkClick r:id="" action="ppaction://media"/>
            <a:extLst>
              <a:ext uri="{FF2B5EF4-FFF2-40B4-BE49-F238E27FC236}">
                <a16:creationId xmlns:a16="http://schemas.microsoft.com/office/drawing/2014/main" xmlns="" id="{9B07556A-E2B9-F039-321C-EF8D61F48A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415" y="3473644"/>
            <a:ext cx="599644" cy="59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85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1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hi tiết hơn 56 về hình nền bye mới nhất - cdgdbentre.edu.vn">
            <a:extLst>
              <a:ext uri="{FF2B5EF4-FFF2-40B4-BE49-F238E27FC236}">
                <a16:creationId xmlns:a16="http://schemas.microsoft.com/office/drawing/2014/main" xmlns="" id="{C55779FA-D862-0BA9-F9C5-C8B35D2F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809"/>
            <a:ext cx="1200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B4DCA-0F93-2327-AB7F-C4C4ED312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64" y="5201855"/>
            <a:ext cx="1298561" cy="14936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BF1EB03-8D87-A3E7-0CB5-469DE8F4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439" y="0"/>
            <a:ext cx="1298561" cy="14936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854BA8-EE16-481E-AEA9-3D60D875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596" y="5364351"/>
            <a:ext cx="1298561" cy="14936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AA8A7BE-7E0D-4FB2-D9C2-FFFBAEBD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86" y="-106809"/>
            <a:ext cx="1298561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83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9CED6B-8FB9-407C-B86A-5E2CF961081D}"/>
              </a:ext>
            </a:extLst>
          </p:cNvPr>
          <p:cNvGrpSpPr/>
          <p:nvPr/>
        </p:nvGrpSpPr>
        <p:grpSpPr>
          <a:xfrm>
            <a:off x="3200993" y="2478757"/>
            <a:ext cx="8699553" cy="1538313"/>
            <a:chOff x="-12332128" y="5947268"/>
            <a:chExt cx="22131864" cy="29790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BB65AB-4914-4746-AFD3-4CE9508C70CF}"/>
                </a:ext>
              </a:extLst>
            </p:cNvPr>
            <p:cNvSpPr txBox="1"/>
            <p:nvPr/>
          </p:nvSpPr>
          <p:spPr>
            <a:xfrm>
              <a:off x="-7787867" y="6222790"/>
              <a:ext cx="17587603" cy="1966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Aharoni" panose="02010803020104030203" pitchFamily="2" charset="-79"/>
                </a:rPr>
                <a:t>Warm-up and review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28" y="5947268"/>
              <a:ext cx="4366684" cy="29790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0A790E-9466-7177-0E1D-010CF1622975}"/>
              </a:ext>
            </a:extLst>
          </p:cNvPr>
          <p:cNvSpPr txBox="1"/>
          <p:nvPr/>
        </p:nvSpPr>
        <p:spPr>
          <a:xfrm>
            <a:off x="2796388" y="385571"/>
            <a:ext cx="6550812" cy="681229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“Guess the picture”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CC31E-D21D-CD98-7D55-85C13CE8C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71804" cy="1194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B93E7C-155E-4771-3722-C56F2510B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910" y="-134124"/>
            <a:ext cx="1335140" cy="146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10BB53-A230-ABCB-DD74-B6FFC6131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183" y="2754373"/>
            <a:ext cx="2483611" cy="2483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3D111C-C7AE-214A-A4E1-C1075381C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13517">
            <a:off x="-88450" y="5628640"/>
            <a:ext cx="1335140" cy="1463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EEF60C-6838-D1C0-39D9-157750B5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72108">
            <a:off x="11359858" y="5762763"/>
            <a:ext cx="871804" cy="1194920"/>
          </a:xfrm>
          <a:prstGeom prst="rect">
            <a:avLst/>
          </a:prstGeom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xmlns="" id="{DAEF2B6A-C202-FF30-9C35-C3790581DE2B}"/>
              </a:ext>
            </a:extLst>
          </p:cNvPr>
          <p:cNvSpPr txBox="1"/>
          <p:nvPr/>
        </p:nvSpPr>
        <p:spPr>
          <a:xfrm>
            <a:off x="-311495" y="2945270"/>
            <a:ext cx="3182801" cy="101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3716" marR="0" lvl="1" indent="0" algn="ctr" defTabSz="914400" rtl="0" eaLnBrk="1" fontAlgn="auto" latinLnBrk="0" hangingPunct="1">
              <a:lnSpc>
                <a:spcPts val="76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p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izza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21" name="Google Shape;1176;p30">
            <a:extLst>
              <a:ext uri="{FF2B5EF4-FFF2-40B4-BE49-F238E27FC236}">
                <a16:creationId xmlns:a16="http://schemas.microsoft.com/office/drawing/2014/main" xmlns="" id="{E051C948-8D8D-4A5D-06FB-96EFC83AA2A4}"/>
              </a:ext>
            </a:extLst>
          </p:cNvPr>
          <p:cNvSpPr/>
          <p:nvPr/>
        </p:nvSpPr>
        <p:spPr>
          <a:xfrm rot="6341271">
            <a:off x="3780056" y="2899021"/>
            <a:ext cx="111073" cy="92499"/>
          </a:xfrm>
          <a:custGeom>
            <a:avLst/>
            <a:gdLst/>
            <a:ahLst/>
            <a:cxnLst/>
            <a:rect l="l" t="t" r="r" b="b"/>
            <a:pathLst>
              <a:path w="3182" h="2453" extrusionOk="0">
                <a:moveTo>
                  <a:pt x="1577" y="1"/>
                </a:moveTo>
                <a:cubicBezTo>
                  <a:pt x="1" y="1"/>
                  <a:pt x="1" y="2452"/>
                  <a:pt x="1577" y="2452"/>
                </a:cubicBezTo>
                <a:cubicBezTo>
                  <a:pt x="3182" y="2452"/>
                  <a:pt x="3182" y="1"/>
                  <a:pt x="15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64B51B5-BE27-ECA8-1E79-70A8920719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602" b="49527"/>
          <a:stretch/>
        </p:blipFill>
        <p:spPr>
          <a:xfrm>
            <a:off x="3259155" y="1582237"/>
            <a:ext cx="2812639" cy="19839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2666D5A-9618-4669-B035-D79706F519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474" r="455" b="49971"/>
          <a:stretch/>
        </p:blipFill>
        <p:spPr>
          <a:xfrm>
            <a:off x="5939714" y="1589536"/>
            <a:ext cx="3124756" cy="196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F1E9F65-C604-F2E0-7F58-B939B326E4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379" r="52021"/>
          <a:stretch/>
        </p:blipFill>
        <p:spPr>
          <a:xfrm>
            <a:off x="3273345" y="3560946"/>
            <a:ext cx="2788290" cy="19897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1E27DDE-F58F-EF19-59FD-542739C4B3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98" t="49379"/>
          <a:stretch/>
        </p:blipFill>
        <p:spPr>
          <a:xfrm>
            <a:off x="6065664" y="3555149"/>
            <a:ext cx="2998806" cy="1989720"/>
          </a:xfrm>
          <a:prstGeom prst="rect">
            <a:avLst/>
          </a:prstGeom>
        </p:spPr>
      </p:pic>
      <p:pic>
        <p:nvPicPr>
          <p:cNvPr id="6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16F1AFA0-C4C0-B3CF-E222-09CFC1224F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1678" y="5319185"/>
            <a:ext cx="1174710" cy="11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0A790E-9466-7177-0E1D-010CF1622975}"/>
              </a:ext>
            </a:extLst>
          </p:cNvPr>
          <p:cNvSpPr txBox="1"/>
          <p:nvPr/>
        </p:nvSpPr>
        <p:spPr>
          <a:xfrm>
            <a:off x="2820594" y="397272"/>
            <a:ext cx="6550812" cy="681229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“Guess the picture”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ticulate Extrabold" panose="02000503050000020004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CC31E-D21D-CD98-7D55-85C13CE8C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222625" cy="1675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B93E7C-155E-4771-3722-C56F2510B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228" y="-134124"/>
            <a:ext cx="1547822" cy="1696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C19088-61CE-F006-E289-A928F0CB7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778" y="1695580"/>
            <a:ext cx="2557857" cy="2367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E50FEC-D460-08F4-0C04-6D43B03E9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13517">
            <a:off x="-107151" y="5437961"/>
            <a:ext cx="1496380" cy="1639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AB2191-43CB-AA9F-11DD-6ADC86FCF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38705" y="5261440"/>
            <a:ext cx="1237565" cy="1696243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xmlns="" id="{D04505BF-5349-5993-BD57-622611F173B2}"/>
              </a:ext>
            </a:extLst>
          </p:cNvPr>
          <p:cNvSpPr txBox="1"/>
          <p:nvPr/>
        </p:nvSpPr>
        <p:spPr>
          <a:xfrm>
            <a:off x="-608999" y="2870265"/>
            <a:ext cx="4505968" cy="101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3716" marR="0" lvl="1" indent="0" algn="ctr" defTabSz="914400" rtl="0" eaLnBrk="1" fontAlgn="auto" latinLnBrk="0" hangingPunct="1">
              <a:lnSpc>
                <a:spcPts val="76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opcorn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0437BD-1102-D582-015B-EAF640888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602" b="49527"/>
          <a:stretch/>
        </p:blipFill>
        <p:spPr>
          <a:xfrm>
            <a:off x="3834508" y="1544660"/>
            <a:ext cx="2812639" cy="1983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361592-177D-D40E-689B-3D1BECF84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474" r="455" b="49971"/>
          <a:stretch/>
        </p:blipFill>
        <p:spPr>
          <a:xfrm>
            <a:off x="6636987" y="1562119"/>
            <a:ext cx="3012995" cy="1966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1A7231-B41A-440C-A767-53E64E227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379" r="52021"/>
          <a:stretch/>
        </p:blipFill>
        <p:spPr>
          <a:xfrm>
            <a:off x="3848697" y="3523369"/>
            <a:ext cx="2812495" cy="1989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961C6A-53B2-83A7-3BE9-C9D38A15AF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98" t="49379"/>
          <a:stretch/>
        </p:blipFill>
        <p:spPr>
          <a:xfrm>
            <a:off x="6661193" y="3517572"/>
            <a:ext cx="2978630" cy="1989720"/>
          </a:xfrm>
          <a:prstGeom prst="rect">
            <a:avLst/>
          </a:prstGeom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B847B4D2-E6F6-0284-4705-34D673CE29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5499" y="4439919"/>
            <a:ext cx="1339579" cy="1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0A790E-9466-7177-0E1D-010CF1622975}"/>
              </a:ext>
            </a:extLst>
          </p:cNvPr>
          <p:cNvSpPr txBox="1"/>
          <p:nvPr/>
        </p:nvSpPr>
        <p:spPr>
          <a:xfrm>
            <a:off x="2796388" y="385571"/>
            <a:ext cx="6550812" cy="681229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“Guess the picture”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Bold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CC31E-D21D-CD98-7D55-85C13CE8C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167125" cy="1599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B93E7C-155E-4771-3722-C56F2510B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5870" y="-134124"/>
            <a:ext cx="1566180" cy="1716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E530C6-732A-02D6-A73C-0706102C4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04" y="2052320"/>
            <a:ext cx="2776569" cy="32234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559010-20FB-E06A-D9FA-769EB685F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5424756"/>
            <a:ext cx="1510049" cy="1654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3981BD-2646-122A-1BA9-B24DA31D9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29240" y="5141639"/>
            <a:ext cx="1252243" cy="1716361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xmlns="" id="{4E65CC51-185F-869D-45FE-FE7B2A7066D3}"/>
              </a:ext>
            </a:extLst>
          </p:cNvPr>
          <p:cNvSpPr txBox="1"/>
          <p:nvPr/>
        </p:nvSpPr>
        <p:spPr>
          <a:xfrm>
            <a:off x="-202972" y="3158325"/>
            <a:ext cx="3270885" cy="101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3716" marR="0" lvl="1" indent="0" algn="ctr" defTabSz="914400" rtl="0" eaLnBrk="1" fontAlgn="auto" latinLnBrk="0" hangingPunct="1">
              <a:lnSpc>
                <a:spcPts val="76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p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asta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BC1D53-C2F2-CD3F-7A30-BBBF5F5784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602" b="49527"/>
          <a:stretch/>
        </p:blipFill>
        <p:spPr>
          <a:xfrm>
            <a:off x="3259155" y="1582237"/>
            <a:ext cx="2812639" cy="1983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EC9F6D-4A01-0B25-BD29-8A18F13701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474" r="455" b="49971"/>
          <a:stretch/>
        </p:blipFill>
        <p:spPr>
          <a:xfrm>
            <a:off x="6061634" y="1599696"/>
            <a:ext cx="3012995" cy="1966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7F313A-5713-7D73-2A9B-68F0930B2B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379" r="52021"/>
          <a:stretch/>
        </p:blipFill>
        <p:spPr>
          <a:xfrm>
            <a:off x="3273345" y="3560946"/>
            <a:ext cx="2788290" cy="1989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93C61E-F91A-C101-F85E-DC03618F6E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98" t="49379"/>
          <a:stretch/>
        </p:blipFill>
        <p:spPr>
          <a:xfrm>
            <a:off x="6065664" y="3555149"/>
            <a:ext cx="2998806" cy="1989720"/>
          </a:xfrm>
          <a:prstGeom prst="rect">
            <a:avLst/>
          </a:prstGeom>
        </p:spPr>
      </p:pic>
      <p:pic>
        <p:nvPicPr>
          <p:cNvPr id="1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xmlns="" id="{9C3C9E3C-9B10-9627-D01F-8B71D57452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8462" y="4719189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b="15390"/>
          <a:stretch/>
        </p:blipFill>
        <p:spPr>
          <a:xfrm>
            <a:off x="3741275" y="2073090"/>
            <a:ext cx="2128323" cy="18332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CBE648C-37A6-441A-94D6-903BC126D930}"/>
              </a:ext>
            </a:extLst>
          </p:cNvPr>
          <p:cNvGrpSpPr/>
          <p:nvPr/>
        </p:nvGrpSpPr>
        <p:grpSpPr>
          <a:xfrm>
            <a:off x="5617945" y="2434467"/>
            <a:ext cx="6574055" cy="1219626"/>
            <a:chOff x="-59365" y="323274"/>
            <a:chExt cx="5381975" cy="12196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1847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FBD3DA6-6A02-46A7-AC80-DE38CFB19273}"/>
                </a:ext>
              </a:extLst>
            </p:cNvPr>
            <p:cNvSpPr txBox="1"/>
            <p:nvPr/>
          </p:nvSpPr>
          <p:spPr>
            <a:xfrm>
              <a:off x="-59365" y="434904"/>
              <a:ext cx="53819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Listen and chant.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41AC46-E8A6-C73A-5B63-783D06A0F1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9" b="88056" l="38698" r="83594">
                        <a14:foregroundMark x1="50104" y1="85648" x2="50104" y2="85648"/>
                        <a14:foregroundMark x1="46563" y1="85370" x2="46563" y2="85370"/>
                        <a14:foregroundMark x1="47396" y1="83333" x2="48125" y2="83333"/>
                        <a14:foregroundMark x1="55208" y1="88056" x2="55208" y2="88056"/>
                        <a14:foregroundMark x1="49896" y1="87778" x2="49896" y2="87778"/>
                        <a14:foregroundMark x1="56563" y1="75463" x2="56563" y2="75463"/>
                        <a14:foregroundMark x1="68438" y1="64537" x2="68438" y2="64537"/>
                        <a14:foregroundMark x1="78438" y1="50000" x2="78438" y2="50000"/>
                        <a14:foregroundMark x1="80469" y1="37963" x2="80469" y2="37963"/>
                        <a14:foregroundMark x1="75885" y1="53241" x2="75885" y2="53241"/>
                        <a14:foregroundMark x1="79688" y1="52963" x2="79688" y2="52963"/>
                        <a14:foregroundMark x1="80990" y1="57315" x2="80990" y2="57315"/>
                        <a14:foregroundMark x1="80990" y1="41019" x2="80990" y2="41019"/>
                        <a14:foregroundMark x1="74844" y1="38981" x2="74844" y2="38981"/>
                        <a14:foregroundMark x1="72500" y1="39259" x2="72500" y2="39259"/>
                        <a14:foregroundMark x1="75000" y1="34352" x2="75000" y2="34352"/>
                        <a14:foregroundMark x1="76146" y1="35648" x2="76146" y2="35648"/>
                        <a14:foregroundMark x1="75833" y1="39537" x2="75833" y2="39537"/>
                        <a14:foregroundMark x1="41354" y1="23704" x2="41354" y2="23704"/>
                        <a14:foregroundMark x1="49375" y1="26019" x2="49375" y2="26019"/>
                        <a14:foregroundMark x1="46354" y1="26389" x2="46354" y2="26389"/>
                        <a14:foregroundMark x1="45000" y1="25463" x2="45000" y2="25463"/>
                        <a14:foregroundMark x1="51042" y1="26667" x2="51042" y2="26667"/>
                        <a14:foregroundMark x1="48594" y1="25556" x2="48594" y2="25556"/>
                        <a14:foregroundMark x1="54531" y1="25463" x2="54531" y2="25463"/>
                        <a14:foregroundMark x1="56198" y1="26481" x2="56198" y2="26481"/>
                        <a14:foregroundMark x1="57500" y1="26019" x2="57500" y2="26019"/>
                        <a14:foregroundMark x1="58854" y1="25463" x2="58854" y2="25463"/>
                        <a14:foregroundMark x1="60104" y1="26019" x2="60104" y2="26019"/>
                        <a14:foregroundMark x1="62187" y1="25185" x2="62187" y2="25185"/>
                        <a14:foregroundMark x1="64167" y1="24537" x2="64167" y2="24537"/>
                        <a14:foregroundMark x1="65990" y1="23704" x2="65990" y2="23704"/>
                        <a14:foregroundMark x1="69427" y1="22222" x2="69427" y2="22222"/>
                        <a14:foregroundMark x1="68906" y1="62130" x2="68906" y2="62130"/>
                        <a14:foregroundMark x1="54375" y1="45185" x2="54375" y2="45185"/>
                        <a14:foregroundMark x1="67292" y1="64537" x2="67292" y2="64537"/>
                        <a14:foregroundMark x1="70573" y1="61481" x2="70573" y2="61481"/>
                        <a14:foregroundMark x1="70677" y1="64537" x2="70677" y2="64537"/>
                        <a14:foregroundMark x1="68542" y1="64815" x2="68542" y2="64815"/>
                        <a14:foregroundMark x1="79531" y1="72778" x2="79531" y2="72778"/>
                        <a14:foregroundMark x1="69531" y1="88056" x2="69531" y2="88056"/>
                        <a14:foregroundMark x1="66771" y1="88148" x2="66771" y2="88148"/>
                        <a14:foregroundMark x1="62552" y1="40741" x2="62552" y2="40741"/>
                        <a14:foregroundMark x1="59062" y1="44352" x2="59062" y2="44352"/>
                        <a14:foregroundMark x1="60625" y1="38241" x2="60885" y2="38889"/>
                        <a14:foregroundMark x1="73281" y1="39444" x2="74427" y2="39444"/>
                        <a14:foregroundMark x1="80208" y1="39167" x2="80469" y2="39259"/>
                        <a14:foregroundMark x1="80521" y1="39722" x2="80521" y2="39722"/>
                        <a14:foregroundMark x1="80521" y1="43611" x2="80521" y2="43611"/>
                        <a14:foregroundMark x1="74427" y1="45741" x2="74427" y2="45741"/>
                        <a14:foregroundMark x1="65000" y1="52593" x2="65000" y2="52593"/>
                        <a14:foregroundMark x1="63906" y1="37222" x2="63906" y2="37222"/>
                        <a14:foregroundMark x1="67448" y1="37500" x2="67448" y2="37500"/>
                        <a14:foregroundMark x1="59062" y1="41204" x2="59062" y2="41204"/>
                        <a14:foregroundMark x1="58177" y1="45741" x2="59583" y2="46759"/>
                        <a14:foregroundMark x1="61510" y1="47222" x2="62396" y2="47500"/>
                        <a14:foregroundMark x1="64219" y1="46944" x2="65104" y2="45833"/>
                        <a14:foregroundMark x1="65573" y1="44537" x2="65573" y2="44537"/>
                        <a14:foregroundMark x1="80729" y1="38611" x2="80729" y2="38611"/>
                        <a14:foregroundMark x1="80781" y1="43148" x2="80781" y2="43148"/>
                        <a14:foregroundMark x1="78073" y1="39907" x2="78073" y2="39907"/>
                        <a14:foregroundMark x1="78854" y1="39167" x2="79271" y2="38981"/>
                        <a14:foregroundMark x1="80104" y1="40741" x2="80104" y2="40741"/>
                        <a14:foregroundMark x1="80208" y1="41296" x2="80208" y2="41296"/>
                        <a14:foregroundMark x1="75313" y1="38241" x2="75313" y2="38241"/>
                        <a14:foregroundMark x1="74792" y1="34815" x2="74792" y2="34815"/>
                        <a14:foregroundMark x1="74271" y1="33333" x2="75052" y2="34815"/>
                        <a14:foregroundMark x1="75365" y1="38056" x2="75573" y2="38981"/>
                        <a14:foregroundMark x1="74688" y1="39167" x2="74688" y2="39167"/>
                        <a14:foregroundMark x1="76146" y1="39815" x2="76146" y2="39815"/>
                        <a14:foregroundMark x1="81563" y1="38241" x2="81563" y2="38241"/>
                        <a14:foregroundMark x1="61094" y1="70185" x2="61094" y2="70185"/>
                        <a14:foregroundMark x1="83594" y1="22593" x2="83594" y2="22593"/>
                        <a14:foregroundMark x1="77344" y1="23333" x2="77344" y2="23333"/>
                        <a14:foregroundMark x1="75677" y1="21019" x2="75677" y2="21019"/>
                        <a14:foregroundMark x1="38698" y1="21944" x2="38698" y2="21944"/>
                        <a14:foregroundMark x1="40521" y1="31852" x2="40521" y2="31852"/>
                        <a14:foregroundMark x1="75417" y1="39167" x2="75417" y2="39167"/>
                        <a14:foregroundMark x1="68698" y1="64815" x2="68698" y2="64815"/>
                        <a14:foregroundMark x1="65208" y1="62222" x2="65208" y2="62222"/>
                        <a14:foregroundMark x1="67500" y1="63426" x2="67500" y2="63426"/>
                        <a14:foregroundMark x1="63542" y1="63426" x2="63542" y2="63426"/>
                        <a14:foregroundMark x1="68542" y1="60093" x2="68542" y2="60093"/>
                        <a14:foregroundMark x1="45104" y1="57593" x2="45104" y2="57593"/>
                        <a14:foregroundMark x1="56250" y1="75278" x2="56250" y2="75833"/>
                      </a14:backgroundRemoval>
                    </a14:imgEffect>
                  </a14:imgLayer>
                </a14:imgProps>
              </a:ext>
            </a:extLst>
          </a:blip>
          <a:srcRect l="37814" t="20444" r="14962" b="11111"/>
          <a:stretch/>
        </p:blipFill>
        <p:spPr>
          <a:xfrm>
            <a:off x="2430878" y="953087"/>
            <a:ext cx="7330245" cy="5175816"/>
          </a:xfrm>
          <a:prstGeom prst="rect">
            <a:avLst/>
          </a:prstGeom>
        </p:spPr>
      </p:pic>
      <p:pic>
        <p:nvPicPr>
          <p:cNvPr id="7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AB1B2184-F90B-E4A0-4580-026778DB8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2639" y="5227319"/>
            <a:ext cx="702091" cy="702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42E754-81EF-CDF0-6ADD-EE5C63D64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57" b="9596"/>
          <a:stretch/>
        </p:blipFill>
        <p:spPr>
          <a:xfrm>
            <a:off x="10160" y="832961"/>
            <a:ext cx="2515838" cy="7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88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C3A4E1E8-455B-A8AF-6F08-AD5C38C1DD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0" end="29640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65008" y="3513922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9B1CAE-C810-1260-8304-EB066FF5138B}"/>
              </a:ext>
            </a:extLst>
          </p:cNvPr>
          <p:cNvSpPr txBox="1"/>
          <p:nvPr/>
        </p:nvSpPr>
        <p:spPr>
          <a:xfrm>
            <a:off x="73274" y="1882291"/>
            <a:ext cx="4122778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asta.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B8FF1A-8475-33A3-88A7-9FD04BC69E68}"/>
              </a:ext>
            </a:extLst>
          </p:cNvPr>
          <p:cNvSpPr txBox="1"/>
          <p:nvPr/>
        </p:nvSpPr>
        <p:spPr>
          <a:xfrm>
            <a:off x="-15616" y="2512921"/>
            <a:ext cx="4122778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izza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687E0E-4FF9-E7F6-54D6-07EE027707FC}"/>
              </a:ext>
            </a:extLst>
          </p:cNvPr>
          <p:cNvSpPr txBox="1"/>
          <p:nvPr/>
        </p:nvSpPr>
        <p:spPr>
          <a:xfrm>
            <a:off x="377071" y="3106670"/>
            <a:ext cx="4122778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opcorn.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30A63A-B37D-25AF-F673-D8F3B53048D0}"/>
              </a:ext>
            </a:extLst>
          </p:cNvPr>
          <p:cNvSpPr txBox="1"/>
          <p:nvPr/>
        </p:nvSpPr>
        <p:spPr>
          <a:xfrm>
            <a:off x="-826" y="3948270"/>
            <a:ext cx="4122778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I like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asta.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4502BE-1726-C7DC-C694-CBDC368CF010}"/>
              </a:ext>
            </a:extLst>
          </p:cNvPr>
          <p:cNvSpPr txBox="1"/>
          <p:nvPr/>
        </p:nvSpPr>
        <p:spPr>
          <a:xfrm>
            <a:off x="-73883" y="4552652"/>
            <a:ext cx="4122778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I like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izza.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EE1783-A27D-329B-71BF-6D8B1EE0DB0E}"/>
              </a:ext>
            </a:extLst>
          </p:cNvPr>
          <p:cNvSpPr txBox="1"/>
          <p:nvPr/>
        </p:nvSpPr>
        <p:spPr>
          <a:xfrm>
            <a:off x="-182804" y="5143230"/>
            <a:ext cx="5131524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I like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opcorn.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43ED21-8146-2A40-4512-70DC1BB4A6F9}"/>
              </a:ext>
            </a:extLst>
          </p:cNvPr>
          <p:cNvSpPr txBox="1"/>
          <p:nvPr/>
        </p:nvSpPr>
        <p:spPr>
          <a:xfrm>
            <a:off x="-291254" y="5700181"/>
            <a:ext cx="7760955" cy="52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Times New Roman" panose="02020603050405020304" pitchFamily="18" charset="0"/>
              </a:rPr>
              <a:t>Yummy, yummy, yummy.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</a:endParaRPr>
          </a:p>
        </p:txBody>
      </p:sp>
      <p:pic>
        <p:nvPicPr>
          <p:cNvPr id="12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3C09EC33-B29D-C4D8-D84C-D363E129B5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8" end="24890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7423" y="6113035"/>
            <a:ext cx="406400" cy="406400"/>
          </a:xfrm>
          <a:prstGeom prst="rect">
            <a:avLst/>
          </a:prstGeom>
        </p:spPr>
      </p:pic>
      <p:pic>
        <p:nvPicPr>
          <p:cNvPr id="13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D7B1EFE8-8119-D67B-4D42-DF0A7AAC5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8" end="2048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9204" y="5667348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AFE490-2FA5-DB67-DE2C-F0EE480FF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94" y="746949"/>
            <a:ext cx="3773832" cy="8216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655FE5E-A249-511F-245F-9CA9C5EEDE14}"/>
              </a:ext>
            </a:extLst>
          </p:cNvPr>
          <p:cNvGrpSpPr/>
          <p:nvPr/>
        </p:nvGrpSpPr>
        <p:grpSpPr>
          <a:xfrm>
            <a:off x="1982912" y="-1815"/>
            <a:ext cx="8969339" cy="1152782"/>
            <a:chOff x="2221305" y="-1815"/>
            <a:chExt cx="6554834" cy="8810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F050679-02A5-20CF-7451-799EAFD29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305" y="-1815"/>
              <a:ext cx="6554834" cy="4005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164E34E-63CA-24A0-2294-F4AD079E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5481" y="418656"/>
              <a:ext cx="1961814" cy="460600"/>
            </a:xfrm>
            <a:prstGeom prst="rect">
              <a:avLst/>
            </a:prstGeom>
          </p:spPr>
        </p:pic>
      </p:grpSp>
      <p:pic>
        <p:nvPicPr>
          <p:cNvPr id="17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4D14D9E5-66C0-E5BE-6199-DDA05BD317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7" end="1674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4454" y="4906403"/>
            <a:ext cx="406400" cy="406400"/>
          </a:xfrm>
          <a:prstGeom prst="rect">
            <a:avLst/>
          </a:prstGeom>
        </p:spPr>
      </p:pic>
      <p:pic>
        <p:nvPicPr>
          <p:cNvPr id="18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0BD4BF62-EFBB-766C-7875-72F73D457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84" end="12123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2645" y="4193059"/>
            <a:ext cx="406400" cy="406400"/>
          </a:xfrm>
          <a:prstGeom prst="rect">
            <a:avLst/>
          </a:prstGeom>
        </p:spPr>
      </p:pic>
      <p:pic>
        <p:nvPicPr>
          <p:cNvPr id="19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F2616F10-4F6B-45F0-927F-EDD7A5289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46" end="7747.57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7133" y="6388939"/>
            <a:ext cx="406400" cy="406400"/>
          </a:xfrm>
          <a:prstGeom prst="rect">
            <a:avLst/>
          </a:prstGeom>
        </p:spPr>
      </p:pic>
      <p:pic>
        <p:nvPicPr>
          <p:cNvPr id="20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2BA246C4-682A-3899-42E8-79CCE03190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5870" y="600557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595D68-6FC2-D251-73C9-C71A62FFBD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05" b="184"/>
          <a:stretch/>
        </p:blipFill>
        <p:spPr>
          <a:xfrm>
            <a:off x="6096000" y="1184294"/>
            <a:ext cx="6521228" cy="5801298"/>
          </a:xfrm>
          <a:prstGeom prst="rect">
            <a:avLst/>
          </a:prstGeom>
        </p:spPr>
      </p:pic>
      <p:pic>
        <p:nvPicPr>
          <p:cNvPr id="22" name="unit 1 let chant">
            <a:hlinkClick r:id="" action="ppaction://media"/>
            <a:extLst>
              <a:ext uri="{FF2B5EF4-FFF2-40B4-BE49-F238E27FC236}">
                <a16:creationId xmlns:a16="http://schemas.microsoft.com/office/drawing/2014/main" xmlns="" id="{DE10F3FD-EB51-9A25-239A-E64688564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>
          <a:xfrm>
            <a:off x="4686134" y="2796385"/>
            <a:ext cx="1409866" cy="18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4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4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8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0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5" presetClass="emph" presetSubtype="0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311</Words>
  <Application>Microsoft Office PowerPoint</Application>
  <PresentationFormat>Custom</PresentationFormat>
  <Paragraphs>76</Paragraphs>
  <Slides>28</Slides>
  <Notes>7</Notes>
  <HiddenSlides>0</HiddenSlides>
  <MMClips>40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19</cp:revision>
  <dcterms:created xsi:type="dcterms:W3CDTF">2023-12-07T08:04:01Z</dcterms:created>
  <dcterms:modified xsi:type="dcterms:W3CDTF">2024-09-06T14:11:32Z</dcterms:modified>
</cp:coreProperties>
</file>