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812990"/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3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-65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5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8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5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1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0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194" y="5715"/>
            <a:ext cx="11037194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66886" y="487356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3574511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3531587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" y="315906"/>
            <a:ext cx="3659777" cy="3421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0"/>
          <a:stretch/>
        </p:blipFill>
        <p:spPr>
          <a:xfrm>
            <a:off x="5091515" y="605861"/>
            <a:ext cx="3386659" cy="2841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A1060E-FC1B-4836-B135-EECD7E1B052A}"/>
              </a:ext>
            </a:extLst>
          </p:cNvPr>
          <p:cNvSpPr txBox="1"/>
          <p:nvPr/>
        </p:nvSpPr>
        <p:spPr>
          <a:xfrm>
            <a:off x="2567647" y="351603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023">
            <a:hlinkClick r:id="" action="ppaction://media"/>
            <a:extLst>
              <a:ext uri="{FF2B5EF4-FFF2-40B4-BE49-F238E27FC236}">
                <a16:creationId xmlns:a16="http://schemas.microsoft.com/office/drawing/2014/main" xmlns="" id="{3B3A766B-3C8C-4454-A2B7-50E8E31683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2" end="12155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690" y="1"/>
            <a:ext cx="487363" cy="36552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1966AE3-1247-49AF-A212-8CBE4EF7F0B0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8BEB6F3C-AF6C-476F-B5DB-07A1611B3A1A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A6F0549-D78D-4BEE-8545-22ED705F82C8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xmlns="" id="{DAE88992-03D8-449B-9D18-3740CD760B0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xmlns="" id="{019F19D6-C65F-4BD6-A50D-73C700649DD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97449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78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repeatCount="2000" accel="25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00018 -0.07199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57" y="721980"/>
            <a:ext cx="4275029" cy="259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6886" y="487356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3574511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3531587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7" y="487357"/>
            <a:ext cx="3868725" cy="2855849"/>
          </a:xfrm>
          <a:prstGeom prst="rect">
            <a:avLst/>
          </a:prstGeom>
        </p:spPr>
      </p:pic>
      <p:pic>
        <p:nvPicPr>
          <p:cNvPr id="9" name="Track 023">
            <a:hlinkClick r:id="" action="ppaction://media"/>
            <a:extLst>
              <a:ext uri="{FF2B5EF4-FFF2-40B4-BE49-F238E27FC236}">
                <a16:creationId xmlns:a16="http://schemas.microsoft.com/office/drawing/2014/main" xmlns="" id="{61F4FFC6-FC99-4126-903C-25163940CF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0" end="7832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690" y="1"/>
            <a:ext cx="487363" cy="3655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455453-C4CA-44ED-BCDE-68A19F4C32A0}"/>
              </a:ext>
            </a:extLst>
          </p:cNvPr>
          <p:cNvSpPr txBox="1"/>
          <p:nvPr/>
        </p:nvSpPr>
        <p:spPr>
          <a:xfrm>
            <a:off x="6811391" y="353158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8F27B16-F6F9-4867-AE49-0E417DF4F783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9CDF373F-1FC8-4E96-A592-6B0F950D6739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A6AD2C0-08B9-47DA-8662-F39FD31EEE0B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xmlns="" id="{94A5EAF4-6408-43DF-8CA1-8AC5C07240A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xmlns="" id="{511E2DF2-F4A5-4D95-B07C-B50B99E7CE0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0893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23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repeatCount="2000" accel="4000" decel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399 -0.11227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" y="1224643"/>
            <a:ext cx="4738816" cy="2089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6886" y="487356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3574511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3531587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3549108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16000"/>
          <a:stretch/>
        </p:blipFill>
        <p:spPr>
          <a:xfrm rot="795747">
            <a:off x="5076433" y="895622"/>
            <a:ext cx="3774001" cy="2498138"/>
          </a:xfrm>
          <a:prstGeom prst="rect">
            <a:avLst/>
          </a:prstGeom>
        </p:spPr>
      </p:pic>
      <p:pic>
        <p:nvPicPr>
          <p:cNvPr id="9" name="Track 023">
            <a:hlinkClick r:id="" action="ppaction://media"/>
            <a:extLst>
              <a:ext uri="{FF2B5EF4-FFF2-40B4-BE49-F238E27FC236}">
                <a16:creationId xmlns:a16="http://schemas.microsoft.com/office/drawing/2014/main" xmlns="" id="{60D5B20F-CC90-40C0-9EBB-04411C9A92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6" end="3355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690" y="1"/>
            <a:ext cx="487363" cy="365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93B9AC-70E9-40C4-BB02-6FDD4A7D0074}"/>
              </a:ext>
            </a:extLst>
          </p:cNvPr>
          <p:cNvSpPr txBox="1"/>
          <p:nvPr/>
        </p:nvSpPr>
        <p:spPr>
          <a:xfrm>
            <a:off x="2567647" y="351603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163C61B-C55B-4823-A084-EDADBBAF4B2E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5CB80DC7-ACDD-474C-8213-6D5305B0D6B9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9389985-61AA-4FF0-BC14-EC90797A5FD5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xmlns="" id="{9F9F86DF-5AFD-45BA-8FA6-4F043D0EBAA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xmlns="" id="{15CA52BE-22D7-4180-BF6A-4CC4F5EBF07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61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84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repeatCount="2000" accel="2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0156 -0.10995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4. Listen 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and circle.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68" y="568593"/>
            <a:ext cx="410141" cy="3098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2" y="565289"/>
            <a:ext cx="418889" cy="3164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3158" y="1159329"/>
            <a:ext cx="8697685" cy="2824843"/>
          </a:xfrm>
          <a:prstGeom prst="roundRect">
            <a:avLst/>
          </a:prstGeom>
          <a:noFill/>
          <a:ln w="28575">
            <a:solidFill>
              <a:srgbClr val="8129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11215" y="15968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4464" y="15968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2012" y="15968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1215" y="29684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24464" y="29684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2012" y="29684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55956" y="15968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06156" y="15968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46830" y="15968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55956" y="2996206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06156" y="29684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46830" y="29684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6" name="Track 024">
            <a:hlinkClick r:id="" action="ppaction://media"/>
            <a:extLst>
              <a:ext uri="{FF2B5EF4-FFF2-40B4-BE49-F238E27FC236}">
                <a16:creationId xmlns:a16="http://schemas.microsoft.com/office/drawing/2014/main" xmlns="" id="{9C4E57C2-2561-483B-B850-D65E5D0446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38" end="28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073" y="46867"/>
            <a:ext cx="487363" cy="3655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75725F3-0D0A-40BA-8F52-AE6AD3C7EAA5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7EFCDCFA-C4CB-49A0-8901-9BF76303FC69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938FD6D-A89C-4F14-A273-4A0FB2CDE868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xmlns="" id="{1E10F143-13A7-4CF4-BF1E-801B55F7C81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xmlns="" id="{BA5F6492-BEB8-4A6D-A8A0-27D25F0DDBB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Track 024">
            <a:hlinkClick r:id="" action="ppaction://media"/>
            <a:extLst>
              <a:ext uri="{FF2B5EF4-FFF2-40B4-BE49-F238E27FC236}">
                <a16:creationId xmlns:a16="http://schemas.microsoft.com/office/drawing/2014/main" xmlns="" id="{0C08DD55-8F93-4200-BA9A-C22EE2289A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38" end="151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072" y="488151"/>
            <a:ext cx="487363" cy="365522"/>
          </a:xfrm>
          <a:prstGeom prst="rect">
            <a:avLst/>
          </a:prstGeom>
        </p:spPr>
      </p:pic>
      <p:pic>
        <p:nvPicPr>
          <p:cNvPr id="28" name="Track 024">
            <a:hlinkClick r:id="" action="ppaction://media"/>
            <a:extLst>
              <a:ext uri="{FF2B5EF4-FFF2-40B4-BE49-F238E27FC236}">
                <a16:creationId xmlns:a16="http://schemas.microsoft.com/office/drawing/2014/main" xmlns="" id="{BCA5DADB-B902-4443-82DD-6D35D1539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74" end="107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072" y="929434"/>
            <a:ext cx="487363" cy="365522"/>
          </a:xfrm>
          <a:prstGeom prst="rect">
            <a:avLst/>
          </a:prstGeom>
        </p:spPr>
      </p:pic>
      <p:pic>
        <p:nvPicPr>
          <p:cNvPr id="29" name="Track 024">
            <a:hlinkClick r:id="" action="ppaction://media"/>
            <a:extLst>
              <a:ext uri="{FF2B5EF4-FFF2-40B4-BE49-F238E27FC236}">
                <a16:creationId xmlns:a16="http://schemas.microsoft.com/office/drawing/2014/main" xmlns="" id="{D3C52579-D019-426A-B13A-8507B5A80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68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072" y="1370718"/>
            <a:ext cx="487363" cy="365522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B0362F0-0780-4E52-8990-F93E79D7334B}"/>
              </a:ext>
            </a:extLst>
          </p:cNvPr>
          <p:cNvSpPr/>
          <p:nvPr/>
        </p:nvSpPr>
        <p:spPr>
          <a:xfrm>
            <a:off x="1180478" y="1782568"/>
            <a:ext cx="274320" cy="20574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B73EA648-72AB-49F6-8C2B-351D66477C5B}"/>
              </a:ext>
            </a:extLst>
          </p:cNvPr>
          <p:cNvSpPr/>
          <p:nvPr/>
        </p:nvSpPr>
        <p:spPr>
          <a:xfrm rot="5400000">
            <a:off x="1263760" y="1814000"/>
            <a:ext cx="13716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D1FE519-00B8-46F5-8AE1-40DC9FFC854F}"/>
              </a:ext>
            </a:extLst>
          </p:cNvPr>
          <p:cNvGrpSpPr/>
          <p:nvPr/>
        </p:nvGrpSpPr>
        <p:grpSpPr>
          <a:xfrm rot="5400000">
            <a:off x="1253881" y="1798675"/>
            <a:ext cx="137162" cy="167811"/>
            <a:chOff x="4333009" y="4935682"/>
            <a:chExt cx="257677" cy="265613"/>
          </a:xfrm>
        </p:grpSpPr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xmlns="" id="{5D6FB3D1-3B23-4AEC-8B17-30A4D8335DB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xmlns="" id="{6BD78517-8925-437C-A086-76A0687D4448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C242FB9-F775-4E5B-9D6F-C37F954D9510}"/>
              </a:ext>
            </a:extLst>
          </p:cNvPr>
          <p:cNvSpPr/>
          <p:nvPr/>
        </p:nvSpPr>
        <p:spPr>
          <a:xfrm>
            <a:off x="5467026" y="1782568"/>
            <a:ext cx="274320" cy="20574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xmlns="" id="{E4FAD0DA-E2BC-47E1-8ECB-C0D5345A72E0}"/>
              </a:ext>
            </a:extLst>
          </p:cNvPr>
          <p:cNvSpPr/>
          <p:nvPr/>
        </p:nvSpPr>
        <p:spPr>
          <a:xfrm rot="5400000">
            <a:off x="5550308" y="1814000"/>
            <a:ext cx="13716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F592A55-7409-4DD2-BEA7-5A8C945A3B48}"/>
              </a:ext>
            </a:extLst>
          </p:cNvPr>
          <p:cNvGrpSpPr/>
          <p:nvPr/>
        </p:nvGrpSpPr>
        <p:grpSpPr>
          <a:xfrm rot="5400000">
            <a:off x="5540429" y="1798675"/>
            <a:ext cx="137162" cy="167811"/>
            <a:chOff x="4333009" y="4935682"/>
            <a:chExt cx="257677" cy="265613"/>
          </a:xfrm>
        </p:grpSpPr>
        <p:sp>
          <p:nvSpPr>
            <p:cNvPr id="54" name="Minus Sign 53">
              <a:extLst>
                <a:ext uri="{FF2B5EF4-FFF2-40B4-BE49-F238E27FC236}">
                  <a16:creationId xmlns:a16="http://schemas.microsoft.com/office/drawing/2014/main" xmlns="" id="{88A58196-0AA3-40F6-87D1-738F0425BD8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Minus Sign 54">
              <a:extLst>
                <a:ext uri="{FF2B5EF4-FFF2-40B4-BE49-F238E27FC236}">
                  <a16:creationId xmlns:a16="http://schemas.microsoft.com/office/drawing/2014/main" xmlns="" id="{B3EBDE4F-CD75-4EA0-8460-53503BC7F13E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FA5777AA-E0DF-4EFA-8A4B-B6214B140212}"/>
              </a:ext>
            </a:extLst>
          </p:cNvPr>
          <p:cNvSpPr/>
          <p:nvPr/>
        </p:nvSpPr>
        <p:spPr>
          <a:xfrm>
            <a:off x="1180478" y="3147362"/>
            <a:ext cx="274320" cy="20574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xmlns="" id="{094DC40F-2913-4D9F-BD4F-B5A6E2313ABC}"/>
              </a:ext>
            </a:extLst>
          </p:cNvPr>
          <p:cNvSpPr/>
          <p:nvPr/>
        </p:nvSpPr>
        <p:spPr>
          <a:xfrm rot="5400000">
            <a:off x="1263760" y="3178795"/>
            <a:ext cx="13716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2BFBF5F-71D5-4E48-B568-4DE52810396C}"/>
              </a:ext>
            </a:extLst>
          </p:cNvPr>
          <p:cNvGrpSpPr/>
          <p:nvPr/>
        </p:nvGrpSpPr>
        <p:grpSpPr>
          <a:xfrm rot="5400000">
            <a:off x="1253881" y="3163469"/>
            <a:ext cx="137162" cy="167811"/>
            <a:chOff x="4333009" y="4935682"/>
            <a:chExt cx="257677" cy="265613"/>
          </a:xfrm>
        </p:grpSpPr>
        <p:sp>
          <p:nvSpPr>
            <p:cNvPr id="59" name="Minus Sign 58">
              <a:extLst>
                <a:ext uri="{FF2B5EF4-FFF2-40B4-BE49-F238E27FC236}">
                  <a16:creationId xmlns:a16="http://schemas.microsoft.com/office/drawing/2014/main" xmlns="" id="{8F28B8C2-5AB9-49E2-9EF7-EB46D2A62A0C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Sign 59">
              <a:extLst>
                <a:ext uri="{FF2B5EF4-FFF2-40B4-BE49-F238E27FC236}">
                  <a16:creationId xmlns:a16="http://schemas.microsoft.com/office/drawing/2014/main" xmlns="" id="{79A144A6-9CCB-4A53-9622-474D2858E310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7E0E1F06-00DD-4093-BFEA-B32F3C0E367E}"/>
              </a:ext>
            </a:extLst>
          </p:cNvPr>
          <p:cNvSpPr/>
          <p:nvPr/>
        </p:nvSpPr>
        <p:spPr>
          <a:xfrm>
            <a:off x="5467026" y="3175070"/>
            <a:ext cx="274320" cy="20574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xmlns="" id="{51DC52D2-6544-407F-8BEC-5F4EECCC1081}"/>
              </a:ext>
            </a:extLst>
          </p:cNvPr>
          <p:cNvSpPr/>
          <p:nvPr/>
        </p:nvSpPr>
        <p:spPr>
          <a:xfrm rot="5400000">
            <a:off x="5550308" y="3206502"/>
            <a:ext cx="13716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AAE326C9-CF92-42EF-9D09-8B4297688EE4}"/>
              </a:ext>
            </a:extLst>
          </p:cNvPr>
          <p:cNvGrpSpPr/>
          <p:nvPr/>
        </p:nvGrpSpPr>
        <p:grpSpPr>
          <a:xfrm rot="5400000">
            <a:off x="5540429" y="3191177"/>
            <a:ext cx="137162" cy="167811"/>
            <a:chOff x="4333009" y="4935682"/>
            <a:chExt cx="257677" cy="265613"/>
          </a:xfrm>
        </p:grpSpPr>
        <p:sp>
          <p:nvSpPr>
            <p:cNvPr id="64" name="Minus Sign 63">
              <a:extLst>
                <a:ext uri="{FF2B5EF4-FFF2-40B4-BE49-F238E27FC236}">
                  <a16:creationId xmlns:a16="http://schemas.microsoft.com/office/drawing/2014/main" xmlns="" id="{5015D046-CCF3-4D46-B278-396CD0BC11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Sign 64">
              <a:extLst>
                <a:ext uri="{FF2B5EF4-FFF2-40B4-BE49-F238E27FC236}">
                  <a16:creationId xmlns:a16="http://schemas.microsoft.com/office/drawing/2014/main" xmlns="" id="{42D124F0-52CE-425E-A737-8543C64C3A6F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Track 024">
            <a:hlinkClick r:id="" action="ppaction://media"/>
            <a:extLst>
              <a:ext uri="{FF2B5EF4-FFF2-40B4-BE49-F238E27FC236}">
                <a16:creationId xmlns:a16="http://schemas.microsoft.com/office/drawing/2014/main" xmlns="" id="{A838C87C-893C-4F97-8B82-7DC1E8128C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0" end="29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9959" y="1812001"/>
            <a:ext cx="487363" cy="3655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016E187-ADB6-41FE-B10F-633F4D2DBC5C}"/>
              </a:ext>
            </a:extLst>
          </p:cNvPr>
          <p:cNvSpPr/>
          <p:nvPr/>
        </p:nvSpPr>
        <p:spPr>
          <a:xfrm>
            <a:off x="1876033" y="1662545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089A6BE-A1E7-4FEF-B8DD-67E75120BFD7}"/>
              </a:ext>
            </a:extLst>
          </p:cNvPr>
          <p:cNvSpPr/>
          <p:nvPr/>
        </p:nvSpPr>
        <p:spPr>
          <a:xfrm>
            <a:off x="6123743" y="1642549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5B4CD0EA-A4B6-4EBC-995D-06C540999BC3}"/>
              </a:ext>
            </a:extLst>
          </p:cNvPr>
          <p:cNvSpPr/>
          <p:nvPr/>
        </p:nvSpPr>
        <p:spPr>
          <a:xfrm>
            <a:off x="1857146" y="3075923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1EA5827D-B153-47BF-89E3-47810C8050E5}"/>
              </a:ext>
            </a:extLst>
          </p:cNvPr>
          <p:cNvSpPr/>
          <p:nvPr/>
        </p:nvSpPr>
        <p:spPr>
          <a:xfrm>
            <a:off x="7696129" y="3007343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557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915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3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26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8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2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2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4" grpId="0"/>
      <p:bldP spid="34" grpId="1"/>
      <p:bldP spid="34" grpId="2"/>
      <p:bldP spid="37" grpId="0"/>
      <p:bldP spid="37" grpId="1"/>
      <p:bldP spid="37" grpId="2"/>
      <p:bldP spid="39" grpId="0"/>
      <p:bldP spid="39" grpId="1"/>
      <p:bldP spid="39" grpId="2"/>
      <p:bldP spid="21" grpId="0" animBg="1"/>
      <p:bldP spid="21" grpId="1" animBg="1"/>
      <p:bldP spid="47" grpId="0" animBg="1"/>
      <p:bldP spid="47" grpId="1" animBg="1"/>
      <p:bldP spid="52" grpId="0" animBg="1"/>
      <p:bldP spid="52" grpId="1" animBg="1"/>
      <p:bldP spid="57" grpId="0" animBg="1"/>
      <p:bldP spid="57" grpId="1" animBg="1"/>
      <p:bldP spid="62" grpId="0" animBg="1"/>
      <p:bldP spid="62" grpId="1" animBg="1"/>
      <p:bldP spid="7" grpId="0" animBg="1"/>
      <p:bldP spid="67" grpId="0" animBg="1"/>
      <p:bldP spid="68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5. Write 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and say.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68" y="568592"/>
            <a:ext cx="410141" cy="3098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1" y="565289"/>
            <a:ext cx="418888" cy="316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02" y="860491"/>
            <a:ext cx="1830290" cy="1711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7043" y="878395"/>
            <a:ext cx="2394613" cy="1747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0" y="3037156"/>
            <a:ext cx="2520043" cy="1371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125">
            <a:off x="1292903" y="2785663"/>
            <a:ext cx="2004445" cy="18740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6556" y="2473779"/>
            <a:ext cx="2695176" cy="449036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2675" y="2542379"/>
            <a:ext cx="457200" cy="3429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7668" y="2514071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opcorn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46577" y="2797046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175196" y="2473779"/>
            <a:ext cx="2695176" cy="449036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01315" y="2542379"/>
            <a:ext cx="457200" cy="3429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6308" y="2514071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itten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165217" y="2797046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1094015" y="4387856"/>
            <a:ext cx="2238736" cy="449036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20134" y="4456456"/>
            <a:ext cx="457200" cy="3429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95127" y="4428149"/>
            <a:ext cx="783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and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84036" y="4711124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177166" y="4387856"/>
            <a:ext cx="2695176" cy="449036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503285" y="4456456"/>
            <a:ext cx="457200" cy="3429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78278" y="4428149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ainbow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167187" y="4711124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E98EAB-A840-4942-A79B-7033DDF4E777}"/>
              </a:ext>
            </a:extLst>
          </p:cNvPr>
          <p:cNvSpPr txBox="1"/>
          <p:nvPr/>
        </p:nvSpPr>
        <p:spPr>
          <a:xfrm>
            <a:off x="1758307" y="250953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B5F5138-C30C-4187-A93D-238FE1F131CF}"/>
              </a:ext>
            </a:extLst>
          </p:cNvPr>
          <p:cNvSpPr txBox="1"/>
          <p:nvPr/>
        </p:nvSpPr>
        <p:spPr>
          <a:xfrm>
            <a:off x="6153501" y="250953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E6FC60-6BC6-424B-B0BC-BAA82E006A23}"/>
              </a:ext>
            </a:extLst>
          </p:cNvPr>
          <p:cNvSpPr txBox="1"/>
          <p:nvPr/>
        </p:nvSpPr>
        <p:spPr>
          <a:xfrm>
            <a:off x="2115427" y="442736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7CEA007-409D-45E3-B370-9C189BD975B2}"/>
              </a:ext>
            </a:extLst>
          </p:cNvPr>
          <p:cNvSpPr txBox="1"/>
          <p:nvPr/>
        </p:nvSpPr>
        <p:spPr>
          <a:xfrm>
            <a:off x="6196217" y="443002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2141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6. Read 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4" y="568593"/>
            <a:ext cx="418889" cy="3098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2" y="565289"/>
            <a:ext cx="418889" cy="3164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CEAB6C8-FD33-4D97-A239-1664FD73172F}"/>
              </a:ext>
            </a:extLst>
          </p:cNvPr>
          <p:cNvGrpSpPr/>
          <p:nvPr/>
        </p:nvGrpSpPr>
        <p:grpSpPr>
          <a:xfrm>
            <a:off x="163285" y="1429295"/>
            <a:ext cx="2634344" cy="2273497"/>
            <a:chOff x="163285" y="1905726"/>
            <a:chExt cx="2634344" cy="303132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9" y="4583837"/>
              <a:ext cx="366423" cy="35321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831006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4580439"/>
              <a:ext cx="370332" cy="35661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052484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15" y="3220535"/>
              <a:ext cx="1259700" cy="10724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2925547"/>
              <a:ext cx="1240105" cy="15459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5" y="1905726"/>
              <a:ext cx="2510949" cy="10806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02920" y="2224677"/>
              <a:ext cx="157067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Let’s look at the river!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473527" y="2242897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8F0A21-A4F9-4036-8CDE-462E3FC81660}"/>
              </a:ext>
            </a:extLst>
          </p:cNvPr>
          <p:cNvGrpSpPr/>
          <p:nvPr/>
        </p:nvGrpSpPr>
        <p:grpSpPr>
          <a:xfrm>
            <a:off x="2539389" y="1433566"/>
            <a:ext cx="3490302" cy="2269226"/>
            <a:chOff x="2539389" y="1911420"/>
            <a:chExt cx="3490302" cy="302563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21" y="4583837"/>
              <a:ext cx="366423" cy="35321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771678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4580439"/>
              <a:ext cx="370332" cy="35661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993156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2"/>
            <a:stretch/>
          </p:blipFill>
          <p:spPr>
            <a:xfrm>
              <a:off x="2893128" y="2913954"/>
              <a:ext cx="1708406" cy="16664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663" y="2874626"/>
              <a:ext cx="1913028" cy="1913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89" y="1911420"/>
              <a:ext cx="3480245" cy="107148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240894" y="2224676"/>
              <a:ext cx="275696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A: Is she flying a kite?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B: Yes, she is.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2800615" y="2242897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93E806B-D33D-4DEA-BA06-780848776849}"/>
              </a:ext>
            </a:extLst>
          </p:cNvPr>
          <p:cNvGrpSpPr/>
          <p:nvPr/>
        </p:nvGrpSpPr>
        <p:grpSpPr>
          <a:xfrm>
            <a:off x="5840473" y="1444444"/>
            <a:ext cx="3414929" cy="2258348"/>
            <a:chOff x="5840472" y="1925925"/>
            <a:chExt cx="3414929" cy="301113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493" y="4583837"/>
              <a:ext cx="366423" cy="35321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712350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68" y="4580439"/>
              <a:ext cx="370332" cy="35661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7933828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19" y="2941663"/>
              <a:ext cx="1399004" cy="173736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599" y="2877072"/>
              <a:ext cx="1619559" cy="182940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472" y="1925925"/>
              <a:ext cx="3249094" cy="1071481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498432" y="2228296"/>
              <a:ext cx="27569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omic Sans MS" panose="030F0702030302020204" pitchFamily="66" charset="0"/>
                </a:rPr>
                <a:t>A: What can you see?</a:t>
              </a:r>
            </a:p>
            <a:p>
              <a:r>
                <a:rPr lang="en-US">
                  <a:solidFill>
                    <a:schemeClr val="bg1"/>
                  </a:solidFill>
                  <a:latin typeface="Comic Sans MS" panose="030F0702030302020204" pitchFamily="66" charset="0"/>
                </a:rPr>
                <a:t>B: I can see a road.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6069039" y="2257402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7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8" y="1420605"/>
            <a:ext cx="4288083" cy="273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4196238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4153314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9852"/>
          <a:stretch/>
        </p:blipFill>
        <p:spPr>
          <a:xfrm>
            <a:off x="4804240" y="1225172"/>
            <a:ext cx="3961208" cy="2819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01" y="116743"/>
            <a:ext cx="5038829" cy="11405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07461" y="415642"/>
            <a:ext cx="257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Let’s look at the river!</a:t>
            </a:r>
          </a:p>
        </p:txBody>
      </p:sp>
      <p:sp>
        <p:nvSpPr>
          <p:cNvPr id="20" name="Oval 19"/>
          <p:cNvSpPr/>
          <p:nvPr/>
        </p:nvSpPr>
        <p:spPr>
          <a:xfrm>
            <a:off x="2908033" y="515572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76CAB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DAB92B-6941-479F-8FA9-9FC932846CE5}"/>
              </a:ext>
            </a:extLst>
          </p:cNvPr>
          <p:cNvSpPr txBox="1"/>
          <p:nvPr/>
        </p:nvSpPr>
        <p:spPr>
          <a:xfrm>
            <a:off x="6829863" y="416889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3.88889E-6 -0.02292 " pathEditMode="relative" rAng="0" ptsTypes="AA">
                                      <p:cBhvr>
                                        <p:cTn id="8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8803" y="2046281"/>
            <a:ext cx="2982120" cy="1996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4196238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4153314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" b="1042"/>
          <a:stretch/>
        </p:blipFill>
        <p:spPr>
          <a:xfrm>
            <a:off x="788395" y="1257814"/>
            <a:ext cx="3961208" cy="2819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07461" y="415642"/>
            <a:ext cx="257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Let’s look at the river!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5A297E-7D99-4425-B2A9-1D040890DA12}"/>
              </a:ext>
            </a:extLst>
          </p:cNvPr>
          <p:cNvSpPr txBox="1"/>
          <p:nvPr/>
        </p:nvSpPr>
        <p:spPr>
          <a:xfrm>
            <a:off x="2586119" y="415334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B4E2B94-06B0-43DE-BBEE-99B9451BE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116743"/>
            <a:ext cx="6705600" cy="11405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3A0CC7-D5C9-4593-802B-30C14B0C2C8E}"/>
              </a:ext>
            </a:extLst>
          </p:cNvPr>
          <p:cNvSpPr txBox="1"/>
          <p:nvPr/>
        </p:nvSpPr>
        <p:spPr>
          <a:xfrm>
            <a:off x="2968104" y="446992"/>
            <a:ext cx="4641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A: Is she flying a kite?</a:t>
            </a:r>
          </a:p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B: Yes, she is.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93869FD-7DC7-4D24-9682-3C49B94D0671}"/>
              </a:ext>
            </a:extLst>
          </p:cNvPr>
          <p:cNvSpPr/>
          <p:nvPr/>
        </p:nvSpPr>
        <p:spPr>
          <a:xfrm>
            <a:off x="2043684" y="472706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76CAB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35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2.22222E-6 -0.02292 " pathEditMode="relative" rAng="0" ptsTypes="AA">
                                      <p:cBhvr>
                                        <p:cTn id="20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12" y="1420605"/>
            <a:ext cx="3688692" cy="273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0" y="4196238"/>
            <a:ext cx="704933" cy="5096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1835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4" y="4153314"/>
            <a:ext cx="702681" cy="5074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84844" y="4170835"/>
            <a:ext cx="640080" cy="48006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4804240" y="1225172"/>
            <a:ext cx="3961208" cy="28195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DAB92B-6941-479F-8FA9-9FC932846CE5}"/>
              </a:ext>
            </a:extLst>
          </p:cNvPr>
          <p:cNvSpPr txBox="1"/>
          <p:nvPr/>
        </p:nvSpPr>
        <p:spPr>
          <a:xfrm>
            <a:off x="6829863" y="416889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C3BD0B-9BFB-4993-9530-D1BDBF3AC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116743"/>
            <a:ext cx="6705600" cy="11405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E24BFF-BBE5-42C0-95E8-66F23FF13EBF}"/>
              </a:ext>
            </a:extLst>
          </p:cNvPr>
          <p:cNvSpPr txBox="1"/>
          <p:nvPr/>
        </p:nvSpPr>
        <p:spPr>
          <a:xfrm>
            <a:off x="2968104" y="446992"/>
            <a:ext cx="4641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A: What can you see?</a:t>
            </a:r>
          </a:p>
          <a:p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B: I can see a road.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8F8F88D-E661-419F-BBFA-5597FBFDE26E}"/>
              </a:ext>
            </a:extLst>
          </p:cNvPr>
          <p:cNvSpPr/>
          <p:nvPr/>
        </p:nvSpPr>
        <p:spPr>
          <a:xfrm>
            <a:off x="2043684" y="472706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76CAB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81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3.88889E-6 -0.02292 " pathEditMode="relative" rAng="0" ptsTypes="AA">
                                      <p:cBhvr>
                                        <p:cTn id="8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7. Guess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read and circle. Then say.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68" y="568593"/>
            <a:ext cx="410141" cy="3098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42" y="565289"/>
            <a:ext cx="341406" cy="31641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39692" y="1735686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07624" y="1735686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18786" y="1735686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50" y="561895"/>
            <a:ext cx="410141" cy="3098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83" y="558591"/>
            <a:ext cx="418888" cy="316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6" y="1521110"/>
            <a:ext cx="2677812" cy="200835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35" y="1521109"/>
            <a:ext cx="2679192" cy="20014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18" y="1521109"/>
            <a:ext cx="2679192" cy="197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4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96589"/>
            <a:ext cx="904096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Repeat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understand a short story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Identify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say the words they have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learnt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pasta, pizza, kite, bike, kitten, sail, sea, rainbow, road </a:t>
            </a:r>
            <a:endParaRPr lang="en-US" sz="280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Structures: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>
                <a:latin typeface="Times New Roman" pitchFamily="18" charset="0"/>
                <a:cs typeface="Times New Roman" pitchFamily="18" charset="0"/>
              </a:rPr>
            </a:b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he/she _____ (verb + –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)?</a:t>
            </a:r>
          </a:p>
          <a:p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Yes, he/she is. /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No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he/she isn’t.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to ask and answer questions about actions in progress.</a:t>
            </a:r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 i="1">
                <a:latin typeface="Times New Roman" pitchFamily="18" charset="0"/>
                <a:cs typeface="Times New Roman" pitchFamily="18" charset="0"/>
              </a:rPr>
              <a:t>Let’s look at the _____!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to suggest doing something.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can you see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i="1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can see a _____.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to describe features of a scene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49" y="418378"/>
            <a:ext cx="2140946" cy="1364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322" y="39420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35" y="207740"/>
            <a:ext cx="1823959" cy="1463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49" y="1603375"/>
            <a:ext cx="1658528" cy="1498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14" y="1603375"/>
            <a:ext cx="2038136" cy="127481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24058E-BFEC-4FB4-9905-A9F9599B51E7}"/>
              </a:ext>
            </a:extLst>
          </p:cNvPr>
          <p:cNvGrpSpPr/>
          <p:nvPr/>
        </p:nvGrpSpPr>
        <p:grpSpPr>
          <a:xfrm>
            <a:off x="1624209" y="3388178"/>
            <a:ext cx="5571249" cy="707886"/>
            <a:chOff x="1624208" y="4517571"/>
            <a:chExt cx="5571249" cy="943847"/>
          </a:xfrm>
        </p:grpSpPr>
        <p:sp>
          <p:nvSpPr>
            <p:cNvPr id="8" name="TextBox 7"/>
            <p:cNvSpPr txBox="1"/>
            <p:nvPr/>
          </p:nvSpPr>
          <p:spPr>
            <a:xfrm>
              <a:off x="2228239" y="4517571"/>
              <a:ext cx="496721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The pasta is yummy.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4208" y="4517571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35BEACD-B3BF-46C1-8C8A-B292C7598FFF}"/>
              </a:ext>
            </a:extLst>
          </p:cNvPr>
          <p:cNvGrpSpPr/>
          <p:nvPr/>
        </p:nvGrpSpPr>
        <p:grpSpPr>
          <a:xfrm>
            <a:off x="1624209" y="4021243"/>
            <a:ext cx="5571249" cy="707886"/>
            <a:chOff x="1624208" y="5361658"/>
            <a:chExt cx="5571249" cy="943847"/>
          </a:xfrm>
        </p:grpSpPr>
        <p:sp>
          <p:nvSpPr>
            <p:cNvPr id="10" name="TextBox 9"/>
            <p:cNvSpPr txBox="1"/>
            <p:nvPr/>
          </p:nvSpPr>
          <p:spPr>
            <a:xfrm>
              <a:off x="2228239" y="5361658"/>
              <a:ext cx="496721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The pizza is yummy.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4208" y="5361658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D11FD84-FE84-41DB-883B-12C45DC469A6}"/>
              </a:ext>
            </a:extLst>
          </p:cNvPr>
          <p:cNvGrpSpPr/>
          <p:nvPr/>
        </p:nvGrpSpPr>
        <p:grpSpPr>
          <a:xfrm>
            <a:off x="2828493" y="458052"/>
            <a:ext cx="3225408" cy="2373076"/>
            <a:chOff x="-2302839" y="728964"/>
            <a:chExt cx="3225408" cy="31641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548C408-8902-4FC2-A045-4A84379B5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0392" y="728965"/>
              <a:ext cx="2140946" cy="18189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9D69E2B-F31B-48A3-B380-32A8520C8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2839" y="1891489"/>
              <a:ext cx="1823959" cy="19508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E359DE3-CEE0-4B07-9399-3479285E1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206" y="728964"/>
              <a:ext cx="1720540" cy="21208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E38C7FC-DA72-49E2-A37F-814B408B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567" y="2193307"/>
              <a:ext cx="2038136" cy="1699758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A6B075A-64F1-4B97-8B45-DDF02BF4AB48}"/>
              </a:ext>
            </a:extLst>
          </p:cNvPr>
          <p:cNvSpPr/>
          <p:nvPr/>
        </p:nvSpPr>
        <p:spPr>
          <a:xfrm>
            <a:off x="1668877" y="4046671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xmlns="" id="{6E76DFF0-5BEA-4A7E-8349-AF44FE21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2226" y="1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50" y="441014"/>
            <a:ext cx="1996291" cy="1229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322" y="39420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17" y="207740"/>
            <a:ext cx="1737592" cy="1463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47" y="1603375"/>
            <a:ext cx="1650333" cy="1498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16" y="1603375"/>
            <a:ext cx="2007333" cy="127481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9EDE70C-8C6A-4EC9-9728-AA475CB36769}"/>
              </a:ext>
            </a:extLst>
          </p:cNvPr>
          <p:cNvGrpSpPr/>
          <p:nvPr/>
        </p:nvGrpSpPr>
        <p:grpSpPr>
          <a:xfrm>
            <a:off x="1624209" y="3388178"/>
            <a:ext cx="5571249" cy="707886"/>
            <a:chOff x="1624208" y="4517571"/>
            <a:chExt cx="5571249" cy="943847"/>
          </a:xfrm>
        </p:grpSpPr>
        <p:sp>
          <p:nvSpPr>
            <p:cNvPr id="8" name="TextBox 7"/>
            <p:cNvSpPr txBox="1"/>
            <p:nvPr/>
          </p:nvSpPr>
          <p:spPr>
            <a:xfrm>
              <a:off x="2228239" y="4517571"/>
              <a:ext cx="496721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 can see a sail.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4208" y="4517571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9B2534C-67B9-41C7-8FEC-95F8BB5EB451}"/>
              </a:ext>
            </a:extLst>
          </p:cNvPr>
          <p:cNvGrpSpPr/>
          <p:nvPr/>
        </p:nvGrpSpPr>
        <p:grpSpPr>
          <a:xfrm>
            <a:off x="1624209" y="4021243"/>
            <a:ext cx="5571249" cy="707886"/>
            <a:chOff x="1624208" y="5361658"/>
            <a:chExt cx="5571249" cy="943847"/>
          </a:xfrm>
        </p:grpSpPr>
        <p:sp>
          <p:nvSpPr>
            <p:cNvPr id="10" name="TextBox 9"/>
            <p:cNvSpPr txBox="1"/>
            <p:nvPr/>
          </p:nvSpPr>
          <p:spPr>
            <a:xfrm>
              <a:off x="2228239" y="5361658"/>
              <a:ext cx="496721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 can see a rainbow.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4208" y="5361658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1072F7B-7CB0-4355-A74B-27E111DF9263}"/>
              </a:ext>
            </a:extLst>
          </p:cNvPr>
          <p:cNvGrpSpPr/>
          <p:nvPr/>
        </p:nvGrpSpPr>
        <p:grpSpPr>
          <a:xfrm>
            <a:off x="2790463" y="515577"/>
            <a:ext cx="3211691" cy="2298443"/>
            <a:chOff x="-1242120" y="1543057"/>
            <a:chExt cx="3211691" cy="30645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8C80632-7625-4516-947F-A84DEA708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9885" y="1544522"/>
              <a:ext cx="1996291" cy="1639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E2BF77A-4446-4659-BD1E-BE963CF7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2120" y="2644501"/>
              <a:ext cx="1759356" cy="19508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9E1A827-D5D3-4F2E-A746-A3D930FC8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31" y="1543057"/>
              <a:ext cx="1691640" cy="20477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1EE1F29-8361-4C55-B696-B655D8828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262" y="2907889"/>
              <a:ext cx="2007333" cy="1699758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9C06FE7-62B1-4628-86B4-1858287073B5}"/>
              </a:ext>
            </a:extLst>
          </p:cNvPr>
          <p:cNvSpPr/>
          <p:nvPr/>
        </p:nvSpPr>
        <p:spPr>
          <a:xfrm>
            <a:off x="1678113" y="3413606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xmlns="" id="{1BF72DC2-D9FA-4A3F-93CB-78A19FFC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2226" y="1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66" y="441014"/>
            <a:ext cx="1950259" cy="1229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322" y="39420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17" y="254576"/>
            <a:ext cx="1737592" cy="136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47" y="1633846"/>
            <a:ext cx="1650333" cy="14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16" y="1630849"/>
            <a:ext cx="2007333" cy="12198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983E2D3-913E-4D2C-8595-351F72E80805}"/>
              </a:ext>
            </a:extLst>
          </p:cNvPr>
          <p:cNvGrpSpPr/>
          <p:nvPr/>
        </p:nvGrpSpPr>
        <p:grpSpPr>
          <a:xfrm>
            <a:off x="1624209" y="3388178"/>
            <a:ext cx="6006677" cy="707886"/>
            <a:chOff x="1624208" y="4517571"/>
            <a:chExt cx="6006677" cy="943847"/>
          </a:xfrm>
        </p:grpSpPr>
        <p:sp>
          <p:nvSpPr>
            <p:cNvPr id="8" name="TextBox 7"/>
            <p:cNvSpPr txBox="1"/>
            <p:nvPr/>
          </p:nvSpPr>
          <p:spPr>
            <a:xfrm>
              <a:off x="2228238" y="4517571"/>
              <a:ext cx="5402647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Let’s look at the sea!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4208" y="4517571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BBCE922-E930-4C8A-86E8-DA783307F851}"/>
              </a:ext>
            </a:extLst>
          </p:cNvPr>
          <p:cNvGrpSpPr/>
          <p:nvPr/>
        </p:nvGrpSpPr>
        <p:grpSpPr>
          <a:xfrm>
            <a:off x="1624209" y="4021243"/>
            <a:ext cx="6224391" cy="707886"/>
            <a:chOff x="1624208" y="5361658"/>
            <a:chExt cx="6224391" cy="943847"/>
          </a:xfrm>
        </p:grpSpPr>
        <p:sp>
          <p:nvSpPr>
            <p:cNvPr id="10" name="TextBox 9"/>
            <p:cNvSpPr txBox="1"/>
            <p:nvPr/>
          </p:nvSpPr>
          <p:spPr>
            <a:xfrm>
              <a:off x="2228238" y="5361658"/>
              <a:ext cx="5620361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Let’s look at the road!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4208" y="5361658"/>
              <a:ext cx="803306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4298FA-BDA9-410E-862F-F0BA930BD5E1}"/>
              </a:ext>
            </a:extLst>
          </p:cNvPr>
          <p:cNvGrpSpPr/>
          <p:nvPr/>
        </p:nvGrpSpPr>
        <p:grpSpPr>
          <a:xfrm>
            <a:off x="2736941" y="518671"/>
            <a:ext cx="3284277" cy="2304401"/>
            <a:chOff x="-936175" y="699154"/>
            <a:chExt cx="3284277" cy="30725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310DE63-EA6F-4FA9-BB63-E26CB250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6396" y="704135"/>
              <a:ext cx="1950259" cy="1639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29F5987-211B-4777-BDE6-8D3603685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5" y="1807605"/>
              <a:ext cx="1869048" cy="19640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F50C265-61F9-4F8B-921B-B06677A9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68" y="699154"/>
              <a:ext cx="1707407" cy="19827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C4635B6-3E89-430F-9B52-621270EE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69" y="2145194"/>
              <a:ext cx="2007333" cy="1626495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2DBFFB2-D499-4D4F-95F0-00C84708A137}"/>
              </a:ext>
            </a:extLst>
          </p:cNvPr>
          <p:cNvSpPr/>
          <p:nvPr/>
        </p:nvSpPr>
        <p:spPr>
          <a:xfrm>
            <a:off x="1668877" y="4046671"/>
            <a:ext cx="640080" cy="4800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xmlns="" id="{E46BC3A0-D1E4-42AA-97B9-BF4C66946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2226" y="1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95934" y="1836810"/>
            <a:ext cx="1839695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974037A-42E2-423D-BDAD-9A758BAD3000}"/>
              </a:ext>
            </a:extLst>
          </p:cNvPr>
          <p:cNvSpPr txBox="1"/>
          <p:nvPr/>
        </p:nvSpPr>
        <p:spPr>
          <a:xfrm>
            <a:off x="456380" y="1823705"/>
            <a:ext cx="1526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1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ainbow</a:t>
            </a:r>
            <a:endParaRPr lang="en-US" sz="2800" spc="1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8.Write 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words.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1" y="565289"/>
            <a:ext cx="418888" cy="31641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696200" y="2139043"/>
            <a:ext cx="1175666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72400" y="212653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6A2"/>
                </a:solidFill>
                <a:latin typeface="Comic Sans MS" panose="030F0702030302020204" pitchFamily="66" charset="0"/>
              </a:rPr>
              <a:t>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033655" y="2408465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2255" y="2408465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523512" y="2408465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650478" y="3355521"/>
            <a:ext cx="1284514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704906" y="334301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6A2"/>
                </a:solidFill>
                <a:latin typeface="Comic Sans MS" panose="030F0702030302020204" pitchFamily="66" charset="0"/>
              </a:rPr>
              <a:t>p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7987933" y="3624943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16533" y="3624943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477790" y="3624943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706390" y="3624943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5329642" y="3257550"/>
            <a:ext cx="1284514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384070" y="324503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6A2"/>
                </a:solidFill>
                <a:latin typeface="Comic Sans MS" panose="030F0702030302020204" pitchFamily="66" charset="0"/>
              </a:rPr>
              <a:t>p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5667097" y="3526972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95697" y="3526972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156954" y="3526972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385554" y="3526972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2307772" y="1342738"/>
            <a:ext cx="1284514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383972" y="133022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6A2"/>
                </a:solidFill>
                <a:latin typeface="Comic Sans MS" panose="030F0702030302020204" pitchFamily="66" charset="0"/>
              </a:rPr>
              <a:t>k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2786739" y="1612160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047996" y="1612160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6596" y="1612160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927461" y="3551728"/>
            <a:ext cx="1108169" cy="36739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03660" y="35392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6A2"/>
                </a:solidFill>
                <a:latin typeface="Comic Sans MS" panose="030F0702030302020204" pitchFamily="66" charset="0"/>
              </a:rPr>
              <a:t>s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330225" y="3821150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591482" y="3821150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72134" y="1824298"/>
            <a:ext cx="183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100" dirty="0">
                <a:solidFill>
                  <a:srgbClr val="0036A2"/>
                </a:solidFill>
                <a:latin typeface="Comic Sans MS" panose="030F0702030302020204" pitchFamily="66" charset="0"/>
              </a:rPr>
              <a:t>r</a:t>
            </a:r>
            <a:endParaRPr lang="en-US" sz="2800" spc="1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589995" y="2155217"/>
            <a:ext cx="13716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60900" y="2155062"/>
            <a:ext cx="109728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886086" y="2155217"/>
            <a:ext cx="13716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058080" y="2155062"/>
            <a:ext cx="18288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282328" y="2155217"/>
            <a:ext cx="13716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454322" y="2155062"/>
            <a:ext cx="228600" cy="0"/>
          </a:xfrm>
          <a:prstGeom prst="line">
            <a:avLst/>
          </a:prstGeom>
          <a:ln w="19050"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0B91962-39F0-4D32-9FD4-76E7FB7552D6}"/>
              </a:ext>
            </a:extLst>
          </p:cNvPr>
          <p:cNvSpPr txBox="1"/>
          <p:nvPr/>
        </p:nvSpPr>
        <p:spPr>
          <a:xfrm>
            <a:off x="2660711" y="1330226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endParaRPr lang="en-US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0C2567-553F-4B65-8139-86FC43296F52}"/>
              </a:ext>
            </a:extLst>
          </p:cNvPr>
          <p:cNvSpPr txBox="1"/>
          <p:nvPr/>
        </p:nvSpPr>
        <p:spPr>
          <a:xfrm>
            <a:off x="2823286" y="1317934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DBF83B7-AC4C-41FD-898F-1E59C55DCF23}"/>
              </a:ext>
            </a:extLst>
          </p:cNvPr>
          <p:cNvSpPr txBox="1"/>
          <p:nvPr/>
        </p:nvSpPr>
        <p:spPr>
          <a:xfrm>
            <a:off x="3051052" y="1317601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54F56D0-616D-4535-9754-8D8EBD62A5E6}"/>
              </a:ext>
            </a:extLst>
          </p:cNvPr>
          <p:cNvSpPr txBox="1"/>
          <p:nvPr/>
        </p:nvSpPr>
        <p:spPr>
          <a:xfrm>
            <a:off x="1206134" y="3539705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66DBC1E-528C-4D6F-AC5A-CA9C6EAAFB9E}"/>
              </a:ext>
            </a:extLst>
          </p:cNvPr>
          <p:cNvSpPr txBox="1"/>
          <p:nvPr/>
        </p:nvSpPr>
        <p:spPr>
          <a:xfrm>
            <a:off x="1434734" y="3540298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351292E-2C8E-41CC-B5BC-69D36D54B40C}"/>
              </a:ext>
            </a:extLst>
          </p:cNvPr>
          <p:cNvSpPr txBox="1"/>
          <p:nvPr/>
        </p:nvSpPr>
        <p:spPr>
          <a:xfrm>
            <a:off x="5593076" y="3232528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898CF8-B1DF-4C1B-9008-977A8B6742B9}"/>
              </a:ext>
            </a:extLst>
          </p:cNvPr>
          <p:cNvSpPr txBox="1"/>
          <p:nvPr/>
        </p:nvSpPr>
        <p:spPr>
          <a:xfrm>
            <a:off x="5809047" y="3238784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44B9F69-1A2E-4659-9276-6CDA5EFBD276}"/>
              </a:ext>
            </a:extLst>
          </p:cNvPr>
          <p:cNvSpPr txBox="1"/>
          <p:nvPr/>
        </p:nvSpPr>
        <p:spPr>
          <a:xfrm>
            <a:off x="5997583" y="3238784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4499112-BBED-4F0B-BD36-672B8A41990F}"/>
              </a:ext>
            </a:extLst>
          </p:cNvPr>
          <p:cNvSpPr txBox="1"/>
          <p:nvPr/>
        </p:nvSpPr>
        <p:spPr>
          <a:xfrm>
            <a:off x="6196358" y="3232528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73B01E9-17FE-4242-B206-032FB5245BE2}"/>
              </a:ext>
            </a:extLst>
          </p:cNvPr>
          <p:cNvSpPr txBox="1"/>
          <p:nvPr/>
        </p:nvSpPr>
        <p:spPr>
          <a:xfrm>
            <a:off x="7935693" y="3342046"/>
            <a:ext cx="28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endParaRPr lang="en-US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EBE408C-FEAA-46AD-B28F-9E63AED47CB4}"/>
              </a:ext>
            </a:extLst>
          </p:cNvPr>
          <p:cNvSpPr txBox="1"/>
          <p:nvPr/>
        </p:nvSpPr>
        <p:spPr>
          <a:xfrm>
            <a:off x="8061946" y="334204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DD661A8-F9AF-4B08-9055-E10F27BDD763}"/>
              </a:ext>
            </a:extLst>
          </p:cNvPr>
          <p:cNvSpPr txBox="1"/>
          <p:nvPr/>
        </p:nvSpPr>
        <p:spPr>
          <a:xfrm>
            <a:off x="8273670" y="3342046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15EAFB1-F6E6-4BF6-82FC-25F42919DAFD}"/>
              </a:ext>
            </a:extLst>
          </p:cNvPr>
          <p:cNvSpPr txBox="1"/>
          <p:nvPr/>
        </p:nvSpPr>
        <p:spPr>
          <a:xfrm>
            <a:off x="8489766" y="3342046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4A1AF48-1752-43B1-AF19-F1FF91DF8F19}"/>
              </a:ext>
            </a:extLst>
          </p:cNvPr>
          <p:cNvSpPr txBox="1"/>
          <p:nvPr/>
        </p:nvSpPr>
        <p:spPr>
          <a:xfrm>
            <a:off x="8178944" y="2120417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00A3614-93C1-4A92-8417-9DAE1A3F3F6B}"/>
              </a:ext>
            </a:extLst>
          </p:cNvPr>
          <p:cNvSpPr txBox="1"/>
          <p:nvPr/>
        </p:nvSpPr>
        <p:spPr>
          <a:xfrm>
            <a:off x="7963988" y="2120417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43F63AA9-92E6-4F89-AA5A-B071B5DCC75B}"/>
              </a:ext>
            </a:extLst>
          </p:cNvPr>
          <p:cNvSpPr txBox="1"/>
          <p:nvPr/>
        </p:nvSpPr>
        <p:spPr>
          <a:xfrm>
            <a:off x="8380361" y="2120740"/>
            <a:ext cx="36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1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68" grpId="0"/>
      <p:bldP spid="76" grpId="0"/>
      <p:bldP spid="80" grpId="0"/>
      <p:bldP spid="81" grpId="0"/>
      <p:bldP spid="82" grpId="0"/>
      <p:bldP spid="83" grpId="0"/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6" y="229629"/>
            <a:ext cx="675662" cy="528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read.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4" y="565289"/>
            <a:ext cx="418889" cy="3164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2" y="565289"/>
            <a:ext cx="418889" cy="3164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2444021"/>
            <a:ext cx="9144000" cy="2053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1" y="1724702"/>
            <a:ext cx="2830284" cy="2904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15488" r="13655" b="8623"/>
          <a:stretch/>
        </p:blipFill>
        <p:spPr>
          <a:xfrm>
            <a:off x="5320315" y="1910017"/>
            <a:ext cx="2090058" cy="244112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742690" y="933136"/>
            <a:ext cx="2879964" cy="1176571"/>
            <a:chOff x="1742690" y="1244181"/>
            <a:chExt cx="2879964" cy="156876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90" y="1244181"/>
              <a:ext cx="2879964" cy="15687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130741" y="1447512"/>
              <a:ext cx="2115349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Hi! I’m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Phonic Phil!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64036" y="889442"/>
            <a:ext cx="2879964" cy="1176571"/>
            <a:chOff x="1742690" y="1244181"/>
            <a:chExt cx="2879964" cy="156876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90" y="1244181"/>
              <a:ext cx="2879964" cy="156876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121505" y="1447512"/>
              <a:ext cx="2115349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… and I’m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Super Sue!</a:t>
              </a:r>
            </a:p>
          </p:txBody>
        </p:sp>
      </p:grpSp>
      <p:pic>
        <p:nvPicPr>
          <p:cNvPr id="4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16777BB7-A297-4514-AAC4-ECEEFFCC5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5" end="4309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9045" y="1"/>
            <a:ext cx="487363" cy="36552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C5C91C0-9EBD-4F30-B5DF-739789E8AC42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980F07C8-994C-4647-BD93-27E3C2D79241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6113AB6-4CF3-4D71-B5B8-880F32BDB4BE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0" name="Minus Sign 19">
              <a:extLst>
                <a:ext uri="{FF2B5EF4-FFF2-40B4-BE49-F238E27FC236}">
                  <a16:creationId xmlns:a16="http://schemas.microsoft.com/office/drawing/2014/main" xmlns="" id="{C7229289-2090-4593-9A69-856D7E090E0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xmlns="" id="{727D0EA0-46C0-4381-B30B-FFAE79D5314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7AC5098-6F70-4855-B143-B13794234130}"/>
              </a:ext>
            </a:extLst>
          </p:cNvPr>
          <p:cNvSpPr txBox="1"/>
          <p:nvPr/>
        </p:nvSpPr>
        <p:spPr>
          <a:xfrm>
            <a:off x="2026366" y="1085634"/>
            <a:ext cx="2324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Hi! I’m Phonic Phil!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1995D0-1C8E-45C9-91B6-D1083AADCDB1}"/>
              </a:ext>
            </a:extLst>
          </p:cNvPr>
          <p:cNvSpPr txBox="1"/>
          <p:nvPr/>
        </p:nvSpPr>
        <p:spPr>
          <a:xfrm>
            <a:off x="6487368" y="1041918"/>
            <a:ext cx="2426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… and I’m Super Sue!</a:t>
            </a:r>
          </a:p>
        </p:txBody>
      </p:sp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32" presetClass="emph" presetSubtype="0" repeatCount="4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6" y="-74785"/>
            <a:ext cx="1724025" cy="1100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71" y="96665"/>
            <a:ext cx="5827396" cy="17892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198" y="475284"/>
            <a:ext cx="408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Look! Ba’s flying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a kite!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7EF929F-A65D-471B-B565-4A861DADE464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0AE561EB-AE4A-49F7-8EA9-55B38F76A117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56DCD0-AADF-4D51-8E79-7156CAD0206D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xmlns="" id="{4E534ABE-E129-4C1D-BC38-89C8D4A6F05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xmlns="" id="{FAF8A77A-1EB6-4F38-964C-76F1B8F08F3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2AB88C68-F105-4A37-AC0A-1674D230E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4654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9045" y="1"/>
            <a:ext cx="487363" cy="3655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90DB03-F962-474E-AD9A-66030A4C04A8}"/>
              </a:ext>
            </a:extLst>
          </p:cNvPr>
          <p:cNvSpPr txBox="1"/>
          <p:nvPr/>
        </p:nvSpPr>
        <p:spPr>
          <a:xfrm>
            <a:off x="2801467" y="472924"/>
            <a:ext cx="393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Look! Ba’s flying a kite!</a:t>
            </a:r>
          </a:p>
        </p:txBody>
      </p:sp>
      <p:pic>
        <p:nvPicPr>
          <p:cNvPr id="19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FE233B2C-0E23-4A1D-9AA2-DED294C15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4654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287" y="465676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Abs val="6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7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7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8" grpId="0"/>
      <p:bldP spid="18" grpId="1"/>
      <p:bldP spid="18" grpId="2"/>
      <p:bldP spid="18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35" y="-74785"/>
            <a:ext cx="1562722" cy="1100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4" y="2808084"/>
            <a:ext cx="5610225" cy="2222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079" y="4051738"/>
            <a:ext cx="408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Look! Ken’s having a big pizza!</a:t>
            </a:r>
          </a:p>
        </p:txBody>
      </p:sp>
      <p:pic>
        <p:nvPicPr>
          <p:cNvPr id="6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38677096-60A1-453B-B60B-22C9DC93BA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00" end="2514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9045" y="1"/>
            <a:ext cx="487363" cy="3655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E05E493-7F71-4F4D-A91A-AB16F073EE2E}"/>
              </a:ext>
            </a:extLst>
          </p:cNvPr>
          <p:cNvSpPr/>
          <p:nvPr/>
        </p:nvSpPr>
        <p:spPr>
          <a:xfrm>
            <a:off x="6357851" y="4501862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87A55F48-165C-4540-8BEB-0CF804633D02}"/>
              </a:ext>
            </a:extLst>
          </p:cNvPr>
          <p:cNvSpPr/>
          <p:nvPr/>
        </p:nvSpPr>
        <p:spPr>
          <a:xfrm rot="5400000">
            <a:off x="6588406" y="4582265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792B6C7-A779-4843-94DC-71C846DC2659}"/>
              </a:ext>
            </a:extLst>
          </p:cNvPr>
          <p:cNvGrpSpPr/>
          <p:nvPr/>
        </p:nvGrpSpPr>
        <p:grpSpPr>
          <a:xfrm rot="5400000">
            <a:off x="6521275" y="4567152"/>
            <a:ext cx="313235" cy="349480"/>
            <a:chOff x="4333009" y="4935682"/>
            <a:chExt cx="417647" cy="349480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xmlns="" id="{1628987F-CFEE-4469-B54C-1549F862823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xmlns="" id="{5010B2F9-D029-4F59-B583-1A819A35A2E1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FA8BDE-017E-439B-BA78-2C1734C45BE5}"/>
              </a:ext>
            </a:extLst>
          </p:cNvPr>
          <p:cNvSpPr txBox="1"/>
          <p:nvPr/>
        </p:nvSpPr>
        <p:spPr>
          <a:xfrm>
            <a:off x="653533" y="4051737"/>
            <a:ext cx="4269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Look! Ken’s having a big pizza!</a:t>
            </a:r>
          </a:p>
        </p:txBody>
      </p:sp>
    </p:spTree>
    <p:extLst>
      <p:ext uri="{BB962C8B-B14F-4D97-AF65-F5344CB8AC3E}">
        <p14:creationId xmlns:p14="http://schemas.microsoft.com/office/powerpoint/2010/main" val="41237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281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81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/>
      <p:bldP spid="16" grpId="1"/>
      <p:bldP spid="16" grpId="2"/>
      <p:bldP spid="1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56" y="-74785"/>
            <a:ext cx="1544563" cy="1100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8" y="6858"/>
            <a:ext cx="5957375" cy="1647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8344" y="380450"/>
            <a:ext cx="4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Look! Kate’s playing with a kitten!</a:t>
            </a:r>
          </a:p>
        </p:txBody>
      </p:sp>
      <p:pic>
        <p:nvPicPr>
          <p:cNvPr id="6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1F3AD4A1-402C-4B28-9BA1-42CB738D56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98" end="16496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9045" y="1"/>
            <a:ext cx="487363" cy="3655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CEAD6E47-B101-4A5D-BD32-F7DC94B29A0B}"/>
              </a:ext>
            </a:extLst>
          </p:cNvPr>
          <p:cNvSpPr/>
          <p:nvPr/>
        </p:nvSpPr>
        <p:spPr>
          <a:xfrm>
            <a:off x="4251960" y="4564205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8D321CA1-EDEC-4176-92DA-BC8CF4DCAA2E}"/>
              </a:ext>
            </a:extLst>
          </p:cNvPr>
          <p:cNvSpPr/>
          <p:nvPr/>
        </p:nvSpPr>
        <p:spPr>
          <a:xfrm rot="5400000">
            <a:off x="4482515" y="4644609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A5C057E-96FA-4526-AD60-62FE73AD5D0A}"/>
              </a:ext>
            </a:extLst>
          </p:cNvPr>
          <p:cNvGrpSpPr/>
          <p:nvPr/>
        </p:nvGrpSpPr>
        <p:grpSpPr>
          <a:xfrm rot="5400000">
            <a:off x="4415384" y="4629495"/>
            <a:ext cx="313235" cy="349480"/>
            <a:chOff x="4333009" y="4935682"/>
            <a:chExt cx="417647" cy="349480"/>
          </a:xfrm>
        </p:grpSpPr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xmlns="" id="{A122E35D-CF0E-417E-A873-2B4D9439623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xmlns="" id="{C5EBC590-C464-421B-80FF-CE522210EA3D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24D928-0882-405E-AE8F-491A50593398}"/>
              </a:ext>
            </a:extLst>
          </p:cNvPr>
          <p:cNvSpPr txBox="1"/>
          <p:nvPr/>
        </p:nvSpPr>
        <p:spPr>
          <a:xfrm>
            <a:off x="3351358" y="378502"/>
            <a:ext cx="496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Look! Kate’s playing with a kitten!</a:t>
            </a:r>
          </a:p>
        </p:txBody>
      </p:sp>
    </p:spTree>
    <p:extLst>
      <p:ext uri="{BB962C8B-B14F-4D97-AF65-F5344CB8AC3E}">
        <p14:creationId xmlns:p14="http://schemas.microsoft.com/office/powerpoint/2010/main" val="2313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3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3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/>
      <p:bldP spid="16" grpId="1"/>
      <p:bldP spid="16" grpId="2"/>
      <p:bldP spid="1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29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56" y="-71142"/>
            <a:ext cx="1544563" cy="1092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93" y="83980"/>
            <a:ext cx="7109822" cy="16386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8924" y="440153"/>
            <a:ext cx="464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Let’s look at the sea!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1" y="3471128"/>
            <a:ext cx="3522044" cy="15593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7217" y="4105462"/>
            <a:ext cx="2040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2060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66" y="3654078"/>
            <a:ext cx="3078037" cy="1298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3067" y="4049177"/>
            <a:ext cx="2040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14" name="Track 022">
            <a:hlinkClick r:id="" action="ppaction://media"/>
            <a:extLst>
              <a:ext uri="{FF2B5EF4-FFF2-40B4-BE49-F238E27FC236}">
                <a16:creationId xmlns:a16="http://schemas.microsoft.com/office/drawing/2014/main" xmlns="" id="{1D5C1756-7EE4-446D-ABFC-CCDEB865E5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00" end="269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9045" y="1"/>
            <a:ext cx="487363" cy="36552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EF05BE7-B29F-4CE3-9728-D639C1064320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solidFill>
            <a:schemeClr val="bg1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1B512739-D9A2-4E0D-84F4-BE6F07615A7F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21940AF-B7EF-4EC5-A16D-6307AECC4F2C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20" name="Minus Sign 19">
              <a:extLst>
                <a:ext uri="{FF2B5EF4-FFF2-40B4-BE49-F238E27FC236}">
                  <a16:creationId xmlns:a16="http://schemas.microsoft.com/office/drawing/2014/main" xmlns="" id="{D19DEAC0-83ED-40BA-A847-A9662C3A8A3D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xmlns="" id="{AEB3AE26-5B0B-4F02-9A71-7180FED8F9E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8B86939-6440-4D62-9786-745E4D58AEB5}"/>
              </a:ext>
            </a:extLst>
          </p:cNvPr>
          <p:cNvSpPr txBox="1"/>
          <p:nvPr/>
        </p:nvSpPr>
        <p:spPr>
          <a:xfrm>
            <a:off x="2412826" y="441434"/>
            <a:ext cx="464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Let’s look at the sea!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E14D25-882B-49C4-9219-C30619E20D98}"/>
              </a:ext>
            </a:extLst>
          </p:cNvPr>
          <p:cNvSpPr txBox="1"/>
          <p:nvPr/>
        </p:nvSpPr>
        <p:spPr>
          <a:xfrm>
            <a:off x="5748709" y="4045153"/>
            <a:ext cx="2568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D831334-160E-49E5-BF8C-7C34AE9C4472}"/>
              </a:ext>
            </a:extLst>
          </p:cNvPr>
          <p:cNvSpPr txBox="1"/>
          <p:nvPr/>
        </p:nvSpPr>
        <p:spPr>
          <a:xfrm>
            <a:off x="917624" y="4105462"/>
            <a:ext cx="2090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</p:spTree>
    <p:extLst>
      <p:ext uri="{BB962C8B-B14F-4D97-AF65-F5344CB8AC3E}">
        <p14:creationId xmlns:p14="http://schemas.microsoft.com/office/powerpoint/2010/main" val="1405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7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6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728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28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728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28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6" grpId="0"/>
      <p:bldP spid="26" grpId="1"/>
      <p:bldP spid="26" grpId="2"/>
      <p:bldP spid="26" grpId="3"/>
      <p:bldP spid="27" grpId="0"/>
      <p:bldP spid="27" grpId="1"/>
      <p:bldP spid="27" grpId="2"/>
      <p:bldP spid="27" grpId="3"/>
      <p:bldP spid="28" grpId="0"/>
      <p:bldP spid="28" grpId="1"/>
      <p:bldP spid="28" grpId="2"/>
      <p:bldP spid="2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9" y="229629"/>
            <a:ext cx="663117" cy="528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again and circle.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3" y="565289"/>
            <a:ext cx="418888" cy="316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1" y="565289"/>
            <a:ext cx="418888" cy="31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030" y="2065565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943" y="2749162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2572" y="2063275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pasta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2571" y="2749162"/>
            <a:ext cx="170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rainbow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5288" y="2065565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2749162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3830" y="2063275"/>
            <a:ext cx="126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3829" y="2749162"/>
            <a:ext cx="170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kitten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7DC6514-7469-4543-9FF2-F2EA0E999E13}"/>
              </a:ext>
            </a:extLst>
          </p:cNvPr>
          <p:cNvSpPr/>
          <p:nvPr/>
        </p:nvSpPr>
        <p:spPr>
          <a:xfrm>
            <a:off x="4691743" y="1984511"/>
            <a:ext cx="1354580" cy="5961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F540939-0CD7-40E6-8E2F-AC9127009C57}"/>
              </a:ext>
            </a:extLst>
          </p:cNvPr>
          <p:cNvSpPr/>
          <p:nvPr/>
        </p:nvSpPr>
        <p:spPr>
          <a:xfrm>
            <a:off x="576942" y="2670398"/>
            <a:ext cx="1354580" cy="5961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140B7CA-87A6-4243-9463-9A44CA3BFB01}"/>
              </a:ext>
            </a:extLst>
          </p:cNvPr>
          <p:cNvSpPr/>
          <p:nvPr/>
        </p:nvSpPr>
        <p:spPr>
          <a:xfrm>
            <a:off x="2473002" y="2670398"/>
            <a:ext cx="1936438" cy="5961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6EE5F29-A711-4194-AD3F-BB6BFAAD90F1}"/>
              </a:ext>
            </a:extLst>
          </p:cNvPr>
          <p:cNvSpPr/>
          <p:nvPr/>
        </p:nvSpPr>
        <p:spPr>
          <a:xfrm>
            <a:off x="6570139" y="2641645"/>
            <a:ext cx="1936438" cy="5961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2" grpId="0"/>
      <p:bldP spid="12" grpId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525" y="208878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3. </a:t>
            </a:r>
            <a:r>
              <a:rPr lang="en-US" sz="24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</a:t>
            </a:r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4" y="568593"/>
            <a:ext cx="418889" cy="3098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2" y="565289"/>
            <a:ext cx="418889" cy="316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5F850B4-3D9A-456D-A76F-2D1544DD1796}"/>
              </a:ext>
            </a:extLst>
          </p:cNvPr>
          <p:cNvGrpSpPr/>
          <p:nvPr/>
        </p:nvGrpSpPr>
        <p:grpSpPr>
          <a:xfrm>
            <a:off x="217715" y="1461407"/>
            <a:ext cx="2732314" cy="1992086"/>
            <a:chOff x="217715" y="1948543"/>
            <a:chExt cx="2732314" cy="2656114"/>
          </a:xfrm>
        </p:grpSpPr>
        <p:sp>
          <p:nvSpPr>
            <p:cNvPr id="4" name="Rounded Rectangle 3"/>
            <p:cNvSpPr/>
            <p:nvPr/>
          </p:nvSpPr>
          <p:spPr>
            <a:xfrm>
              <a:off x="217715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4372" y="1988751"/>
              <a:ext cx="3701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9" y="4050438"/>
              <a:ext cx="366423" cy="35321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83100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4047040"/>
              <a:ext cx="370332" cy="35661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052484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15" y="2438175"/>
              <a:ext cx="1259700" cy="15703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2543945"/>
              <a:ext cx="1240105" cy="15459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F3EE0BE-ACBA-49FB-87C2-362FBDEBDEB9}"/>
              </a:ext>
            </a:extLst>
          </p:cNvPr>
          <p:cNvGrpSpPr/>
          <p:nvPr/>
        </p:nvGrpSpPr>
        <p:grpSpPr>
          <a:xfrm>
            <a:off x="3153713" y="1461407"/>
            <a:ext cx="2736988" cy="1992086"/>
            <a:chOff x="3153713" y="1948543"/>
            <a:chExt cx="2736988" cy="2656114"/>
          </a:xfrm>
        </p:grpSpPr>
        <p:sp>
          <p:nvSpPr>
            <p:cNvPr id="52" name="Rounded Rectangle 51"/>
            <p:cNvSpPr/>
            <p:nvPr/>
          </p:nvSpPr>
          <p:spPr>
            <a:xfrm>
              <a:off x="3158387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85044" y="1988751"/>
              <a:ext cx="3701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21" y="4050438"/>
              <a:ext cx="366423" cy="35321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77167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4047040"/>
              <a:ext cx="370332" cy="35661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99315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13" y="2770565"/>
              <a:ext cx="1350891" cy="10927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2706628"/>
              <a:ext cx="1240105" cy="122057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57C65F9-033D-477D-89BA-4862298311A2}"/>
              </a:ext>
            </a:extLst>
          </p:cNvPr>
          <p:cNvGrpSpPr/>
          <p:nvPr/>
        </p:nvGrpSpPr>
        <p:grpSpPr>
          <a:xfrm>
            <a:off x="6055585" y="1461407"/>
            <a:ext cx="2775789" cy="1992086"/>
            <a:chOff x="6055584" y="1948543"/>
            <a:chExt cx="2775789" cy="2656114"/>
          </a:xfrm>
        </p:grpSpPr>
        <p:sp>
          <p:nvSpPr>
            <p:cNvPr id="61" name="Rounded Rectangle 60"/>
            <p:cNvSpPr/>
            <p:nvPr/>
          </p:nvSpPr>
          <p:spPr>
            <a:xfrm>
              <a:off x="6099059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25716" y="1988751"/>
              <a:ext cx="3701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493" y="4050438"/>
              <a:ext cx="366423" cy="35321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712350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68" y="4047040"/>
              <a:ext cx="370332" cy="35661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793382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584" y="2853110"/>
              <a:ext cx="1471709" cy="865126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7733">
              <a:off x="7580566" y="2526557"/>
              <a:ext cx="1240105" cy="1545941"/>
            </a:xfrm>
            <a:prstGeom prst="rect">
              <a:avLst/>
            </a:prstGeom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1753524-939E-4A7E-BBA1-1821895469C4}"/>
              </a:ext>
            </a:extLst>
          </p:cNvPr>
          <p:cNvSpPr/>
          <p:nvPr/>
        </p:nvSpPr>
        <p:spPr>
          <a:xfrm>
            <a:off x="4251960" y="4543424"/>
            <a:ext cx="640080" cy="48006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F0214355-C166-4BB4-BE64-A90FE1454C9F}"/>
              </a:ext>
            </a:extLst>
          </p:cNvPr>
          <p:cNvSpPr/>
          <p:nvPr/>
        </p:nvSpPr>
        <p:spPr>
          <a:xfrm rot="5400000">
            <a:off x="4482515" y="4623828"/>
            <a:ext cx="27432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00A489E-2B4D-42D0-9DBB-F1EE40138271}"/>
              </a:ext>
            </a:extLst>
          </p:cNvPr>
          <p:cNvGrpSpPr/>
          <p:nvPr/>
        </p:nvGrpSpPr>
        <p:grpSpPr>
          <a:xfrm rot="5400000">
            <a:off x="4415384" y="4608714"/>
            <a:ext cx="313235" cy="349480"/>
            <a:chOff x="4333009" y="4935682"/>
            <a:chExt cx="417647" cy="349480"/>
          </a:xfrm>
        </p:grpSpPr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xmlns="" id="{0E02108A-A27B-4228-8ADC-E689471B040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xmlns="" id="{3244A136-7BCE-4E36-AC88-E81A307C62ED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Track 023">
            <a:hlinkClick r:id="" action="ppaction://media"/>
            <a:extLst>
              <a:ext uri="{FF2B5EF4-FFF2-40B4-BE49-F238E27FC236}">
                <a16:creationId xmlns:a16="http://schemas.microsoft.com/office/drawing/2014/main" xmlns="" id="{2D993B66-1353-4D18-A9A8-CC1B7E8845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2" end="3376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690" y="1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2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5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57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2017</TotalTime>
  <Words>414</Words>
  <Application>Microsoft Office PowerPoint</Application>
  <PresentationFormat>On-screen Show (16:9)</PresentationFormat>
  <Paragraphs>138</Paragraphs>
  <Slides>23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34</cp:revision>
  <dcterms:created xsi:type="dcterms:W3CDTF">2021-02-24T03:33:59Z</dcterms:created>
  <dcterms:modified xsi:type="dcterms:W3CDTF">2024-10-25T13:13:45Z</dcterms:modified>
</cp:coreProperties>
</file>