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5" r:id="rId2"/>
    <p:sldId id="257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269" r:id="rId13"/>
    <p:sldId id="345" r:id="rId14"/>
    <p:sldId id="346" r:id="rId15"/>
    <p:sldId id="3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5867-9643-4339-B770-4EC4EC7F23F6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BD971-9A20-4A97-A3DB-5A3E0BC6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91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5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04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120D-3F71-41F3-B0BB-93CC202D6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E6E0A-5A30-4CF5-AF8E-AA3B7442E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D1B9-29BD-477F-AA78-0CA17D7B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EB42C-E171-4CAB-90BA-FA2DDA0B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CDB44-46EE-4C10-A70C-161E2E69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5A20-D3BE-4D6E-88AD-B879B55B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FA409-7F5C-4D91-96D1-79BE0177D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8A03-ECC6-4686-83D6-9E170400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3A78-1B06-4773-AFCB-C5F2A26C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5E187-231F-4FFA-9103-9D8339B8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BCAFC-D006-478B-9E26-86DACCEA6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F389A-F8C4-4F29-A767-1538CB140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CDB1C-6725-4006-B6CF-D5FC004B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18DEA-5BD3-48F5-845D-3AC46940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415A3-27ED-4568-A020-AE8E73CD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064C-5799-4211-8893-3CCCBF69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B8CC-4950-4030-9351-AD5CCD7C7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F53ED-29D4-423C-88AE-6C6128AE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1DA1-730F-47B5-997E-7B2CB6F1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70E2-C55E-4464-A96B-4406D050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8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2585-C808-43DC-A793-862CAAA6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EC773-D0DC-485F-B0FD-5F1817E0F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5AE33-5F1A-4176-B82C-6F099192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10B7-8816-463A-948E-9A91FC96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6582A-3992-4093-BB4C-C17752C3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D6A0-9F05-4D23-BC4A-B34657A8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DB96-61BD-448F-B96E-C70ED776B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0D917-854E-43DF-BF72-2E92B6B46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78DB9-7EF4-428B-BE7A-202A515C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7CE77-67A3-40EC-9C25-9C051EDD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4B8B4-A676-441A-A496-EB55A194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F20B-DC6F-418F-BC86-822019BC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76F59-B6C0-48C6-9098-9954941C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18245-001E-4FB6-A276-384C3FF49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6AD5-D385-4C48-8F4F-4CC14A81B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ED739-59ED-4ABF-989B-811988C31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0340F-85CF-4275-BB65-F4B47FAD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3A920B-E169-4D36-8E96-67958C6DE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EB9604-7F07-4997-BAB9-D2466D06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207B-42FB-4803-911B-166D10DC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4C7A8-696B-444D-9703-D2F3656E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01EAA-4252-44CA-BA8A-ABAE2E88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35897-A337-4036-894C-1605EB6B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D7005-FBE7-4FDC-92C3-5AA19BDC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18833-C7C3-4B99-A9FD-EEA50674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1386C-EC18-4D61-9B57-688AEF70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7148-2A67-4D87-9CAD-CE81F144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7B43-4E5D-44D4-A482-6608D5884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EFC2C-CFA5-4C82-82CC-3367340F0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1874F-297E-44C9-B7D8-FA6214DD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27F77-48B4-4E3F-B0B2-202FD699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B1FD5-0A17-4A74-8F9E-39626B18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B2C6-1AA8-4F11-8584-C429AA52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3697F5-D2CF-44F4-90DB-34A62A074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0638E-83C9-4235-9507-1CFE1FB62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F0E7C-5635-49E3-A602-00DB992F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82954-E09A-4A3F-B3E4-EBB4CEC5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BAC16-A015-4C50-9221-DB5D1F98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7DCC7-D98E-4637-B40C-0FA86A6D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20C97-043C-4C91-BD51-000856CAA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8C818-D976-48D6-B4A2-51A71FDC4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2785-6BB0-41D7-B4F4-A3E345093EB5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0A11-F629-4B1F-9532-828E3C095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F28B-2FCC-421D-82FB-604514ED7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1890-3693-417A-916F-4C790D87B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7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83B23-98CD-4506-9B00-A87308EE325E}"/>
              </a:ext>
            </a:extLst>
          </p:cNvPr>
          <p:cNvSpPr txBox="1"/>
          <p:nvPr/>
        </p:nvSpPr>
        <p:spPr>
          <a:xfrm>
            <a:off x="1113182" y="689976"/>
            <a:ext cx="2491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7-Let’s talk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iếng Anh lớp 1 Unit 16 Lesson 3 (trang 70) | Tiếng Anh lớp 1 Global Success">
            <a:extLst>
              <a:ext uri="{FF2B5EF4-FFF2-40B4-BE49-F238E27FC236}">
                <a16:creationId xmlns:a16="http://schemas.microsoft.com/office/drawing/2014/main" id="{5AD25983-458A-4F25-96CD-043E9179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0" y="1444486"/>
            <a:ext cx="10923378" cy="41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4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1E21B-F922-4E40-B74C-715BF52B22C9}"/>
              </a:ext>
            </a:extLst>
          </p:cNvPr>
          <p:cNvSpPr txBox="1"/>
          <p:nvPr/>
        </p:nvSpPr>
        <p:spPr>
          <a:xfrm>
            <a:off x="1113182" y="80374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-Let’s sing!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inging">
            <a:extLst>
              <a:ext uri="{FF2B5EF4-FFF2-40B4-BE49-F238E27FC236}">
                <a16:creationId xmlns:a16="http://schemas.microsoft.com/office/drawing/2014/main" id="{87189D72-E4EF-498A-851C-9FB55B3E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944" y="184731"/>
            <a:ext cx="2904371" cy="193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895F0-73EB-4944-8284-FF48BB3807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74" y="669257"/>
            <a:ext cx="1318535" cy="1472364"/>
          </a:xfrm>
          <a:prstGeom prst="rect">
            <a:avLst/>
          </a:prstGeom>
        </p:spPr>
      </p:pic>
      <p:pic>
        <p:nvPicPr>
          <p:cNvPr id="10242" name="Picture 2" descr="Tiếng Anh lớp 1 Unit 16 Lesson 3 (trang 70) | Tiếng Anh lớp 1 Global Success">
            <a:extLst>
              <a:ext uri="{FF2B5EF4-FFF2-40B4-BE49-F238E27FC236}">
                <a16:creationId xmlns:a16="http://schemas.microsoft.com/office/drawing/2014/main" id="{57AC2C03-D387-42C8-BAB0-AC17BB13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7" y="2271712"/>
            <a:ext cx="10554783" cy="39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093">
            <a:hlinkClick r:id="" action="ppaction://media"/>
            <a:extLst>
              <a:ext uri="{FF2B5EF4-FFF2-40B4-BE49-F238E27FC236}">
                <a16:creationId xmlns:a16="http://schemas.microsoft.com/office/drawing/2014/main" id="{55640611-5A98-4E3D-ADDF-E143616B8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659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7" name="Picture 2" descr="How to Clean Windows With Security Screens: A Step-By-Step Guide">
            <a:extLst>
              <a:ext uri="{FF2B5EF4-FFF2-40B4-BE49-F238E27FC236}">
                <a16:creationId xmlns:a16="http://schemas.microsoft.com/office/drawing/2014/main" id="{DF78B7A0-7CBA-49DD-AB57-698947B8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76" y="1179443"/>
            <a:ext cx="4923981" cy="32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C4D607-6C3E-4DA4-BFB0-A2237B2B29AA}"/>
              </a:ext>
            </a:extLst>
          </p:cNvPr>
          <p:cNvSpPr txBox="1"/>
          <p:nvPr/>
        </p:nvSpPr>
        <p:spPr>
          <a:xfrm>
            <a:off x="7823665" y="4803222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</a:p>
        </p:txBody>
      </p:sp>
      <p:pic>
        <p:nvPicPr>
          <p:cNvPr id="3" name="washing">
            <a:hlinkClick r:id="" action="ppaction://media"/>
            <a:extLst>
              <a:ext uri="{FF2B5EF4-FFF2-40B4-BE49-F238E27FC236}">
                <a16:creationId xmlns:a16="http://schemas.microsoft.com/office/drawing/2014/main" id="{7A9A8481-A099-49CF-9074-305980F53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1238" y="341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2" descr="Mythbusters: Will Drinking Water Help With…? | The Whole U">
            <a:extLst>
              <a:ext uri="{FF2B5EF4-FFF2-40B4-BE49-F238E27FC236}">
                <a16:creationId xmlns:a16="http://schemas.microsoft.com/office/drawing/2014/main" id="{791A5524-DF8D-4768-9993-71C3542B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59" y="755166"/>
            <a:ext cx="4600475" cy="30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3C110A-8E4D-4B80-AD3B-016ABB19AA3E}"/>
              </a:ext>
            </a:extLst>
          </p:cNvPr>
          <p:cNvSpPr txBox="1"/>
          <p:nvPr/>
        </p:nvSpPr>
        <p:spPr>
          <a:xfrm>
            <a:off x="8650707" y="4084806"/>
            <a:ext cx="295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  <p:pic>
        <p:nvPicPr>
          <p:cNvPr id="3" name="water">
            <a:hlinkClick r:id="" action="ppaction://media"/>
            <a:extLst>
              <a:ext uri="{FF2B5EF4-FFF2-40B4-BE49-F238E27FC236}">
                <a16:creationId xmlns:a16="http://schemas.microsoft.com/office/drawing/2014/main" id="{A57F39CA-2B8F-478C-B766-16706BD57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6018" y="5178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4" descr="illustration of window 35867896 Vector Art at Vecteezy">
            <a:extLst>
              <a:ext uri="{FF2B5EF4-FFF2-40B4-BE49-F238E27FC236}">
                <a16:creationId xmlns:a16="http://schemas.microsoft.com/office/drawing/2014/main" id="{F2060CAB-AEC7-4583-9C8F-7CD6055D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57" y="938946"/>
            <a:ext cx="3790121" cy="37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3F3B9-E33C-4E0C-B027-316293B6AA96}"/>
              </a:ext>
            </a:extLst>
          </p:cNvPr>
          <p:cNvSpPr txBox="1"/>
          <p:nvPr/>
        </p:nvSpPr>
        <p:spPr>
          <a:xfrm>
            <a:off x="8133347" y="4932946"/>
            <a:ext cx="298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pic>
        <p:nvPicPr>
          <p:cNvPr id="3" name="window">
            <a:hlinkClick r:id="" action="ppaction://media"/>
            <a:extLst>
              <a:ext uri="{FF2B5EF4-FFF2-40B4-BE49-F238E27FC236}">
                <a16:creationId xmlns:a16="http://schemas.microsoft.com/office/drawing/2014/main" id="{F782B8F0-8F21-45D8-B91E-00419F7B4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0993" y="553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6" name="Picture 2" descr="Wendy (TV Series 2013–2014) - IMDb">
            <a:extLst>
              <a:ext uri="{FF2B5EF4-FFF2-40B4-BE49-F238E27FC236}">
                <a16:creationId xmlns:a16="http://schemas.microsoft.com/office/drawing/2014/main" id="{22920821-7DD5-42C2-8868-58525BBF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45" y="689471"/>
            <a:ext cx="2914979" cy="438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0765B7-1116-4D78-BDFA-BA8E00A16D12}"/>
              </a:ext>
            </a:extLst>
          </p:cNvPr>
          <p:cNvSpPr txBox="1"/>
          <p:nvPr/>
        </p:nvSpPr>
        <p:spPr>
          <a:xfrm>
            <a:off x="8036398" y="5279597"/>
            <a:ext cx="2586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Wendy</a:t>
            </a:r>
          </a:p>
        </p:txBody>
      </p:sp>
      <p:pic>
        <p:nvPicPr>
          <p:cNvPr id="3" name="Windy">
            <a:hlinkClick r:id="" action="ppaction://media"/>
            <a:extLst>
              <a:ext uri="{FF2B5EF4-FFF2-40B4-BE49-F238E27FC236}">
                <a16:creationId xmlns:a16="http://schemas.microsoft.com/office/drawing/2014/main" id="{64FAFCE4-2E7B-42F9-86EF-3F3576221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495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5B782-3E12-4465-B248-6A6B867EEFE6}"/>
              </a:ext>
            </a:extLst>
          </p:cNvPr>
          <p:cNvSpPr txBox="1"/>
          <p:nvPr/>
        </p:nvSpPr>
        <p:spPr>
          <a:xfrm>
            <a:off x="6497058" y="245671"/>
            <a:ext cx="5570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6B0E4-4BB9-4664-9DBD-EA876A971FD0}"/>
              </a:ext>
            </a:extLst>
          </p:cNvPr>
          <p:cNvSpPr txBox="1"/>
          <p:nvPr/>
        </p:nvSpPr>
        <p:spPr>
          <a:xfrm>
            <a:off x="7973568" y="198600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63F70-21E4-4C40-832A-FA85883327C8}"/>
              </a:ext>
            </a:extLst>
          </p:cNvPr>
          <p:cNvSpPr txBox="1"/>
          <p:nvPr/>
        </p:nvSpPr>
        <p:spPr>
          <a:xfrm>
            <a:off x="412078" y="80020"/>
            <a:ext cx="4123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1-Listen and repeat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iếng Anh lớp 1 Unit 16 Lesson 1 (trang 68) | Tiếng Anh lớp 1 Global Success">
            <a:extLst>
              <a:ext uri="{FF2B5EF4-FFF2-40B4-BE49-F238E27FC236}">
                <a16:creationId xmlns:a16="http://schemas.microsoft.com/office/drawing/2014/main" id="{DBAE6CE6-ED52-4B91-B623-B627B32F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8" y="664795"/>
            <a:ext cx="6417646" cy="4821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Track 089">
            <a:hlinkClick r:id="" action="ppaction://media"/>
            <a:extLst>
              <a:ext uri="{FF2B5EF4-FFF2-40B4-BE49-F238E27FC236}">
                <a16:creationId xmlns:a16="http://schemas.microsoft.com/office/drawing/2014/main" id="{5A35A266-DF27-4B8B-8B19-20BA993C0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9211" y="368965"/>
            <a:ext cx="609600" cy="609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83BF5D1-1EA9-4D01-83C5-603770FFF24A}"/>
              </a:ext>
            </a:extLst>
          </p:cNvPr>
          <p:cNvSpPr/>
          <p:nvPr/>
        </p:nvSpPr>
        <p:spPr>
          <a:xfrm>
            <a:off x="10732168" y="2514597"/>
            <a:ext cx="806117" cy="830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A2D35-1779-4A13-A251-E8ED87DF8AF4}"/>
              </a:ext>
            </a:extLst>
          </p:cNvPr>
          <p:cNvSpPr txBox="1"/>
          <p:nvPr/>
        </p:nvSpPr>
        <p:spPr>
          <a:xfrm>
            <a:off x="10599815" y="2586780"/>
            <a:ext cx="120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731A2-7767-4245-AB0F-583B4506FF30}"/>
              </a:ext>
            </a:extLst>
          </p:cNvPr>
          <p:cNvSpPr txBox="1"/>
          <p:nvPr/>
        </p:nvSpPr>
        <p:spPr>
          <a:xfrm>
            <a:off x="7113679" y="2943265"/>
            <a:ext cx="42722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Washing: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Window: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Wendy</a:t>
            </a:r>
          </a:p>
        </p:txBody>
      </p:sp>
    </p:spTree>
    <p:extLst>
      <p:ext uri="{BB962C8B-B14F-4D97-AF65-F5344CB8AC3E}">
        <p14:creationId xmlns:p14="http://schemas.microsoft.com/office/powerpoint/2010/main" val="1796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5B782-3E12-4465-B248-6A6B867EEFE6}"/>
              </a:ext>
            </a:extLst>
          </p:cNvPr>
          <p:cNvSpPr txBox="1"/>
          <p:nvPr/>
        </p:nvSpPr>
        <p:spPr>
          <a:xfrm>
            <a:off x="6497058" y="245671"/>
            <a:ext cx="5570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6B0E4-4BB9-4664-9DBD-EA876A971FD0}"/>
              </a:ext>
            </a:extLst>
          </p:cNvPr>
          <p:cNvSpPr txBox="1"/>
          <p:nvPr/>
        </p:nvSpPr>
        <p:spPr>
          <a:xfrm>
            <a:off x="7973568" y="198600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1026" name="Picture 2" descr="Tiếng Anh lớp 1 Unit 16 Lesson 1 (trang 68) | Tiếng Anh lớp 1 Global Success">
            <a:extLst>
              <a:ext uri="{FF2B5EF4-FFF2-40B4-BE49-F238E27FC236}">
                <a16:creationId xmlns:a16="http://schemas.microsoft.com/office/drawing/2014/main" id="{DBAE6CE6-ED52-4B91-B623-B627B32F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8" y="664795"/>
            <a:ext cx="6417646" cy="4821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6E804-B22C-4A1A-BB17-557BD9593BB1}"/>
              </a:ext>
            </a:extLst>
          </p:cNvPr>
          <p:cNvSpPr txBox="1"/>
          <p:nvPr/>
        </p:nvSpPr>
        <p:spPr>
          <a:xfrm>
            <a:off x="821635" y="-9779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w to Clean Windows With Security Screens: A Step-By-Step Guide">
            <a:extLst>
              <a:ext uri="{FF2B5EF4-FFF2-40B4-BE49-F238E27FC236}">
                <a16:creationId xmlns:a16="http://schemas.microsoft.com/office/drawing/2014/main" id="{7DD85915-4AEF-439C-A76E-6EAB456B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84" y="2737935"/>
            <a:ext cx="3298905" cy="21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4C304-641D-4DCB-9E43-6A2D31988B1F}"/>
              </a:ext>
            </a:extLst>
          </p:cNvPr>
          <p:cNvSpPr txBox="1"/>
          <p:nvPr/>
        </p:nvSpPr>
        <p:spPr>
          <a:xfrm>
            <a:off x="8181474" y="4803222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</a:p>
        </p:txBody>
      </p:sp>
    </p:spTree>
    <p:extLst>
      <p:ext uri="{BB962C8B-B14F-4D97-AF65-F5344CB8AC3E}">
        <p14:creationId xmlns:p14="http://schemas.microsoft.com/office/powerpoint/2010/main" val="17580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5B782-3E12-4465-B248-6A6B867EEFE6}"/>
              </a:ext>
            </a:extLst>
          </p:cNvPr>
          <p:cNvSpPr txBox="1"/>
          <p:nvPr/>
        </p:nvSpPr>
        <p:spPr>
          <a:xfrm>
            <a:off x="6497058" y="245671"/>
            <a:ext cx="5570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6B0E4-4BB9-4664-9DBD-EA876A971FD0}"/>
              </a:ext>
            </a:extLst>
          </p:cNvPr>
          <p:cNvSpPr txBox="1"/>
          <p:nvPr/>
        </p:nvSpPr>
        <p:spPr>
          <a:xfrm>
            <a:off x="7973568" y="198600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1026" name="Picture 2" descr="Tiếng Anh lớp 1 Unit 16 Lesson 1 (trang 68) | Tiếng Anh lớp 1 Global Success">
            <a:extLst>
              <a:ext uri="{FF2B5EF4-FFF2-40B4-BE49-F238E27FC236}">
                <a16:creationId xmlns:a16="http://schemas.microsoft.com/office/drawing/2014/main" id="{DBAE6CE6-ED52-4B91-B623-B627B32F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8" y="664795"/>
            <a:ext cx="6417646" cy="4821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6E804-B22C-4A1A-BB17-557BD9593BB1}"/>
              </a:ext>
            </a:extLst>
          </p:cNvPr>
          <p:cNvSpPr txBox="1"/>
          <p:nvPr/>
        </p:nvSpPr>
        <p:spPr>
          <a:xfrm>
            <a:off x="821635" y="-9779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Mythbusters: Will Drinking Water Help With…? | The Whole U">
            <a:extLst>
              <a:ext uri="{FF2B5EF4-FFF2-40B4-BE49-F238E27FC236}">
                <a16:creationId xmlns:a16="http://schemas.microsoft.com/office/drawing/2014/main" id="{EA6A7739-819A-4482-9545-9B58A0B0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12" y="2557463"/>
            <a:ext cx="3714359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170EE-A174-4EF3-A2DA-F4AB6ED1B4B0}"/>
              </a:ext>
            </a:extLst>
          </p:cNvPr>
          <p:cNvSpPr txBox="1"/>
          <p:nvPr/>
        </p:nvSpPr>
        <p:spPr>
          <a:xfrm>
            <a:off x="8650707" y="4932946"/>
            <a:ext cx="295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14973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5B782-3E12-4465-B248-6A6B867EEFE6}"/>
              </a:ext>
            </a:extLst>
          </p:cNvPr>
          <p:cNvSpPr txBox="1"/>
          <p:nvPr/>
        </p:nvSpPr>
        <p:spPr>
          <a:xfrm>
            <a:off x="6497058" y="245671"/>
            <a:ext cx="5570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6B0E4-4BB9-4664-9DBD-EA876A971FD0}"/>
              </a:ext>
            </a:extLst>
          </p:cNvPr>
          <p:cNvSpPr txBox="1"/>
          <p:nvPr/>
        </p:nvSpPr>
        <p:spPr>
          <a:xfrm>
            <a:off x="7973568" y="198600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1026" name="Picture 2" descr="Tiếng Anh lớp 1 Unit 16 Lesson 1 (trang 68) | Tiếng Anh lớp 1 Global Success">
            <a:extLst>
              <a:ext uri="{FF2B5EF4-FFF2-40B4-BE49-F238E27FC236}">
                <a16:creationId xmlns:a16="http://schemas.microsoft.com/office/drawing/2014/main" id="{DBAE6CE6-ED52-4B91-B623-B627B32F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8" y="664795"/>
            <a:ext cx="6417646" cy="4821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6E804-B22C-4A1A-BB17-557BD9593BB1}"/>
              </a:ext>
            </a:extLst>
          </p:cNvPr>
          <p:cNvSpPr txBox="1"/>
          <p:nvPr/>
        </p:nvSpPr>
        <p:spPr>
          <a:xfrm>
            <a:off x="821635" y="-9779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illustration of window 35867896 Vector Art at Vecteezy">
            <a:extLst>
              <a:ext uri="{FF2B5EF4-FFF2-40B4-BE49-F238E27FC236}">
                <a16:creationId xmlns:a16="http://schemas.microsoft.com/office/drawing/2014/main" id="{44E83F0A-281B-4D56-9AD2-AF8B89E5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95" y="2621972"/>
            <a:ext cx="2603579" cy="260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25B214-75AC-4A71-822A-3C3E4E4796B3}"/>
              </a:ext>
            </a:extLst>
          </p:cNvPr>
          <p:cNvSpPr txBox="1"/>
          <p:nvPr/>
        </p:nvSpPr>
        <p:spPr>
          <a:xfrm>
            <a:off x="8133347" y="4932946"/>
            <a:ext cx="298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</p:spTree>
    <p:extLst>
      <p:ext uri="{BB962C8B-B14F-4D97-AF65-F5344CB8AC3E}">
        <p14:creationId xmlns:p14="http://schemas.microsoft.com/office/powerpoint/2010/main" val="36414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5B782-3E12-4465-B248-6A6B867EEFE6}"/>
              </a:ext>
            </a:extLst>
          </p:cNvPr>
          <p:cNvSpPr txBox="1"/>
          <p:nvPr/>
        </p:nvSpPr>
        <p:spPr>
          <a:xfrm>
            <a:off x="6497058" y="245671"/>
            <a:ext cx="5570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16: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6B0E4-4BB9-4664-9DBD-EA876A971FD0}"/>
              </a:ext>
            </a:extLst>
          </p:cNvPr>
          <p:cNvSpPr txBox="1"/>
          <p:nvPr/>
        </p:nvSpPr>
        <p:spPr>
          <a:xfrm>
            <a:off x="7973568" y="198600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pic>
        <p:nvPicPr>
          <p:cNvPr id="1026" name="Picture 2" descr="Tiếng Anh lớp 1 Unit 16 Lesson 1 (trang 68) | Tiếng Anh lớp 1 Global Success">
            <a:extLst>
              <a:ext uri="{FF2B5EF4-FFF2-40B4-BE49-F238E27FC236}">
                <a16:creationId xmlns:a16="http://schemas.microsoft.com/office/drawing/2014/main" id="{DBAE6CE6-ED52-4B91-B623-B627B32F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8" y="664795"/>
            <a:ext cx="6417646" cy="4821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6E804-B22C-4A1A-BB17-557BD9593BB1}"/>
              </a:ext>
            </a:extLst>
          </p:cNvPr>
          <p:cNvSpPr txBox="1"/>
          <p:nvPr/>
        </p:nvSpPr>
        <p:spPr>
          <a:xfrm>
            <a:off x="821635" y="-9779"/>
            <a:ext cx="5393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Wendy (TV Series 2013–2014) - IMDb">
            <a:extLst>
              <a:ext uri="{FF2B5EF4-FFF2-40B4-BE49-F238E27FC236}">
                <a16:creationId xmlns:a16="http://schemas.microsoft.com/office/drawing/2014/main" id="{FF05CC69-8DE6-44DC-A48A-64096F116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98" y="2889334"/>
            <a:ext cx="2066670" cy="310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80CAD8-77D4-43B7-B23B-F95644981C0A}"/>
              </a:ext>
            </a:extLst>
          </p:cNvPr>
          <p:cNvSpPr txBox="1"/>
          <p:nvPr/>
        </p:nvSpPr>
        <p:spPr>
          <a:xfrm>
            <a:off x="9480884" y="3344779"/>
            <a:ext cx="2586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Wendy</a:t>
            </a:r>
          </a:p>
        </p:txBody>
      </p:sp>
    </p:spTree>
    <p:extLst>
      <p:ext uri="{BB962C8B-B14F-4D97-AF65-F5344CB8AC3E}">
        <p14:creationId xmlns:p14="http://schemas.microsoft.com/office/powerpoint/2010/main" val="33502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88F84-DB0B-4F3C-BE0A-5B8E9C0C2A7F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AA059-ED5F-422F-9C60-C2AA9DE64B88}"/>
              </a:ext>
            </a:extLst>
          </p:cNvPr>
          <p:cNvSpPr txBox="1"/>
          <p:nvPr/>
        </p:nvSpPr>
        <p:spPr>
          <a:xfrm>
            <a:off x="773026" y="1235059"/>
            <a:ext cx="4027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3-Listen and chant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iếng Anh lớp 1 Unit 16 Lesson 2 (trang 69) | Tiếng Anh lớp 1 Global Success">
            <a:extLst>
              <a:ext uri="{FF2B5EF4-FFF2-40B4-BE49-F238E27FC236}">
                <a16:creationId xmlns:a16="http://schemas.microsoft.com/office/drawing/2014/main" id="{696B5E6E-D757-4DCD-B6B0-A6CD660C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7" y="2138363"/>
            <a:ext cx="10959386" cy="45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90">
            <a:hlinkClick r:id="" action="ppaction://media"/>
            <a:extLst>
              <a:ext uri="{FF2B5EF4-FFF2-40B4-BE49-F238E27FC236}">
                <a16:creationId xmlns:a16="http://schemas.microsoft.com/office/drawing/2014/main" id="{DF12DE85-22E8-4D5E-AAE9-DA4022A08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274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E2E86A-A67D-4E2F-A990-4D8C820E0427}"/>
              </a:ext>
            </a:extLst>
          </p:cNvPr>
          <p:cNvSpPr txBox="1"/>
          <p:nvPr/>
        </p:nvSpPr>
        <p:spPr>
          <a:xfrm>
            <a:off x="715616" y="477941"/>
            <a:ext cx="400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4-Listen and tick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iếng Anh lớp 1 Unit 16 Lesson 2 (trang 69) | Tiếng Anh lớp 1 Global Success">
            <a:extLst>
              <a:ext uri="{FF2B5EF4-FFF2-40B4-BE49-F238E27FC236}">
                <a16:creationId xmlns:a16="http://schemas.microsoft.com/office/drawing/2014/main" id="{734000F2-C6D4-430C-A1EF-83058EAA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89" y="1683026"/>
            <a:ext cx="9736919" cy="37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91">
            <a:hlinkClick r:id="" action="ppaction://media"/>
            <a:extLst>
              <a:ext uri="{FF2B5EF4-FFF2-40B4-BE49-F238E27FC236}">
                <a16:creationId xmlns:a16="http://schemas.microsoft.com/office/drawing/2014/main" id="{B6E3EE70-8B08-4269-B2DD-E5A0FC897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1062" y="76531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70BA29-14DA-492C-90BA-E4CBF3F20F4A}"/>
              </a:ext>
            </a:extLst>
          </p:cNvPr>
          <p:cNvSpPr txBox="1"/>
          <p:nvPr/>
        </p:nvSpPr>
        <p:spPr>
          <a:xfrm>
            <a:off x="2979995" y="4736074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DF82B-A8BE-4498-A83C-EBCA39B848BF}"/>
              </a:ext>
            </a:extLst>
          </p:cNvPr>
          <p:cNvSpPr txBox="1"/>
          <p:nvPr/>
        </p:nvSpPr>
        <p:spPr>
          <a:xfrm>
            <a:off x="9963891" y="4775827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465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A0C87B-65E9-4416-938E-0ACFD27AF8AC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705D5-22FB-4114-BB04-4A98B986ABE9}"/>
              </a:ext>
            </a:extLst>
          </p:cNvPr>
          <p:cNvSpPr txBox="1"/>
          <p:nvPr/>
        </p:nvSpPr>
        <p:spPr>
          <a:xfrm>
            <a:off x="66259" y="928514"/>
            <a:ext cx="4346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6-Listen and repeat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iếng Anh lớp 1 Unit 16 Lesson 3 (trang 70) | Tiếng Anh lớp 1 Global Success">
            <a:extLst>
              <a:ext uri="{FF2B5EF4-FFF2-40B4-BE49-F238E27FC236}">
                <a16:creationId xmlns:a16="http://schemas.microsoft.com/office/drawing/2014/main" id="{6475ED69-7E6C-4F5F-B268-7A8C9E72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2" y="1948070"/>
            <a:ext cx="11232228" cy="31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092">
            <a:hlinkClick r:id="" action="ppaction://media"/>
            <a:extLst>
              <a:ext uri="{FF2B5EF4-FFF2-40B4-BE49-F238E27FC236}">
                <a16:creationId xmlns:a16="http://schemas.microsoft.com/office/drawing/2014/main" id="{AB68164C-B532-4DA3-803F-E942B8518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5267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110</Words>
  <Application>Microsoft Office PowerPoint</Application>
  <PresentationFormat>Widescreen</PresentationFormat>
  <Paragraphs>58</Paragraphs>
  <Slides>15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2</cp:revision>
  <dcterms:created xsi:type="dcterms:W3CDTF">2025-07-11T02:23:56Z</dcterms:created>
  <dcterms:modified xsi:type="dcterms:W3CDTF">2025-07-27T02:30:00Z</dcterms:modified>
</cp:coreProperties>
</file>