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35" r:id="rId2"/>
    <p:sldId id="257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269" r:id="rId13"/>
    <p:sldId id="345" r:id="rId14"/>
    <p:sldId id="346" r:id="rId15"/>
    <p:sldId id="34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934F8-6B63-4D91-AC48-3C89C5CA8A60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2E05A-A348-4B0F-B03F-3EFF3723C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41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984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858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604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B63EC-1EEF-4B73-BC77-94B81797F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5F9E6A-9B28-444F-9DE8-BF31D3FE7F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BB213-8B65-44E6-AB8A-E7C641C23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7A12-DA57-4D46-AB0B-39BC2F9AA12B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F1242-0BAF-4B17-B33F-2B9C1CA3C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05AE0-FBCE-4937-8446-1F7B22378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D466-4F15-462E-AEED-8C36B5622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0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07D59-23F6-4832-AE73-D8D075D06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E3D2DD-1EC0-40FA-9C71-1C3A38DCD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9C6C2-ED02-44FB-8C63-533FFE739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7A12-DA57-4D46-AB0B-39BC2F9AA12B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8C41-FD41-4DD4-B8F6-8A4B6317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9E584-D212-4AB9-AA99-73603AE91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D466-4F15-462E-AEED-8C36B5622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2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D52E06-E97D-4A20-8F36-CB3F306F3A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7BFA48-D7F0-4ECB-B58A-535B2A3CB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A00B6-F962-4A9A-8E9C-1C35BDE3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7A12-DA57-4D46-AB0B-39BC2F9AA12B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CE3BA-E249-4FCE-A687-C7F8BEBA3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6FE2F-B409-4982-8A78-4481A778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D466-4F15-462E-AEED-8C36B5622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05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EE8A8-4384-4D13-9B34-2594CBC1C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A9101-B37E-4772-8E03-D6DF529F6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FB382-4B32-4C85-BC52-C6B2DB82E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7A12-DA57-4D46-AB0B-39BC2F9AA12B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6E57E-69EC-41D1-943A-3CCE96305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B65D8-D955-4E62-AF79-586E9E6B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D466-4F15-462E-AEED-8C36B5622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82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ABA94-1F1F-499F-85CF-5DAF4253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CBC35-C576-4BD5-80E8-701D7BC79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0A062-1A90-4FF0-96A5-FAEFEC983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7A12-DA57-4D46-AB0B-39BC2F9AA12B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C1341-5797-4F9A-B779-B7C9EDB84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E6DB6-E5B7-4E7F-8C81-E67BF695B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D466-4F15-462E-AEED-8C36B5622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0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D6927-D4A1-4E56-A7D6-75D0D7445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17E9F-7E63-4670-AFF6-1FF2887D0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25F04B-27E9-400E-A3B2-AE2BE5B16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1E01CF-C3F7-40B4-9E3C-66714C41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7A12-DA57-4D46-AB0B-39BC2F9AA12B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02A81-A374-4003-9474-E26D7163E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3F80F-71DC-448F-8101-DEDAA1F8F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D466-4F15-462E-AEED-8C36B5622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2B7CA-97BF-4756-8635-2890FB48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CE0CB-BE17-4206-8AB1-2FC8DBBA7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43A3CC-5973-4CDC-ADC8-68EC40E96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4ADC73-1A09-43FB-9098-5C30861EBB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C7B26C-D5EA-4212-80E2-8986612942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F94E84-AA28-4AF1-AAE0-A12BB50CB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7A12-DA57-4D46-AB0B-39BC2F9AA12B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5ED144-AF89-47D3-88F5-AD2A67A6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2CE81E-636E-4731-A83E-1A14195A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D466-4F15-462E-AEED-8C36B5622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6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E5590-3A6A-403E-A7A9-3B941D6F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F83199-9F16-4B46-9FBE-C88D94415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7A12-DA57-4D46-AB0B-39BC2F9AA12B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C8854C-4CC8-4B34-9D15-1DEC85DB9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9A857C-0D00-4607-974E-B4ED9BA16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D466-4F15-462E-AEED-8C36B5622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2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33E742-ABA2-43ED-A0BC-8E3F0CA92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7A12-DA57-4D46-AB0B-39BC2F9AA12B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44AFB6-2436-4270-AA5E-E25D7021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D0788-0375-4F1D-8BBC-2E9F5AE47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D466-4F15-462E-AEED-8C36B5622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3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7A8C-4506-4DC7-98CD-0C5C9A660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DF92A-B24E-46DE-B3C7-9166501E6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E157F-BEA2-47AC-BF3F-53F49F07F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AB16C-F3DD-4106-8783-2C561C15F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7A12-DA57-4D46-AB0B-39BC2F9AA12B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ED854-8A55-4861-AFD3-7834CD656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C18C3-69D3-4CA2-A198-8C69919EE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D466-4F15-462E-AEED-8C36B5622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90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21D0C-F323-4AC6-B2BE-BD4C2928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87B030-98ED-4B04-9917-CA76719F8B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FBD99-7351-4956-8D10-D6B234378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F21D4-54EC-4658-9874-33A0CDEF0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7A12-DA57-4D46-AB0B-39BC2F9AA12B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C8A76-A3AD-4153-9545-F1950BB69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26B39-6C53-4D2F-BF21-352E1AE25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D466-4F15-462E-AEED-8C36B5622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2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051CF8-094F-4B9D-B50C-E3CBD1CBA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7427E-E0A9-409B-BD3A-86218700E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598D5-4557-4E68-84BC-B08798DE5F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C7A12-DA57-4D46-AB0B-39BC2F9AA12B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BC719-2096-4865-91F5-54AF5AAF51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D75F3-0F1F-415D-B28E-83F5AD787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ED466-4F15-462E-AEED-8C36B5622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7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" y="9144"/>
            <a:ext cx="12159483" cy="68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7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0E04B0-1EBE-4583-B123-8D944B149132}"/>
              </a:ext>
            </a:extLst>
          </p:cNvPr>
          <p:cNvSpPr txBox="1"/>
          <p:nvPr/>
        </p:nvSpPr>
        <p:spPr>
          <a:xfrm>
            <a:off x="1113182" y="689976"/>
            <a:ext cx="24914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7-Let’s talk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Tiếng Anh lớp 1 Unit 15 Lesson 3 (trang 67) | Tiếng Anh lớp 1 Global Success">
            <a:extLst>
              <a:ext uri="{FF2B5EF4-FFF2-40B4-BE49-F238E27FC236}">
                <a16:creationId xmlns:a16="http://schemas.microsoft.com/office/drawing/2014/main" id="{68004C73-1D48-445B-B701-68FC53D3F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626" y="1336307"/>
            <a:ext cx="7594654" cy="527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85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5B15A1-01C0-4EBB-870F-B7310F1B9B75}"/>
              </a:ext>
            </a:extLst>
          </p:cNvPr>
          <p:cNvSpPr txBox="1"/>
          <p:nvPr/>
        </p:nvSpPr>
        <p:spPr>
          <a:xfrm>
            <a:off x="1113182" y="80374"/>
            <a:ext cx="30877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-Let’s sing!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Image result for singing">
            <a:extLst>
              <a:ext uri="{FF2B5EF4-FFF2-40B4-BE49-F238E27FC236}">
                <a16:creationId xmlns:a16="http://schemas.microsoft.com/office/drawing/2014/main" id="{B3FE1655-3AA4-4B08-9EA9-B0B0C8BCC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944" y="184731"/>
            <a:ext cx="2904371" cy="193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0C3223-1A2A-4904-AC25-F0A6D8D31A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374" y="669257"/>
            <a:ext cx="1318535" cy="1472364"/>
          </a:xfrm>
          <a:prstGeom prst="rect">
            <a:avLst/>
          </a:prstGeom>
        </p:spPr>
      </p:pic>
      <p:pic>
        <p:nvPicPr>
          <p:cNvPr id="10242" name="Picture 2" descr="Tiếng Anh lớp 1 Unit 15 Lesson 3 (trang 67) | Tiếng Anh lớp 1 Global Success">
            <a:extLst>
              <a:ext uri="{FF2B5EF4-FFF2-40B4-BE49-F238E27FC236}">
                <a16:creationId xmlns:a16="http://schemas.microsoft.com/office/drawing/2014/main" id="{CB74AFDE-2D8A-414D-A787-44E5A1E04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38" y="2157413"/>
            <a:ext cx="9478505" cy="450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rack 088">
            <a:hlinkClick r:id="" action="ppaction://media"/>
            <a:extLst>
              <a:ext uri="{FF2B5EF4-FFF2-40B4-BE49-F238E27FC236}">
                <a16:creationId xmlns:a16="http://schemas.microsoft.com/office/drawing/2014/main" id="{C4D15C90-E5A4-4A9A-BF8F-DF896FB780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5267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24C8CF-1709-4D8D-9A89-D488CA91222A}"/>
              </a:ext>
            </a:extLst>
          </p:cNvPr>
          <p:cNvSpPr/>
          <p:nvPr/>
        </p:nvSpPr>
        <p:spPr>
          <a:xfrm>
            <a:off x="1" y="0"/>
            <a:ext cx="6891130" cy="685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62BC02-FAB5-46FC-9CDF-0F6583AF8DA2}"/>
              </a:ext>
            </a:extLst>
          </p:cNvPr>
          <p:cNvSpPr txBox="1"/>
          <p:nvPr/>
        </p:nvSpPr>
        <p:spPr>
          <a:xfrm>
            <a:off x="927654" y="2610682"/>
            <a:ext cx="487680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Goodbye! </a:t>
            </a:r>
          </a:p>
        </p:txBody>
      </p:sp>
      <p:pic>
        <p:nvPicPr>
          <p:cNvPr id="9" name="Picture 6" descr="Left Foot Vector Art, Icons, and Graphics for Free Download">
            <a:extLst>
              <a:ext uri="{FF2B5EF4-FFF2-40B4-BE49-F238E27FC236}">
                <a16:creationId xmlns:a16="http://schemas.microsoft.com/office/drawing/2014/main" id="{469D5BB2-60AF-4D16-89A8-17DBDDAE3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745" y="1681579"/>
            <a:ext cx="2860601" cy="286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67BF38-2970-4C0B-B9FD-E4AD1852A717}"/>
              </a:ext>
            </a:extLst>
          </p:cNvPr>
          <p:cNvSpPr txBox="1"/>
          <p:nvPr/>
        </p:nvSpPr>
        <p:spPr>
          <a:xfrm>
            <a:off x="8403745" y="5389935"/>
            <a:ext cx="1879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</a:t>
            </a:r>
          </a:p>
        </p:txBody>
      </p:sp>
      <p:pic>
        <p:nvPicPr>
          <p:cNvPr id="3" name="foot">
            <a:hlinkClick r:id="" action="ppaction://media"/>
            <a:extLst>
              <a:ext uri="{FF2B5EF4-FFF2-40B4-BE49-F238E27FC236}">
                <a16:creationId xmlns:a16="http://schemas.microsoft.com/office/drawing/2014/main" id="{35E04D12-943C-4C2D-9CC3-D3734A6C58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23584" y="7918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24C8CF-1709-4D8D-9A89-D488CA91222A}"/>
              </a:ext>
            </a:extLst>
          </p:cNvPr>
          <p:cNvSpPr/>
          <p:nvPr/>
        </p:nvSpPr>
        <p:spPr>
          <a:xfrm>
            <a:off x="1" y="0"/>
            <a:ext cx="6891130" cy="685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62BC02-FAB5-46FC-9CDF-0F6583AF8DA2}"/>
              </a:ext>
            </a:extLst>
          </p:cNvPr>
          <p:cNvSpPr txBox="1"/>
          <p:nvPr/>
        </p:nvSpPr>
        <p:spPr>
          <a:xfrm>
            <a:off x="927654" y="2610682"/>
            <a:ext cx="487680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Goodbye! </a:t>
            </a:r>
          </a:p>
        </p:txBody>
      </p:sp>
      <p:pic>
        <p:nvPicPr>
          <p:cNvPr id="6" name="Picture 4" descr="Football (soccer) | History, Game, Rules, &amp; Significant Players | Britannica">
            <a:extLst>
              <a:ext uri="{FF2B5EF4-FFF2-40B4-BE49-F238E27FC236}">
                <a16:creationId xmlns:a16="http://schemas.microsoft.com/office/drawing/2014/main" id="{4680BBF7-E820-4B38-B0F0-61D148F9E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224" y="956979"/>
            <a:ext cx="4133193" cy="289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8F48A3-B73F-4679-8A18-25FA7AD86C5D}"/>
              </a:ext>
            </a:extLst>
          </p:cNvPr>
          <p:cNvSpPr txBox="1"/>
          <p:nvPr/>
        </p:nvSpPr>
        <p:spPr>
          <a:xfrm>
            <a:off x="8070573" y="4522243"/>
            <a:ext cx="3167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football</a:t>
            </a:r>
          </a:p>
        </p:txBody>
      </p:sp>
      <p:pic>
        <p:nvPicPr>
          <p:cNvPr id="3" name="football">
            <a:hlinkClick r:id="" action="ppaction://media"/>
            <a:extLst>
              <a:ext uri="{FF2B5EF4-FFF2-40B4-BE49-F238E27FC236}">
                <a16:creationId xmlns:a16="http://schemas.microsoft.com/office/drawing/2014/main" id="{D9692F42-33CB-4BAE-B2E7-95113411E8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16282" y="40253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2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24C8CF-1709-4D8D-9A89-D488CA91222A}"/>
              </a:ext>
            </a:extLst>
          </p:cNvPr>
          <p:cNvSpPr/>
          <p:nvPr/>
        </p:nvSpPr>
        <p:spPr>
          <a:xfrm>
            <a:off x="1" y="0"/>
            <a:ext cx="6891130" cy="685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62BC02-FAB5-46FC-9CDF-0F6583AF8DA2}"/>
              </a:ext>
            </a:extLst>
          </p:cNvPr>
          <p:cNvSpPr txBox="1"/>
          <p:nvPr/>
        </p:nvSpPr>
        <p:spPr>
          <a:xfrm>
            <a:off x="927654" y="2610682"/>
            <a:ext cx="487680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Goodbye! </a:t>
            </a:r>
          </a:p>
        </p:txBody>
      </p:sp>
      <p:pic>
        <p:nvPicPr>
          <p:cNvPr id="6" name="Picture 2" descr="Father Clipart Vector Art, Icons, and Graphics for Free Download">
            <a:extLst>
              <a:ext uri="{FF2B5EF4-FFF2-40B4-BE49-F238E27FC236}">
                <a16:creationId xmlns:a16="http://schemas.microsoft.com/office/drawing/2014/main" id="{2D6ADCF1-41A7-451E-BADA-2220A0D2C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297" y="378096"/>
            <a:ext cx="2495756" cy="391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DF928E-FEC9-49E5-AB90-14CFBA16D082}"/>
              </a:ext>
            </a:extLst>
          </p:cNvPr>
          <p:cNvSpPr txBox="1"/>
          <p:nvPr/>
        </p:nvSpPr>
        <p:spPr>
          <a:xfrm>
            <a:off x="9014100" y="4857416"/>
            <a:ext cx="2307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</a:p>
        </p:txBody>
      </p:sp>
      <p:pic>
        <p:nvPicPr>
          <p:cNvPr id="3" name="father">
            <a:hlinkClick r:id="" action="ppaction://media"/>
            <a:extLst>
              <a:ext uri="{FF2B5EF4-FFF2-40B4-BE49-F238E27FC236}">
                <a16:creationId xmlns:a16="http://schemas.microsoft.com/office/drawing/2014/main" id="{56E58EA3-C718-47FD-87CE-AAB2224A21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93496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24C8CF-1709-4D8D-9A89-D488CA91222A}"/>
              </a:ext>
            </a:extLst>
          </p:cNvPr>
          <p:cNvSpPr/>
          <p:nvPr/>
        </p:nvSpPr>
        <p:spPr>
          <a:xfrm>
            <a:off x="1" y="0"/>
            <a:ext cx="6891130" cy="685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62BC02-FAB5-46FC-9CDF-0F6583AF8DA2}"/>
              </a:ext>
            </a:extLst>
          </p:cNvPr>
          <p:cNvSpPr txBox="1"/>
          <p:nvPr/>
        </p:nvSpPr>
        <p:spPr>
          <a:xfrm>
            <a:off x="927654" y="2610682"/>
            <a:ext cx="487680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Goodbye! </a:t>
            </a:r>
          </a:p>
        </p:txBody>
      </p:sp>
      <p:pic>
        <p:nvPicPr>
          <p:cNvPr id="6" name="Picture 2" descr="Face Vectors - Download Free High-Quality Vectors from Freepik | Freepik">
            <a:extLst>
              <a:ext uri="{FF2B5EF4-FFF2-40B4-BE49-F238E27FC236}">
                <a16:creationId xmlns:a16="http://schemas.microsoft.com/office/drawing/2014/main" id="{3D69D195-90F3-458C-8E97-2796898E7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026" y="661161"/>
            <a:ext cx="3485319" cy="348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0B4D39-50A5-4685-A938-57EDB05F933B}"/>
              </a:ext>
            </a:extLst>
          </p:cNvPr>
          <p:cNvSpPr txBox="1"/>
          <p:nvPr/>
        </p:nvSpPr>
        <p:spPr>
          <a:xfrm>
            <a:off x="9126509" y="4770783"/>
            <a:ext cx="1899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</a:t>
            </a:r>
          </a:p>
        </p:txBody>
      </p:sp>
      <p:pic>
        <p:nvPicPr>
          <p:cNvPr id="3" name="face">
            <a:hlinkClick r:id="" action="ppaction://media"/>
            <a:extLst>
              <a:ext uri="{FF2B5EF4-FFF2-40B4-BE49-F238E27FC236}">
                <a16:creationId xmlns:a16="http://schemas.microsoft.com/office/drawing/2014/main" id="{2B123AFA-A276-4256-9723-AD9B4E99CB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93496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4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08CCBE-E7BB-495A-A795-EE4492E2CFB7}"/>
              </a:ext>
            </a:extLst>
          </p:cNvPr>
          <p:cNvSpPr txBox="1"/>
          <p:nvPr/>
        </p:nvSpPr>
        <p:spPr>
          <a:xfrm>
            <a:off x="6497058" y="245671"/>
            <a:ext cx="557062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15: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FOOTBALL MATCH</a:t>
            </a:r>
          </a:p>
        </p:txBody>
      </p:sp>
      <p:pic>
        <p:nvPicPr>
          <p:cNvPr id="1026" name="Picture 2" descr="Tiếng Anh lớp 1 Unit 15 Lesson 1 (trang 65) | Tiếng Anh lớp 1 Global Success">
            <a:extLst>
              <a:ext uri="{FF2B5EF4-FFF2-40B4-BE49-F238E27FC236}">
                <a16:creationId xmlns:a16="http://schemas.microsoft.com/office/drawing/2014/main" id="{E530B675-015B-4AEA-B681-F21C8DF31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68" y="1070811"/>
            <a:ext cx="6552871" cy="486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AE05E8-FE7E-4CA0-8D87-E3C91997F1B2}"/>
              </a:ext>
            </a:extLst>
          </p:cNvPr>
          <p:cNvSpPr txBox="1"/>
          <p:nvPr/>
        </p:nvSpPr>
        <p:spPr>
          <a:xfrm>
            <a:off x="412078" y="80020"/>
            <a:ext cx="41238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1-Listen and repeat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B0588E-6B9A-4F29-88B5-FC595D51E5CE}"/>
              </a:ext>
            </a:extLst>
          </p:cNvPr>
          <p:cNvSpPr txBox="1"/>
          <p:nvPr/>
        </p:nvSpPr>
        <p:spPr>
          <a:xfrm>
            <a:off x="7973568" y="2358989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74B88D-2458-4679-84E1-8D087FE53613}"/>
              </a:ext>
            </a:extLst>
          </p:cNvPr>
          <p:cNvSpPr txBox="1"/>
          <p:nvPr/>
        </p:nvSpPr>
        <p:spPr>
          <a:xfrm>
            <a:off x="7315200" y="3117591"/>
            <a:ext cx="455997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Face: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4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Foot: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4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Father: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4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Football: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en-US" sz="4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rack 084">
            <a:hlinkClick r:id="" action="ppaction://media"/>
            <a:extLst>
              <a:ext uri="{FF2B5EF4-FFF2-40B4-BE49-F238E27FC236}">
                <a16:creationId xmlns:a16="http://schemas.microsoft.com/office/drawing/2014/main" id="{2E3E06E2-EFA4-46FC-9905-65E20292BD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94249"/>
            <a:ext cx="609600" cy="6096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801961A-EC7B-43D2-9F88-CC7D456732EF}"/>
              </a:ext>
            </a:extLst>
          </p:cNvPr>
          <p:cNvSpPr/>
          <p:nvPr/>
        </p:nvSpPr>
        <p:spPr>
          <a:xfrm>
            <a:off x="10527632" y="2094907"/>
            <a:ext cx="1167063" cy="1069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253A3E-FD80-4EEF-B67E-1A3C9D529DB5}"/>
              </a:ext>
            </a:extLst>
          </p:cNvPr>
          <p:cNvSpPr txBox="1"/>
          <p:nvPr/>
        </p:nvSpPr>
        <p:spPr>
          <a:xfrm>
            <a:off x="10672013" y="2093490"/>
            <a:ext cx="1251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Ff</a:t>
            </a:r>
          </a:p>
        </p:txBody>
      </p:sp>
    </p:spTree>
    <p:extLst>
      <p:ext uri="{BB962C8B-B14F-4D97-AF65-F5344CB8AC3E}">
        <p14:creationId xmlns:p14="http://schemas.microsoft.com/office/powerpoint/2010/main" val="67036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08CCBE-E7BB-495A-A795-EE4492E2CFB7}"/>
              </a:ext>
            </a:extLst>
          </p:cNvPr>
          <p:cNvSpPr txBox="1"/>
          <p:nvPr/>
        </p:nvSpPr>
        <p:spPr>
          <a:xfrm>
            <a:off x="6497058" y="245671"/>
            <a:ext cx="557062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15: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FOOTBALL MATCH</a:t>
            </a:r>
          </a:p>
        </p:txBody>
      </p:sp>
      <p:pic>
        <p:nvPicPr>
          <p:cNvPr id="1026" name="Picture 2" descr="Tiếng Anh lớp 1 Unit 15 Lesson 1 (trang 65) | Tiếng Anh lớp 1 Global Success">
            <a:extLst>
              <a:ext uri="{FF2B5EF4-FFF2-40B4-BE49-F238E27FC236}">
                <a16:creationId xmlns:a16="http://schemas.microsoft.com/office/drawing/2014/main" id="{E530B675-015B-4AEA-B681-F21C8DF31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68" y="1070811"/>
            <a:ext cx="6552871" cy="486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B0588E-6B9A-4F29-88B5-FC595D51E5CE}"/>
              </a:ext>
            </a:extLst>
          </p:cNvPr>
          <p:cNvSpPr txBox="1"/>
          <p:nvPr/>
        </p:nvSpPr>
        <p:spPr>
          <a:xfrm>
            <a:off x="7973568" y="2358989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F77136-A76A-4FFF-8287-D09A8B856D7F}"/>
              </a:ext>
            </a:extLst>
          </p:cNvPr>
          <p:cNvSpPr txBox="1"/>
          <p:nvPr/>
        </p:nvSpPr>
        <p:spPr>
          <a:xfrm>
            <a:off x="821635" y="146637"/>
            <a:ext cx="53936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2-Point and say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Left Foot Vector Art, Icons, and Graphics for Free Download">
            <a:extLst>
              <a:ext uri="{FF2B5EF4-FFF2-40B4-BE49-F238E27FC236}">
                <a16:creationId xmlns:a16="http://schemas.microsoft.com/office/drawing/2014/main" id="{7DD0F18D-C8F1-44C9-99CB-AD222EB3D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745" y="312606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0A23CD-1A4B-4BAC-9658-F66A0B0E9577}"/>
              </a:ext>
            </a:extLst>
          </p:cNvPr>
          <p:cNvSpPr txBox="1"/>
          <p:nvPr/>
        </p:nvSpPr>
        <p:spPr>
          <a:xfrm>
            <a:off x="8403745" y="5389935"/>
            <a:ext cx="1879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</a:t>
            </a:r>
          </a:p>
        </p:txBody>
      </p:sp>
    </p:spTree>
    <p:extLst>
      <p:ext uri="{BB962C8B-B14F-4D97-AF65-F5344CB8AC3E}">
        <p14:creationId xmlns:p14="http://schemas.microsoft.com/office/powerpoint/2010/main" val="258638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08CCBE-E7BB-495A-A795-EE4492E2CFB7}"/>
              </a:ext>
            </a:extLst>
          </p:cNvPr>
          <p:cNvSpPr txBox="1"/>
          <p:nvPr/>
        </p:nvSpPr>
        <p:spPr>
          <a:xfrm>
            <a:off x="6497058" y="245671"/>
            <a:ext cx="557062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15: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FOOTBALL MATCH</a:t>
            </a:r>
          </a:p>
        </p:txBody>
      </p:sp>
      <p:pic>
        <p:nvPicPr>
          <p:cNvPr id="1026" name="Picture 2" descr="Tiếng Anh lớp 1 Unit 15 Lesson 1 (trang 65) | Tiếng Anh lớp 1 Global Success">
            <a:extLst>
              <a:ext uri="{FF2B5EF4-FFF2-40B4-BE49-F238E27FC236}">
                <a16:creationId xmlns:a16="http://schemas.microsoft.com/office/drawing/2014/main" id="{E530B675-015B-4AEA-B681-F21C8DF31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68" y="1070811"/>
            <a:ext cx="6552871" cy="486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B0588E-6B9A-4F29-88B5-FC595D51E5CE}"/>
              </a:ext>
            </a:extLst>
          </p:cNvPr>
          <p:cNvSpPr txBox="1"/>
          <p:nvPr/>
        </p:nvSpPr>
        <p:spPr>
          <a:xfrm>
            <a:off x="7973568" y="2358989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F77136-A76A-4FFF-8287-D09A8B856D7F}"/>
              </a:ext>
            </a:extLst>
          </p:cNvPr>
          <p:cNvSpPr txBox="1"/>
          <p:nvPr/>
        </p:nvSpPr>
        <p:spPr>
          <a:xfrm>
            <a:off x="821635" y="146637"/>
            <a:ext cx="53936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2-Point and say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Football (soccer) | History, Game, Rules, &amp; Significant Players | Britannica">
            <a:extLst>
              <a:ext uri="{FF2B5EF4-FFF2-40B4-BE49-F238E27FC236}">
                <a16:creationId xmlns:a16="http://schemas.microsoft.com/office/drawing/2014/main" id="{28C3AE06-B6E8-42F9-B841-9B82975BC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224" y="3222763"/>
            <a:ext cx="3302451" cy="231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D36430-ACB3-4E55-97FA-2849F829E6B8}"/>
              </a:ext>
            </a:extLst>
          </p:cNvPr>
          <p:cNvSpPr txBox="1"/>
          <p:nvPr/>
        </p:nvSpPr>
        <p:spPr>
          <a:xfrm>
            <a:off x="8070573" y="5648678"/>
            <a:ext cx="3167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football</a:t>
            </a:r>
          </a:p>
        </p:txBody>
      </p:sp>
    </p:spTree>
    <p:extLst>
      <p:ext uri="{BB962C8B-B14F-4D97-AF65-F5344CB8AC3E}">
        <p14:creationId xmlns:p14="http://schemas.microsoft.com/office/powerpoint/2010/main" val="290760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08CCBE-E7BB-495A-A795-EE4492E2CFB7}"/>
              </a:ext>
            </a:extLst>
          </p:cNvPr>
          <p:cNvSpPr txBox="1"/>
          <p:nvPr/>
        </p:nvSpPr>
        <p:spPr>
          <a:xfrm>
            <a:off x="6497058" y="245671"/>
            <a:ext cx="557062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15: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FOOTBALL MATCH</a:t>
            </a:r>
          </a:p>
        </p:txBody>
      </p:sp>
      <p:pic>
        <p:nvPicPr>
          <p:cNvPr id="1026" name="Picture 2" descr="Tiếng Anh lớp 1 Unit 15 Lesson 1 (trang 65) | Tiếng Anh lớp 1 Global Success">
            <a:extLst>
              <a:ext uri="{FF2B5EF4-FFF2-40B4-BE49-F238E27FC236}">
                <a16:creationId xmlns:a16="http://schemas.microsoft.com/office/drawing/2014/main" id="{E530B675-015B-4AEA-B681-F21C8DF31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68" y="1070811"/>
            <a:ext cx="6552871" cy="486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B0588E-6B9A-4F29-88B5-FC595D51E5CE}"/>
              </a:ext>
            </a:extLst>
          </p:cNvPr>
          <p:cNvSpPr txBox="1"/>
          <p:nvPr/>
        </p:nvSpPr>
        <p:spPr>
          <a:xfrm>
            <a:off x="7973568" y="2358989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F77136-A76A-4FFF-8287-D09A8B856D7F}"/>
              </a:ext>
            </a:extLst>
          </p:cNvPr>
          <p:cNvSpPr txBox="1"/>
          <p:nvPr/>
        </p:nvSpPr>
        <p:spPr>
          <a:xfrm>
            <a:off x="821635" y="146637"/>
            <a:ext cx="53936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2-Point and say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Father Clipart Vector Art, Icons, and Graphics for Free Download">
            <a:extLst>
              <a:ext uri="{FF2B5EF4-FFF2-40B4-BE49-F238E27FC236}">
                <a16:creationId xmlns:a16="http://schemas.microsoft.com/office/drawing/2014/main" id="{C9CDC814-42BE-42E1-9B21-33DC331E5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827" y="2978633"/>
            <a:ext cx="2071686" cy="325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32899B-459C-4BD8-BD47-697A73AE3884}"/>
              </a:ext>
            </a:extLst>
          </p:cNvPr>
          <p:cNvSpPr txBox="1"/>
          <p:nvPr/>
        </p:nvSpPr>
        <p:spPr>
          <a:xfrm>
            <a:off x="9623701" y="3624964"/>
            <a:ext cx="2307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</a:p>
        </p:txBody>
      </p:sp>
    </p:spTree>
    <p:extLst>
      <p:ext uri="{BB962C8B-B14F-4D97-AF65-F5344CB8AC3E}">
        <p14:creationId xmlns:p14="http://schemas.microsoft.com/office/powerpoint/2010/main" val="37090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08CCBE-E7BB-495A-A795-EE4492E2CFB7}"/>
              </a:ext>
            </a:extLst>
          </p:cNvPr>
          <p:cNvSpPr txBox="1"/>
          <p:nvPr/>
        </p:nvSpPr>
        <p:spPr>
          <a:xfrm>
            <a:off x="6497058" y="245671"/>
            <a:ext cx="557062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15: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FOOTBALL MATCH</a:t>
            </a:r>
          </a:p>
        </p:txBody>
      </p:sp>
      <p:pic>
        <p:nvPicPr>
          <p:cNvPr id="1026" name="Picture 2" descr="Tiếng Anh lớp 1 Unit 15 Lesson 1 (trang 65) | Tiếng Anh lớp 1 Global Success">
            <a:extLst>
              <a:ext uri="{FF2B5EF4-FFF2-40B4-BE49-F238E27FC236}">
                <a16:creationId xmlns:a16="http://schemas.microsoft.com/office/drawing/2014/main" id="{E530B675-015B-4AEA-B681-F21C8DF31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68" y="1070811"/>
            <a:ext cx="6552871" cy="486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B0588E-6B9A-4F29-88B5-FC595D51E5CE}"/>
              </a:ext>
            </a:extLst>
          </p:cNvPr>
          <p:cNvSpPr txBox="1"/>
          <p:nvPr/>
        </p:nvSpPr>
        <p:spPr>
          <a:xfrm>
            <a:off x="7973568" y="2358989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F77136-A76A-4FFF-8287-D09A8B856D7F}"/>
              </a:ext>
            </a:extLst>
          </p:cNvPr>
          <p:cNvSpPr txBox="1"/>
          <p:nvPr/>
        </p:nvSpPr>
        <p:spPr>
          <a:xfrm>
            <a:off x="821635" y="146637"/>
            <a:ext cx="53936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2-Point and say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Face Vectors - Download Free High-Quality Vectors from Freepik | Freepik">
            <a:extLst>
              <a:ext uri="{FF2B5EF4-FFF2-40B4-BE49-F238E27FC236}">
                <a16:creationId xmlns:a16="http://schemas.microsoft.com/office/drawing/2014/main" id="{CF74A75B-4446-4090-AA64-74D478AF2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027" y="2993546"/>
            <a:ext cx="2555810" cy="255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BD4480-0BF8-4F44-B0DC-549CA371BFB0}"/>
              </a:ext>
            </a:extLst>
          </p:cNvPr>
          <p:cNvSpPr txBox="1"/>
          <p:nvPr/>
        </p:nvSpPr>
        <p:spPr>
          <a:xfrm>
            <a:off x="8410890" y="5486401"/>
            <a:ext cx="1899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</a:t>
            </a:r>
          </a:p>
        </p:txBody>
      </p:sp>
    </p:spTree>
    <p:extLst>
      <p:ext uri="{BB962C8B-B14F-4D97-AF65-F5344CB8AC3E}">
        <p14:creationId xmlns:p14="http://schemas.microsoft.com/office/powerpoint/2010/main" val="59189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2E84DE-F338-4FAF-BDBE-04C6DA748D59}"/>
              </a:ext>
            </a:extLst>
          </p:cNvPr>
          <p:cNvSpPr txBox="1"/>
          <p:nvPr/>
        </p:nvSpPr>
        <p:spPr>
          <a:xfrm>
            <a:off x="605348" y="379011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9ED0F-0B03-457D-A8A4-8E5FE3AE2DCE}"/>
              </a:ext>
            </a:extLst>
          </p:cNvPr>
          <p:cNvSpPr txBox="1"/>
          <p:nvPr/>
        </p:nvSpPr>
        <p:spPr>
          <a:xfrm>
            <a:off x="773026" y="1235059"/>
            <a:ext cx="40275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3-Listen and chant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rack 085">
            <a:hlinkClick r:id="" action="ppaction://media"/>
            <a:extLst>
              <a:ext uri="{FF2B5EF4-FFF2-40B4-BE49-F238E27FC236}">
                <a16:creationId xmlns:a16="http://schemas.microsoft.com/office/drawing/2014/main" id="{A4E9DCE5-7509-4017-9AD7-9DCD0514C0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54956" y="261728"/>
            <a:ext cx="609600" cy="609600"/>
          </a:xfrm>
          <a:prstGeom prst="rect">
            <a:avLst/>
          </a:prstGeom>
        </p:spPr>
      </p:pic>
      <p:pic>
        <p:nvPicPr>
          <p:cNvPr id="6148" name="Picture 4" descr="Tiếng Anh lớp 1 Unit 15 Lesson 2 (trang 66) | Tiếng Anh lớp 1 Global Success">
            <a:extLst>
              <a:ext uri="{FF2B5EF4-FFF2-40B4-BE49-F238E27FC236}">
                <a16:creationId xmlns:a16="http://schemas.microsoft.com/office/drawing/2014/main" id="{CEB256E6-DD52-48B0-965A-BE08F10F2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51" y="1966913"/>
            <a:ext cx="10728032" cy="473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65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860A9E-390D-4024-A037-A4069EBFF9F3}"/>
              </a:ext>
            </a:extLst>
          </p:cNvPr>
          <p:cNvSpPr txBox="1"/>
          <p:nvPr/>
        </p:nvSpPr>
        <p:spPr>
          <a:xfrm>
            <a:off x="715616" y="477941"/>
            <a:ext cx="40021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4-Listen and tick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Tiếng Anh lớp 1 Unit 15 Lesson 2 (trang 66) | Tiếng Anh lớp 1 Global Success">
            <a:extLst>
              <a:ext uri="{FF2B5EF4-FFF2-40B4-BE49-F238E27FC236}">
                <a16:creationId xmlns:a16="http://schemas.microsoft.com/office/drawing/2014/main" id="{901DBCC7-A168-482D-837A-60EA97C75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77" y="1789043"/>
            <a:ext cx="11176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ck 086">
            <a:hlinkClick r:id="" action="ppaction://media"/>
            <a:extLst>
              <a:ext uri="{FF2B5EF4-FFF2-40B4-BE49-F238E27FC236}">
                <a16:creationId xmlns:a16="http://schemas.microsoft.com/office/drawing/2014/main" id="{BB9ED2CF-F543-455D-B21F-E67C4D49D1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54956" y="460510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34850D-D7F7-4EB4-A47D-EF8A912F0A32}"/>
              </a:ext>
            </a:extLst>
          </p:cNvPr>
          <p:cNvSpPr txBox="1"/>
          <p:nvPr/>
        </p:nvSpPr>
        <p:spPr>
          <a:xfrm>
            <a:off x="4636515" y="4431272"/>
            <a:ext cx="49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2D774A-0BEE-4036-95BB-D6A25411B0BA}"/>
              </a:ext>
            </a:extLst>
          </p:cNvPr>
          <p:cNvSpPr txBox="1"/>
          <p:nvPr/>
        </p:nvSpPr>
        <p:spPr>
          <a:xfrm>
            <a:off x="10480736" y="4378263"/>
            <a:ext cx="49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68909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747DA7-4E24-404D-B03B-96A8B8ACECA7}"/>
              </a:ext>
            </a:extLst>
          </p:cNvPr>
          <p:cNvSpPr txBox="1"/>
          <p:nvPr/>
        </p:nvSpPr>
        <p:spPr>
          <a:xfrm>
            <a:off x="66259" y="928514"/>
            <a:ext cx="4346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6-Listen and repeat 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4CDF17-01F5-4E0C-8796-56D74D6ED722}"/>
              </a:ext>
            </a:extLst>
          </p:cNvPr>
          <p:cNvSpPr txBox="1"/>
          <p:nvPr/>
        </p:nvSpPr>
        <p:spPr>
          <a:xfrm>
            <a:off x="605348" y="379011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3</a:t>
            </a:r>
          </a:p>
        </p:txBody>
      </p:sp>
      <p:pic>
        <p:nvPicPr>
          <p:cNvPr id="8194" name="Picture 2" descr="Tiếng Anh lớp 1 Unit 15 Lesson 3 (trang 67) | Tiếng Anh lớp 1 Global Success">
            <a:extLst>
              <a:ext uri="{FF2B5EF4-FFF2-40B4-BE49-F238E27FC236}">
                <a16:creationId xmlns:a16="http://schemas.microsoft.com/office/drawing/2014/main" id="{DD2BCB3E-7195-4B9F-BB2A-DB2405757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123" y="1948069"/>
            <a:ext cx="9773459" cy="441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rack 087">
            <a:hlinkClick r:id="" action="ppaction://media"/>
            <a:extLst>
              <a:ext uri="{FF2B5EF4-FFF2-40B4-BE49-F238E27FC236}">
                <a16:creationId xmlns:a16="http://schemas.microsoft.com/office/drawing/2014/main" id="{A2FB872C-7A17-42B6-ABAD-700DC7D7F7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942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1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122</Words>
  <Application>Microsoft Office PowerPoint</Application>
  <PresentationFormat>Widescreen</PresentationFormat>
  <Paragraphs>58</Paragraphs>
  <Slides>15</Slides>
  <Notes>4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Goodbye</vt:lpstr>
      <vt:lpstr>Goodbye</vt:lpstr>
      <vt:lpstr>Goodbye</vt:lpstr>
      <vt:lpstr>Goodbye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Windows10</dc:creator>
  <cp:lastModifiedBy>Windows10</cp:lastModifiedBy>
  <cp:revision>4</cp:revision>
  <dcterms:created xsi:type="dcterms:W3CDTF">2025-07-10T07:17:18Z</dcterms:created>
  <dcterms:modified xsi:type="dcterms:W3CDTF">2025-07-27T02:26:45Z</dcterms:modified>
</cp:coreProperties>
</file>