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5" r:id="rId2"/>
    <p:sldId id="257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269" r:id="rId14"/>
    <p:sldId id="346" r:id="rId15"/>
    <p:sldId id="347" r:id="rId16"/>
    <p:sldId id="34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C6959-3A0B-4990-A10A-747E5910F730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2E8F5-0962-4780-BD45-AAED4298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0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95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71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91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AE27D-7596-4585-9325-5D4CF1556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6EA4D-6B0C-4DDC-BFE1-0D43B0357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8664D-1B56-4457-8CC2-D20DABA8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3189-E051-4701-B95C-827974C86F30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52DBA-36BF-4B91-9BD0-31DD32A5A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F0EC7-65E7-4C14-BA6F-1E872A84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19AB-B18A-49CD-9039-C86FFEE5D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8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2E18-9466-41EF-900B-13C5C499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08C93-58B6-4C32-8937-29C71A084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9BF4C-D2D3-43E7-BD4B-6ECA6256C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3189-E051-4701-B95C-827974C86F30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7F0F7-48A7-4518-91F5-D0FB6BA8F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F684A-FB99-48B2-888D-BBC8D0218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19AB-B18A-49CD-9039-C86FFEE5D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2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7539F1-ADA9-485B-8B44-2E73FE57A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8BB34-E28A-4041-ADDD-A7ED62CFB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FA707-657A-4880-B4B0-F0C2E31A0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3189-E051-4701-B95C-827974C86F30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6E943-22CA-4A74-BA51-4CCDDECA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2669B-5D25-4D8C-B64D-1963E3AD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19AB-B18A-49CD-9039-C86FFEE5D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4008-09F8-4DA2-8ACC-72E5C4D8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00213-9650-4539-BDF4-A8A17380A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DDC76-6D61-4244-B2AD-B23FEFF3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3189-E051-4701-B95C-827974C86F30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354BB-588B-471E-9044-444F9490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27912-0F97-405B-A98E-6DC0BA1D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19AB-B18A-49CD-9039-C86FFEE5D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9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B5DA5-80CB-42D7-B4D0-1BF38FF0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E4AED-7457-40E4-84E6-4686ADEAE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92C9F-312D-49ED-BE63-2FB172B42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3189-E051-4701-B95C-827974C86F30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43CA-215A-44D0-BD8D-20A0AA65D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8AC08-4521-4624-B4B6-3ADAFBE0A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19AB-B18A-49CD-9039-C86FFEE5D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1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53F67-9844-4B67-B60C-0970732D7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53D4A-3B17-4A34-9676-38B81FA29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791B9-CDBA-4189-A9DD-765424EB0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10423-5D56-40A4-8C8C-34297D015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3189-E051-4701-B95C-827974C86F30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8F392-0D95-4009-8454-6970D432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66597-AB5F-4EC1-839A-CCB149B0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19AB-B18A-49CD-9039-C86FFEE5D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7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6C8DB-89EA-43FE-86A6-9BCA48877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1F1F2-7A4C-4B39-AE94-D6C17EA6C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AE3EF-4D7F-46D3-AF58-7585B60AE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D8A22-0CD7-4BBF-B9FA-7CC52345C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8FD33-5399-448F-AA47-B10F3819B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5BAD2E-AB71-4601-AA78-57B318ADA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3189-E051-4701-B95C-827974C86F30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43DADF-5260-41F4-83EA-61319E3F2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E87A17-79E3-4525-9BA1-08A4A529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19AB-B18A-49CD-9039-C86FFEE5D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6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717F-77E6-47DF-A566-19B5207B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407282-B4CE-4522-903C-0F547F56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3189-E051-4701-B95C-827974C86F30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BE79F1-D0A0-4D85-B8E5-DF871E6FE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36D2B-6608-4C6F-92E2-4A266F2B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19AB-B18A-49CD-9039-C86FFEE5D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0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FF9A61-5381-4693-93E2-CCAEC461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3189-E051-4701-B95C-827974C86F30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E86A65-76E8-43E7-B17C-6361AF16B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839D4-E3A3-42DF-87B0-CB2A496B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19AB-B18A-49CD-9039-C86FFEE5D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4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92C2-5A45-49D8-9FE0-759EA813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972E5-9169-4755-85C7-DED3B582D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88386-E7CF-4E9F-85CD-89C59F539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09646-9020-44FA-8917-48DB556E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3189-E051-4701-B95C-827974C86F30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0FE7D-7F9A-458B-9908-D7E0638E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B3D75-D2AE-4A3A-8391-3D262EAE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19AB-B18A-49CD-9039-C86FFEE5D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0F86-19EC-4847-A995-2C41218E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30181F-80A2-47FE-A7D6-FCF8AFE1F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C62F5-82CB-4C19-89FB-EEAC0AD28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7A09D-DFC1-4DC5-B315-244CCA5A4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3189-E051-4701-B95C-827974C86F30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8ABFC-489D-46F0-BD5C-61045431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A83F8-B950-464D-AC5C-1164CDAB4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19AB-B18A-49CD-9039-C86FFEE5D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3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8757BB-A2E7-400E-8235-85C02661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A56C0-7E64-44E4-AAE9-3EF7AB7B9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218FE-F6B7-4D11-BD2F-6003F773A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B3189-E051-4701-B95C-827974C86F30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09F1A-41C6-4F6D-947D-99238A1FE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C172C-541B-4767-8585-B1A362A63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E19AB-B18A-49CD-9039-C86FFEE5D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7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1CBCB7-66D6-46F9-966A-6B8629533103}"/>
              </a:ext>
            </a:extLst>
          </p:cNvPr>
          <p:cNvSpPr txBox="1"/>
          <p:nvPr/>
        </p:nvSpPr>
        <p:spPr>
          <a:xfrm>
            <a:off x="605348" y="379011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983B19-63B1-4275-9BD8-E05F204CB94C}"/>
              </a:ext>
            </a:extLst>
          </p:cNvPr>
          <p:cNvSpPr txBox="1"/>
          <p:nvPr/>
        </p:nvSpPr>
        <p:spPr>
          <a:xfrm>
            <a:off x="66259" y="928514"/>
            <a:ext cx="4346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6-Listen and repeat 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Tiếng Anh lớp 1 Unit 14 Lesson 3 (trang 62) | Tiếng Anh lớp 1 Global Success">
            <a:extLst>
              <a:ext uri="{FF2B5EF4-FFF2-40B4-BE49-F238E27FC236}">
                <a16:creationId xmlns:a16="http://schemas.microsoft.com/office/drawing/2014/main" id="{684E1923-6271-4F4B-9480-96448AEDC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7" y="2443163"/>
            <a:ext cx="11334768" cy="366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rack 082">
            <a:hlinkClick r:id="" action="ppaction://media"/>
            <a:extLst>
              <a:ext uri="{FF2B5EF4-FFF2-40B4-BE49-F238E27FC236}">
                <a16:creationId xmlns:a16="http://schemas.microsoft.com/office/drawing/2014/main" id="{E9A9D00B-E606-4EA7-9DC3-E12591A870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942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8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2863F9-E508-4EE6-9286-6E657C3C400A}"/>
              </a:ext>
            </a:extLst>
          </p:cNvPr>
          <p:cNvSpPr txBox="1"/>
          <p:nvPr/>
        </p:nvSpPr>
        <p:spPr>
          <a:xfrm>
            <a:off x="1113182" y="689976"/>
            <a:ext cx="2491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7-Let’s talk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Tiếng Anh lớp 1 Unit 14 Lesson 3 (trang 62) | Tiếng Anh lớp 1 Global Success">
            <a:extLst>
              <a:ext uri="{FF2B5EF4-FFF2-40B4-BE49-F238E27FC236}">
                <a16:creationId xmlns:a16="http://schemas.microsoft.com/office/drawing/2014/main" id="{87B3964A-C0DC-48CF-BB3F-B1D39D643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45" y="1524000"/>
            <a:ext cx="10391636" cy="352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079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3094F1-DFB8-42A1-8EDE-529C5F8196B8}"/>
              </a:ext>
            </a:extLst>
          </p:cNvPr>
          <p:cNvSpPr txBox="1"/>
          <p:nvPr/>
        </p:nvSpPr>
        <p:spPr>
          <a:xfrm>
            <a:off x="1113182" y="80374"/>
            <a:ext cx="3087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-Let’s sing!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singing">
            <a:extLst>
              <a:ext uri="{FF2B5EF4-FFF2-40B4-BE49-F238E27FC236}">
                <a16:creationId xmlns:a16="http://schemas.microsoft.com/office/drawing/2014/main" id="{787C1CB0-ADC5-461D-BF5D-1F8B99129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944" y="184731"/>
            <a:ext cx="2904371" cy="193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FC8BF2-D551-41E5-85DC-5ED0A92A63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74" y="669257"/>
            <a:ext cx="1318535" cy="1472364"/>
          </a:xfrm>
          <a:prstGeom prst="rect">
            <a:avLst/>
          </a:prstGeom>
        </p:spPr>
      </p:pic>
      <p:pic>
        <p:nvPicPr>
          <p:cNvPr id="11266" name="Picture 2" descr="Tiếng Anh lớp 1 Unit 14 Lesson 3 (trang 62) | Tiếng Anh lớp 1 Global Success">
            <a:extLst>
              <a:ext uri="{FF2B5EF4-FFF2-40B4-BE49-F238E27FC236}">
                <a16:creationId xmlns:a16="http://schemas.microsoft.com/office/drawing/2014/main" id="{9F741A67-2077-4199-9A0A-5CF923DC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81" y="2204167"/>
            <a:ext cx="8444133" cy="39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rack 083">
            <a:hlinkClick r:id="" action="ppaction://media"/>
            <a:extLst>
              <a:ext uri="{FF2B5EF4-FFF2-40B4-BE49-F238E27FC236}">
                <a16:creationId xmlns:a16="http://schemas.microsoft.com/office/drawing/2014/main" id="{EE64DB50-D692-4ED8-B41C-0718E0AA8E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942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pic>
        <p:nvPicPr>
          <p:cNvPr id="7" name="Picture 2" descr="Liam Giant Teddy Bear Soft Pink (105cmHT)">
            <a:extLst>
              <a:ext uri="{FF2B5EF4-FFF2-40B4-BE49-F238E27FC236}">
                <a16:creationId xmlns:a16="http://schemas.microsoft.com/office/drawing/2014/main" id="{02E51E13-2CD0-4CD3-8A58-858FA9FE9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4" y="574437"/>
            <a:ext cx="4034415" cy="40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A613FB-FC96-4B28-B240-114C231EA6E9}"/>
              </a:ext>
            </a:extLst>
          </p:cNvPr>
          <p:cNvSpPr txBox="1"/>
          <p:nvPr/>
        </p:nvSpPr>
        <p:spPr>
          <a:xfrm>
            <a:off x="8217569" y="4585447"/>
            <a:ext cx="2634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Teddy bear</a:t>
            </a:r>
          </a:p>
        </p:txBody>
      </p:sp>
      <p:pic>
        <p:nvPicPr>
          <p:cNvPr id="3" name="teddy bear">
            <a:hlinkClick r:id="" action="ppaction://media"/>
            <a:extLst>
              <a:ext uri="{FF2B5EF4-FFF2-40B4-BE49-F238E27FC236}">
                <a16:creationId xmlns:a16="http://schemas.microsoft.com/office/drawing/2014/main" id="{564F5AFD-F551-4816-BFEF-66369658C4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59756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pic>
        <p:nvPicPr>
          <p:cNvPr id="6" name="Picture 2" descr="116,900+ Top Toy Stock Photos, Pictures &amp; Royalty-Free Images - iStock |  Spinning top toy, Table top toy">
            <a:extLst>
              <a:ext uri="{FF2B5EF4-FFF2-40B4-BE49-F238E27FC236}">
                <a16:creationId xmlns:a16="http://schemas.microsoft.com/office/drawing/2014/main" id="{D115F737-975D-4A8B-A759-BAF1EFEBF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98" y="2136717"/>
            <a:ext cx="4110728" cy="273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F7E078-0546-466F-AB0E-4F793C286C0D}"/>
              </a:ext>
            </a:extLst>
          </p:cNvPr>
          <p:cNvSpPr txBox="1"/>
          <p:nvPr/>
        </p:nvSpPr>
        <p:spPr>
          <a:xfrm>
            <a:off x="8289758" y="5216092"/>
            <a:ext cx="1419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</a:p>
        </p:txBody>
      </p:sp>
      <p:pic>
        <p:nvPicPr>
          <p:cNvPr id="3" name="top">
            <a:hlinkClick r:id="" action="ppaction://media"/>
            <a:extLst>
              <a:ext uri="{FF2B5EF4-FFF2-40B4-BE49-F238E27FC236}">
                <a16:creationId xmlns:a16="http://schemas.microsoft.com/office/drawing/2014/main" id="{540374DF-F304-4D26-8F34-E49358BBBD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0575" y="14411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2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pic>
        <p:nvPicPr>
          <p:cNvPr id="6" name="Picture 2" descr="Tiger | species data, facts, behavior, conservation, photos -  BigCatsWildCats">
            <a:extLst>
              <a:ext uri="{FF2B5EF4-FFF2-40B4-BE49-F238E27FC236}">
                <a16:creationId xmlns:a16="http://schemas.microsoft.com/office/drawing/2014/main" id="{D73FB16E-488E-4DAE-BB40-7D10D568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5" y="1709322"/>
            <a:ext cx="4250562" cy="281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254F49-C2FF-443C-BC94-08F11899F69D}"/>
              </a:ext>
            </a:extLst>
          </p:cNvPr>
          <p:cNvSpPr txBox="1"/>
          <p:nvPr/>
        </p:nvSpPr>
        <p:spPr>
          <a:xfrm>
            <a:off x="8386011" y="4746544"/>
            <a:ext cx="180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</a:p>
        </p:txBody>
      </p:sp>
      <p:pic>
        <p:nvPicPr>
          <p:cNvPr id="3" name="tiger">
            <a:hlinkClick r:id="" action="ppaction://media"/>
            <a:extLst>
              <a:ext uri="{FF2B5EF4-FFF2-40B4-BE49-F238E27FC236}">
                <a16:creationId xmlns:a16="http://schemas.microsoft.com/office/drawing/2014/main" id="{F5BC0D46-5E3D-4C9B-9804-59F7BD3975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51238" y="7785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4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pic>
        <p:nvPicPr>
          <p:cNvPr id="6" name="Picture 2" descr="Hawksbill Turtle | NOAA Fisheries">
            <a:extLst>
              <a:ext uri="{FF2B5EF4-FFF2-40B4-BE49-F238E27FC236}">
                <a16:creationId xmlns:a16="http://schemas.microsoft.com/office/drawing/2014/main" id="{965DECD0-54FB-4A35-A7A2-F1F029797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106" y="1852863"/>
            <a:ext cx="4321636" cy="28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944B36-2D54-489E-8228-966C3F6EB850}"/>
              </a:ext>
            </a:extLst>
          </p:cNvPr>
          <p:cNvSpPr txBox="1"/>
          <p:nvPr/>
        </p:nvSpPr>
        <p:spPr>
          <a:xfrm>
            <a:off x="8289758" y="5005137"/>
            <a:ext cx="267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Turtle</a:t>
            </a:r>
          </a:p>
        </p:txBody>
      </p:sp>
      <p:pic>
        <p:nvPicPr>
          <p:cNvPr id="3" name="turtle">
            <a:hlinkClick r:id="" action="ppaction://media"/>
            <a:extLst>
              <a:ext uri="{FF2B5EF4-FFF2-40B4-BE49-F238E27FC236}">
                <a16:creationId xmlns:a16="http://schemas.microsoft.com/office/drawing/2014/main" id="{D2A1CCA0-88FD-4401-967A-18E78989F7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3114" y="6592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ếng Anh lớp 1 Unit 14 Lesson 1 (trang 60) | Tiếng Anh lớp 1 Global Success">
            <a:extLst>
              <a:ext uri="{FF2B5EF4-FFF2-40B4-BE49-F238E27FC236}">
                <a16:creationId xmlns:a16="http://schemas.microsoft.com/office/drawing/2014/main" id="{7B4F172F-0945-49F6-B2F3-5B9687D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2" y="613613"/>
            <a:ext cx="6403992" cy="525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B76D89-7528-4255-83CD-EFFED67A4937}"/>
              </a:ext>
            </a:extLst>
          </p:cNvPr>
          <p:cNvSpPr txBox="1"/>
          <p:nvPr/>
        </p:nvSpPr>
        <p:spPr>
          <a:xfrm>
            <a:off x="6006768" y="245671"/>
            <a:ext cx="60939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14: 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TOY SHOP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F7928-E207-4910-B3D6-87591F10EB6F}"/>
              </a:ext>
            </a:extLst>
          </p:cNvPr>
          <p:cNvSpPr txBox="1"/>
          <p:nvPr/>
        </p:nvSpPr>
        <p:spPr>
          <a:xfrm>
            <a:off x="7973568" y="1745375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DE3A3-CD1A-43E7-B179-8FB53318E592}"/>
              </a:ext>
            </a:extLst>
          </p:cNvPr>
          <p:cNvSpPr txBox="1"/>
          <p:nvPr/>
        </p:nvSpPr>
        <p:spPr>
          <a:xfrm>
            <a:off x="6906126" y="2828836"/>
            <a:ext cx="50292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Tiger: con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Teddy bear: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Top: con quay</a:t>
            </a: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Turtle: con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37D084-A41C-4737-999D-8567CABABD6D}"/>
              </a:ext>
            </a:extLst>
          </p:cNvPr>
          <p:cNvSpPr txBox="1"/>
          <p:nvPr/>
        </p:nvSpPr>
        <p:spPr>
          <a:xfrm>
            <a:off x="412078" y="80020"/>
            <a:ext cx="41238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1-Listen and repeat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Track 079">
            <a:hlinkClick r:id="" action="ppaction://media"/>
            <a:extLst>
              <a:ext uri="{FF2B5EF4-FFF2-40B4-BE49-F238E27FC236}">
                <a16:creationId xmlns:a16="http://schemas.microsoft.com/office/drawing/2014/main" id="{068B5FD7-54D4-4701-9956-38172847BE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0612" y="1596189"/>
            <a:ext cx="609600" cy="6096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ECD33D9-2DD8-4AF8-8804-BD22122298B1}"/>
              </a:ext>
            </a:extLst>
          </p:cNvPr>
          <p:cNvSpPr/>
          <p:nvPr/>
        </p:nvSpPr>
        <p:spPr>
          <a:xfrm>
            <a:off x="10780295" y="1745375"/>
            <a:ext cx="1146513" cy="10834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726DA-E663-4E11-8EBA-5C6DF2ED72C6}"/>
              </a:ext>
            </a:extLst>
          </p:cNvPr>
          <p:cNvSpPr txBox="1"/>
          <p:nvPr/>
        </p:nvSpPr>
        <p:spPr>
          <a:xfrm>
            <a:off x="10819759" y="1792697"/>
            <a:ext cx="1146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</p:spTree>
    <p:extLst>
      <p:ext uri="{BB962C8B-B14F-4D97-AF65-F5344CB8AC3E}">
        <p14:creationId xmlns:p14="http://schemas.microsoft.com/office/powerpoint/2010/main" val="289019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ếng Anh lớp 1 Unit 14 Lesson 1 (trang 60) | Tiếng Anh lớp 1 Global Success">
            <a:extLst>
              <a:ext uri="{FF2B5EF4-FFF2-40B4-BE49-F238E27FC236}">
                <a16:creationId xmlns:a16="http://schemas.microsoft.com/office/drawing/2014/main" id="{7B4F172F-0945-49F6-B2F3-5B9687D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2" y="613613"/>
            <a:ext cx="6403992" cy="525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B76D89-7528-4255-83CD-EFFED67A4937}"/>
              </a:ext>
            </a:extLst>
          </p:cNvPr>
          <p:cNvSpPr txBox="1"/>
          <p:nvPr/>
        </p:nvSpPr>
        <p:spPr>
          <a:xfrm>
            <a:off x="6006768" y="245671"/>
            <a:ext cx="60939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12: 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TOY SHOP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F7928-E207-4910-B3D6-87591F10EB6F}"/>
              </a:ext>
            </a:extLst>
          </p:cNvPr>
          <p:cNvSpPr txBox="1"/>
          <p:nvPr/>
        </p:nvSpPr>
        <p:spPr>
          <a:xfrm>
            <a:off x="7973568" y="1745375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DE3A3-CD1A-43E7-B179-8FB53318E592}"/>
              </a:ext>
            </a:extLst>
          </p:cNvPr>
          <p:cNvSpPr txBox="1"/>
          <p:nvPr/>
        </p:nvSpPr>
        <p:spPr>
          <a:xfrm>
            <a:off x="8217569" y="4585447"/>
            <a:ext cx="2634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Teddy bear</a:t>
            </a:r>
          </a:p>
        </p:txBody>
      </p:sp>
      <p:pic>
        <p:nvPicPr>
          <p:cNvPr id="8" name="Track 079">
            <a:hlinkClick r:id="" action="ppaction://media"/>
            <a:extLst>
              <a:ext uri="{FF2B5EF4-FFF2-40B4-BE49-F238E27FC236}">
                <a16:creationId xmlns:a16="http://schemas.microsoft.com/office/drawing/2014/main" id="{068B5FD7-54D4-4701-9956-38172847BE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0612" y="1596189"/>
            <a:ext cx="609600" cy="609600"/>
          </a:xfrm>
          <a:prstGeom prst="rect">
            <a:avLst/>
          </a:prstGeom>
        </p:spPr>
      </p:pic>
      <p:pic>
        <p:nvPicPr>
          <p:cNvPr id="2050" name="Picture 2" descr="Liam Giant Teddy Bear Soft Pink (105cmHT)">
            <a:extLst>
              <a:ext uri="{FF2B5EF4-FFF2-40B4-BE49-F238E27FC236}">
                <a16:creationId xmlns:a16="http://schemas.microsoft.com/office/drawing/2014/main" id="{0602DF79-5B06-44B9-BF4D-9C69CBD13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603" y="246572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16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ếng Anh lớp 1 Unit 14 Lesson 1 (trang 60) | Tiếng Anh lớp 1 Global Success">
            <a:extLst>
              <a:ext uri="{FF2B5EF4-FFF2-40B4-BE49-F238E27FC236}">
                <a16:creationId xmlns:a16="http://schemas.microsoft.com/office/drawing/2014/main" id="{7B4F172F-0945-49F6-B2F3-5B9687D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2" y="613613"/>
            <a:ext cx="6403992" cy="525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B76D89-7528-4255-83CD-EFFED67A4937}"/>
              </a:ext>
            </a:extLst>
          </p:cNvPr>
          <p:cNvSpPr txBox="1"/>
          <p:nvPr/>
        </p:nvSpPr>
        <p:spPr>
          <a:xfrm>
            <a:off x="6006768" y="245671"/>
            <a:ext cx="60939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12: 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TOY SHOP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F7928-E207-4910-B3D6-87591F10EB6F}"/>
              </a:ext>
            </a:extLst>
          </p:cNvPr>
          <p:cNvSpPr txBox="1"/>
          <p:nvPr/>
        </p:nvSpPr>
        <p:spPr>
          <a:xfrm>
            <a:off x="7973568" y="1745375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  <p:pic>
        <p:nvPicPr>
          <p:cNvPr id="8" name="Track 079">
            <a:hlinkClick r:id="" action="ppaction://media"/>
            <a:extLst>
              <a:ext uri="{FF2B5EF4-FFF2-40B4-BE49-F238E27FC236}">
                <a16:creationId xmlns:a16="http://schemas.microsoft.com/office/drawing/2014/main" id="{068B5FD7-54D4-4701-9956-38172847BE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0612" y="1596189"/>
            <a:ext cx="609600" cy="609600"/>
          </a:xfrm>
          <a:prstGeom prst="rect">
            <a:avLst/>
          </a:prstGeom>
        </p:spPr>
      </p:pic>
      <p:pic>
        <p:nvPicPr>
          <p:cNvPr id="4098" name="Picture 2" descr="116,900+ Top Toy Stock Photos, Pictures &amp; Royalty-Free Images - iStock |  Spinning top toy, Table top toy">
            <a:extLst>
              <a:ext uri="{FF2B5EF4-FFF2-40B4-BE49-F238E27FC236}">
                <a16:creationId xmlns:a16="http://schemas.microsoft.com/office/drawing/2014/main" id="{FA48DBB3-BCAA-418F-8D5B-A92378A51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98" y="2557463"/>
            <a:ext cx="3478460" cy="231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D66BB-22FB-49F0-91B8-79FF4068C1C9}"/>
              </a:ext>
            </a:extLst>
          </p:cNvPr>
          <p:cNvSpPr txBox="1"/>
          <p:nvPr/>
        </p:nvSpPr>
        <p:spPr>
          <a:xfrm>
            <a:off x="8289758" y="5216092"/>
            <a:ext cx="1419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</a:p>
        </p:txBody>
      </p:sp>
    </p:spTree>
    <p:extLst>
      <p:ext uri="{BB962C8B-B14F-4D97-AF65-F5344CB8AC3E}">
        <p14:creationId xmlns:p14="http://schemas.microsoft.com/office/powerpoint/2010/main" val="278488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ếng Anh lớp 1 Unit 14 Lesson 1 (trang 60) | Tiếng Anh lớp 1 Global Success">
            <a:extLst>
              <a:ext uri="{FF2B5EF4-FFF2-40B4-BE49-F238E27FC236}">
                <a16:creationId xmlns:a16="http://schemas.microsoft.com/office/drawing/2014/main" id="{7B4F172F-0945-49F6-B2F3-5B9687D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2" y="613613"/>
            <a:ext cx="6403992" cy="525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B76D89-7528-4255-83CD-EFFED67A4937}"/>
              </a:ext>
            </a:extLst>
          </p:cNvPr>
          <p:cNvSpPr txBox="1"/>
          <p:nvPr/>
        </p:nvSpPr>
        <p:spPr>
          <a:xfrm>
            <a:off x="6006768" y="245671"/>
            <a:ext cx="60939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12: 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TOY SHOP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F7928-E207-4910-B3D6-87591F10EB6F}"/>
              </a:ext>
            </a:extLst>
          </p:cNvPr>
          <p:cNvSpPr txBox="1"/>
          <p:nvPr/>
        </p:nvSpPr>
        <p:spPr>
          <a:xfrm>
            <a:off x="7973568" y="1745375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  <p:pic>
        <p:nvPicPr>
          <p:cNvPr id="8" name="Track 079">
            <a:hlinkClick r:id="" action="ppaction://media"/>
            <a:extLst>
              <a:ext uri="{FF2B5EF4-FFF2-40B4-BE49-F238E27FC236}">
                <a16:creationId xmlns:a16="http://schemas.microsoft.com/office/drawing/2014/main" id="{068B5FD7-54D4-4701-9956-38172847BE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0612" y="1596189"/>
            <a:ext cx="609600" cy="609600"/>
          </a:xfrm>
          <a:prstGeom prst="rect">
            <a:avLst/>
          </a:prstGeom>
        </p:spPr>
      </p:pic>
      <p:pic>
        <p:nvPicPr>
          <p:cNvPr id="3074" name="Picture 2" descr="Tiger | species data, facts, behavior, conservation, photos -  BigCatsWildCats">
            <a:extLst>
              <a:ext uri="{FF2B5EF4-FFF2-40B4-BE49-F238E27FC236}">
                <a16:creationId xmlns:a16="http://schemas.microsoft.com/office/drawing/2014/main" id="{86BE9FD8-CC50-4CDC-8717-863A85E0F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557462"/>
            <a:ext cx="4250562" cy="281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F8DC87-FB55-4E70-A55A-02590A8CB0DD}"/>
              </a:ext>
            </a:extLst>
          </p:cNvPr>
          <p:cNvSpPr txBox="1"/>
          <p:nvPr/>
        </p:nvSpPr>
        <p:spPr>
          <a:xfrm>
            <a:off x="8386011" y="5594684"/>
            <a:ext cx="180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</a:p>
        </p:txBody>
      </p:sp>
    </p:spTree>
    <p:extLst>
      <p:ext uri="{BB962C8B-B14F-4D97-AF65-F5344CB8AC3E}">
        <p14:creationId xmlns:p14="http://schemas.microsoft.com/office/powerpoint/2010/main" val="171500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ếng Anh lớp 1 Unit 14 Lesson 1 (trang 60) | Tiếng Anh lớp 1 Global Success">
            <a:extLst>
              <a:ext uri="{FF2B5EF4-FFF2-40B4-BE49-F238E27FC236}">
                <a16:creationId xmlns:a16="http://schemas.microsoft.com/office/drawing/2014/main" id="{7B4F172F-0945-49F6-B2F3-5B9687D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2" y="613613"/>
            <a:ext cx="6403992" cy="525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B76D89-7528-4255-83CD-EFFED67A4937}"/>
              </a:ext>
            </a:extLst>
          </p:cNvPr>
          <p:cNvSpPr txBox="1"/>
          <p:nvPr/>
        </p:nvSpPr>
        <p:spPr>
          <a:xfrm>
            <a:off x="6006768" y="245671"/>
            <a:ext cx="60939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12: 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TOY SHOP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F7928-E207-4910-B3D6-87591F10EB6F}"/>
              </a:ext>
            </a:extLst>
          </p:cNvPr>
          <p:cNvSpPr txBox="1"/>
          <p:nvPr/>
        </p:nvSpPr>
        <p:spPr>
          <a:xfrm>
            <a:off x="7973568" y="1745375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  <p:pic>
        <p:nvPicPr>
          <p:cNvPr id="8" name="Track 079">
            <a:hlinkClick r:id="" action="ppaction://media"/>
            <a:extLst>
              <a:ext uri="{FF2B5EF4-FFF2-40B4-BE49-F238E27FC236}">
                <a16:creationId xmlns:a16="http://schemas.microsoft.com/office/drawing/2014/main" id="{068B5FD7-54D4-4701-9956-38172847BE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0612" y="1596189"/>
            <a:ext cx="609600" cy="609600"/>
          </a:xfrm>
          <a:prstGeom prst="rect">
            <a:avLst/>
          </a:prstGeom>
        </p:spPr>
      </p:pic>
      <p:pic>
        <p:nvPicPr>
          <p:cNvPr id="5122" name="Picture 2" descr="Hawksbill Turtle | NOAA Fisheries">
            <a:extLst>
              <a:ext uri="{FF2B5EF4-FFF2-40B4-BE49-F238E27FC236}">
                <a16:creationId xmlns:a16="http://schemas.microsoft.com/office/drawing/2014/main" id="{3C9E7943-EF9C-4ECD-A83C-6B002E2DC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400" y="2557463"/>
            <a:ext cx="3262811" cy="21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796159-2E47-4868-9FEB-9B4C956EE522}"/>
              </a:ext>
            </a:extLst>
          </p:cNvPr>
          <p:cNvSpPr txBox="1"/>
          <p:nvPr/>
        </p:nvSpPr>
        <p:spPr>
          <a:xfrm>
            <a:off x="8289758" y="5005137"/>
            <a:ext cx="267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Turtle</a:t>
            </a:r>
          </a:p>
        </p:txBody>
      </p:sp>
    </p:spTree>
    <p:extLst>
      <p:ext uri="{BB962C8B-B14F-4D97-AF65-F5344CB8AC3E}">
        <p14:creationId xmlns:p14="http://schemas.microsoft.com/office/powerpoint/2010/main" val="16553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ếng Anh lớp 1 Unit 14 Lesson 1 (trang 60) | Tiếng Anh lớp 1 Global Success">
            <a:extLst>
              <a:ext uri="{FF2B5EF4-FFF2-40B4-BE49-F238E27FC236}">
                <a16:creationId xmlns:a16="http://schemas.microsoft.com/office/drawing/2014/main" id="{7B4F172F-0945-49F6-B2F3-5B9687D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4" y="621928"/>
            <a:ext cx="6327133" cy="551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B76D89-7528-4255-83CD-EFFED67A4937}"/>
              </a:ext>
            </a:extLst>
          </p:cNvPr>
          <p:cNvSpPr txBox="1"/>
          <p:nvPr/>
        </p:nvSpPr>
        <p:spPr>
          <a:xfrm>
            <a:off x="6006768" y="245671"/>
            <a:ext cx="60939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12: 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TOY SHOP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F7928-E207-4910-B3D6-87591F10EB6F}"/>
              </a:ext>
            </a:extLst>
          </p:cNvPr>
          <p:cNvSpPr txBox="1"/>
          <p:nvPr/>
        </p:nvSpPr>
        <p:spPr>
          <a:xfrm>
            <a:off x="7973568" y="1745375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  <p:pic>
        <p:nvPicPr>
          <p:cNvPr id="8" name="Track 079">
            <a:hlinkClick r:id="" action="ppaction://media"/>
            <a:extLst>
              <a:ext uri="{FF2B5EF4-FFF2-40B4-BE49-F238E27FC236}">
                <a16:creationId xmlns:a16="http://schemas.microsoft.com/office/drawing/2014/main" id="{068B5FD7-54D4-4701-9956-38172847BE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0612" y="1596189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FA2962-5F1F-4FAD-9868-FA8463D556A7}"/>
              </a:ext>
            </a:extLst>
          </p:cNvPr>
          <p:cNvSpPr txBox="1"/>
          <p:nvPr/>
        </p:nvSpPr>
        <p:spPr>
          <a:xfrm>
            <a:off x="6906126" y="2828836"/>
            <a:ext cx="50292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Teddy bear: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Top: con quay</a:t>
            </a: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Tiger: con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Turtle: con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92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248811-50D7-49D9-A123-B21EBD8E980C}"/>
              </a:ext>
            </a:extLst>
          </p:cNvPr>
          <p:cNvSpPr txBox="1"/>
          <p:nvPr/>
        </p:nvSpPr>
        <p:spPr>
          <a:xfrm>
            <a:off x="605348" y="379011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1A74DA-C5A8-4F9E-BE57-14DD89DD16CE}"/>
              </a:ext>
            </a:extLst>
          </p:cNvPr>
          <p:cNvSpPr txBox="1"/>
          <p:nvPr/>
        </p:nvSpPr>
        <p:spPr>
          <a:xfrm>
            <a:off x="773026" y="1235059"/>
            <a:ext cx="4027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3-Listen and chant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Tiếng Anh lớp 1 Unit 14 Lesson 2 (trang 61) | Tiếng Anh lớp 1 Global Success">
            <a:extLst>
              <a:ext uri="{FF2B5EF4-FFF2-40B4-BE49-F238E27FC236}">
                <a16:creationId xmlns:a16="http://schemas.microsoft.com/office/drawing/2014/main" id="{14C82D44-E2EE-41D2-ACD5-9459796B4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7" y="2109787"/>
            <a:ext cx="9905625" cy="436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rack 080">
            <a:hlinkClick r:id="" action="ppaction://media"/>
            <a:extLst>
              <a:ext uri="{FF2B5EF4-FFF2-40B4-BE49-F238E27FC236}">
                <a16:creationId xmlns:a16="http://schemas.microsoft.com/office/drawing/2014/main" id="{503D9F09-D2E7-410E-873A-E89BEDAA2C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261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0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15206B-BA58-4F08-B513-7639505EBE7F}"/>
              </a:ext>
            </a:extLst>
          </p:cNvPr>
          <p:cNvSpPr txBox="1"/>
          <p:nvPr/>
        </p:nvSpPr>
        <p:spPr>
          <a:xfrm>
            <a:off x="715616" y="477941"/>
            <a:ext cx="4002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4-Listen and tick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Tiếng Anh lớp 1 Unit 14 Lesson 2 (trang 61) | Tiếng Anh lớp 1 Global Success">
            <a:extLst>
              <a:ext uri="{FF2B5EF4-FFF2-40B4-BE49-F238E27FC236}">
                <a16:creationId xmlns:a16="http://schemas.microsoft.com/office/drawing/2014/main" id="{DAB18D97-28BB-49BF-B6CC-ECB579A6B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06" y="2633663"/>
            <a:ext cx="10375677" cy="280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081">
            <a:hlinkClick r:id="" action="ppaction://media"/>
            <a:extLst>
              <a:ext uri="{FF2B5EF4-FFF2-40B4-BE49-F238E27FC236}">
                <a16:creationId xmlns:a16="http://schemas.microsoft.com/office/drawing/2014/main" id="{60879191-1D26-4A3F-8F63-278CEAE68B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526772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88BB1D-316B-45D3-91BB-E422165E1C7C}"/>
              </a:ext>
            </a:extLst>
          </p:cNvPr>
          <p:cNvSpPr txBox="1"/>
          <p:nvPr/>
        </p:nvSpPr>
        <p:spPr>
          <a:xfrm>
            <a:off x="2224619" y="4855342"/>
            <a:ext cx="49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4ADF74-9CB8-4A05-AD2B-B25067FE9F35}"/>
              </a:ext>
            </a:extLst>
          </p:cNvPr>
          <p:cNvSpPr txBox="1"/>
          <p:nvPr/>
        </p:nvSpPr>
        <p:spPr>
          <a:xfrm>
            <a:off x="7644763" y="4855341"/>
            <a:ext cx="49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72231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142</Words>
  <Application>Microsoft Office PowerPoint</Application>
  <PresentationFormat>Widescreen</PresentationFormat>
  <Paragraphs>61</Paragraphs>
  <Slides>16</Slides>
  <Notes>4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Windows10</dc:creator>
  <cp:lastModifiedBy>Windows10</cp:lastModifiedBy>
  <cp:revision>4</cp:revision>
  <dcterms:created xsi:type="dcterms:W3CDTF">2025-07-10T02:29:38Z</dcterms:created>
  <dcterms:modified xsi:type="dcterms:W3CDTF">2025-07-27T02:24:06Z</dcterms:modified>
</cp:coreProperties>
</file>