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269" r:id="rId10"/>
    <p:sldId id="332" r:id="rId11"/>
    <p:sldId id="3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7906-6C8F-4777-8667-1B8CCB40A027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423E-6C2C-4F00-B331-4A3372F0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40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0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7446-2C4C-4A07-B39B-67EB96142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DD3A0-A1D3-4D12-8BF8-7A66FD48D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801A-49AB-48CB-A67E-D0763869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E2A7-7210-45F3-A18F-3658A7A0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A6037-F471-4293-8465-56E4347E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5E11-5B53-4BC0-BDD3-27F0BE3B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8049A-0700-4741-B5B3-DF0BA8657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23136-C358-4B94-B04C-02ABCA58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2BBF0-DA35-42CD-9281-278FDCB3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93098-888F-4966-90EF-6261EFD3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DA02E-DDD0-4258-8F55-7A6DBE27D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672B3-ADAE-4883-BAAD-03AC103B6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1603E-6798-43C6-91FA-75E54413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60C7A-A863-4A0D-A6CB-EBF594E6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B9DDE-7DDF-4411-8538-00776FD3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0B3E-C454-409F-8664-1B745326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B170-71DC-4D5F-B77E-DD4B2321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3FD09-BAE5-4574-A708-363188C4B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0E61D-C239-4D17-A3FF-14323C31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70494-AC01-42DB-857B-A50D3912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89B8-C4BE-480E-9137-1264C2B4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F029F-1539-4D64-8F82-923E1DC6A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AE1F-4D98-44F1-8E89-C20B8853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91F39-28D4-4104-98F8-7E24EE17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F299-7532-4CFD-85C6-67D5BA1D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7CFE-EDE4-4E61-ACFE-DDA00EFA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67B3-7383-4095-9752-C42CD3C2D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24094-66FF-436C-A30F-A8CDE1283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1360B-8B37-4D24-8015-EA5C7D61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023E7-811C-48C0-BF44-265C8585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736D-CD94-4B0D-AD55-FE8D0107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39A-1B08-40C9-9F8B-41A50969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BE294-454D-44CB-94F6-F5E75995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53FA0-1092-4A83-BD39-AD530C85D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664A3-1E8B-4780-8CC5-60D7E7328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0EE5-4578-42C4-AD89-97634C3D5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C7579-38B9-4FCD-A2AB-7D11563B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26943-63CA-43FC-BE60-C972E5F2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E1FF1-17C6-46AA-8949-19BA6709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8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2A0E-B405-45B6-BF4B-47FD58DE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F2599-0A34-400E-8806-29FD7C53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E7D51-09B6-4244-BF91-2385F32D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2E65D-C96D-4C40-A352-F8294C5A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F3F2B-E234-42E0-B314-C00D8A98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818E2-686E-4B0A-A45C-0BC85B3B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10141-A894-4266-AE2B-E7986189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7BA2-200C-482E-A51A-D5FC4D0B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63C5B-7D9D-464D-B82B-8E29EBCFC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95953-4FB1-46EA-88D7-7D3CDEC6A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445C7-731F-4392-9B4D-A27827D7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4AFB-4107-4DC8-AAD7-9A37BC81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E4AA1-DCE6-4315-8284-0903EC0E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7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0072-EF76-43C7-8AD8-12CAC5F2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D46D0-5A5C-4F9D-8928-E71A48876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DBC17-9D8B-4A76-B674-BC5D49BA6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2CF33-7966-4AB2-A91C-62673FB3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4750C-DB5E-42AB-A034-000BCA25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EBA2E-0E1D-469C-AA48-9DC1CA1E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4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2EC28-95D1-4632-9896-0A2C13B8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15352-BF41-4D92-818C-277B943F2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BE24B-8843-4EAF-A78A-01CB0C7BE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2E52-3182-4AED-B8F0-5AE80CE50BA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1002D-2837-4A98-A9A4-5AF523807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9E91D-481A-4BAF-94DC-9076507E9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BD27-29E5-4478-99D7-F874541B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2050" name="Picture 2" descr="LEAF definition and meaning | Collins English Dictionary">
            <a:extLst>
              <a:ext uri="{FF2B5EF4-FFF2-40B4-BE49-F238E27FC236}">
                <a16:creationId xmlns:a16="http://schemas.microsoft.com/office/drawing/2014/main" id="{A19761CE-08D6-449C-B738-6CB363F2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68" y="531645"/>
            <a:ext cx="4413364" cy="31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406592-45A2-4821-9C1D-21B86588D958}"/>
              </a:ext>
            </a:extLst>
          </p:cNvPr>
          <p:cNvSpPr txBox="1"/>
          <p:nvPr/>
        </p:nvSpPr>
        <p:spPr>
          <a:xfrm>
            <a:off x="8009345" y="3886200"/>
            <a:ext cx="2879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</a:p>
        </p:txBody>
      </p:sp>
      <p:pic>
        <p:nvPicPr>
          <p:cNvPr id="4" name="leaf">
            <a:hlinkClick r:id="" action="ppaction://media"/>
            <a:extLst>
              <a:ext uri="{FF2B5EF4-FFF2-40B4-BE49-F238E27FC236}">
                <a16:creationId xmlns:a16="http://schemas.microsoft.com/office/drawing/2014/main" id="{FFFFC217-EA50-4DC5-A965-CA79F9BDC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502" y="4157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3076" name="Picture 4" descr="What is the difference between a lime and a lemon - Times of India">
            <a:extLst>
              <a:ext uri="{FF2B5EF4-FFF2-40B4-BE49-F238E27FC236}">
                <a16:creationId xmlns:a16="http://schemas.microsoft.com/office/drawing/2014/main" id="{9ED0597F-1E5B-4170-BE1E-159745D4E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72" y="511341"/>
            <a:ext cx="4999907" cy="28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59008-61DE-4AA0-8CE2-A1BC2DBE78FB}"/>
              </a:ext>
            </a:extLst>
          </p:cNvPr>
          <p:cNvSpPr txBox="1"/>
          <p:nvPr/>
        </p:nvSpPr>
        <p:spPr>
          <a:xfrm>
            <a:off x="8049126" y="3626345"/>
            <a:ext cx="333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lemons</a:t>
            </a:r>
          </a:p>
        </p:txBody>
      </p:sp>
      <p:pic>
        <p:nvPicPr>
          <p:cNvPr id="3" name="lemon">
            <a:hlinkClick r:id="" action="ppaction://media"/>
            <a:extLst>
              <a:ext uri="{FF2B5EF4-FFF2-40B4-BE49-F238E27FC236}">
                <a16:creationId xmlns:a16="http://schemas.microsoft.com/office/drawing/2014/main" id="{51E4CAF7-54AD-47AF-AB04-4DD438F381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8228" y="5059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311F21-C5E6-4D46-A1AE-D9F436934CDF}"/>
              </a:ext>
            </a:extLst>
          </p:cNvPr>
          <p:cNvSpPr txBox="1"/>
          <p:nvPr/>
        </p:nvSpPr>
        <p:spPr>
          <a:xfrm>
            <a:off x="6705600" y="392500"/>
            <a:ext cx="5103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12: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LAKE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26595-432E-4241-945C-694266DF0571}"/>
              </a:ext>
            </a:extLst>
          </p:cNvPr>
          <p:cNvSpPr txBox="1"/>
          <p:nvPr/>
        </p:nvSpPr>
        <p:spPr>
          <a:xfrm>
            <a:off x="7973568" y="1889760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1026" name="Picture 2" descr="Tiếng Anh lớp 1 Unit 12 Lesson 1 (trang 51) | Tiếng Anh lớp 1 Global Success">
            <a:extLst>
              <a:ext uri="{FF2B5EF4-FFF2-40B4-BE49-F238E27FC236}">
                <a16:creationId xmlns:a16="http://schemas.microsoft.com/office/drawing/2014/main" id="{F4A0EF4B-3777-44EC-9D4C-A137A9DA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4" y="613651"/>
            <a:ext cx="5944856" cy="51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D8E4CC-6F31-4EA0-B1D9-60FD7326E446}"/>
              </a:ext>
            </a:extLst>
          </p:cNvPr>
          <p:cNvSpPr txBox="1"/>
          <p:nvPr/>
        </p:nvSpPr>
        <p:spPr>
          <a:xfrm>
            <a:off x="7233992" y="2967335"/>
            <a:ext cx="42922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Lucy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Lake: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Lemons: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Leaf: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rack 065">
            <a:hlinkClick r:id="" action="ppaction://media"/>
            <a:extLst>
              <a:ext uri="{FF2B5EF4-FFF2-40B4-BE49-F238E27FC236}">
                <a16:creationId xmlns:a16="http://schemas.microsoft.com/office/drawing/2014/main" id="{B7AAC7CA-EAEE-4BA6-9E74-166445673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2" y="260683"/>
            <a:ext cx="609600" cy="609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F3C21A-BD59-472B-A1C6-9C40666D3810}"/>
              </a:ext>
            </a:extLst>
          </p:cNvPr>
          <p:cNvSpPr/>
          <p:nvPr/>
        </p:nvSpPr>
        <p:spPr>
          <a:xfrm>
            <a:off x="10371221" y="2634916"/>
            <a:ext cx="1155032" cy="950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4896C-4025-41F8-AAE1-95231C01FDF8}"/>
              </a:ext>
            </a:extLst>
          </p:cNvPr>
          <p:cNvSpPr txBox="1"/>
          <p:nvPr/>
        </p:nvSpPr>
        <p:spPr>
          <a:xfrm>
            <a:off x="10491535" y="2598814"/>
            <a:ext cx="1239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BD2D2-9688-4DE2-B2A1-676F2C1C9108}"/>
              </a:ext>
            </a:extLst>
          </p:cNvPr>
          <p:cNvSpPr txBox="1"/>
          <p:nvPr/>
        </p:nvSpPr>
        <p:spPr>
          <a:xfrm>
            <a:off x="543337" y="133388"/>
            <a:ext cx="3697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iếng Anh lớp 1 Unit 12 Lesson 1 (trang 51) | Tiếng Anh lớp 1 Global Success">
            <a:extLst>
              <a:ext uri="{FF2B5EF4-FFF2-40B4-BE49-F238E27FC236}">
                <a16:creationId xmlns:a16="http://schemas.microsoft.com/office/drawing/2014/main" id="{BCA83292-3540-4376-8E11-518D817D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4" y="986631"/>
            <a:ext cx="10440656" cy="51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A2F98-7E67-4E20-83FC-39B75CA7F534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ADDC7-A2A3-4D62-9E04-E9115F7F0C0E}"/>
              </a:ext>
            </a:extLst>
          </p:cNvPr>
          <p:cNvSpPr txBox="1"/>
          <p:nvPr/>
        </p:nvSpPr>
        <p:spPr>
          <a:xfrm>
            <a:off x="773026" y="1235059"/>
            <a:ext cx="4027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3-Listen and chant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ếng Anh lớp 1 Unit 12 Lesson 2 (trang 52) | Tiếng Anh lớp 1 Global Success">
            <a:extLst>
              <a:ext uri="{FF2B5EF4-FFF2-40B4-BE49-F238E27FC236}">
                <a16:creationId xmlns:a16="http://schemas.microsoft.com/office/drawing/2014/main" id="{40C48816-170B-4A97-980A-D0CA83989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2" y="2212056"/>
            <a:ext cx="10181716" cy="41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ck 066">
            <a:hlinkClick r:id="" action="ppaction://media"/>
            <a:extLst>
              <a:ext uri="{FF2B5EF4-FFF2-40B4-BE49-F238E27FC236}">
                <a16:creationId xmlns:a16="http://schemas.microsoft.com/office/drawing/2014/main" id="{83350B4F-32E2-4661-90FB-41AED0B30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127" y="2847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40AAF-9D29-492B-9D9E-EDF2FD2F7145}"/>
              </a:ext>
            </a:extLst>
          </p:cNvPr>
          <p:cNvSpPr txBox="1"/>
          <p:nvPr/>
        </p:nvSpPr>
        <p:spPr>
          <a:xfrm>
            <a:off x="715616" y="477941"/>
            <a:ext cx="400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4-Listen and tick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iếng Anh lớp 1 Unit 12 Lesson 2 (trang 52) | Tiếng Anh lớp 1 Global Success">
            <a:extLst>
              <a:ext uri="{FF2B5EF4-FFF2-40B4-BE49-F238E27FC236}">
                <a16:creationId xmlns:a16="http://schemas.microsoft.com/office/drawing/2014/main" id="{770A77A4-2D25-48B6-8829-D40A7B4C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39" y="2117558"/>
            <a:ext cx="10070293" cy="27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67">
            <a:hlinkClick r:id="" action="ppaction://media"/>
            <a:extLst>
              <a:ext uri="{FF2B5EF4-FFF2-40B4-BE49-F238E27FC236}">
                <a16:creationId xmlns:a16="http://schemas.microsoft.com/office/drawing/2014/main" id="{641D4AD5-F91B-4792-9C15-12AC0FD7B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127" y="898355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ACA8A-BCBE-4153-8524-266390DEED07}"/>
              </a:ext>
            </a:extLst>
          </p:cNvPr>
          <p:cNvSpPr txBox="1"/>
          <p:nvPr/>
        </p:nvSpPr>
        <p:spPr>
          <a:xfrm>
            <a:off x="2913732" y="4060211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74310-D145-437A-9860-ABFA6D488770}"/>
              </a:ext>
            </a:extLst>
          </p:cNvPr>
          <p:cNvSpPr txBox="1"/>
          <p:nvPr/>
        </p:nvSpPr>
        <p:spPr>
          <a:xfrm>
            <a:off x="10176801" y="4020110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643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9FCBA-978A-4B26-8CD3-231111D40F35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FE3CF-012A-45ED-BA42-78C36CDD29C5}"/>
              </a:ext>
            </a:extLst>
          </p:cNvPr>
          <p:cNvSpPr txBox="1"/>
          <p:nvPr/>
        </p:nvSpPr>
        <p:spPr>
          <a:xfrm>
            <a:off x="66259" y="928514"/>
            <a:ext cx="4346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6-Listen and repeat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iếng Anh lớp 1 Unit 12 Lesson 3 (trang 53) | Tiếng Anh lớp 1 Global Success">
            <a:extLst>
              <a:ext uri="{FF2B5EF4-FFF2-40B4-BE49-F238E27FC236}">
                <a16:creationId xmlns:a16="http://schemas.microsoft.com/office/drawing/2014/main" id="{80B2AEAB-C5CF-4EA3-B7C5-D5650B27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10" y="1974458"/>
            <a:ext cx="9667663" cy="384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68">
            <a:hlinkClick r:id="" action="ppaction://media"/>
            <a:extLst>
              <a:ext uri="{FF2B5EF4-FFF2-40B4-BE49-F238E27FC236}">
                <a16:creationId xmlns:a16="http://schemas.microsoft.com/office/drawing/2014/main" id="{D92729F2-EBD2-4FAE-86F6-FCB35D2CC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0655" y="826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37D01-035E-4CDC-9DD6-15138DC5ED03}"/>
              </a:ext>
            </a:extLst>
          </p:cNvPr>
          <p:cNvSpPr txBox="1"/>
          <p:nvPr/>
        </p:nvSpPr>
        <p:spPr>
          <a:xfrm>
            <a:off x="1113182" y="689976"/>
            <a:ext cx="2491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7-Let’s talk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iếng Anh lớp 1 Unit 12 Lesson 3 (trang 53) | Tiếng Anh lớp 1 Global Success">
            <a:extLst>
              <a:ext uri="{FF2B5EF4-FFF2-40B4-BE49-F238E27FC236}">
                <a16:creationId xmlns:a16="http://schemas.microsoft.com/office/drawing/2014/main" id="{B22B12FC-F50F-4BCF-A12A-528DDE34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" y="1580900"/>
            <a:ext cx="10985732" cy="35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8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DC9320-39EF-4C07-BBA2-B31C42BADC54}"/>
              </a:ext>
            </a:extLst>
          </p:cNvPr>
          <p:cNvSpPr txBox="1"/>
          <p:nvPr/>
        </p:nvSpPr>
        <p:spPr>
          <a:xfrm>
            <a:off x="1113182" y="80374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-Let’s sing!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iếng Anh lớp 1 Unit 12 Lesson 3 (trang 53) | Tiếng Anh lớp 1 Global Success">
            <a:extLst>
              <a:ext uri="{FF2B5EF4-FFF2-40B4-BE49-F238E27FC236}">
                <a16:creationId xmlns:a16="http://schemas.microsoft.com/office/drawing/2014/main" id="{0702666E-BA28-4E64-919F-2DFF5029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8" y="1239828"/>
            <a:ext cx="8855418" cy="39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69">
            <a:hlinkClick r:id="" action="ppaction://media"/>
            <a:extLst>
              <a:ext uri="{FF2B5EF4-FFF2-40B4-BE49-F238E27FC236}">
                <a16:creationId xmlns:a16="http://schemas.microsoft.com/office/drawing/2014/main" id="{0BAFEA7A-41FA-43D6-B572-B9FF4F685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54492"/>
            <a:ext cx="609600" cy="609600"/>
          </a:xfrm>
          <a:prstGeom prst="rect">
            <a:avLst/>
          </a:prstGeom>
        </p:spPr>
      </p:pic>
      <p:pic>
        <p:nvPicPr>
          <p:cNvPr id="5" name="Picture 4" descr="Image result for singing">
            <a:extLst>
              <a:ext uri="{FF2B5EF4-FFF2-40B4-BE49-F238E27FC236}">
                <a16:creationId xmlns:a16="http://schemas.microsoft.com/office/drawing/2014/main" id="{49308613-812D-4DDB-8D43-E80FED80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128" y="184731"/>
            <a:ext cx="2828547" cy="18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EC9EB-11D5-4C37-A27C-D0D6B8F508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74" y="-100764"/>
            <a:ext cx="1318535" cy="14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1026" name="Picture 2" descr="10 most beautiful lakes in the U.S. | Pacaso">
            <a:extLst>
              <a:ext uri="{FF2B5EF4-FFF2-40B4-BE49-F238E27FC236}">
                <a16:creationId xmlns:a16="http://schemas.microsoft.com/office/drawing/2014/main" id="{A23D4E14-CBA4-4135-81CE-7C5CD605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61" y="843714"/>
            <a:ext cx="5064910" cy="30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BD464-8D82-4150-A053-07878F1EF04A}"/>
              </a:ext>
            </a:extLst>
          </p:cNvPr>
          <p:cNvSpPr txBox="1"/>
          <p:nvPr/>
        </p:nvSpPr>
        <p:spPr>
          <a:xfrm>
            <a:off x="8349916" y="4308202"/>
            <a:ext cx="1672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</a:p>
        </p:txBody>
      </p:sp>
      <p:pic>
        <p:nvPicPr>
          <p:cNvPr id="3" name="lake">
            <a:hlinkClick r:id="" action="ppaction://media"/>
            <a:extLst>
              <a:ext uri="{FF2B5EF4-FFF2-40B4-BE49-F238E27FC236}">
                <a16:creationId xmlns:a16="http://schemas.microsoft.com/office/drawing/2014/main" id="{F7792C71-8642-4FA2-846D-E5D62E72F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771" y="4687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63</Words>
  <Application>Microsoft Office PowerPoint</Application>
  <PresentationFormat>Widescreen</PresentationFormat>
  <Paragraphs>33</Paragraphs>
  <Slides>11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5</cp:revision>
  <dcterms:created xsi:type="dcterms:W3CDTF">2025-07-05T02:47:32Z</dcterms:created>
  <dcterms:modified xsi:type="dcterms:W3CDTF">2025-07-27T02:15:59Z</dcterms:modified>
</cp:coreProperties>
</file>