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4" r:id="rId2"/>
    <p:sldId id="325" r:id="rId3"/>
    <p:sldId id="257" r:id="rId4"/>
    <p:sldId id="326" r:id="rId5"/>
    <p:sldId id="327" r:id="rId6"/>
    <p:sldId id="328" r:id="rId7"/>
    <p:sldId id="329" r:id="rId8"/>
    <p:sldId id="330" r:id="rId9"/>
    <p:sldId id="269" r:id="rId10"/>
    <p:sldId id="331" r:id="rId11"/>
    <p:sldId id="332" r:id="rId12"/>
    <p:sldId id="33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D1633-153D-4230-8AB6-A88F071AA533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7BF96-3FD9-48CB-8B4A-6A99792A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5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01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713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7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AFEC-2CF2-41A5-BDD9-1BE473AD7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EB612-EA2E-493B-A8C7-52D217203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AA18D-9F7F-42E4-8452-5CCEC647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D04A-1274-426E-B65F-F7D2DD9DB47F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F7E6D-FD53-49D0-8212-8754D2837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78CCF-6B5F-4C9D-A62A-39BE6DD2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9F3C-3AC3-4477-844C-005D92E8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3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E5ACE-838D-4D2D-89F3-D014240D1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5471D-226A-4103-9E9B-1E01796A6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6DE82-B0CF-4AD6-A335-C2ABED40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D04A-1274-426E-B65F-F7D2DD9DB47F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89994-CE21-4A2E-9F9C-047CBF0C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F1E28-AF3F-4773-9DB5-7D29FB34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9F3C-3AC3-4477-844C-005D92E8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0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AC97F0-7489-4A7A-90AE-6A8202E7C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A2A6D-C937-4B6F-B5CC-9B49585A1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FBABC-600B-4D8E-9324-B7E205185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D04A-1274-426E-B65F-F7D2DD9DB47F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45473-B9F6-4AA1-AC84-57FE3D6F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CE683-4CD4-4397-8CEA-279EB19C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9F3C-3AC3-4477-844C-005D92E8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6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AA6FF-9576-4D43-99CC-5331AA1E1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DF5E0-B608-46BE-BDB5-D2A2A2493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8D769-BC46-43BF-A721-6384B7B0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D04A-1274-426E-B65F-F7D2DD9DB47F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8233D-585D-4910-8C93-C152FCA28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0850E-876E-46AB-94D3-973BDCD5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9F3C-3AC3-4477-844C-005D92E8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7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CF25-A2CC-439F-BE88-C3AAA493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B7EB4-B462-44A2-BA88-107F72C34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3F699-4766-4817-96DD-C58EADB56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D04A-1274-426E-B65F-F7D2DD9DB47F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282D5-20ED-47A7-8708-6E3C79B8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9209F-66C5-4FA2-A4A4-223BAC94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9F3C-3AC3-4477-844C-005D92E8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4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B2DB5-B8CC-415D-A2EE-93BD78C43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1ABD3-4DD7-4759-AD6C-41542540C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1F421-82E8-4CBB-B766-3133DA365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87E06-21C1-44A8-B29A-4738BCCF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D04A-1274-426E-B65F-F7D2DD9DB47F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C3891-A9C7-448E-8292-C54152BB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916AC-06DB-4CF0-8C43-DBC1ABC3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9F3C-3AC3-4477-844C-005D92E8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6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5374-3A0D-450B-9297-037A38121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906D7-B2EF-405D-8C18-AA79B5968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7E66C-B018-455A-AA55-CBDA6A5A4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DF3FC-9C50-44C5-9AC6-888413A49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94D51-D600-4FCB-B38D-7C2D04B9B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534B5-0204-46A2-83F7-4D486BBC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D04A-1274-426E-B65F-F7D2DD9DB47F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1E17B-11D3-413F-A8CE-0C0D79D2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37E7A7-CF9D-4702-97CA-3E03B3B7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9F3C-3AC3-4477-844C-005D92E8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0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273B1-BC81-4A17-9D61-32B9650DD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37582-6B3B-4DB0-9683-90F070252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D04A-1274-426E-B65F-F7D2DD9DB47F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B7FC2-6FDD-4136-9FA0-99E683C5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1396E-F9AB-4C5C-BAD9-66C6A254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9F3C-3AC3-4477-844C-005D92E8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0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42A23-194F-457E-9D48-436B3FEB9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D04A-1274-426E-B65F-F7D2DD9DB47F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8831E-051C-4AF6-8D10-62C017F6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4EFA5-C8B9-4C43-BB51-F4D0AFD6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9F3C-3AC3-4477-844C-005D92E8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23CAD-D1EA-4F17-BBBC-AEABA8C4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8BE43-BE3C-4ED6-B360-F170D48D3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43426-FA2F-4837-BB1F-372A23D03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9BD5D-CB84-4167-B835-CAECD657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D04A-1274-426E-B65F-F7D2DD9DB47F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58E8F-E419-4F48-833B-70E2D4BDE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CEC6A-49F6-4E73-B80F-A702D55D1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9F3C-3AC3-4477-844C-005D92E8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CC6FC-2A53-4B1D-A4D8-F668EE9ED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3240F-78FE-4D5E-9E2F-CE3430D11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24459-3DAA-45AD-9EA8-208AE2A0F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8D3-C94A-445A-8A4A-AE740A5A9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3D04A-1274-426E-B65F-F7D2DD9DB47F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45EE9-F615-43FD-B720-7C894E93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D6934-E2D7-4AB7-92DD-BD8C6B6F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9F3C-3AC3-4477-844C-005D92E8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1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79485C-BD5B-41AB-8FE8-B823F86F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4F51B-677C-429E-BC70-4C5F5F1D9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93246-8C8A-4F5B-ABD4-375BDAF26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3D04A-1274-426E-B65F-F7D2DD9DB47F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51587-6879-4D8D-8B00-F9DF6680D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F82DC-C43F-4554-9314-0362F8C915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A9F3C-3AC3-4477-844C-005D92E8E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39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2050" name="Picture 2" descr="Different Types of Cargo Trucks: Categories &amp; Uses Explained">
            <a:extLst>
              <a:ext uri="{FF2B5EF4-FFF2-40B4-BE49-F238E27FC236}">
                <a16:creationId xmlns:a16="http://schemas.microsoft.com/office/drawing/2014/main" id="{664AE069-BE25-47D9-B328-CDF61CF15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329" y="953252"/>
            <a:ext cx="4478034" cy="247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10FEA6-1FC1-46B0-8C48-10271A7E2F06}"/>
              </a:ext>
            </a:extLst>
          </p:cNvPr>
          <p:cNvSpPr txBox="1"/>
          <p:nvPr/>
        </p:nvSpPr>
        <p:spPr>
          <a:xfrm>
            <a:off x="7998558" y="3800370"/>
            <a:ext cx="2767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truck</a:t>
            </a:r>
          </a:p>
        </p:txBody>
      </p:sp>
      <p:pic>
        <p:nvPicPr>
          <p:cNvPr id="4" name="truck">
            <a:hlinkClick r:id="" action="ppaction://media"/>
            <a:extLst>
              <a:ext uri="{FF2B5EF4-FFF2-40B4-BE49-F238E27FC236}">
                <a16:creationId xmlns:a16="http://schemas.microsoft.com/office/drawing/2014/main" id="{8BFD9321-4950-4FD9-B951-2FAB8B82DC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81326" y="5191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8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3074" name="Picture 2" descr="Xe bus giường nằm THACO sử dụng nền tảng khung gầm Volvo">
            <a:extLst>
              <a:ext uri="{FF2B5EF4-FFF2-40B4-BE49-F238E27FC236}">
                <a16:creationId xmlns:a16="http://schemas.microsoft.com/office/drawing/2014/main" id="{3826D4DB-1B13-4E96-8080-E62B56301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70" y="992604"/>
            <a:ext cx="4973769" cy="278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33644A-644F-4052-9DA2-5B866CA2F7E0}"/>
              </a:ext>
            </a:extLst>
          </p:cNvPr>
          <p:cNvSpPr txBox="1"/>
          <p:nvPr/>
        </p:nvSpPr>
        <p:spPr>
          <a:xfrm>
            <a:off x="8626642" y="4126832"/>
            <a:ext cx="1756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</a:p>
        </p:txBody>
      </p:sp>
      <p:pic>
        <p:nvPicPr>
          <p:cNvPr id="4" name="bus">
            <a:hlinkClick r:id="" action="ppaction://media"/>
            <a:extLst>
              <a:ext uri="{FF2B5EF4-FFF2-40B4-BE49-F238E27FC236}">
                <a16:creationId xmlns:a16="http://schemas.microsoft.com/office/drawing/2014/main" id="{C3772EC4-53EF-4456-98C9-D924269B0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83758" y="53240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9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4098" name="Picture 2" descr="Countdown to Europe's biggest running weekend - European Running  Championships">
            <a:extLst>
              <a:ext uri="{FF2B5EF4-FFF2-40B4-BE49-F238E27FC236}">
                <a16:creationId xmlns:a16="http://schemas.microsoft.com/office/drawing/2014/main" id="{29BBFEBD-960A-44B5-9820-D01108E65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486" y="631657"/>
            <a:ext cx="4808903" cy="269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506233-6743-4FEA-97F5-C19A29FFADFA}"/>
              </a:ext>
            </a:extLst>
          </p:cNvPr>
          <p:cNvSpPr txBox="1"/>
          <p:nvPr/>
        </p:nvSpPr>
        <p:spPr>
          <a:xfrm>
            <a:off x="8192781" y="3626345"/>
            <a:ext cx="2984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</a:p>
        </p:txBody>
      </p:sp>
      <p:pic>
        <p:nvPicPr>
          <p:cNvPr id="4" name="running">
            <a:hlinkClick r:id="" action="ppaction://media"/>
            <a:extLst>
              <a:ext uri="{FF2B5EF4-FFF2-40B4-BE49-F238E27FC236}">
                <a16:creationId xmlns:a16="http://schemas.microsoft.com/office/drawing/2014/main" id="{4ACE37B6-8436-47C5-A17A-BE075DFD48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95794" y="5191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ABFD1C-92DE-4B94-A567-9B968D7050EC}"/>
              </a:ext>
            </a:extLst>
          </p:cNvPr>
          <p:cNvSpPr txBox="1"/>
          <p:nvPr/>
        </p:nvSpPr>
        <p:spPr>
          <a:xfrm>
            <a:off x="6705600" y="392500"/>
            <a:ext cx="5103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11: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BUS STOP</a:t>
            </a:r>
          </a:p>
        </p:txBody>
      </p:sp>
      <p:pic>
        <p:nvPicPr>
          <p:cNvPr id="1026" name="Picture 2" descr="Tiếng Anh lớp 1 Unit 11 Lesson 1 (trang 48) | Tiếng Anh lớp 1 Global Success">
            <a:extLst>
              <a:ext uri="{FF2B5EF4-FFF2-40B4-BE49-F238E27FC236}">
                <a16:creationId xmlns:a16="http://schemas.microsoft.com/office/drawing/2014/main" id="{5CA5195C-6941-4AC9-99A8-3F01BDDF2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41" y="438150"/>
            <a:ext cx="5438775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2B91F5-0009-4597-A5E5-DDEE5D54B376}"/>
              </a:ext>
            </a:extLst>
          </p:cNvPr>
          <p:cNvSpPr txBox="1"/>
          <p:nvPr/>
        </p:nvSpPr>
        <p:spPr>
          <a:xfrm>
            <a:off x="7973568" y="1889760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63492-4B64-4FF9-A17B-4A4AF6A637B9}"/>
              </a:ext>
            </a:extLst>
          </p:cNvPr>
          <p:cNvSpPr txBox="1"/>
          <p:nvPr/>
        </p:nvSpPr>
        <p:spPr>
          <a:xfrm>
            <a:off x="6583680" y="3161068"/>
            <a:ext cx="32674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Running: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endParaRPr lang="en-US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Truck: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Sun: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Bus: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endParaRPr lang="en-US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BA4242-58AE-4CD6-AEFB-9CEEA1236F06}"/>
              </a:ext>
            </a:extLst>
          </p:cNvPr>
          <p:cNvSpPr/>
          <p:nvPr/>
        </p:nvSpPr>
        <p:spPr>
          <a:xfrm>
            <a:off x="10728960" y="2389787"/>
            <a:ext cx="1048512" cy="1011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DA9DC4-267E-4972-9F2B-271EDB94FB5C}"/>
              </a:ext>
            </a:extLst>
          </p:cNvPr>
          <p:cNvSpPr txBox="1"/>
          <p:nvPr/>
        </p:nvSpPr>
        <p:spPr>
          <a:xfrm>
            <a:off x="10789920" y="2466279"/>
            <a:ext cx="102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Uu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Track 060">
            <a:hlinkClick r:id="" action="ppaction://media"/>
            <a:extLst>
              <a:ext uri="{FF2B5EF4-FFF2-40B4-BE49-F238E27FC236}">
                <a16:creationId xmlns:a16="http://schemas.microsoft.com/office/drawing/2014/main" id="{50ADE0C2-1C85-496C-AC5E-0A77EB713E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54240" y="2834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FB095-4B28-47DF-935D-95FF3FC8E9C7}"/>
              </a:ext>
            </a:extLst>
          </p:cNvPr>
          <p:cNvSpPr txBox="1"/>
          <p:nvPr/>
        </p:nvSpPr>
        <p:spPr>
          <a:xfrm>
            <a:off x="543337" y="133388"/>
            <a:ext cx="36973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2-Point and say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Tiếng Anh lớp 1 Unit 11 Lesson 1 (trang 48) | Tiếng Anh lớp 1 Global Success">
            <a:extLst>
              <a:ext uri="{FF2B5EF4-FFF2-40B4-BE49-F238E27FC236}">
                <a16:creationId xmlns:a16="http://schemas.microsoft.com/office/drawing/2014/main" id="{5F876269-AAD2-4A0B-A6D9-6F3FC479C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12" y="786634"/>
            <a:ext cx="9863328" cy="563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77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C79DFB-23BB-4E5B-8469-6C406820DF5E}"/>
              </a:ext>
            </a:extLst>
          </p:cNvPr>
          <p:cNvSpPr txBox="1"/>
          <p:nvPr/>
        </p:nvSpPr>
        <p:spPr>
          <a:xfrm>
            <a:off x="605348" y="379011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2</a:t>
            </a:r>
          </a:p>
        </p:txBody>
      </p:sp>
      <p:pic>
        <p:nvPicPr>
          <p:cNvPr id="3074" name="Picture 2" descr="Tiếng Anh lớp 1 Unit 11 Lesson 2 (trang 49) | Tiếng Anh lớp 1 Global Success">
            <a:extLst>
              <a:ext uri="{FF2B5EF4-FFF2-40B4-BE49-F238E27FC236}">
                <a16:creationId xmlns:a16="http://schemas.microsoft.com/office/drawing/2014/main" id="{5C2141FE-E479-49DA-B0C6-462617831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3" y="2367606"/>
            <a:ext cx="11226357" cy="347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061">
            <a:hlinkClick r:id="" action="ppaction://media"/>
            <a:extLst>
              <a:ext uri="{FF2B5EF4-FFF2-40B4-BE49-F238E27FC236}">
                <a16:creationId xmlns:a16="http://schemas.microsoft.com/office/drawing/2014/main" id="{3B86E07F-BCD7-4728-923C-FE9D4B2C49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115954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597A2-736D-4353-834F-361309111B02}"/>
              </a:ext>
            </a:extLst>
          </p:cNvPr>
          <p:cNvSpPr txBox="1"/>
          <p:nvPr/>
        </p:nvSpPr>
        <p:spPr>
          <a:xfrm>
            <a:off x="1049754" y="1235059"/>
            <a:ext cx="4027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3-Listen and chant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3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75DBD9-DA7C-41DF-A77A-987BCC32197C}"/>
              </a:ext>
            </a:extLst>
          </p:cNvPr>
          <p:cNvSpPr txBox="1"/>
          <p:nvPr/>
        </p:nvSpPr>
        <p:spPr>
          <a:xfrm>
            <a:off x="715616" y="477941"/>
            <a:ext cx="4002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4-Listen and tick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iếng Anh lớp 1 Unit 11 Lesson 2 (trang 49) | Tiếng Anh lớp 1 Global Success">
            <a:extLst>
              <a:ext uri="{FF2B5EF4-FFF2-40B4-BE49-F238E27FC236}">
                <a16:creationId xmlns:a16="http://schemas.microsoft.com/office/drawing/2014/main" id="{EBD9786A-07BE-411F-8C7B-A46620D6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19" y="1590261"/>
            <a:ext cx="9845029" cy="363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062">
            <a:hlinkClick r:id="" action="ppaction://media"/>
            <a:extLst>
              <a:ext uri="{FF2B5EF4-FFF2-40B4-BE49-F238E27FC236}">
                <a16:creationId xmlns:a16="http://schemas.microsoft.com/office/drawing/2014/main" id="{DF1BBB55-340F-497A-8A67-A0EB6F81B5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4226" y="341241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5C63AD-9FF6-4AB3-923B-8E7C1F49A951}"/>
              </a:ext>
            </a:extLst>
          </p:cNvPr>
          <p:cNvSpPr txBox="1"/>
          <p:nvPr/>
        </p:nvSpPr>
        <p:spPr>
          <a:xfrm>
            <a:off x="2504654" y="4493353"/>
            <a:ext cx="49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44B3E-137A-4B4A-AD4D-0981950D94EC}"/>
              </a:ext>
            </a:extLst>
          </p:cNvPr>
          <p:cNvSpPr txBox="1"/>
          <p:nvPr/>
        </p:nvSpPr>
        <p:spPr>
          <a:xfrm>
            <a:off x="9601202" y="4460225"/>
            <a:ext cx="49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04361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F5F025-19F5-4409-B1A0-DB184EF4B4C3}"/>
              </a:ext>
            </a:extLst>
          </p:cNvPr>
          <p:cNvSpPr txBox="1"/>
          <p:nvPr/>
        </p:nvSpPr>
        <p:spPr>
          <a:xfrm>
            <a:off x="605348" y="379011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CA5A7-2A39-45A6-8408-56FDFDC579E9}"/>
              </a:ext>
            </a:extLst>
          </p:cNvPr>
          <p:cNvSpPr txBox="1"/>
          <p:nvPr/>
        </p:nvSpPr>
        <p:spPr>
          <a:xfrm>
            <a:off x="66259" y="928514"/>
            <a:ext cx="4346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6-Listen and repeat 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Tiếng Anh lớp 1 Unit 11 Lesson 3 (trang 50) | Tiếng Anh lớp 1 Global Success">
            <a:extLst>
              <a:ext uri="{FF2B5EF4-FFF2-40B4-BE49-F238E27FC236}">
                <a16:creationId xmlns:a16="http://schemas.microsoft.com/office/drawing/2014/main" id="{5DE2EE7D-4808-4DCB-9974-7740722D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4" y="1640734"/>
            <a:ext cx="10269762" cy="45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rack 063">
            <a:hlinkClick r:id="" action="ppaction://media"/>
            <a:extLst>
              <a:ext uri="{FF2B5EF4-FFF2-40B4-BE49-F238E27FC236}">
                <a16:creationId xmlns:a16="http://schemas.microsoft.com/office/drawing/2014/main" id="{F9F3C0DE-CA96-456D-AE6A-DFD3719FF5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129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3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A5E5A4-BF3F-4D04-9DBF-3D860575F9FA}"/>
              </a:ext>
            </a:extLst>
          </p:cNvPr>
          <p:cNvSpPr txBox="1"/>
          <p:nvPr/>
        </p:nvSpPr>
        <p:spPr>
          <a:xfrm>
            <a:off x="1113182" y="689976"/>
            <a:ext cx="2491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7-Let’s talk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iếng Anh lớp 1 Unit 11 Lesson 3 (trang 50) | Tiếng Anh lớp 1 Global Success">
            <a:extLst>
              <a:ext uri="{FF2B5EF4-FFF2-40B4-BE49-F238E27FC236}">
                <a16:creationId xmlns:a16="http://schemas.microsoft.com/office/drawing/2014/main" id="{569713BE-DBBC-4EC8-8ED6-4DD6A7386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7" y="1525449"/>
            <a:ext cx="10103821" cy="435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7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iếng Anh lớp 1 Unit 11 Lesson 3 (trang 50) | Tiếng Anh lớp 1 Global Success">
            <a:extLst>
              <a:ext uri="{FF2B5EF4-FFF2-40B4-BE49-F238E27FC236}">
                <a16:creationId xmlns:a16="http://schemas.microsoft.com/office/drawing/2014/main" id="{52F645BE-1FA9-42FB-80BE-64FF72AC8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68" y="1452873"/>
            <a:ext cx="9193295" cy="476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064">
            <a:hlinkClick r:id="" action="ppaction://media"/>
            <a:extLst>
              <a:ext uri="{FF2B5EF4-FFF2-40B4-BE49-F238E27FC236}">
                <a16:creationId xmlns:a16="http://schemas.microsoft.com/office/drawing/2014/main" id="{8830CBA2-0E02-4C8A-B5E6-CB1F86AF45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208716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98AFB1-DA49-4E6E-8FA2-09D91DD63026}"/>
              </a:ext>
            </a:extLst>
          </p:cNvPr>
          <p:cNvSpPr txBox="1"/>
          <p:nvPr/>
        </p:nvSpPr>
        <p:spPr>
          <a:xfrm>
            <a:off x="1113182" y="-25642"/>
            <a:ext cx="3087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-Let’s sing!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 result for singing">
            <a:extLst>
              <a:ext uri="{FF2B5EF4-FFF2-40B4-BE49-F238E27FC236}">
                <a16:creationId xmlns:a16="http://schemas.microsoft.com/office/drawing/2014/main" id="{BABB5110-44CA-4AFE-A84A-29421A212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76" y="184731"/>
            <a:ext cx="2828547" cy="188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DB9BDE-FB25-48D1-B87D-879A312922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74" y="115801"/>
            <a:ext cx="1318535" cy="147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8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4C8CF-1709-4D8D-9A89-D488CA91222A}"/>
              </a:ext>
            </a:extLst>
          </p:cNvPr>
          <p:cNvSpPr/>
          <p:nvPr/>
        </p:nvSpPr>
        <p:spPr>
          <a:xfrm>
            <a:off x="1" y="0"/>
            <a:ext cx="689113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2BC02-FAB5-46FC-9CDF-0F6583AF8DA2}"/>
              </a:ext>
            </a:extLst>
          </p:cNvPr>
          <p:cNvSpPr txBox="1"/>
          <p:nvPr/>
        </p:nvSpPr>
        <p:spPr>
          <a:xfrm>
            <a:off x="927654" y="2610682"/>
            <a:ext cx="48768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Goodbye! </a:t>
            </a:r>
          </a:p>
        </p:txBody>
      </p:sp>
      <p:pic>
        <p:nvPicPr>
          <p:cNvPr id="1026" name="Picture 2" descr="What is the importance of the Sun (solar energy)? | Science online">
            <a:extLst>
              <a:ext uri="{FF2B5EF4-FFF2-40B4-BE49-F238E27FC236}">
                <a16:creationId xmlns:a16="http://schemas.microsoft.com/office/drawing/2014/main" id="{916006B0-8C4F-4E31-B708-B2B47ED46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871" y="420101"/>
            <a:ext cx="3337409" cy="320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BFC458-284E-4C3E-9800-C90852E98410}"/>
              </a:ext>
            </a:extLst>
          </p:cNvPr>
          <p:cNvSpPr txBox="1"/>
          <p:nvPr/>
        </p:nvSpPr>
        <p:spPr>
          <a:xfrm>
            <a:off x="8337883" y="4006516"/>
            <a:ext cx="2735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</a:p>
        </p:txBody>
      </p:sp>
      <p:pic>
        <p:nvPicPr>
          <p:cNvPr id="3" name="sun">
            <a:hlinkClick r:id="" action="ppaction://media"/>
            <a:extLst>
              <a:ext uri="{FF2B5EF4-FFF2-40B4-BE49-F238E27FC236}">
                <a16:creationId xmlns:a16="http://schemas.microsoft.com/office/drawing/2014/main" id="{8C3E10EC-DEE6-40CE-8FDA-EB1934EC69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1502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72</Words>
  <Application>Microsoft Office PowerPoint</Application>
  <PresentationFormat>Widescreen</PresentationFormat>
  <Paragraphs>38</Paragraphs>
  <Slides>12</Slides>
  <Notes>4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Windows10</dc:creator>
  <cp:lastModifiedBy>Windows10</cp:lastModifiedBy>
  <cp:revision>5</cp:revision>
  <dcterms:created xsi:type="dcterms:W3CDTF">2025-07-05T02:11:25Z</dcterms:created>
  <dcterms:modified xsi:type="dcterms:W3CDTF">2025-07-27T02:18:33Z</dcterms:modified>
</cp:coreProperties>
</file>