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4" r:id="rId2"/>
    <p:sldId id="258" r:id="rId3"/>
    <p:sldId id="325" r:id="rId4"/>
    <p:sldId id="338" r:id="rId5"/>
    <p:sldId id="339" r:id="rId6"/>
    <p:sldId id="340" r:id="rId7"/>
    <p:sldId id="341" r:id="rId8"/>
    <p:sldId id="326" r:id="rId9"/>
    <p:sldId id="327" r:id="rId10"/>
    <p:sldId id="328" r:id="rId11"/>
    <p:sldId id="329" r:id="rId12"/>
    <p:sldId id="330" r:id="rId13"/>
    <p:sldId id="333" r:id="rId14"/>
    <p:sldId id="269" r:id="rId15"/>
    <p:sldId id="334" r:id="rId16"/>
    <p:sldId id="336" r:id="rId17"/>
    <p:sldId id="337" r:id="rId18"/>
    <p:sldId id="3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2D2D7-0F18-4D2A-8EAA-1E1CF3781D9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8C59B-2D52-43FD-A637-590BFB1A5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5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0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56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91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2546-8D9C-4229-ACE2-29F8DC123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9F29D-CD5A-43F8-A1A6-E2D6D0229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049DC-5CF7-40CE-858B-AF663393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F92-64F3-4436-BDD2-0DCB835A1B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7904-6D03-4B1B-AE6B-99A02611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368B1-BC84-4BA5-930C-711BDA18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BF4D-E60A-4E55-BDAE-F084086C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0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C4EE5-F8B8-4032-ABEC-ED9C41B9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9C161-2F0B-4012-880D-19AA28869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D3CDD-94DB-4803-9196-9C91EF35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F92-64F3-4436-BDD2-0DCB835A1B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8118C-06DD-4A63-835C-809A9819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D38A5-ECB3-413D-B549-9BB33715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BF4D-E60A-4E55-BDAE-F084086C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4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3C9D04-20E1-4ED1-BE5F-7D2FB0DC0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9D3F2-A43A-4545-9F8E-FF47D2792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B6D92-3F94-4FDC-AE27-90223370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F92-64F3-4436-BDD2-0DCB835A1B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E342C-10B3-4583-A154-30281F89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25BDD-787C-405C-8495-77A82DD9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BF4D-E60A-4E55-BDAE-F084086C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4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44D9-9F0C-4EF9-B252-208FA338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5B370-826C-4002-9693-54828A15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3FF34-3498-4511-9144-F2F14BE4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F92-64F3-4436-BDD2-0DCB835A1B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FA526-B8B9-4845-A204-87ED3837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9BDD6-08E6-42D7-BFD1-4B34A4CB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BF4D-E60A-4E55-BDAE-F084086C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C7A8-D0A1-40A8-A6A6-9F5600AC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A626-26C5-4F49-A82A-831E48728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4654-6E03-49FB-BBE5-1B652D10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F92-64F3-4436-BDD2-0DCB835A1B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5ECB9-DEC7-4C97-A89E-C38ED290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161A1-0A26-4BBB-BB44-6FB3EECA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BF4D-E60A-4E55-BDAE-F084086C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3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0A14-4893-4EDA-8059-FCB3D237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416E-FF8C-4B66-AFAC-1ED65974B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9BE5D-8397-4BC1-9AE8-FF6A6C2E9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AEC01-AFE5-4E40-A027-3622543B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F92-64F3-4436-BDD2-0DCB835A1B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500A0-1EB3-44AA-9012-6E632EF9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990B8-88AD-43BF-A2D6-D473C13F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BF4D-E60A-4E55-BDAE-F084086C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2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F0D6-F1D0-48A4-9D47-063DBBCF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4CCF3-48E3-4A08-B980-44CD2AF85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A483C-D833-4B4E-B85A-11B1B19C4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D2B4F-E3A2-4059-BD44-8B68EB67D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CFB66-C8C4-4A88-BB9F-1A386AE01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425803-F519-46A0-8CE4-341CC381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F92-64F3-4436-BDD2-0DCB835A1B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FF22E-81C1-4B14-B5C6-710201CF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BF1A7C-9FF8-4209-90F2-3213CCE2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BF4D-E60A-4E55-BDAE-F084086C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9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D5301-C4E9-46A4-B84C-3094D18A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58BBE-E7A3-4725-845A-CA1255D2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F92-64F3-4436-BDD2-0DCB835A1B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81D42-5732-4BD8-BFD0-A745A94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D9624-BD49-41A5-BE78-536816D7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BF4D-E60A-4E55-BDAE-F084086C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8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FAA86-FC04-42D1-919B-B60317EE2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F92-64F3-4436-BDD2-0DCB835A1B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A71C6-8BB2-4A14-B074-59B962F5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A6FBB-C33B-46AA-854B-5FA14F86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BF4D-E60A-4E55-BDAE-F084086C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6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A697-6B3B-4A5D-A546-B4096F53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71DFF-2C6A-43EB-9DB0-C366DF3E1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9CD70-36EA-4619-8552-9FAE93266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26EED-DDF3-447B-B80A-B0564B62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F92-64F3-4436-BDD2-0DCB835A1B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336FD-C685-45AC-85F9-C228E217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C51C1-9AF1-4CEA-8D01-C17DF5BC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BF4D-E60A-4E55-BDAE-F084086C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0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2103-2A50-432D-AB2F-ACD4EFCF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F7617-99B5-4A66-9517-CF0D28126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32EE5-7260-4775-8B79-0157E5D94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1BA4D-E141-40AF-8790-702040ED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F92-64F3-4436-BDD2-0DCB835A1B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80AC5-3F26-40AB-BA05-2E0F0E97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916FD-1AB0-428F-AB38-86CF144F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BF4D-E60A-4E55-BDAE-F084086C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0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66384B-DBD3-4358-AB86-143E034B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32534-3FEC-4784-A320-5C4F4C743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34010-AE25-4136-870E-AB7C74518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DF92-64F3-4436-BDD2-0DCB835A1B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53485-9E44-4EE1-9D76-5A3B04ACE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17AF-8D16-4CF2-8174-E6650FB3E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ABF4D-E60A-4E55-BDAE-F084086C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0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3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312038-804B-4281-93F4-8459CDCCC7A2}"/>
              </a:ext>
            </a:extLst>
          </p:cNvPr>
          <p:cNvSpPr txBox="1"/>
          <p:nvPr/>
        </p:nvSpPr>
        <p:spPr>
          <a:xfrm>
            <a:off x="715616" y="477941"/>
            <a:ext cx="4002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4-Listen and tick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Tiếng Anh lớp 1 Unit 10 Lesson 2 (trang 44) | Tiếng Anh lớp 1 Global Success">
            <a:extLst>
              <a:ext uri="{FF2B5EF4-FFF2-40B4-BE49-F238E27FC236}">
                <a16:creationId xmlns:a16="http://schemas.microsoft.com/office/drawing/2014/main" id="{C67AE1B9-4926-444E-B939-6A5A7C561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3" y="1713900"/>
            <a:ext cx="9831561" cy="334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 057">
            <a:hlinkClick r:id="" action="ppaction://media"/>
            <a:extLst>
              <a:ext uri="{FF2B5EF4-FFF2-40B4-BE49-F238E27FC236}">
                <a16:creationId xmlns:a16="http://schemas.microsoft.com/office/drawing/2014/main" id="{8D3C3F98-9962-454E-BCB0-16348A09CB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56106" y="129206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39D6BA-71BC-41A9-9837-90E3F7B25AEC}"/>
              </a:ext>
            </a:extLst>
          </p:cNvPr>
          <p:cNvSpPr txBox="1"/>
          <p:nvPr/>
        </p:nvSpPr>
        <p:spPr>
          <a:xfrm>
            <a:off x="2332378" y="4400589"/>
            <a:ext cx="49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99F16-6C16-429E-934A-954034C16ECD}"/>
              </a:ext>
            </a:extLst>
          </p:cNvPr>
          <p:cNvSpPr txBox="1"/>
          <p:nvPr/>
        </p:nvSpPr>
        <p:spPr>
          <a:xfrm>
            <a:off x="9587954" y="4367461"/>
            <a:ext cx="49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0995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0984A5-341F-4BFC-8E59-391FFF38BDCE}"/>
              </a:ext>
            </a:extLst>
          </p:cNvPr>
          <p:cNvSpPr txBox="1"/>
          <p:nvPr/>
        </p:nvSpPr>
        <p:spPr>
          <a:xfrm>
            <a:off x="66259" y="-12391"/>
            <a:ext cx="4346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6-Listen and repeat 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iếng Anh lớp 1 Unit 10 Lesson 3 (trang 45) | Tiếng Anh lớp 1 Global Success">
            <a:extLst>
              <a:ext uri="{FF2B5EF4-FFF2-40B4-BE49-F238E27FC236}">
                <a16:creationId xmlns:a16="http://schemas.microsoft.com/office/drawing/2014/main" id="{624FA80C-B0B4-464A-B884-A5D4C79E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7" y="1378226"/>
            <a:ext cx="11039189" cy="397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 058">
            <a:hlinkClick r:id="" action="ppaction://media"/>
            <a:extLst>
              <a:ext uri="{FF2B5EF4-FFF2-40B4-BE49-F238E27FC236}">
                <a16:creationId xmlns:a16="http://schemas.microsoft.com/office/drawing/2014/main" id="{147E9317-FCDB-4AA0-AF2B-B50DAB8250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1062" y="208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28785B-1E2F-4781-82FB-CD9601B27E03}"/>
              </a:ext>
            </a:extLst>
          </p:cNvPr>
          <p:cNvSpPr txBox="1"/>
          <p:nvPr/>
        </p:nvSpPr>
        <p:spPr>
          <a:xfrm>
            <a:off x="1113182" y="689976"/>
            <a:ext cx="2491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7-Let’s talk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iếng Anh lớp 1 Unit 10 Lesson 3 (trang 45) | Tiếng Anh lớp 1 Global Success">
            <a:extLst>
              <a:ext uri="{FF2B5EF4-FFF2-40B4-BE49-F238E27FC236}">
                <a16:creationId xmlns:a16="http://schemas.microsoft.com/office/drawing/2014/main" id="{EBBFF679-7A35-4B75-A5CD-83E648677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56" y="1510749"/>
            <a:ext cx="8166618" cy="45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35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DB46A-EEBA-450D-8BD3-DF8CCEC55F90}"/>
              </a:ext>
            </a:extLst>
          </p:cNvPr>
          <p:cNvSpPr txBox="1"/>
          <p:nvPr/>
        </p:nvSpPr>
        <p:spPr>
          <a:xfrm>
            <a:off x="1113182" y="80374"/>
            <a:ext cx="3087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-Let’s sing!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iếng Anh lớp 1 Unit 10 Lesson 3 (trang 45) | Tiếng Anh lớp 1 Global Success">
            <a:extLst>
              <a:ext uri="{FF2B5EF4-FFF2-40B4-BE49-F238E27FC236}">
                <a16:creationId xmlns:a16="http://schemas.microsoft.com/office/drawing/2014/main" id="{649DF8FA-1A5C-4C59-9710-7B3DC852F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53" y="1078263"/>
            <a:ext cx="9276347" cy="495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059">
            <a:hlinkClick r:id="" action="ppaction://media"/>
            <a:extLst>
              <a:ext uri="{FF2B5EF4-FFF2-40B4-BE49-F238E27FC236}">
                <a16:creationId xmlns:a16="http://schemas.microsoft.com/office/drawing/2014/main" id="{679330D6-4C78-4D54-AD4F-BEFF623175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7092" y="12833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CE086-1FDA-4A3B-BC92-C500F5FFFC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11" y="55641"/>
            <a:ext cx="1318535" cy="1472364"/>
          </a:xfrm>
          <a:prstGeom prst="rect">
            <a:avLst/>
          </a:prstGeom>
        </p:spPr>
      </p:pic>
      <p:pic>
        <p:nvPicPr>
          <p:cNvPr id="6" name="Picture 5" descr="Image result for singing">
            <a:extLst>
              <a:ext uri="{FF2B5EF4-FFF2-40B4-BE49-F238E27FC236}">
                <a16:creationId xmlns:a16="http://schemas.microsoft.com/office/drawing/2014/main" id="{5BA8C1FB-5B29-4EBA-BFF6-5D4E67D2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768" y="184731"/>
            <a:ext cx="2828547" cy="188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2050" name="Picture 2" descr="A Grade Yellow Mango, Loose at ₹ 80/kg in Badlapur | ID: 2852432778797">
            <a:extLst>
              <a:ext uri="{FF2B5EF4-FFF2-40B4-BE49-F238E27FC236}">
                <a16:creationId xmlns:a16="http://schemas.microsoft.com/office/drawing/2014/main" id="{F2A13200-FD40-46DB-9ACA-3214274F6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615" y="1143000"/>
            <a:ext cx="3357563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4B930E-5A0F-4FAC-9870-29DF9092F26C}"/>
              </a:ext>
            </a:extLst>
          </p:cNvPr>
          <p:cNvSpPr txBox="1"/>
          <p:nvPr/>
        </p:nvSpPr>
        <p:spPr>
          <a:xfrm>
            <a:off x="8518358" y="4391525"/>
            <a:ext cx="2863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mango</a:t>
            </a:r>
          </a:p>
        </p:txBody>
      </p:sp>
      <p:pic>
        <p:nvPicPr>
          <p:cNvPr id="4" name="mango">
            <a:hlinkClick r:id="" action="ppaction://media"/>
            <a:extLst>
              <a:ext uri="{FF2B5EF4-FFF2-40B4-BE49-F238E27FC236}">
                <a16:creationId xmlns:a16="http://schemas.microsoft.com/office/drawing/2014/main" id="{369A61EB-5A71-4F5C-87A8-E4E0AE7CB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5481" y="525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3074" name="Picture 2" descr="Mothers Shaping Human Souls">
            <a:extLst>
              <a:ext uri="{FF2B5EF4-FFF2-40B4-BE49-F238E27FC236}">
                <a16:creationId xmlns:a16="http://schemas.microsoft.com/office/drawing/2014/main" id="{3564B560-419F-4A3C-9318-F83DCACEC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41" y="878306"/>
            <a:ext cx="4847246" cy="255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CFB01D-2ACB-4013-8773-1ACB81A7FCCF}"/>
              </a:ext>
            </a:extLst>
          </p:cNvPr>
          <p:cNvSpPr txBox="1"/>
          <p:nvPr/>
        </p:nvSpPr>
        <p:spPr>
          <a:xfrm>
            <a:off x="8192782" y="3917253"/>
            <a:ext cx="3273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</a:p>
        </p:txBody>
      </p:sp>
      <p:pic>
        <p:nvPicPr>
          <p:cNvPr id="4" name="mother">
            <a:hlinkClick r:id="" action="ppaction://media"/>
            <a:extLst>
              <a:ext uri="{FF2B5EF4-FFF2-40B4-BE49-F238E27FC236}">
                <a16:creationId xmlns:a16="http://schemas.microsoft.com/office/drawing/2014/main" id="{00253349-D118-499A-A844-E87F8E77B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2235" y="536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4098" name="Picture 2" descr="Mouse | Description, Habitat, Diet, Classification, &amp; Facts | Britannica">
            <a:extLst>
              <a:ext uri="{FF2B5EF4-FFF2-40B4-BE49-F238E27FC236}">
                <a16:creationId xmlns:a16="http://schemas.microsoft.com/office/drawing/2014/main" id="{560EA63B-FDFD-4DB9-8C80-652DD042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354" y="962526"/>
            <a:ext cx="5007257" cy="24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B955BA-2697-4ACE-9D5C-817F82D166F1}"/>
              </a:ext>
            </a:extLst>
          </p:cNvPr>
          <p:cNvSpPr txBox="1"/>
          <p:nvPr/>
        </p:nvSpPr>
        <p:spPr>
          <a:xfrm>
            <a:off x="8191764" y="3938870"/>
            <a:ext cx="3255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</a:p>
        </p:txBody>
      </p:sp>
      <p:pic>
        <p:nvPicPr>
          <p:cNvPr id="4" name="mouse">
            <a:hlinkClick r:id="" action="ppaction://media"/>
            <a:extLst>
              <a:ext uri="{FF2B5EF4-FFF2-40B4-BE49-F238E27FC236}">
                <a16:creationId xmlns:a16="http://schemas.microsoft.com/office/drawing/2014/main" id="{E9E1B26A-36C8-4C1D-B221-E66C9F9BE5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76027" y="3400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5122" name="Picture 2" descr="Adopt a Macaque Monkey | Plush &amp; Certificate Gift Kits">
            <a:extLst>
              <a:ext uri="{FF2B5EF4-FFF2-40B4-BE49-F238E27FC236}">
                <a16:creationId xmlns:a16="http://schemas.microsoft.com/office/drawing/2014/main" id="{B7CF58BD-CEDA-4017-B41A-DCD1A6EF8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4" y="829426"/>
            <a:ext cx="3599183" cy="35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74453-3E65-4A5F-A359-ACCB84B77F9F}"/>
              </a:ext>
            </a:extLst>
          </p:cNvPr>
          <p:cNvSpPr txBox="1"/>
          <p:nvPr/>
        </p:nvSpPr>
        <p:spPr>
          <a:xfrm>
            <a:off x="8192782" y="4728411"/>
            <a:ext cx="2888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monkey</a:t>
            </a:r>
          </a:p>
        </p:txBody>
      </p:sp>
      <p:pic>
        <p:nvPicPr>
          <p:cNvPr id="4" name="monkey">
            <a:hlinkClick r:id="" action="ppaction://media"/>
            <a:extLst>
              <a:ext uri="{FF2B5EF4-FFF2-40B4-BE49-F238E27FC236}">
                <a16:creationId xmlns:a16="http://schemas.microsoft.com/office/drawing/2014/main" id="{4C9702DA-5FF1-40A7-8FB3-5553FA5B88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10927" y="5482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iếng Anh lớp 1 Unit 10 Lesson 3 (trang 45) | Tiếng Anh lớp 1 Global Success">
            <a:extLst>
              <a:ext uri="{FF2B5EF4-FFF2-40B4-BE49-F238E27FC236}">
                <a16:creationId xmlns:a16="http://schemas.microsoft.com/office/drawing/2014/main" id="{901B6A9F-534F-4CB9-AE72-2EE623F81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9" y="688725"/>
            <a:ext cx="10429461" cy="557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059">
            <a:hlinkClick r:id="" action="ppaction://media"/>
            <a:extLst>
              <a:ext uri="{FF2B5EF4-FFF2-40B4-BE49-F238E27FC236}">
                <a16:creationId xmlns:a16="http://schemas.microsoft.com/office/drawing/2014/main" id="{5D8F96D7-607A-4C9B-9D4B-125EDC3F60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Track 059">
            <a:hlinkClick r:id="" action="ppaction://media"/>
            <a:extLst>
              <a:ext uri="{FF2B5EF4-FFF2-40B4-BE49-F238E27FC236}">
                <a16:creationId xmlns:a16="http://schemas.microsoft.com/office/drawing/2014/main" id="{2F0EA32A-E258-4513-9947-23BBF72BD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7811" y="128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1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ếng Anh lớp 1 Unit 10 Lesson 1 (trang 43) | Tiếng Anh lớp 1 Global Success">
            <a:extLst>
              <a:ext uri="{FF2B5EF4-FFF2-40B4-BE49-F238E27FC236}">
                <a16:creationId xmlns:a16="http://schemas.microsoft.com/office/drawing/2014/main" id="{8D3BE8E4-E4E2-48DA-B6D1-7251889DE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9" y="369595"/>
            <a:ext cx="6697363" cy="53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79299C-8539-4C80-8E22-B5282327E860}"/>
              </a:ext>
            </a:extLst>
          </p:cNvPr>
          <p:cNvSpPr txBox="1"/>
          <p:nvPr/>
        </p:nvSpPr>
        <p:spPr>
          <a:xfrm>
            <a:off x="7339914" y="1172788"/>
            <a:ext cx="4469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10: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ZOO</a:t>
            </a:r>
          </a:p>
        </p:txBody>
      </p:sp>
    </p:spTree>
    <p:extLst>
      <p:ext uri="{BB962C8B-B14F-4D97-AF65-F5344CB8AC3E}">
        <p14:creationId xmlns:p14="http://schemas.microsoft.com/office/powerpoint/2010/main" val="254199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1C10A5-DE16-4F70-B238-813DF6ECF42E}"/>
              </a:ext>
            </a:extLst>
          </p:cNvPr>
          <p:cNvSpPr txBox="1"/>
          <p:nvPr/>
        </p:nvSpPr>
        <p:spPr>
          <a:xfrm>
            <a:off x="590028" y="451700"/>
            <a:ext cx="3932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1-Listen and repeat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Tiếng Anh lớp 1 Unit 10 Lesson 1 (trang 43) | Tiếng Anh lớp 1 Global Success">
            <a:extLst>
              <a:ext uri="{FF2B5EF4-FFF2-40B4-BE49-F238E27FC236}">
                <a16:creationId xmlns:a16="http://schemas.microsoft.com/office/drawing/2014/main" id="{A4A210D4-407D-4EB3-8F95-0B2709308E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Tiếng Anh lớp 1 Unit 10 Lesson 1 (trang 43) | Tiếng Anh lớp 1 Global Success">
            <a:extLst>
              <a:ext uri="{FF2B5EF4-FFF2-40B4-BE49-F238E27FC236}">
                <a16:creationId xmlns:a16="http://schemas.microsoft.com/office/drawing/2014/main" id="{ECFA768F-70EF-4F77-9540-29C5378B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7" y="1258957"/>
            <a:ext cx="6787346" cy="546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B7228B-E096-4308-903B-66719E2994C6}"/>
              </a:ext>
            </a:extLst>
          </p:cNvPr>
          <p:cNvSpPr txBox="1"/>
          <p:nvPr/>
        </p:nvSpPr>
        <p:spPr>
          <a:xfrm>
            <a:off x="7695184" y="2237321"/>
            <a:ext cx="32735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Mango: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Monkey: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endParaRPr lang="en-US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Mouse: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Mother: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Track 055">
            <a:hlinkClick r:id="" action="ppaction://media"/>
            <a:extLst>
              <a:ext uri="{FF2B5EF4-FFF2-40B4-BE49-F238E27FC236}">
                <a16:creationId xmlns:a16="http://schemas.microsoft.com/office/drawing/2014/main" id="{545B3B1E-EB71-45FF-BC4A-2CCE0E830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9209"/>
            <a:ext cx="609600" cy="6096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A6391D0-D318-469D-BECA-4267F3C5533E}"/>
              </a:ext>
            </a:extLst>
          </p:cNvPr>
          <p:cNvSpPr/>
          <p:nvPr/>
        </p:nvSpPr>
        <p:spPr>
          <a:xfrm>
            <a:off x="9024730" y="650360"/>
            <a:ext cx="1179444" cy="11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2F1BD-45CD-44F9-8390-FC7432423493}"/>
              </a:ext>
            </a:extLst>
          </p:cNvPr>
          <p:cNvSpPr txBox="1"/>
          <p:nvPr/>
        </p:nvSpPr>
        <p:spPr>
          <a:xfrm>
            <a:off x="8984974" y="768626"/>
            <a:ext cx="1325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13679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1C10A5-DE16-4F70-B238-813DF6ECF42E}"/>
              </a:ext>
            </a:extLst>
          </p:cNvPr>
          <p:cNvSpPr txBox="1"/>
          <p:nvPr/>
        </p:nvSpPr>
        <p:spPr>
          <a:xfrm>
            <a:off x="590028" y="451700"/>
            <a:ext cx="3932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1-Listen and repeat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Tiếng Anh lớp 1 Unit 10 Lesson 1 (trang 43) | Tiếng Anh lớp 1 Global Success">
            <a:extLst>
              <a:ext uri="{FF2B5EF4-FFF2-40B4-BE49-F238E27FC236}">
                <a16:creationId xmlns:a16="http://schemas.microsoft.com/office/drawing/2014/main" id="{A4A210D4-407D-4EB3-8F95-0B2709308E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Tiếng Anh lớp 1 Unit 10 Lesson 1 (trang 43) | Tiếng Anh lớp 1 Global Success">
            <a:extLst>
              <a:ext uri="{FF2B5EF4-FFF2-40B4-BE49-F238E27FC236}">
                <a16:creationId xmlns:a16="http://schemas.microsoft.com/office/drawing/2014/main" id="{ECFA768F-70EF-4F77-9540-29C5378B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7" y="1258957"/>
            <a:ext cx="6787346" cy="546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Grade Yellow Mango, Loose at ₹ 80/kg in Badlapur | ID: 2852432778797">
            <a:extLst>
              <a:ext uri="{FF2B5EF4-FFF2-40B4-BE49-F238E27FC236}">
                <a16:creationId xmlns:a16="http://schemas.microsoft.com/office/drawing/2014/main" id="{706247E0-D1A7-458E-82DA-76F32EC5F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221" y="1418975"/>
            <a:ext cx="3180232" cy="318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47B6F0-DBB0-46C3-AB92-3C81C4C3E696}"/>
              </a:ext>
            </a:extLst>
          </p:cNvPr>
          <p:cNvSpPr txBox="1"/>
          <p:nvPr/>
        </p:nvSpPr>
        <p:spPr>
          <a:xfrm>
            <a:off x="8662738" y="4656220"/>
            <a:ext cx="2815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mango</a:t>
            </a:r>
          </a:p>
        </p:txBody>
      </p:sp>
      <p:pic>
        <p:nvPicPr>
          <p:cNvPr id="5" name="mango">
            <a:hlinkClick r:id="" action="ppaction://media"/>
            <a:extLst>
              <a:ext uri="{FF2B5EF4-FFF2-40B4-BE49-F238E27FC236}">
                <a16:creationId xmlns:a16="http://schemas.microsoft.com/office/drawing/2014/main" id="{5FA22B2C-81AD-4D3F-BE6A-4AD4B6834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7448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1C10A5-DE16-4F70-B238-813DF6ECF42E}"/>
              </a:ext>
            </a:extLst>
          </p:cNvPr>
          <p:cNvSpPr txBox="1"/>
          <p:nvPr/>
        </p:nvSpPr>
        <p:spPr>
          <a:xfrm>
            <a:off x="590028" y="451700"/>
            <a:ext cx="3932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1-Listen and repeat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Tiếng Anh lớp 1 Unit 10 Lesson 1 (trang 43) | Tiếng Anh lớp 1 Global Success">
            <a:extLst>
              <a:ext uri="{FF2B5EF4-FFF2-40B4-BE49-F238E27FC236}">
                <a16:creationId xmlns:a16="http://schemas.microsoft.com/office/drawing/2014/main" id="{A4A210D4-407D-4EB3-8F95-0B2709308E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Tiếng Anh lớp 1 Unit 10 Lesson 1 (trang 43) | Tiếng Anh lớp 1 Global Success">
            <a:extLst>
              <a:ext uri="{FF2B5EF4-FFF2-40B4-BE49-F238E27FC236}">
                <a16:creationId xmlns:a16="http://schemas.microsoft.com/office/drawing/2014/main" id="{ECFA768F-70EF-4F77-9540-29C5378B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7" y="1258957"/>
            <a:ext cx="6787346" cy="546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82 Best Mother and child images ideas | mother and child, mother and child  images, mother">
            <a:extLst>
              <a:ext uri="{FF2B5EF4-FFF2-40B4-BE49-F238E27FC236}">
                <a16:creationId xmlns:a16="http://schemas.microsoft.com/office/drawing/2014/main" id="{05D60230-8436-4DA3-9FBB-F7F8363E8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17" y="447311"/>
            <a:ext cx="3009152" cy="45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721372-15D4-4014-A97D-460288F4E382}"/>
              </a:ext>
            </a:extLst>
          </p:cNvPr>
          <p:cNvSpPr txBox="1"/>
          <p:nvPr/>
        </p:nvSpPr>
        <p:spPr>
          <a:xfrm>
            <a:off x="8482263" y="5269832"/>
            <a:ext cx="3067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</a:p>
        </p:txBody>
      </p:sp>
      <p:pic>
        <p:nvPicPr>
          <p:cNvPr id="5" name="mother">
            <a:hlinkClick r:id="" action="ppaction://media"/>
            <a:extLst>
              <a:ext uri="{FF2B5EF4-FFF2-40B4-BE49-F238E27FC236}">
                <a16:creationId xmlns:a16="http://schemas.microsoft.com/office/drawing/2014/main" id="{B4FFFB2E-AA2F-4D72-B057-B00B656F0C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35779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1C10A5-DE16-4F70-B238-813DF6ECF42E}"/>
              </a:ext>
            </a:extLst>
          </p:cNvPr>
          <p:cNvSpPr txBox="1"/>
          <p:nvPr/>
        </p:nvSpPr>
        <p:spPr>
          <a:xfrm>
            <a:off x="590028" y="451700"/>
            <a:ext cx="3932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1-Listen and repeat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Tiếng Anh lớp 1 Unit 10 Lesson 1 (trang 43) | Tiếng Anh lớp 1 Global Success">
            <a:extLst>
              <a:ext uri="{FF2B5EF4-FFF2-40B4-BE49-F238E27FC236}">
                <a16:creationId xmlns:a16="http://schemas.microsoft.com/office/drawing/2014/main" id="{A4A210D4-407D-4EB3-8F95-0B2709308E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Tiếng Anh lớp 1 Unit 10 Lesson 1 (trang 43) | Tiếng Anh lớp 1 Global Success">
            <a:extLst>
              <a:ext uri="{FF2B5EF4-FFF2-40B4-BE49-F238E27FC236}">
                <a16:creationId xmlns:a16="http://schemas.microsoft.com/office/drawing/2014/main" id="{ECFA768F-70EF-4F77-9540-29C5378B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7" y="1258957"/>
            <a:ext cx="6787346" cy="546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caca – Wikipedia tiếng Việt">
            <a:extLst>
              <a:ext uri="{FF2B5EF4-FFF2-40B4-BE49-F238E27FC236}">
                <a16:creationId xmlns:a16="http://schemas.microsoft.com/office/drawing/2014/main" id="{40BE1630-D20F-4D62-964C-17549ECF8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77" y="1229827"/>
            <a:ext cx="2526634" cy="358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2AA7B3-B963-4955-9983-0FECE43E1D8E}"/>
              </a:ext>
            </a:extLst>
          </p:cNvPr>
          <p:cNvSpPr txBox="1"/>
          <p:nvPr/>
        </p:nvSpPr>
        <p:spPr>
          <a:xfrm>
            <a:off x="8566484" y="5101389"/>
            <a:ext cx="2982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monkey</a:t>
            </a:r>
          </a:p>
        </p:txBody>
      </p:sp>
      <p:pic>
        <p:nvPicPr>
          <p:cNvPr id="5" name="monkey">
            <a:hlinkClick r:id="" action="ppaction://media"/>
            <a:extLst>
              <a:ext uri="{FF2B5EF4-FFF2-40B4-BE49-F238E27FC236}">
                <a16:creationId xmlns:a16="http://schemas.microsoft.com/office/drawing/2014/main" id="{50DF923E-3E34-4E9D-8889-7EBCD6D0B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80159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1C10A5-DE16-4F70-B238-813DF6ECF42E}"/>
              </a:ext>
            </a:extLst>
          </p:cNvPr>
          <p:cNvSpPr txBox="1"/>
          <p:nvPr/>
        </p:nvSpPr>
        <p:spPr>
          <a:xfrm>
            <a:off x="590028" y="451700"/>
            <a:ext cx="3932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1-Listen and repeat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Tiếng Anh lớp 1 Unit 10 Lesson 1 (trang 43) | Tiếng Anh lớp 1 Global Success">
            <a:extLst>
              <a:ext uri="{FF2B5EF4-FFF2-40B4-BE49-F238E27FC236}">
                <a16:creationId xmlns:a16="http://schemas.microsoft.com/office/drawing/2014/main" id="{A4A210D4-407D-4EB3-8F95-0B2709308E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Tiếng Anh lớp 1 Unit 10 Lesson 1 (trang 43) | Tiếng Anh lớp 1 Global Success">
            <a:extLst>
              <a:ext uri="{FF2B5EF4-FFF2-40B4-BE49-F238E27FC236}">
                <a16:creationId xmlns:a16="http://schemas.microsoft.com/office/drawing/2014/main" id="{ECFA768F-70EF-4F77-9540-29C5378B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7" y="1258957"/>
            <a:ext cx="6787346" cy="546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hat are Field Mice &amp; How to Keep Them Out of Your House">
            <a:extLst>
              <a:ext uri="{FF2B5EF4-FFF2-40B4-BE49-F238E27FC236}">
                <a16:creationId xmlns:a16="http://schemas.microsoft.com/office/drawing/2014/main" id="{5E0B112F-0C06-4430-A455-0128EC419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21" y="1155033"/>
            <a:ext cx="3842476" cy="32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E6BEF2-3E1D-41FD-AC4B-99335B65FBD5}"/>
              </a:ext>
            </a:extLst>
          </p:cNvPr>
          <p:cNvSpPr txBox="1"/>
          <p:nvPr/>
        </p:nvSpPr>
        <p:spPr>
          <a:xfrm>
            <a:off x="8626641" y="4740442"/>
            <a:ext cx="2707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</a:p>
        </p:txBody>
      </p:sp>
      <p:pic>
        <p:nvPicPr>
          <p:cNvPr id="5" name="mouse">
            <a:hlinkClick r:id="" action="ppaction://media"/>
            <a:extLst>
              <a:ext uri="{FF2B5EF4-FFF2-40B4-BE49-F238E27FC236}">
                <a16:creationId xmlns:a16="http://schemas.microsoft.com/office/drawing/2014/main" id="{596C0309-C205-45A7-9E1E-8CEA7F9953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DF8FB2-9235-4296-85E5-85CBC8B875FB}"/>
              </a:ext>
            </a:extLst>
          </p:cNvPr>
          <p:cNvSpPr txBox="1"/>
          <p:nvPr/>
        </p:nvSpPr>
        <p:spPr>
          <a:xfrm>
            <a:off x="543337" y="133388"/>
            <a:ext cx="36973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iếng Anh lớp 1 Unit 10 Lesson 1 (trang 43) | Tiếng Anh lớp 1 Global Success">
            <a:extLst>
              <a:ext uri="{FF2B5EF4-FFF2-40B4-BE49-F238E27FC236}">
                <a16:creationId xmlns:a16="http://schemas.microsoft.com/office/drawing/2014/main" id="{90DEC05B-9FC8-4733-80CD-7367CEC0E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7" y="841275"/>
            <a:ext cx="10555540" cy="588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996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ếng Anh lớp 1 Unit 10 Lesson 2 (trang 44) | Tiếng Anh lớp 1 Global Success">
            <a:extLst>
              <a:ext uri="{FF2B5EF4-FFF2-40B4-BE49-F238E27FC236}">
                <a16:creationId xmlns:a16="http://schemas.microsoft.com/office/drawing/2014/main" id="{5CB804FE-4E96-4D94-B611-1BD50A59D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9" y="1325217"/>
            <a:ext cx="11538383" cy="394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056">
            <a:hlinkClick r:id="" action="ppaction://media"/>
            <a:extLst>
              <a:ext uri="{FF2B5EF4-FFF2-40B4-BE49-F238E27FC236}">
                <a16:creationId xmlns:a16="http://schemas.microsoft.com/office/drawing/2014/main" id="{43338BE4-D691-489D-A1AB-AF6B43AB6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952999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C9FD4B-22DB-4CE6-B1E2-9CEE850D3948}"/>
              </a:ext>
            </a:extLst>
          </p:cNvPr>
          <p:cNvSpPr txBox="1"/>
          <p:nvPr/>
        </p:nvSpPr>
        <p:spPr>
          <a:xfrm>
            <a:off x="605348" y="379011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2036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81</Words>
  <Application>Microsoft Office PowerPoint</Application>
  <PresentationFormat>Widescreen</PresentationFormat>
  <Paragraphs>47</Paragraphs>
  <Slides>18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Windows10</dc:creator>
  <cp:lastModifiedBy>Windows10</cp:lastModifiedBy>
  <cp:revision>5</cp:revision>
  <dcterms:created xsi:type="dcterms:W3CDTF">2025-07-05T01:26:00Z</dcterms:created>
  <dcterms:modified xsi:type="dcterms:W3CDTF">2025-07-12T08:44:00Z</dcterms:modified>
</cp:coreProperties>
</file>