
<file path=[Content_Types].xml><?xml version="1.0" encoding="utf-8"?>
<Types xmlns="http://schemas.openxmlformats.org/package/2006/content-types">
  <Default Extension="tmp" ContentType="image/png"/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68" r:id="rId2"/>
    <p:sldId id="256" r:id="rId3"/>
    <p:sldId id="369" r:id="rId4"/>
    <p:sldId id="261" r:id="rId5"/>
    <p:sldId id="353" r:id="rId6"/>
    <p:sldId id="326" r:id="rId7"/>
    <p:sldId id="339" r:id="rId8"/>
    <p:sldId id="340" r:id="rId9"/>
    <p:sldId id="355" r:id="rId10"/>
    <p:sldId id="333" r:id="rId11"/>
    <p:sldId id="334" r:id="rId12"/>
    <p:sldId id="356" r:id="rId13"/>
    <p:sldId id="357" r:id="rId14"/>
    <p:sldId id="329" r:id="rId15"/>
    <p:sldId id="358" r:id="rId16"/>
    <p:sldId id="359" r:id="rId17"/>
    <p:sldId id="360" r:id="rId18"/>
    <p:sldId id="325" r:id="rId19"/>
    <p:sldId id="271" r:id="rId20"/>
    <p:sldId id="330" r:id="rId21"/>
    <p:sldId id="324" r:id="rId22"/>
    <p:sldId id="361" r:id="rId23"/>
    <p:sldId id="309" r:id="rId24"/>
    <p:sldId id="308" r:id="rId25"/>
    <p:sldId id="362" r:id="rId26"/>
    <p:sldId id="341" r:id="rId27"/>
    <p:sldId id="363" r:id="rId28"/>
    <p:sldId id="364" r:id="rId29"/>
    <p:sldId id="365" r:id="rId30"/>
    <p:sldId id="366" r:id="rId31"/>
    <p:sldId id="354" r:id="rId32"/>
    <p:sldId id="3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68"/>
            <p14:sldId id="256"/>
            <p14:sldId id="369"/>
          </p14:sldIdLst>
        </p14:section>
        <p14:section name="Warm up" id="{D1495900-0294-4E4B-B222-42C1C4111C3B}">
          <p14:sldIdLst>
            <p14:sldId id="261"/>
            <p14:sldId id="353"/>
          </p14:sldIdLst>
        </p14:section>
        <p14:section name="Listen and Repeat" id="{A19BAC87-BCFB-4574-8660-01CA430C80FC}">
          <p14:sldIdLst>
            <p14:sldId id="326"/>
            <p14:sldId id="339"/>
            <p14:sldId id="340"/>
            <p14:sldId id="355"/>
            <p14:sldId id="333"/>
            <p14:sldId id="334"/>
            <p14:sldId id="356"/>
            <p14:sldId id="357"/>
            <p14:sldId id="329"/>
            <p14:sldId id="358"/>
            <p14:sldId id="359"/>
            <p14:sldId id="360"/>
          </p14:sldIdLst>
        </p14:section>
        <p14:section name="Let's talk" id="{2BDD28A9-A492-4992-95B6-C3F323141136}">
          <p14:sldIdLst>
            <p14:sldId id="325"/>
            <p14:sldId id="271"/>
            <p14:sldId id="330"/>
          </p14:sldIdLst>
        </p14:section>
        <p14:section name="Let's sing" id="{2AEB3651-FF4D-4DA7-8B81-1630E3BFEF71}">
          <p14:sldIdLst>
            <p14:sldId id="324"/>
            <p14:sldId id="361"/>
            <p14:sldId id="309"/>
          </p14:sldIdLst>
        </p14:section>
        <p14:section name="Game" id="{57DAB1AB-E4E8-4625-B006-57129C776835}">
          <p14:sldIdLst>
            <p14:sldId id="308"/>
            <p14:sldId id="362"/>
            <p14:sldId id="341"/>
            <p14:sldId id="363"/>
            <p14:sldId id="364"/>
            <p14:sldId id="365"/>
            <p14:sldId id="366"/>
            <p14:sldId id="354"/>
            <p14:sldId id="367"/>
          </p14:sldIdLst>
        </p14:section>
        <p14:section name="Wrap up" id="{6D2004DD-EBF3-44B0-A348-5731FAB54851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2007" autoAdjust="0"/>
  </p:normalViewPr>
  <p:slideViewPr>
    <p:cSldViewPr snapToGrid="0">
      <p:cViewPr varScale="1">
        <p:scale>
          <a:sx n="68" d="100"/>
          <a:sy n="68" d="100"/>
        </p:scale>
        <p:origin x="-9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20-Oct-24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Goals: </a:t>
            </a:r>
            <a:r>
              <a:rPr lang="en-US" b="0" dirty="0"/>
              <a:t>By the end of the lesson, p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sentence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something,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 a song with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_______.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954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is divided into 2 steps.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Pupils will be able to say a sentence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a….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task in the textbook in chorus, pairs then individuals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Step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Goal: </a:t>
            </a:r>
            <a:r>
              <a:rPr lang="en-US" dirty="0"/>
              <a:t>Pupils will be able to use the new structure to say in different situation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Put some flashcards or things in a box/ a bag. Have pupils choose one card, hold up and say the sentence </a:t>
            </a:r>
            <a:r>
              <a:rPr lang="en-US" i="1" dirty="0"/>
              <a:t>This is a</a:t>
            </a:r>
            <a:r>
              <a:rPr lang="en-US" dirty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that, ask the whole class if it is Yes or No. Have pupils answer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the whole class repeat that sentence in chorus.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10-12 flashcards from unit 1 to unit 4. Give each pupil a card.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Pupils stand up and say This is a…..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88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song,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showing the picture of the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say the song’s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 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Suggested TPR actions. </a:t>
            </a:r>
          </a:p>
          <a:p>
            <a:r>
              <a:rPr lang="en-US" i="1" dirty="0"/>
              <a:t>This is a </a:t>
            </a:r>
            <a:r>
              <a:rPr lang="en-US" i="1" dirty="0" smtClean="0"/>
              <a:t>duck. </a:t>
            </a:r>
            <a:r>
              <a:rPr lang="en-US" dirty="0"/>
              <a:t>(do a TPR action for duck)</a:t>
            </a:r>
          </a:p>
          <a:p>
            <a:r>
              <a:rPr lang="en-US" i="1" dirty="0"/>
              <a:t>It on the desk</a:t>
            </a:r>
            <a:r>
              <a:rPr lang="en-US" dirty="0"/>
              <a:t>. (clap)</a:t>
            </a:r>
          </a:p>
          <a:p>
            <a:endParaRPr lang="en-US" dirty="0"/>
          </a:p>
          <a:p>
            <a:r>
              <a:rPr lang="en-US" i="1" dirty="0"/>
              <a:t>This this a </a:t>
            </a:r>
            <a:r>
              <a:rPr lang="en-US" i="1" dirty="0" smtClean="0"/>
              <a:t>dog. </a:t>
            </a:r>
            <a:r>
              <a:rPr lang="en-US" dirty="0"/>
              <a:t>(do a TPR action for dog)</a:t>
            </a:r>
          </a:p>
          <a:p>
            <a:r>
              <a:rPr lang="en-US" i="1" dirty="0"/>
              <a:t>It’s near the </a:t>
            </a:r>
            <a:r>
              <a:rPr lang="en-US" i="1" dirty="0" smtClean="0"/>
              <a:t>door. </a:t>
            </a:r>
            <a:r>
              <a:rPr lang="en-US" dirty="0"/>
              <a:t>(clap)</a:t>
            </a:r>
          </a:p>
          <a:p>
            <a:endParaRPr lang="en-US" dirty="0"/>
          </a:p>
          <a:p>
            <a:r>
              <a:rPr lang="en-US" i="1" dirty="0"/>
              <a:t>And this is a </a:t>
            </a:r>
            <a:r>
              <a:rPr lang="en-US" i="1" dirty="0" smtClean="0"/>
              <a:t>desk. </a:t>
            </a:r>
            <a:r>
              <a:rPr lang="en-US" dirty="0"/>
              <a:t>(clap)</a:t>
            </a:r>
          </a:p>
          <a:p>
            <a:r>
              <a:rPr lang="en-US" i="1" dirty="0"/>
              <a:t>It’s near the </a:t>
            </a:r>
            <a:r>
              <a:rPr lang="en-US" i="1" dirty="0" smtClean="0"/>
              <a:t>window. </a:t>
            </a:r>
            <a:r>
              <a:rPr lang="en-US" dirty="0"/>
              <a:t>(clap)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Finish the song with the TRP for High five and fist bump.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sing along two or three times.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sing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to the song and sing with TPR in chorus then groups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</a:t>
            </a:r>
            <a:r>
              <a:rPr lang="en-US" i="1" dirty="0"/>
              <a:t>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955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28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keywords, the song and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this?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words and play the game. </a:t>
            </a:r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team has 6 chance to guess what it is by opening parts of the box.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928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89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do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actions and have pupils do the actions with you.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Stand </a:t>
            </a:r>
            <a:r>
              <a:rPr lang="en-US" dirty="0" smtClean="0"/>
              <a:t>up.</a:t>
            </a:r>
            <a:endParaRPr lang="en-US" dirty="0"/>
          </a:p>
          <a:p>
            <a:r>
              <a:rPr lang="en-US" dirty="0"/>
              <a:t>Sit nicely.</a:t>
            </a:r>
          </a:p>
          <a:p>
            <a:r>
              <a:rPr lang="en-US" dirty="0"/>
              <a:t>Clap your hands. </a:t>
            </a:r>
          </a:p>
          <a:p>
            <a:r>
              <a:rPr lang="en-US" dirty="0"/>
              <a:t>Stand </a:t>
            </a:r>
            <a:r>
              <a:rPr lang="en-US" dirty="0" smtClean="0"/>
              <a:t>up. </a:t>
            </a:r>
            <a:r>
              <a:rPr lang="en-US" dirty="0"/>
              <a:t>Clap your hands, </a:t>
            </a:r>
          </a:p>
          <a:p>
            <a:r>
              <a:rPr lang="en-US" dirty="0"/>
              <a:t>Turn around. </a:t>
            </a:r>
          </a:p>
          <a:p>
            <a:r>
              <a:rPr lang="en-US" dirty="0"/>
              <a:t>Sit nicely.</a:t>
            </a:r>
          </a:p>
          <a:p>
            <a:r>
              <a:rPr lang="en-US" dirty="0"/>
              <a:t>Stand up.</a:t>
            </a:r>
          </a:p>
          <a:p>
            <a:r>
              <a:rPr lang="en-US" dirty="0"/>
              <a:t>Open the door.</a:t>
            </a:r>
          </a:p>
          <a:p>
            <a:r>
              <a:rPr lang="en-US" dirty="0"/>
              <a:t>Hi, </a:t>
            </a:r>
            <a:r>
              <a:rPr lang="en-US" b="1" i="1" dirty="0"/>
              <a:t>dog. </a:t>
            </a:r>
          </a:p>
          <a:p>
            <a:r>
              <a:rPr lang="en-US" dirty="0"/>
              <a:t>Fist </a:t>
            </a:r>
            <a:r>
              <a:rPr lang="en-US" dirty="0" smtClean="0"/>
              <a:t>bump.</a:t>
            </a:r>
            <a:endParaRPr lang="en-US" dirty="0"/>
          </a:p>
          <a:p>
            <a:r>
              <a:rPr lang="en-US" dirty="0"/>
              <a:t>Open the door. </a:t>
            </a:r>
          </a:p>
          <a:p>
            <a:r>
              <a:rPr lang="en-US" dirty="0"/>
              <a:t>Hi, </a:t>
            </a:r>
            <a:r>
              <a:rPr lang="en-US" b="1" i="1" dirty="0"/>
              <a:t>duck. </a:t>
            </a:r>
          </a:p>
          <a:p>
            <a:r>
              <a:rPr lang="en-US" dirty="0"/>
              <a:t>Fist bump.</a:t>
            </a:r>
          </a:p>
          <a:p>
            <a:r>
              <a:rPr lang="en-US" dirty="0"/>
              <a:t>Sit down. </a:t>
            </a:r>
          </a:p>
          <a:p>
            <a:endParaRPr lang="en-US" dirty="0"/>
          </a:p>
          <a:p>
            <a:r>
              <a:rPr lang="en-US" dirty="0"/>
              <a:t>Revise the words in lessons 1 and 2 (replace words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300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615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22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710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445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47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82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to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a….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understand the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minutes.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structure and have pupils listen and repeat.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a </a:t>
            </a:r>
            <a:r>
              <a:rPr lang="en-US" dirty="0" smtClean="0"/>
              <a:t>flashcard </a:t>
            </a:r>
            <a:r>
              <a:rPr lang="en-US" dirty="0"/>
              <a:t>dog </a:t>
            </a:r>
            <a:r>
              <a:rPr lang="en-US" dirty="0" smtClean="0"/>
              <a:t>and </a:t>
            </a:r>
            <a:r>
              <a:rPr lang="en-US" dirty="0"/>
              <a:t>say </a:t>
            </a:r>
            <a:r>
              <a:rPr lang="en-US" i="1" dirty="0"/>
              <a:t>I have a dog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Stick the flashcard for dog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other words.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recording, and have pupils listen and repeat.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and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a…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6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02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9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9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2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20-Oct-24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20-Oct-24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20-Oct-24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20-Oct-24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20-Oct-24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20-Oct-24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20-Oct-24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20-Oct-24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20-Oct-24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20-Oct-24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20-Oct-24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20-Oct-24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microsoft.com/office/2007/relationships/hdphoto" Target="../media/hdphoto2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5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78758C-3CC3-4567-B15A-29ABA5517598}"/>
              </a:ext>
            </a:extLst>
          </p:cNvPr>
          <p:cNvSpPr txBox="1"/>
          <p:nvPr/>
        </p:nvSpPr>
        <p:spPr>
          <a:xfrm>
            <a:off x="6479242" y="2325323"/>
            <a:ext cx="5441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d</a:t>
            </a: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esk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FC99C171-1832-466F-AA94-14C06CE1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39" y="918277"/>
            <a:ext cx="4545296" cy="493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15 -0.28611 L -0.18815 -0.28588 C -0.18307 -0.28542 -0.17799 -0.28472 -0.17291 -0.28333 C -0.14921 -0.27778 -0.16393 -0.27315 -0.1608 -0.20255 C -0.16028 -0.11111 -0.16028 -0.01945 -0.15924 0.07199 C -0.15898 0.08565 -0.15729 0.09167 -0.15573 0.1037 C -0.1552 0.10856 -0.15494 0.11342 -0.15403 0.11805 C -0.15312 0.12315 -0.15143 0.12754 -0.15065 0.13264 C -0.14661 0.15486 -0.1513 0.13958 -0.14713 0.16458 C -0.14531 0.17616 -0.14192 0.18727 -0.14036 0.19907 C -0.1358 0.23403 -0.13867 0.21667 -0.13177 0.25092 C -0.13125 0.25393 -0.13059 0.25671 -0.13007 0.25972 C -0.1276 0.27685 -0.12799 0.27407 -0.125 0.29745 C -0.12434 0.30208 -0.12421 0.30717 -0.12317 0.3118 C -0.12252 0.31504 -0.1207 0.31736 -0.11979 0.32037 C -0.11328 0.34259 -0.12526 0.31273 -0.11289 0.34074 C -0.11158 0.3544 -0.11158 0.35764 -0.1095 0.36967 C -0.10898 0.37245 -0.10859 0.37546 -0.10781 0.37824 C -0.10677 0.38217 -0.10612 0.38657 -0.10442 0.38981 C -0.10312 0.3919 -0.10091 0.39167 -0.09921 0.39259 C -0.09791 0.3919 -0.08216 0.38287 -0.07877 0.37824 C -0.07044 0.36736 -0.07005 0.36204 -0.06328 0.3493 C -0.06002 0.34329 -0.05651 0.33773 -0.05299 0.33217 C -0.04622 0.29722 -0.05429 0.33287 -0.04114 0.29444 C -0.03945 0.29004 -0.03906 0.28472 -0.03763 0.27963 C -0.03619 0.27477 -0.03424 0.27037 -0.03255 0.26551 C -0.03086 0.25972 -0.02942 0.2537 -0.02734 0.24815 C -0.02408 0.23935 -0.01901 0.23217 -0.01718 0.22199 C -0.01393 0.20602 -0.01289 0.20185 -0.01028 0.18449 C -0.00781 0.16921 -0.00612 0.1537 -0.00338 0.13842 C -0.00143 0.12708 0.00638 0.08472 0.0086 0.0662 C 0.00938 0.05949 0.00951 0.05278 0.01029 0.04583 C 0.01133 0.03727 0.01276 0.0287 0.01381 0.01991 C 0.01433 0.01412 0.01459 0.0081 0.0155 0.00254 C 0.02253 -0.04838 0.01563 0.02384 0.0224 -0.0581 C 0.02292 -0.06574 0.02331 -0.07361 0.02396 -0.08102 C 0.02448 -0.08704 0.02526 -0.09283 0.02566 -0.09861 C 0.02644 -0.10718 0.0267 -0.11574 0.02748 -0.12454 C 0.028 -0.13125 0.02865 -0.13796 0.02917 -0.14468 C 0.02969 -0.15232 0.03021 -0.16019 0.03086 -0.16783 C 0.03191 -0.1794 0.03256 -0.19121 0.03425 -0.20255 C 0.0349 -0.20625 0.03555 -0.21019 0.03607 -0.21412 C 0.03659 -0.21991 0.03802 -0.24167 0.03946 -0.24861 C 0.04024 -0.25301 0.04206 -0.25625 0.04284 -0.26042 C 0.04441 -0.26783 0.04623 -0.28333 0.04623 -0.2831 C 0.05886 -0.21991 0.04454 -0.29491 0.04974 -0.1044 C 0.04987 -0.09746 0.05196 -0.09074 0.05313 -0.08403 C 0.05443 -0.06574 0.05534 -0.05371 0.05664 -0.03496 C 0.05717 -0.02431 0.05743 -0.01366 0.05821 -0.00324 C 0.05912 0.00741 0.06055 0.01805 0.06172 0.0287 C 0.06198 0.0419 0.06316 0.10903 0.06511 0.13264 C 0.06589 0.14143 0.06745 0.15 0.06849 0.15879 C 0.06901 0.16829 0.06954 0.17801 0.07032 0.1875 C 0.07162 0.2081 0.0737 0.23102 0.07539 0.25092 C 0.07592 0.25787 0.07657 0.26458 0.07709 0.27129 C 0.07761 0.27917 0.078 0.2868 0.07878 0.29444 C 0.07956 0.30208 0.08138 0.30972 0.0823 0.31759 C 0.08477 0.3412 0.08243 0.34074 0.08724 0.36389 C 0.08868 0.36967 0.09089 0.375 0.09245 0.38102 C 0.09349 0.38611 0.09948 0.42592 0.10105 0.42731 L 0.10782 0.43333 C 0.11498 0.425 0.11628 0.42454 0.12318 0.40995 C 0.12513 0.40579 0.12644 0.4 0.12839 0.3956 C 0.13425 0.38264 0.14102 0.3706 0.14714 0.35787 C 0.15013 0.35208 0.15287 0.34629 0.15586 0.34074 C 0.15964 0.33287 0.16498 0.32662 0.16771 0.31759 C 0.17019 0.30972 0.17214 0.30208 0.17461 0.29444 C 0.18125 0.27477 0.18933 0.25671 0.19519 0.23657 C 0.19805 0.22685 0.20039 0.2169 0.20378 0.20764 C 0.20717 0.19768 0.21211 0.18889 0.21576 0.17893 C 0.21836 0.17083 0.22019 0.16157 0.2224 0.15278 C 0.22592 0.1412 0.22982 0.13009 0.23282 0.11805 C 0.23555 0.10764 0.23685 0.09676 0.23972 0.08634 C 0.24206 0.07731 0.24597 0.06967 0.24831 0.06042 C 0.25339 0.04051 0.25938 0.02106 0.26198 -0.00023 C 0.26316 -0.00996 0.26329 -0.02014 0.26537 -0.02917 C 0.26745 -0.0375 0.27149 -0.04421 0.27396 -0.05232 C 0.27592 -0.0588 0.27748 -0.06574 0.27904 -0.07246 C 0.28034 -0.07801 0.28151 -0.08403 0.28256 -0.08982 C 0.28334 -0.09468 0.28321 -0.09977 0.28425 -0.1044 C 0.28503 -0.10764 0.28659 -0.10996 0.28763 -0.11296 C 0.28816 -0.10903 0.28868 -0.10533 0.28933 -0.10139 C 0.2931 -0.07894 0.29662 -0.05996 0.29961 -0.03773 C 0.30196 -0.01945 0.30651 0.0169 0.30651 0.01713 C 0.30717 0.02662 0.3073 0.03657 0.30821 0.04583 C 0.30899 0.05463 0.31094 0.06319 0.31159 0.07199 C 0.31719 0.13842 0.30834 0.07569 0.31849 0.13842 C 0.32266 0.22454 0.31693 0.11713 0.32357 0.21342 C 0.32435 0.225 0.32435 0.2368 0.32526 0.24815 C 0.32722 0.27037 0.3306 0.29236 0.33217 0.31458 C 0.33594 0.37361 0.33073 0.30092 0.33894 0.38403 C 0.33959 0.38981 0.33998 0.3956 0.34076 0.40139 C 0.3418 0.41042 0.34258 0.41342 0.34414 0.42153 C 0.36276 0.35069 0.33868 0.43866 0.35951 0.37245 C 0.36185 0.36389 0.36368 0.35486 0.36628 0.34653 C 0.36888 0.3375 0.3724 0.3294 0.37487 0.32037 C 0.37696 0.31204 0.37774 0.30254 0.37982 0.29444 C 0.38282 0.28426 0.38724 0.27546 0.39024 0.26551 C 0.39284 0.25717 0.39454 0.24815 0.39714 0.23958 C 0.4 0.22963 0.403 0.2206 0.4056 0.21065 C 0.40847 0.19977 0.42214 0.13889 0.42618 0.11805 C 0.42878 0.10671 0.43073 0.09514 0.43295 0.08333 C 0.43568 0.06967 0.44545 0.02569 0.44857 0.01412 C 0.45196 0.00069 0.45482 -0.0132 0.45873 -0.02639 C 0.46042 -0.03218 0.4625 -0.03773 0.46394 -0.04352 C 0.46628 -0.05301 0.46888 -0.06273 0.47084 -0.07246 C 0.47201 -0.07963 0.47305 -0.08658 0.47579 -0.09283 C 0.47735 -0.0963 0.47943 -0.09861 0.48086 -0.10139 C 0.48269 -0.11019 0.48256 -0.11875 0.48946 -0.10139 C 0.49154 -0.0963 0.4918 -0.09005 0.49297 -0.08403 C 0.49519 -0.0706 0.49805 -0.05718 0.49987 -0.04352 C 0.50183 -0.02778 0.5056 0.00301 0.50834 0.0169 C 0.51107 0.03055 0.51459 0.04375 0.51693 0.05764 C 0.51914 0.06967 0.51993 0.08241 0.52201 0.09514 C 0.52683 0.12315 0.5375 0.17893 0.5375 0.17917 C 0.53816 0.19143 0.53829 0.20393 0.5392 0.21643 C 0.54753 0.31435 0.5431 0.24838 0.54948 0.30602 C 0.55248 0.33217 0.54987 0.32338 0.55469 0.35208 C 0.5556 0.35717 0.5573 0.36157 0.55808 0.36667 C 0.55886 0.37129 0.55912 0.37616 0.55977 0.38102 C 0.56029 0.38495 0.56094 0.38889 0.56146 0.39259 C 0.56329 0.37129 0.56224 0.34907 0.56654 0.32917 C 0.58021 0.26597 0.56784 0.3287 0.57683 0.26551 C 0.57878 0.25185 0.58164 0.23866 0.5836 0.225 C 0.58555 0.21157 0.58711 0.19792 0.58894 0.18449 C 0.5892 0.17222 0.5892 0.15949 0.5905 0.14699 C 0.59206 0.1331 0.59493 0.11991 0.59727 0.10671 C 0.6056 0.06088 0.60261 0.08472 0.60938 0.04305 C 0.61068 0.03542 0.61198 0.02754 0.61263 0.01991 C 0.61446 0.00486 0.61381 0.00069 0.61628 -0.01181 C 0.61706 -0.01667 0.61862 -0.02153 0.61967 -0.02639 C 0.62019 -0.03519 0.62305 -0.06528 0.62305 -0.07246 C 0.62305 -0.07546 0.62253 -0.07894 0.62123 -0.08102 C 0.61888 -0.08588 0.61107 -0.09375 0.60769 -0.0956 C 0.60495 -0.09722 0.60196 -0.09746 0.59909 -0.09861 C 0.59727 -0.09931 0.59571 -0.1007 0.59401 -0.10139 C 0.59115 -0.10255 0.58816 -0.10324 0.58542 -0.1044 C 0.57761 -0.10764 0.58073 -0.10949 0.56993 -0.10996 C 0.5392 -0.11181 0.50834 -0.11204 0.47761 -0.11296 L 0.24141 -0.10996 C 0.23776 -0.10996 0.23373 -0.1044 0.23099 -0.10139 C 0.22878 -0.0956 0.22513 -0.09074 0.22422 -0.08403 C 0.2237 -0.08009 0.2237 -0.07593 0.2224 -0.07246 C 0.22123 -0.06898 0.21901 -0.06713 0.21732 -0.06389 C 0.21602 -0.06134 0.2155 -0.05718 0.21394 -0.05533 C 0.20977 -0.05023 0.20469 -0.04792 0.20039 -0.04352 C 0.19753 -0.04074 0.19467 -0.03727 0.1918 -0.03496 C 0.1875 -0.03148 0.18412 -0.03195 0.17982 -0.02917 C 0.17735 -0.02778 0.17552 -0.02408 0.17305 -0.02338 C 0.16394 -0.02107 0.15469 -0.02153 0.14558 -0.0206 C 0.14284 -0.01945 0.1323 -0.01482 0.13021 -0.01482 C 0.11693 -0.01482 0.10378 -0.01667 0.09063 -0.01783 C 0.08763 -0.01852 0.08477 -0.01875 0.0823 -0.0206 C 0.07995 -0.02176 0.07891 -0.02477 0.07709 -0.02639 C 0.07552 -0.02778 0.0737 -0.02824 0.07188 -0.02917 C 0.04948 -0.05764 0.07683 -0.025 0.0599 -0.04074 C 0.05638 -0.04421 0.05365 -0.05 0.04974 -0.05232 C 0.04258 -0.05625 0.04597 -0.05347 0.03946 -0.06088 C 0.03138 -0.05996 0.02318 -0.06181 0.0155 -0.0581 C 0.01107 -0.05579 0.01016 -0.04352 0.0086 -0.03773 C 0.00756 -0.03403 0.00612 -0.03009 0.00521 -0.02639 C 0.00274 -0.01644 0.00391 -0.01713 0.00183 -0.00602 C 0.00131 -0.00417 0.00066 -0.00232 -3.95833E-6 -0.00023 L -3.95833E-6 1.48148E-6 " pathEditMode="relative" rAng="0" ptsTypes="AAAAAAAAAAAAAAAAAAAAAAAAAAAAAAAAAAAAAAAAAAAAAAAAAAAAAAAAAAAAAAAAAAAAAAAAAAAAAAAAAAAAAAAAAAAAAAAAAAAAAAAAAAAAAAAAAAAAAAAAAAAAAAAAAAAAAAAAAAAAAAAAAAAAAAAAAAAAAAAAAAAA">
                                      <p:cBhvr>
                                        <p:cTn id="6" dur="4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60" y="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12358F-0460-4BB6-84D1-2224928F87EF}"/>
              </a:ext>
            </a:extLst>
          </p:cNvPr>
          <p:cNvSpPr txBox="1"/>
          <p:nvPr/>
        </p:nvSpPr>
        <p:spPr>
          <a:xfrm>
            <a:off x="7413173" y="4314915"/>
            <a:ext cx="3796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d</a:t>
            </a: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oor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7FEEBE15-BEFB-48CC-8EEE-DEB3BCCA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29" y="681037"/>
            <a:ext cx="25908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46 -0.40579 L -0.21446 -0.40579 L 0.02916 -0.40255 C 0.03125 -0.40255 0.02851 -0.39537 0.02734 -0.39259 C 0.02526 -0.3875 0.02252 -0.38333 0.01979 -0.37917 C 0.01146 -0.3662 0.01393 -0.37176 0.00481 -0.3625 C 0.00286 -0.36065 0.0013 -0.35764 -0.00078 -0.35579 C -0.00261 -0.3544 -0.00469 -0.35417 -0.00638 -0.35255 C -0.00847 -0.35069 -0.01003 -0.34768 -0.01198 -0.34583 C -0.02019 -0.33866 -0.02396 -0.33889 -0.03269 -0.33264 C -0.03529 -0.33079 -0.03776 -0.32847 -0.04011 -0.32592 C -0.04206 -0.32384 -0.04375 -0.32083 -0.04584 -0.31921 C -0.04818 -0.31736 -0.05091 -0.31759 -0.05326 -0.31597 C -0.05716 -0.31319 -0.06068 -0.30903 -0.06459 -0.30579 C -0.06628 -0.3044 -0.06836 -0.30393 -0.07019 -0.30255 C -0.07266 -0.30069 -0.075 -0.29722 -0.07761 -0.29583 C -0.08125 -0.29398 -0.08516 -0.29421 -0.08894 -0.29259 C -0.09271 -0.29097 -0.09636 -0.2875 -0.10013 -0.28588 L -0.10769 -0.28264 L -0.11888 -0.26921 C -0.12084 -0.2669 -0.1224 -0.26389 -0.12448 -0.2625 L -0.13021 -0.25926 C -0.1319 -0.25694 -0.1405 -0.24491 -0.14323 -0.24259 C -0.14505 -0.24097 -0.14714 -0.24074 -0.14896 -0.23912 C -0.15091 -0.2375 -0.15664 -0.2338 -0.15456 -0.23264 C -0.15091 -0.23032 -0.14701 -0.23472 -0.14323 -0.23588 L 0.06484 -0.23264 C 0.06888 -0.23241 0.07317 -0.22616 0.07604 -0.22245 C 0.07552 -0.21805 0.07578 -0.21296 0.07422 -0.20926 C 0.0707 -0.20092 0.05599 -0.18588 0.05169 -0.18264 C 0.04935 -0.18055 0.04661 -0.18079 0.04427 -0.17917 C 0.03541 -0.17315 0.02643 -0.1669 0.01797 -0.15926 C 0.01419 -0.15579 0.01067 -0.15162 0.00677 -0.1493 C 0.00312 -0.14699 -0.00078 -0.14745 -0.00456 -0.14583 C -0.00834 -0.14421 -0.01198 -0.14097 -0.01576 -0.13912 C -0.02201 -0.13657 -0.02852 -0.13611 -0.03451 -0.13264 C -0.0586 -0.11829 -0.03399 -0.13194 -0.05521 -0.12245 C -0.05951 -0.1206 -0.0638 -0.11759 -0.06823 -0.11597 C -0.07201 -0.11435 -0.07578 -0.11412 -0.07956 -0.1125 C -0.08399 -0.11065 -0.08828 -0.1081 -0.09271 -0.10579 C -0.09519 -0.10463 -0.09766 -0.10393 -0.10013 -0.10255 C -0.10339 -0.10069 -0.10625 -0.09745 -0.10951 -0.09583 C -0.13789 -0.08217 -0.10716 -0.10069 -0.12826 -0.08912 C -0.13399 -0.08611 -0.13946 -0.08171 -0.14519 -0.07917 C -0.14766 -0.07801 -0.15013 -0.07708 -0.15261 -0.07592 C -0.15638 -0.07384 -0.16394 -0.06921 -0.16394 -0.06921 L -0.00456 -0.06597 C 0.01484 -0.06505 0.01276 -0.06157 0.03112 -0.05579 C 0.03606 -0.0544 0.04114 -0.05393 0.04609 -0.05255 C 0.05234 -0.05069 0.05859 -0.04815 0.06484 -0.04583 C 0.06797 -0.04467 0.07122 -0.04444 0.07422 -0.04259 C 0.07604 -0.04143 0.07799 -0.04028 0.07981 -0.03912 C 0.1013 -0.02778 0.0858 -0.0368 0.09856 -0.02917 C 0.09987 -0.02477 0.10299 -0.0206 0.10234 -0.01597 C 0.10143 -0.00972 0.09778 -0.00625 0.09479 -0.00255 C 0.08893 0.00509 0.08216 0.01019 0.07604 0.01736 C 0.07422 0.01968 0.07252 0.02222 0.07044 0.02408 C 0.06875 0.0257 0.06666 0.02639 0.06484 0.02755 C 0.06172 0.03195 0.05885 0.03704 0.05547 0.04074 C 0.0526 0.04398 0.04922 0.04514 0.04609 0.04745 C 0.04349 0.04954 0.04127 0.05232 0.03854 0.05417 C 0.0362 0.05579 0.03359 0.05625 0.03112 0.05741 C 0.02669 0.05949 0.02239 0.06227 0.01797 0.06412 C 0.01432 0.06574 0.01054 0.06644 0.00677 0.06736 C -0.00326 0.06991 -0.01328 0.07222 -0.02331 0.07408 C -0.02891 0.07523 -0.03451 0.07593 -0.04011 0.07755 C -0.04336 0.07824 -0.04636 0.07986 -0.04948 0.08079 C -0.05391 0.08218 -0.05834 0.08241 -0.06263 0.08403 C -0.07149 0.08796 -0.08021 0.09306 -0.08894 0.09745 L -0.10209 0.10417 C -0.10638 0.10625 -0.11107 0.10718 -0.11511 0.11088 C -0.13151 0.12546 -0.12227 0.11921 -0.14323 0.12755 C -0.14584 0.12963 -0.14818 0.13241 -0.15078 0.13403 C -0.15313 0.13565 -0.15573 0.13611 -0.15834 0.1375 C -0.16016 0.13843 -0.16198 0.13958 -0.16394 0.14074 C -0.14505 0.14908 -0.16719 0.14074 -0.12826 0.14074 L 0.15104 0.14421 C 0.14987 0.15417 0.14987 0.16505 0.14739 0.17408 C 0.14596 0.17917 0.14245 0.18102 0.13984 0.18403 C 0.13229 0.19375 0.13528 0.19051 0.12487 0.19421 C 0.12239 0.19745 0.12018 0.20162 0.11731 0.20417 C 0.1138 0.20718 0.10989 0.2088 0.10612 0.21088 C 0.09192 0.21852 0.09531 0.2169 0.08177 0.22083 C 0.07669 0.22408 0.07187 0.22847 0.06666 0.23079 C 0.0625 0.23287 0.05781 0.23195 0.05364 0.23403 C 0.04896 0.23658 0.04505 0.2419 0.04049 0.24421 C 0.0362 0.2463 0.03177 0.2463 0.02734 0.24745 C 0.02356 0.24861 0.01992 0.24977 0.01614 0.2507 C 0.01172 0.25208 0.00729 0.25278 0.00299 0.25417 C -0.02617 0.26389 -0.00183 0.25857 -0.02891 0.26412 L -0.06263 0.27083 L -0.07761 0.27408 C -0.08412 0.2757 -0.09024 0.27755 -0.09636 0.28079 C -0.10013 0.28287 -0.10391 0.28519 -0.10769 0.2875 C -0.10951 0.28866 -0.11159 0.28889 -0.11328 0.29074 L -0.11888 0.29745 L 0.14166 0.30417 C 0.15182 0.30463 0.16172 0.30857 0.17174 0.31088 C 0.19297 0.31551 0.18164 0.3132 0.20547 0.31759 L 0.62552 0.31412 C 0.62799 0.31412 0.6276 0.30533 0.62734 0.3007 C 0.62409 0.24514 0.62617 0.2625 0.61237 0.23079 C 0.61093 0.22755 0.61028 0.22338 0.60859 0.22083 C 0.5931 0.19583 0.59896 0.2044 0.58606 0.19745 C 0.58229 0.19537 0.57877 0.1919 0.57487 0.19074 C 0.56549 0.18843 0.55612 0.18866 0.54674 0.1875 C 0.48932 0.17292 0.52851 0.18171 0.39674 0.1875 C 0.39231 0.18773 0.38802 0.19005 0.38359 0.19074 C 0.37552 0.19213 0.36731 0.19306 0.35924 0.19421 C 0.35729 0.1963 0.3556 0.19931 0.35364 0.2007 C 0.34791 0.20509 0.33255 0.20671 0.32916 0.20741 C 0.32252 0.21134 0.31458 0.21713 0.33489 0.19745 C 0.34075 0.19167 0.34544 0.19028 0.35169 0.1875 C 0.37005 0.16806 0.3513 0.18495 0.37422 0.17408 C 0.37942 0.17176 0.38411 0.1669 0.38919 0.16412 C 0.39596 0.16042 0.40312 0.15857 0.40989 0.15417 C 0.4151 0.1507 0.4194 0.14352 0.42487 0.14074 C 0.49935 0.10301 0.42669 0.14815 0.49609 0.12083 C 0.51966 0.11158 0.50716 0.11505 0.53359 0.11088 C 0.53997 0.10695 0.55508 0.10162 0.53541 0.1007 C 0.49114 0.09861 0.44674 0.09861 0.40234 0.09745 C 0.39674 0.09421 0.39127 0.08982 0.38541 0.0875 C 0.37995 0.08519 0.37422 0.08542 0.36862 0.08403 C 0.36484 0.08333 0.36106 0.08171 0.35729 0.08079 C 0.35169 0.0794 0.34609 0.0787 0.34049 0.07755 C 0.33541 0.07639 0.33047 0.07546 0.32552 0.07408 C 0.30247 0.06783 0.33099 0.07361 0.30481 0.06736 C 0.29922 0.0662 0.29362 0.06528 0.28802 0.06412 C 0.28424 0.06181 0.27617 0.06435 0.27669 0.05741 C 0.27734 0.04977 0.27682 0.0412 0.27864 0.03403 C 0.28008 0.02847 0.28372 0.02546 0.28606 0.02083 C 0.28815 0.01667 0.28932 0.01111 0.29166 0.00741 C 0.29388 0.00417 0.29661 0.00278 0.29922 0.0007 C 0.30351 -0.00278 0.30794 -0.00602 0.31237 -0.00926 C 0.31731 -0.01273 0.32239 -0.01528 0.32734 -0.01921 C 0.33372 -0.0243 0.33958 -0.03148 0.34609 -0.03588 C 0.35091 -0.03912 0.35612 -0.03981 0.36106 -0.04259 C 0.37825 -0.05185 0.39401 -0.06481 0.41172 -0.06921 C 0.42356 -0.07222 0.43541 -0.07361 0.44739 -0.07592 C 0.4789 -0.08217 0.45052 -0.07616 0.47734 -0.08264 L 0.49231 -0.08588 C 0.49974 -0.08773 0.51692 -0.09352 0.52239 -0.09583 C 0.52734 -0.09815 0.53216 -0.10162 0.53737 -0.10255 L 0.55612 -0.10579 L 0.40989 -0.10926 C 0.3569 -0.11204 0.39036 -0.11389 0.36302 -0.11921 C 0.34987 -0.12176 0.33672 -0.12338 0.32356 -0.12592 L 0.30677 -0.12917 C 0.28698 -0.13796 0.30989 -0.1287 0.26731 -0.13588 C 0.26471 -0.13634 0.26237 -0.13819 0.25989 -0.13912 C 0.25924 -0.14375 0.2569 -0.14838 0.25794 -0.15255 C 0.25924 -0.15764 0.26263 -0.15995 0.26549 -0.1625 C 0.27018 -0.1669 0.28541 -0.17315 0.28984 -0.17592 C 0.29427 -0.1787 0.29843 -0.18333 0.30299 -0.18588 C 0.34752 -0.21018 0.32578 -0.19467 0.36106 -0.2125 C 0.36979 -0.2169 0.37838 -0.22268 0.38737 -0.22592 C 0.40299 -0.23171 0.4237 -0.2338 0.43984 -0.23588 C 0.44739 -0.23819 0.45495 -0.23981 0.46237 -0.24259 C 0.46992 -0.24537 0.47721 -0.25069 0.48489 -0.25255 C 0.49909 -0.25625 0.51367 -0.25648 0.52799 -0.25926 C 0.55794 -0.26505 0.53919 -0.26204 0.58424 -0.26597 C 0.60169 -0.26898 0.60065 -0.26829 0.61614 -0.27245 C 0.61979 -0.27361 0.62356 -0.27454 0.62734 -0.27592 C 0.62981 -0.27685 0.63229 -0.27801 0.63489 -0.27917 C 0.60104 -0.28032 0.56731 -0.27986 0.53359 -0.28264 C 0.52656 -0.2831 0.51992 -0.28889 0.51302 -0.28912 C 0.43672 -0.29236 0.36041 -0.29143 0.28424 -0.29259 C 0.28541 -0.29583 0.28593 -0.30069 0.28802 -0.30255 C 0.29258 -0.30671 0.30625 -0.30995 0.31237 -0.3125 C 0.33008 -0.32037 0.3207 -0.31898 0.33854 -0.32245 C 0.35104 -0.325 0.36367 -0.32523 0.37604 -0.32917 C 0.38294 -0.33148 0.38971 -0.33449 0.39674 -0.33588 C 0.41106 -0.33889 0.42565 -0.33842 0.43984 -0.34259 C 0.46797 -0.35092 0.45481 -0.34768 0.47916 -0.35255 C 0.50937 -0.34815 0.50742 -0.35116 0.48672 -0.34583 C 0.48294 -0.34491 0.47916 -0.34352 0.47552 -0.34259 C 0.47109 -0.34143 0.46666 -0.34028 0.46237 -0.33912 C 0.45924 -0.33704 0.45625 -0.33403 0.45299 -0.33264 C 0.44427 -0.3287 0.41823 -0.32639 0.41354 -0.32592 C 0.40859 -0.32361 0.40364 -0.32083 0.39856 -0.31921 C 0.39362 -0.31759 0.38854 -0.3169 0.38359 -0.31597 C 0.37239 -0.31366 0.36106 -0.3125 0.34987 -0.30926 C 0.30924 -0.29722 0.33815 -0.30463 0.27669 -0.29583 C 0.26979 -0.29491 0.26302 -0.29329 0.25612 -0.29259 L 0.15104 -0.28264 C 0.15169 -0.26805 0.15208 -0.2537 0.15299 -0.23912 C 0.15325 -0.23472 0.15442 -0.23032 0.15481 -0.22592 C 0.15833 -0.18912 0.15508 -0.21065 0.15859 -0.17917 C 0.15911 -0.17477 0.15989 -0.17037 0.16041 -0.16597 C 0.1612 -0.16042 0.16172 -0.15486 0.16237 -0.1493 C 0.16302 -0.13704 0.16341 -0.12477 0.16419 -0.1125 C 0.16458 -0.10694 0.16588 -0.10162 0.16614 -0.09583 C 0.16705 -0.07268 0.16705 -0.04907 0.16797 -0.02592 C 0.1681 -0.02245 0.17096 0.00602 0.17174 0.01088 C 0.17278 0.01759 0.17422 0.02408 0.17552 0.03079 C 0.17604 0.03403 0.17695 0.03727 0.17734 0.04074 L 0.17916 0.05741 C 0.17799 0.06088 0.17773 0.0669 0.17552 0.06736 C 0.11614 0.07986 0.16237 0.06597 0.14166 0.06088 C 0.13489 0.05903 0.12799 0.0588 0.12109 0.05741 C 0.11666 0.05648 0.11237 0.0544 0.10794 0.05417 C 0.07929 0.05208 0.05052 0.05162 0.02174 0.0507 C 0.01354 0.05046 0.00547 0.0507 -0.00261 0.0507 L -0.00261 0.0507 " pathEditMode="relative" ptsTypes="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114 -0.59491 L -0.74114 -0.59468 C -0.73932 -0.5838 -0.73711 -0.57292 -0.73554 -0.56158 C -0.73463 -0.55394 -0.7345 -0.54607 -0.73372 -0.53843 C -0.7332 -0.5338 -0.73242 -0.5294 -0.73177 -0.525 C -0.73125 -0.51505 -0.73073 -0.50509 -0.72995 -0.49491 C -0.72956 -0.48935 -0.72851 -0.48403 -0.72812 -0.47824 C -0.72643 -0.4581 -0.72669 -0.44722 -0.72435 -0.42824 C -0.72396 -0.425 -0.72304 -0.42176 -0.72239 -0.41829 C -0.72122 -0.40278 -0.72005 -0.38727 -0.71875 -0.37176 C -0.71758 -0.35857 -0.71601 -0.34746 -0.71302 -0.33496 C -0.71146 -0.32824 -0.70911 -0.32176 -0.70742 -0.31505 C -0.70534 -0.30625 -0.70351 -0.29746 -0.70182 -0.28843 C -0.70104 -0.28403 -0.70091 -0.27917 -0.7 -0.275 C -0.69909 -0.2713 -0.69726 -0.26852 -0.69622 -0.26505 C -0.68437 -0.22639 -0.69375 -0.25023 -0.68307 -0.225 C -0.65703 -0.23426 -0.65065 -0.22593 -0.6362 -0.25162 C -0.63333 -0.25671 -0.63138 -0.2632 -0.62864 -0.26829 C -0.62448 -0.27639 -0.61562 -0.29167 -0.61562 -0.29144 C -0.61054 -0.31158 -0.60495 -0.33125 -0.60052 -0.35162 C -0.5987 -0.36065 -0.59713 -0.36968 -0.59492 -0.37824 C -0.59401 -0.38195 -0.59245 -0.38496 -0.59127 -0.38843 C -0.57122 -0.44514 -0.6013 -0.36273 -0.57812 -0.42176 C -0.57604 -0.42709 -0.57461 -0.4331 -0.57239 -0.43843 C -0.56627 -0.45278 -0.56693 -0.44491 -0.55937 -0.45834 C -0.55768 -0.46111 -0.55716 -0.46551 -0.5556 -0.46829 C -0.54844 -0.48102 -0.54466 -0.47986 -0.53489 -0.48843 C -0.522 -0.49977 -0.5375 -0.49144 -0.52187 -0.49838 C -0.5181 -0.49607 -0.5138 -0.49584 -0.51054 -0.49167 C -0.50664 -0.48658 -0.50351 -0.4794 -0.50117 -0.47176 C -0.48541 -0.41783 -0.49075 -0.42871 -0.48437 -0.38496 C -0.48268 -0.37384 -0.48047 -0.36296 -0.47864 -0.35162 C -0.46432 -0.25764 -0.48138 -0.36088 -0.46745 -0.27824 C -0.46679 -0.2706 -0.4664 -0.26273 -0.46562 -0.25509 C -0.46341 -0.23588 -0.46081 -0.22361 -0.45807 -0.20509 C -0.45677 -0.19584 -0.45338 -0.16829 -0.45052 -0.15834 C -0.44935 -0.15394 -0.44883 -0.14861 -0.44687 -0.14491 C -0.44492 -0.14144 -0.44179 -0.14051 -0.43932 -0.13843 C -0.40234 -0.19306 -0.42969 -0.14908 -0.40364 -0.19838 C -0.39883 -0.20764 -0.39323 -0.21551 -0.38867 -0.225 C -0.37956 -0.24445 -0.3694 -0.27246 -0.3625 -0.29491 C -0.35911 -0.30602 -0.35651 -0.31759 -0.35312 -0.32824 C -0.35026 -0.3375 -0.34674 -0.34607 -0.34375 -0.35509 C -0.34049 -0.36482 -0.33763 -0.37523 -0.33437 -0.38496 C -0.32877 -0.40185 -0.32239 -0.41759 -0.31745 -0.43496 C -0.31627 -0.43935 -0.31536 -0.44421 -0.31367 -0.44838 C -0.31211 -0.45209 -0.30989 -0.45486 -0.30807 -0.45834 C -0.30547 -0.46366 -0.30338 -0.46991 -0.30065 -0.475 C -0.29896 -0.47778 -0.29674 -0.4794 -0.29492 -0.48171 C -0.29245 -0.48496 -0.29023 -0.48912 -0.2875 -0.49167 C -0.28008 -0.49838 -0.27291 -0.49931 -0.26497 -0.50162 C -0.25872 -0.49838 -0.25156 -0.49838 -0.24622 -0.49167 C -0.24101 -0.48519 -0.24127 -0.47084 -0.23867 -0.46158 C -0.23776 -0.4581 -0.2362 -0.45509 -0.23489 -0.45162 C -0.23255 -0.43218 -0.22877 -0.4044 -0.22747 -0.38496 C -0.22435 -0.34144 -0.22578 -0.29884 -0.2237 -0.25509 C -0.22318 -0.24375 -0.22122 -0.23287 -0.21992 -0.22176 C -0.21927 -0.20834 -0.21914 -0.19491 -0.2181 -0.18171 C -0.21784 -0.17824 -0.21666 -0.175 -0.21614 -0.17176 C -0.21549 -0.16621 -0.21497 -0.16065 -0.21432 -0.15509 C -0.2138 -0.15046 -0.21302 -0.14607 -0.2125 -0.14167 C -0.21054 -0.14283 -0.20833 -0.14283 -0.20677 -0.14491 C -0.19492 -0.16343 -0.18437 -0.18102 -0.17682 -0.20509 C -0.17278 -0.21806 -0.16979 -0.23218 -0.16562 -0.24491 C -0.16224 -0.25556 -0.15781 -0.26459 -0.15429 -0.275 C -0.1345 -0.33496 -0.15963 -0.26991 -0.1375 -0.325 C -0.13372 -0.35162 -0.13802 -0.32871 -0.12435 -0.36505 C -0.12278 -0.36921 -0.122 -0.37408 -0.12057 -0.37824 C -0.11953 -0.38195 -0.11797 -0.38496 -0.11679 -0.38843 C -0.11419 -0.39607 -0.1125 -0.40463 -0.10937 -0.41158 C -0.10651 -0.41783 -0.09466 -0.44144 -0.08685 -0.44838 C -0.08502 -0.45 -0.08294 -0.45023 -0.08125 -0.45162 C -0.07916 -0.45347 -0.07773 -0.45718 -0.07552 -0.45834 C -0.07135 -0.46065 -0.06679 -0.46019 -0.0625 -0.46158 C -0.05989 -0.4625 -0.05742 -0.46389 -0.05495 -0.46505 C -0.05 -0.46065 -0.04388 -0.4588 -0.03997 -0.45162 C -0.03711 -0.44676 -0.03802 -0.43796 -0.0362 -0.43171 C -0.02877 -0.40533 -0.0319 -0.41875 -0.02682 -0.39167 C -0.01732 -0.21435 -0.02838 -0.43171 -0.02122 -0.24838 C -0.02096 -0.24051 -0.01979 -0.23287 -0.01927 -0.225 C -0.01354 -0.11597 -0.0207 -0.21042 -0.01562 -0.16505 C -0.01458 -0.15648 -0.01432 -0.14375 -0.01185 -0.13496 C -0.01081 -0.13148 -0.00937 -0.12824 -0.00807 -0.125 C 0.0013 -0.12616 0.01068 -0.12662 0.02005 -0.12824 C 0.02201 -0.12871 0.02396 -0.12963 0.02565 -0.13171 C 0.02969 -0.13658 0.03294 -0.14329 0.03698 -0.14838 C 0.04362 -0.15671 0.05182 -0.16134 0.05755 -0.17176 C 0.06068 -0.17732 0.06393 -0.18241 0.06693 -0.18843 C 0.06953 -0.19375 0.07162 -0.2 0.07435 -0.20509 C 0.07656 -0.20903 0.07943 -0.21158 0.0819 -0.21505 C 0.08711 -0.22963 0.09323 -0.24537 0.09688 -0.26158 C 0.103 -0.28866 0.09414 -0.26273 0.10248 -0.28496 C 0.10196 -0.29051 0.10313 -0.29792 0.10065 -0.30162 C 0.09779 -0.30602 0.09323 -0.30533 0.08946 -0.30509 C 0.07748 -0.30417 0.06563 -0.30046 0.05378 -0.29838 C 0.04766 -0.29398 0.03854 -0.28796 0.03321 -0.28171 C 0.03099 -0.27917 0.02982 -0.27408 0.02761 -0.27176 C 0.02409 -0.26829 0.01992 -0.26759 0.01628 -0.26505 C -0.0069 -0.24861 0.02123 -0.26574 0.00313 -0.25509 C -0.02226 -0.22107 0.01498 -0.26898 -0.01367 -0.23843 C -0.01719 -0.23472 -0.01966 -0.22871 -0.02304 -0.225 C -0.02591 -0.22199 -0.02956 -0.2213 -0.03242 -0.21829 C -0.03763 -0.21343 -0.04193 -0.20509 -0.04739 -0.20162 C -0.06159 -0.19329 -0.04414 -0.20463 -0.05872 -0.19167 C -0.06041 -0.19005 -0.06263 -0.19005 -0.06432 -0.18843 C -0.07018 -0.18241 -0.07552 -0.17477 -0.08125 -0.16829 C -0.08424 -0.16482 -0.0875 -0.16158 -0.09062 -0.15834 C -0.09492 -0.15394 -0.09948 -0.15 -0.10364 -0.14491 C -0.1056 -0.14283 -0.10716 -0.13982 -0.10937 -0.13843 C -0.11237 -0.13634 -0.11562 -0.13611 -0.11875 -0.13496 C -0.12122 -0.13287 -0.12383 -0.13079 -0.12617 -0.12824 C -0.12812 -0.12639 -0.12982 -0.12338 -0.13177 -0.12176 C -0.13359 -0.12014 -0.13554 -0.11945 -0.1375 -0.11829 C -0.14179 -0.11597 -0.14622 -0.11435 -0.15052 -0.11158 C -0.15377 -0.10972 -0.15677 -0.10695 -0.15989 -0.10509 C -0.16432 -0.10255 -0.16875 -0.10046 -0.17304 -0.09838 C -0.17812 -0.09607 -0.1832 -0.09468 -0.18802 -0.09167 L -0.19375 -0.08843 C -0.20989 -0.09051 -0.2263 -0.09121 -0.24245 -0.09491 C -0.2444 -0.09537 -0.2388 -0.09861 -0.23685 -0.09838 C -0.22552 -0.09653 -0.21432 -0.0919 -0.20312 -0.08843 C -0.18997 -0.08426 -0.19713 -0.08658 -0.18437 -0.07824 C -0.1806 -0.07593 -0.17656 -0.07477 -0.17304 -0.07176 C -0.16901 -0.06806 -0.16588 -0.06204 -0.16185 -0.05834 L -0.15429 -0.05162 L -0.14687 -0.03171 C -0.14557 -0.02824 -0.14375 -0.02546 -0.1431 -0.02176 C -0.13893 0.00069 -0.14114 -0.00787 -0.1375 0.00509 L -0.1375 0.00532 " pathEditMode="relative" rAng="0" ptsTypes="AAAAAAAAAAAAAAAAAAAAAAAAAAAAAAAAAAAAAAAAAAAAAAAAAAAAAAAAAAAAAAAAAAAAAAAAAAAAAAAAAAAAAAAAAAAAAAAAAAAAAAAAAAAAAAAAAAAAAAAAAAAAAAAAA">
                                      <p:cBhvr>
                                        <p:cTn id="8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2F9B231-035D-4CAC-9CE7-FCD307DE5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3" y="439524"/>
            <a:ext cx="5643957" cy="56235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78758C-3CC3-4567-B15A-29ABA5517598}"/>
              </a:ext>
            </a:extLst>
          </p:cNvPr>
          <p:cNvSpPr txBox="1"/>
          <p:nvPr/>
        </p:nvSpPr>
        <p:spPr>
          <a:xfrm>
            <a:off x="7046258" y="2325323"/>
            <a:ext cx="48745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</p:spTree>
    <p:extLst>
      <p:ext uri="{BB962C8B-B14F-4D97-AF65-F5344CB8AC3E}">
        <p14:creationId xmlns:p14="http://schemas.microsoft.com/office/powerpoint/2010/main" val="22923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51 -0.43194 L -0.18451 -0.43171 C -0.18828 -0.43055 -0.20091 -0.42662 -0.2069 -0.42199 C -0.20951 -0.42013 -0.21198 -0.41782 -0.21445 -0.41551 C -0.21758 -0.41226 -0.22044 -0.4081 -0.22383 -0.40532 C -0.22617 -0.40347 -0.22878 -0.40324 -0.23138 -0.40208 C -0.2332 -0.39884 -0.2349 -0.39513 -0.23698 -0.39213 C -0.24466 -0.38078 -0.24089 -0.38958 -0.25013 -0.3787 C -0.25391 -0.3743 -0.26172 -0.36273 -0.2651 -0.35532 C -0.27057 -0.34351 -0.26745 -0.34838 -0.2707 -0.33541 C -0.27943 -0.30069 -0.27396 -0.32801 -0.27813 -0.30532 C -0.27695 -0.27199 -0.27656 -0.23865 -0.27448 -0.20532 C -0.27409 -0.19953 -0.27201 -0.19421 -0.2707 -0.18865 C -0.26953 -0.18426 -0.2681 -0.18009 -0.26693 -0.17546 C -0.26615 -0.17222 -0.26602 -0.16851 -0.2651 -0.16551 C -0.26354 -0.16064 -0.26133 -0.15648 -0.25951 -0.15208 C -0.25469 -0.12685 -0.26159 -0.15694 -0.25195 -0.13541 C -0.25065 -0.13263 -0.25117 -0.12847 -0.25013 -0.12546 C -0.24675 -0.1162 -0.24258 -0.10763 -0.2388 -0.09884 L -0.2388 -0.09861 C -0.23802 -0.09768 -0.22331 -0.07731 -0.21823 -0.07245 C -0.21576 -0.06967 -0.21315 -0.06782 -0.21068 -0.06574 C -0.20872 -0.06342 -0.20716 -0.06041 -0.20508 -0.05879 C -0.19961 -0.05486 -0.19388 -0.05162 -0.18815 -0.04884 C -0.17266 -0.04166 -0.17161 -0.04375 -0.1582 -0.03888 C -0.15573 -0.03796 -0.15326 -0.03634 -0.15065 -0.03564 C -0.13255 -0.02916 -0.14609 -0.03541 -0.1263 -0.02893 C -0.12383 -0.02801 -0.12135 -0.02615 -0.11888 -0.02569 C -0.10885 -0.02361 -0.09883 -0.02361 -0.0888 -0.02245 C -0.08385 -0.02129 -0.07878 -0.0199 -0.07383 -0.01875 C -0.05443 -0.0199 -0.03503 -0.01875 -0.01576 -0.02245 C -0.00977 -0.02314 -0.00443 -0.02916 0.00117 -0.0324 C 0.00547 -0.03449 0.01003 -0.03611 0.01432 -0.03888 C 0.03555 -0.05231 0.0194 -0.04444 0.03867 -0.05879 C 0.04232 -0.06157 0.04622 -0.06296 0.04987 -0.06574 C 0.08529 -0.09166 0.03477 -0.05856 0.07435 -0.08541 C 0.07799 -0.08819 0.08203 -0.08888 0.08555 -0.09213 C 0.0918 -0.09768 0.09844 -0.1081 0.1043 -0.11551 C 0.1293 -0.14652 0.10169 -0.10972 0.12682 -0.14537 C 0.1375 -0.16064 0.1418 -0.1662 0.15117 -0.1787 C 0.15365 -0.18217 0.15599 -0.18588 0.15872 -0.18865 C 0.16185 -0.19213 0.1651 -0.1949 0.1681 -0.19884 C 0.17018 -0.20162 0.17148 -0.20601 0.1737 -0.20879 C 0.17591 -0.21157 0.17891 -0.2125 0.18112 -0.21551 C 0.18333 -0.21805 0.18477 -0.22222 0.18685 -0.22546 C 0.18984 -0.23009 0.19284 -0.23472 0.19622 -0.23865 C 0.21055 -0.25578 0.19687 -0.23356 0.2112 -0.25555 C 0.21315 -0.25879 0.21458 -0.26296 0.2168 -0.26574 C 0.21966 -0.26851 0.22318 -0.26921 0.22617 -0.27199 C 0.23138 -0.27708 0.23555 -0.28541 0.24115 -0.28865 C 0.24674 -0.29213 0.25273 -0.29421 0.25807 -0.29884 C 0.26185 -0.30208 0.26536 -0.30578 0.26927 -0.30902 C 0.27591 -0.31365 0.28698 -0.31851 0.29362 -0.32199 C 0.33125 -0.34259 0.28464 -0.31689 0.31237 -0.33541 C 0.31549 -0.3375 0.32669 -0.3412 0.3293 -0.34213 C 0.33112 -0.34421 0.33281 -0.34745 0.3349 -0.34884 C 0.33893 -0.35092 0.35833 -0.35717 0.36497 -0.35879 L 0.39115 -0.36551 C 0.42187 -0.36319 0.43242 -0.36782 0.45677 -0.35532 C 0.47187 -0.34768 0.46094 -0.35185 0.47174 -0.34213 C 0.47786 -0.33657 0.47878 -0.34097 0.4849 -0.33217 C 0.49049 -0.32384 0.49792 -0.31134 0.50182 -0.29884 C 0.50443 -0.29004 0.50924 -0.27199 0.50924 -0.27176 C 0.51055 -0.26064 0.51133 -0.25301 0.51302 -0.24213 C 0.51354 -0.23865 0.51432 -0.23541 0.51484 -0.23217 C 0.51719 -0.1949 0.5194 -0.175 0.51484 -0.13217 C 0.51406 -0.1243 0.5099 -0.11875 0.50742 -0.11203 C 0.50013 -0.09305 0.50781 -0.11018 0.49805 -0.09537 C 0.49531 -0.09166 0.49336 -0.08564 0.49049 -0.08217 C 0.48893 -0.08032 0.48672 -0.08032 0.4849 -0.07893 C 0.48229 -0.07708 0.47995 -0.07407 0.47734 -0.07245 C 0.47565 -0.07083 0.47357 -0.0706 0.47174 -0.06898 C 0.45859 -0.05717 0.47578 -0.06504 0.45495 -0.05879 L 0.33685 -0.06203 C 0.33242 -0.0625 0.32799 -0.06412 0.3237 -0.06574 C 0.31927 -0.06736 0.31497 -0.0706 0.31055 -0.07245 C 0.30221 -0.07546 0.2944 -0.07523 0.2862 -0.07893 C 0.28229 -0.08055 0.27878 -0.08379 0.27487 -0.08541 C 0.27187 -0.08703 0.26862 -0.0875 0.26549 -0.08888 C 0.25898 -0.09166 0.25937 -0.09328 0.25247 -0.09884 C 0.24935 -0.10115 0.24609 -0.10277 0.2431 -0.10532 C 0.22904 -0.11782 0.23789 -0.11296 0.22435 -0.1287 C 0.222 -0.13148 0.21901 -0.13263 0.2168 -0.13541 C 0.21458 -0.13819 0.21328 -0.14259 0.2112 -0.14537 C 0.20117 -0.15879 0.19518 -0.15717 0.1849 -0.17546 C 0.17161 -0.19907 0.18854 -0.1706 0.16992 -0.19537 C 0.16536 -0.20162 0.1612 -0.20902 0.15677 -0.21551 C 0.15443 -0.21898 0.15169 -0.22176 0.14935 -0.22546 C 0.13073 -0.25393 0.16315 -0.20995 0.13242 -0.25231 C 0.12812 -0.25787 0.12344 -0.26273 0.11927 -0.26898 C 0.10924 -0.2831 0.11849 -0.27615 0.10807 -0.28217 C 0.10391 -0.28935 0.10195 -0.29421 0.09674 -0.29884 C 0.09505 -0.30023 0.09297 -0.30046 0.09115 -0.30208 C 0.08919 -0.30393 0.0875 -0.30694 0.08555 -0.30902 C 0.07943 -0.31458 0.07266 -0.31851 0.0668 -0.32546 C 0.05924 -0.33449 0.06029 -0.33356 0.04987 -0.34213 C 0.04687 -0.34444 0.04362 -0.34606 0.04049 -0.34884 C 0.03607 -0.35277 0.03203 -0.35833 0.02747 -0.36203 C 0.02513 -0.36388 0.0224 -0.36412 0.01992 -0.36551 C 0.01615 -0.36759 0.0125 -0.37013 0.00872 -0.37199 C 0.00625 -0.37338 0.00365 -0.37407 0.00117 -0.37546 C -0.0026 -0.37731 -0.00625 -0.38032 -0.01003 -0.38217 C -0.03008 -0.39097 -0.02734 -0.3875 -0.04753 -0.39213 C -0.0513 -0.39282 -0.05508 -0.39467 -0.05885 -0.39537 C -0.0651 -0.39676 -0.07135 -0.39768 -0.0776 -0.39884 C -0.10925 -0.41273 -0.10273 -0.41111 -0.16576 -0.39884 C -0.16849 -0.39814 -0.16823 -0.38981 -0.1694 -0.38541 C -0.16888 -0.35092 -0.16862 -0.31643 -0.16758 -0.28217 C -0.16745 -0.27638 -0.16628 -0.27106 -0.16576 -0.26574 C -0.16367 -0.24583 -0.16432 -0.24745 -0.16198 -0.2287 C -0.15898 -0.20532 -0.16133 -0.225 -0.1582 -0.20532 C -0.15742 -0.20092 -0.15716 -0.19629 -0.15638 -0.19213 C -0.15039 -0.16388 -0.15417 -0.19351 -0.15065 -0.16551 C -0.15 -0.15995 -0.14974 -0.15416 -0.14883 -0.14907 C -0.14792 -0.14305 -0.14622 -0.13773 -0.14505 -0.13217 C -0.14375 -0.12546 -0.14284 -0.11851 -0.14128 -0.11203 C -0.1401 -0.10648 -0.13854 -0.10115 -0.13763 -0.09537 C -0.1332 -0.06921 -0.13893 -0.0875 -0.1319 -0.06898 C -0.13073 -0.05995 -0.13008 -0.05069 -0.12826 -0.04213 C -0.12565 -0.03101 -0.12227 -0.01689 -0.1207 -0.00555 C -0.11979 0.00116 -0.11979 0.00811 -0.11888 0.01459 C -0.11784 0.0213 -0.11628 0.02778 -0.1151 0.03449 C -0.11445 0.03797 -0.11393 0.04121 -0.11315 0.04445 C -0.11198 0.05 -0.11094 0.05556 -0.10951 0.06112 C -0.10404 0.08056 -0.1069 0.06112 -0.10195 0.08449 C -0.10104 0.08889 -0.10078 0.09352 -0.10013 0.09792 C -0.09688 0.11644 -0.09323 0.13774 -0.08698 0.15463 L -0.07565 0.18449 C -0.07448 0.18797 -0.07357 0.19167 -0.07201 0.19445 C -0.0694 0.19908 -0.06667 0.20301 -0.06445 0.20787 C -0.06159 0.21412 -0.06029 0.22269 -0.0569 0.22778 C -0.05495 0.23079 -0.05195 0.22987 -0.04948 0.23125 C -0.0457 0.23311 -0.03815 0.23797 -0.03815 0.2382 C -0.01693 0.23658 0.0043 0.2375 0.02552 0.23449 C 0.02891 0.23403 0.03177 0.22987 0.0349 0.22778 C 0.03867 0.22547 0.04245 0.22385 0.04622 0.2213 C 0.08242 0.19514 0.03763 0.22686 0.0612 0.21088 C 0.06432 0.20903 0.06771 0.20764 0.07057 0.20463 C 0.07591 0.19862 0.0806 0.19121 0.08555 0.18449 L 0.0931 0.17454 C 0.09557 0.17107 0.09831 0.16852 0.10052 0.16459 C 0.10898 0.14954 0.11198 0.14514 0.11927 0.12778 C 0.122 0.1213 0.12461 0.11482 0.12682 0.10787 C 0.13971 0.06644 0.11575 0.13218 0.13242 0.08797 C 0.13307 0.08334 0.13359 0.07894 0.13424 0.07454 C 0.1349 0.07107 0.1362 0.06806 0.1362 0.06459 C 0.1362 0.03565 0.13633 0.00649 0.13424 -0.02245 C 0.13385 -0.02847 0.1306 -0.03356 0.12865 -0.03888 C 0.12747 -0.04213 0.12656 -0.04583 0.12487 -0.04884 C 0.12148 -0.05486 0.11771 -0.06041 0.11367 -0.06574 C 0.10859 -0.07176 0.10026 -0.07569 0.09492 -0.07893 C 0.0931 -0.08009 0.09128 -0.08171 0.08932 -0.08217 C 0.07253 -0.08703 0.08177 -0.08495 0.0612 -0.08888 C 0.04674 -0.0868 0.03229 -0.08611 0.0181 -0.08217 C 0.01211 -0.08055 0.01211 -0.07152 0.00872 -0.06574 C 0.00703 -0.06273 0.00469 -0.06157 0.00299 -0.05879 C -0.00534 -0.04375 -0.00404 -0.03379 -0.01003 -0.01203 C -0.01133 -0.00763 -0.0125 -0.00324 -0.0138 0.00116 C -0.01497 0.00463 -0.01667 0.00764 -0.01758 0.01112 C -0.02109 0.02547 -0.02096 0.03102 -0.02318 0.04445 C -0.0237 0.04792 -0.02448 0.05116 -0.02513 0.05463 C -0.028 0.07292 -0.02539 0.06204 -0.02878 0.07454 L -0.02878 0.07477 " pathEditMode="relative" rAng="0" ptsTypes="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3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273 -0.44861 L -0.60273 -0.44838 C -0.58528 -0.45486 -0.57851 -0.45856 -0.55963 -0.45856 L -0.27838 -0.45532 C -0.27591 -0.45417 -0.27265 -0.45532 -0.27083 -0.45208 C -0.26627 -0.44398 -0.27044 -0.42847 -0.27278 -0.42199 C -0.27421 -0.41806 -0.27669 -0.41574 -0.27838 -0.41204 C -0.29023 -0.38657 -0.26835 -0.42245 -0.29335 -0.38194 C -0.29635 -0.37731 -0.29921 -0.37199 -0.30273 -0.36875 C -0.32057 -0.35208 -0.32695 -0.34907 -0.34401 -0.3419 L -0.37773 -0.3287 L -0.39466 -0.32199 C -0.3996 -0.31759 -0.40442 -0.31227 -0.40963 -0.30856 C -0.41393 -0.30579 -0.43776 -0.29699 -0.44153 -0.29537 C -0.44596 -0.29329 -0.45026 -0.29074 -0.45468 -0.28866 C -0.45963 -0.28634 -0.46471 -0.28449 -0.46966 -0.28194 C -0.47526 -0.27893 -0.48072 -0.27384 -0.48645 -0.27199 C -0.49765 -0.26829 -0.52031 -0.26528 -0.52031 -0.26505 L -0.53528 -0.25856 C -0.54088 -0.25625 -0.54648 -0.2544 -0.55208 -0.25208 C -0.55651 -0.25 -0.56093 -0.24815 -0.56523 -0.24537 C -0.56783 -0.24352 -0.57005 -0.24005 -0.57278 -0.23866 C -0.57643 -0.23704 -0.5802 -0.23634 -0.58398 -0.23542 C -0.59453 -0.22315 -0.58424 -0.2331 -0.59895 -0.22523 C -0.60729 -0.22083 -0.60768 -0.21944 -0.61393 -0.21204 L -0.2427 -0.20856 C -0.22656 -0.20833 -0.23098 -0.20602 -0.21835 -0.19861 C -0.21588 -0.19722 -0.21341 -0.19676 -0.21093 -0.19537 C -0.20716 -0.19329 -0.1996 -0.18866 -0.1996 -0.18843 C -0.19843 -0.18542 -0.19609 -0.18264 -0.19583 -0.1787 C -0.19492 -0.15671 -0.19466 -0.14653 -0.20338 -0.13542 C -0.20559 -0.13241 -0.20846 -0.13125 -0.21093 -0.1287 C -0.21354 -0.12569 -0.21562 -0.12106 -0.21835 -0.11875 C -0.22643 -0.11204 -0.2345 -0.10625 -0.2427 -0.10208 C -0.26692 -0.08935 -0.27278 -0.08403 -0.29531 -0.0787 C -0.30208 -0.07708 -0.30898 -0.07639 -0.31588 -0.07523 C -0.3552 -0.05787 -0.32122 -0.0706 -0.36276 -0.06204 C -0.38151 -0.0581 -0.40013 -0.05162 -0.41901 -0.04907 L -0.46028 -0.0419 C -0.46588 -0.03912 -0.47135 -0.03403 -0.47708 -0.03194 C -0.48385 -0.02963 -0.49088 -0.02986 -0.49778 -0.0287 C -0.50403 -0.02755 -0.51028 -0.02731 -0.51653 -0.02523 C -0.52278 -0.02361 -0.5289 -0.02014 -0.53528 -0.01875 C -0.54648 -0.01574 -0.56901 -0.01204 -0.56901 -0.01181 C -0.58085 -0.00671 -0.58281 -0.00532 -0.59335 -0.00208 C -0.59713 -0.00069 -0.60846 0.00162 -0.60468 0.00139 C -0.58645 -3.7037E-7 -0.56835 -0.00347 -0.55026 -0.00532 L -0.4996 -0.01204 L -0.22213 -0.00856 C -0.21953 -0.00856 -0.21679 -0.00787 -0.21458 -0.00532 C -0.21263 -0.00347 -0.20781 0.01574 -0.20716 0.01806 C -0.20781 0.02801 -0.20677 0.03866 -0.20898 0.04792 C -0.2108 0.05532 -0.21484 0.05995 -0.21835 0.06458 C -0.2276 0.07732 -0.2358 0.08403 -0.24648 0.09144 C -0.25026 0.09398 -0.2539 0.09653 -0.25781 0.09792 C -0.26263 0.1 -0.26783 0.09977 -0.27278 0.10139 C -0.27838 0.10324 -0.28398 0.10648 -0.28958 0.1081 C -0.29648 0.10995 -0.30338 0.10972 -0.31028 0.11134 C -0.33971 0.11829 -0.3582 0.12431 -0.38528 0.13125 C -0.39401 0.13357 -0.40273 0.13542 -0.41145 0.13796 C -0.41901 0.14028 -0.42643 0.14306 -0.43398 0.14468 C -0.44153 0.1463 -0.44895 0.14676 -0.45651 0.14792 C -0.51328 0.15764 -0.4246 0.14421 -0.49583 0.15463 C -0.52968 0.16968 -0.48828 0.15301 -0.5427 0.16458 C -0.54791 0.16574 -0.55273 0.16968 -0.55781 0.1713 C -0.56901 0.17523 -0.58072 0.175 -0.59153 0.18125 L -0.60273 0.18796 L -0.60833 0.19144 C -0.43906 0.49236 -0.12526 0.29329 0.10404 0.19144 C 0.11159 0.18241 0.12435 0.16921 0.12852 0.15463 L 0.13217 0.14144 C 0.13282 0.13588 0.13451 0.13032 0.13412 0.12477 C 0.13217 0.10162 0.13034 0.07801 0.12097 0.06134 C 0.11875 0.05741 0.11563 0.05532 0.11342 0.05139 C 0.11133 0.04769 0.10417 0.0287 0.1004 0.02477 C 0.08047 0.00347 0.08347 0.00625 0.06654 0.00139 C 0.04883 -0.01134 0.06042 -0.0037 0.03099 -0.01875 C 0.02657 -0.0213 0.0224 -0.02454 0.01784 -0.02523 L -0.01588 -0.03194 C -0.03528 -0.03634 -0.02591 -0.03403 -0.04401 -0.03912 C -0.0677 -0.0375 -0.09153 -0.03727 -0.11523 -0.03542 C -0.11718 -0.03518 -0.11927 -0.03403 -0.12083 -0.03194 C -0.12513 -0.02616 -0.13216 -0.01204 -0.13216 -0.01181 C -0.13281 -0.00856 -0.13424 -0.00556 -0.13398 -0.00208 C -0.13359 0.00833 -0.13307 0.01898 -0.1302 0.02801 C -0.1289 0.03241 -0.12539 0.03264 -0.12278 0.03472 C -0.11692 0.03912 -0.11263 0.03935 -0.10585 0.04144 C -0.08333 0.04028 -0.06093 0.04005 -0.03841 0.03796 C -0.03645 0.03773 -0.0345 0.03634 -0.03281 0.03472 C -0.03072 0.03287 -0.02903 0.03032 -0.02708 0.02801 C -0.02968 0.02685 -0.03203 0.02477 -0.03463 0.02477 C -0.04036 0.02477 -0.05963 0.02662 -0.06835 0.03125 C -0.07161 0.0331 -0.0746 0.03588 -0.07773 0.03796 C -0.07955 0.03935 -0.08151 0.04028 -0.08333 0.04144 C -0.08281 0.04468 -0.0832 0.04931 -0.08151 0.05139 C -0.07773 0.05579 -0.06679 0.05463 -0.06276 0.05463 L -0.06276 0.05486 " pathEditMode="relative" rAng="0" ptsTypes="AAAAAAAAAAAAAAAAAAAAAAAAAAAAAAAAAAAAAAAAAAAAAAAAAAAAAAAAAAAAAAAAAAAAAAAAAAAAAAAAAAAAAAAAAAAAAAAAA">
                                      <p:cBhvr>
                                        <p:cTn id="8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3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3223" y="940527"/>
            <a:ext cx="7809759" cy="4415244"/>
            <a:chOff x="1293223" y="940527"/>
            <a:chExt cx="7809759" cy="4415244"/>
          </a:xfrm>
        </p:grpSpPr>
        <p:pic>
          <p:nvPicPr>
            <p:cNvPr id="5" name="Content Placeholder 4" descr="A picture containing person&#10;&#10;Description automatically generated">
              <a:extLst>
                <a:ext uri="{FF2B5EF4-FFF2-40B4-BE49-F238E27FC236}">
                  <a16:creationId xmlns:a16="http://schemas.microsoft.com/office/drawing/2014/main" xmlns="" id="{8DF50D23-E294-48DC-ACB4-7F7BB989A6B5}"/>
                </a:ext>
              </a:extLst>
            </p:cNvPr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223" y="940527"/>
              <a:ext cx="5891348" cy="44152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48327" y="1516933"/>
              <a:ext cx="295465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0" b="1" spc="600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b</a:t>
              </a:r>
              <a:r>
                <a:rPr lang="en-US" sz="10000" b="1" spc="600" dirty="0" smtClean="0">
                  <a:latin typeface=".VnAvant" panose="020B7200000000000000" pitchFamily="34" charset="0"/>
                </a:rPr>
                <a:t>ag</a:t>
              </a:r>
              <a:endParaRPr lang="en-US" sz="10000" b="1" spc="600" dirty="0"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6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apple juice can&quot;">
            <a:extLst>
              <a:ext uri="{FF2B5EF4-FFF2-40B4-BE49-F238E27FC236}">
                <a16:creationId xmlns:a16="http://schemas.microsoft.com/office/drawing/2014/main" xmlns="" id="{EBD34C54-1D32-4CAF-BB3F-C2917A71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3238500" y="1191490"/>
            <a:ext cx="5715000" cy="50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12358F-0460-4BB6-84D1-2224928F87EF}"/>
              </a:ext>
            </a:extLst>
          </p:cNvPr>
          <p:cNvSpPr txBox="1"/>
          <p:nvPr/>
        </p:nvSpPr>
        <p:spPr>
          <a:xfrm>
            <a:off x="7853490" y="4735486"/>
            <a:ext cx="3796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68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09 -0.46991 L -0.59609 -0.46968 L -0.32057 -0.46667 C -0.31679 -0.46667 -0.31315 -0.46412 -0.30937 -0.46343 C -0.30182 -0.46181 -0.29427 -0.46111 -0.28685 -0.45996 C -0.28268 -0.45811 -0.26823 -0.45139 -0.2625 -0.45 C -0.2556 -0.44861 -0.24869 -0.44792 -0.24179 -0.44676 C -0.2375 -0.44561 -0.23307 -0.44445 -0.22877 -0.44306 C -0.22565 -0.44121 -0.22252 -0.43889 -0.2194 -0.43658 C -0.21744 -0.43542 -0.21523 -0.43565 -0.21367 -0.43334 C -0.21198 -0.43079 -0.21119 -0.42662 -0.21002 -0.42338 C -0.21054 -0.41111 -0.20924 -0.39815 -0.21185 -0.38658 C -0.21328 -0.3801 -0.21823 -0.37801 -0.22122 -0.37338 C -0.22317 -0.37014 -0.22474 -0.36621 -0.22682 -0.36343 C -0.23177 -0.35672 -0.247 -0.34329 -0.25117 -0.34005 C -0.25612 -0.33611 -0.26119 -0.33311 -0.26614 -0.3301 C -0.27174 -0.32662 -0.2776 -0.32431 -0.28307 -0.31991 C -0.29336 -0.31204 -0.3026 -0.30047 -0.31302 -0.29329 C -0.38659 -0.2426 -0.31705 -0.28866 -0.36562 -0.25996 C -0.37252 -0.25579 -0.37916 -0.25047 -0.38619 -0.24676 C -0.39166 -0.24375 -0.39752 -0.2426 -0.40312 -0.24005 C -0.40937 -0.23704 -0.41549 -0.23287 -0.42174 -0.2301 C -0.42734 -0.22732 -0.4332 -0.22639 -0.43867 -0.22338 C -0.44882 -0.2176 -0.46862 -0.20324 -0.46862 -0.20301 C -0.47057 -0.2 -0.47213 -0.19607 -0.47435 -0.19329 C -0.48255 -0.18241 -0.48724 -0.18148 -0.49674 -0.17338 C -0.50442 -0.1669 -0.51159 -0.15926 -0.51927 -0.15324 C -0.52369 -0.15 -0.52812 -0.14699 -0.53242 -0.14329 C -0.53606 -0.14028 -0.53984 -0.13635 -0.54362 -0.13334 C -0.54544 -0.13195 -0.54752 -0.13148 -0.54935 -0.1301 C -0.55885 -0.12223 -0.56445 -0.11806 -0.57174 -0.10672 C -0.57448 -0.10255 -0.57695 -0.09815 -0.57929 -0.09329 C -0.58255 -0.08681 -0.5858 -0.07755 -0.58867 -0.06991 C -0.58619 -0.06783 -0.58398 -0.06343 -0.58112 -0.06343 C -0.47226 -0.06042 -0.49935 -0.05047 -0.44804 -0.07338 C -0.43398 -0.0882 -0.4427 -0.08195 -0.42369 -0.08658 L -0.39739 -0.09329 C -0.39244 -0.09676 -0.3875 -0.10047 -0.38242 -0.10324 C -0.37747 -0.10602 -0.37213 -0.10625 -0.36744 -0.10996 C -0.3638 -0.11297 -0.36159 -0.11991 -0.35807 -0.12338 C -0.35481 -0.12662 -0.33645 -0.13496 -0.33372 -0.13658 C -0.31237 -0.14931 -0.33893 -0.13773 -0.30742 -0.15324 C -0.29362 -0.16019 -0.28932 -0.16019 -0.27552 -0.16343 C -0.27122 -0.16551 -0.26692 -0.16829 -0.2625 -0.16991 C -0.25807 -0.17176 -0.25377 -0.17223 -0.24935 -0.17338 C -0.21302 -0.18195 -0.25416 -0.17153 -0.22122 -0.1801 C -0.21627 -0.18334 -0.21132 -0.18727 -0.20625 -0.19005 C -0.17903 -0.2051 -0.20364 -0.18797 -0.17435 -0.20324 C -0.16132 -0.21019 -0.15794 -0.21713 -0.1444 -0.21991 C -0.1332 -0.22223 -0.12187 -0.22223 -0.11054 -0.22338 L 0.00938 -0.21991 C 0.01198 -0.21968 0.01302 -0.21297 0.01498 -0.20996 C 0.01732 -0.20648 0.02006 -0.20324 0.02253 -0.2 C 0.02526 -0.18033 0.02787 -0.17037 0.01875 -0.14676 C 0.01446 -0.13542 0.00625 -0.13125 -3.33333E-6 -0.12338 C -0.02005 -0.09792 0.00638 -0.12963 -0.01692 -0.10324 C -0.0207 -0.09908 -0.02409 -0.09375 -0.02812 -0.09005 C -0.04153 -0.07709 -0.05664 -0.07246 -0.07122 -0.06667 C -0.0875 -0.04931 -0.07448 -0.06065 -0.09935 -0.05 C -0.11132 -0.04491 -0.12304 -0.03797 -0.13502 -0.03334 C -0.15234 -0.02639 -0.17148 -0.01806 -0.18932 -0.01343 C -0.19492 -0.01181 -0.20065 -0.01135 -0.20625 -0.00996 C -0.2138 -0.00811 -0.22122 -0.00533 -0.22877 -0.00324 C -0.23437 -0.00186 -0.23997 -0.00162 -0.24557 3.33333E-6 C -0.28776 0.0125 -0.2358 0.00185 -0.28125 0.00995 L -0.29622 0.01666 C -0.30065 0.01875 -0.30494 0.02152 -0.30937 0.02338 C -0.32057 0.02824 -0.33177 0.0324 -0.3431 0.03657 C -0.34622 0.03796 -0.35247 0.04004 -0.35247 0.04027 C -0.35807 0.04444 -0.36354 0.04977 -0.36927 0.05324 C -0.37422 0.05648 -0.37929 0.05764 -0.38437 0.05995 C -0.38867 0.06203 -0.3931 0.06412 -0.39739 0.06666 C -0.40247 0.06967 -0.40729 0.07407 -0.4125 0.07662 C -0.41797 0.07963 -0.42369 0.08102 -0.42929 0.08333 C -0.43437 0.08541 -0.43932 0.08796 -0.44427 0.09004 C -0.45052 0.09236 -0.4569 0.09352 -0.46302 0.09676 C -0.53567 0.13356 -0.47213 0.10277 -0.50989 0.12662 C -0.51692 0.13125 -0.52734 0.13449 -0.53424 0.14004 C -0.53763 0.14259 -0.54049 0.14699 -0.54362 0.15 C -0.55872 0.16435 -0.55429 0.16134 -0.56614 0.16666 C -0.5681 0.1699 -0.56953 0.17407 -0.57174 0.17662 C -0.57343 0.1787 -0.57669 0.17685 -0.57747 0.18009 C -0.58021 0.19236 -0.57409 0.19514 -0.56992 0.19676 C -0.55859 0.20069 -0.5431 0.20185 -0.53242 0.20347 L -0.15 0.2 C -0.13763 0.19977 -0.12955 0.18912 -0.1181 0.18333 C -0.11445 0.18148 -0.11054 0.18125 -0.1069 0.18009 C -0.10065 0.17801 -0.09427 0.17615 -0.08815 0.17338 C -0.08424 0.17176 -0.0806 0.16875 -0.07682 0.16666 C -0.06263 0.15902 -0.06601 0.16064 -0.05247 0.15671 C -0.01797 0.12592 -0.06028 0.16041 -0.01497 0.13657 C -0.01145 0.13495 -0.00898 0.12939 -0.0056 0.12662 C -0.00208 0.12384 0.00196 0.12291 0.0056 0.1199 C 0.01198 0.11504 0.01784 0.10787 0.02435 0.10324 C 0.02748 0.10115 0.0306 0.09884 0.03373 0.09676 C 0.03555 0.09537 0.03763 0.0949 0.03933 0.09328 C 0.05326 0.08102 0.0448 0.08703 0.05625 0.0699 C 0.06107 0.06296 0.0668 0.05787 0.07123 0.05 C 0.09011 0.01643 0.08099 0.02639 0.09558 0.01342 C 0.10443 -0.01019 0.09297 0.01805 0.1069 -0.00672 C 0.10912 -0.01065 0.11042 -0.01574 0.1125 -0.01991 C 0.1142 -0.02361 0.11641 -0.02639 0.1181 -0.0301 C 0.12279 -0.03959 0.12474 -0.04537 0.12748 -0.05672 C 0.12826 -0.05996 0.12878 -0.06343 0.12943 -0.06667 C 0.12631 -0.07662 0.12435 -0.0882 0.12006 -0.09676 C 0.11823 -0.1 0.11511 -0.1 0.1125 -0.1 C 0.09375 -0.1 0.075 -0.09769 0.05625 -0.09676 C 0.04362 -0.08912 0.05899 -0.09908 0.04128 -0.08334 C 0.03672 -0.0794 0.03112 -0.07616 0.02631 -0.07338 C 0.00977 -0.04422 0.0306 -0.07986 0.01498 -0.05672 C 0.00052 -0.03519 0.01771 -0.05648 0.00378 -0.04005 C -0.00104 -0.01482 -3.33333E-6 -0.02709 -3.33333E-6 -0.00324 L -3.33333E-6 3.33333E-6 " pathEditMode="relative" rAng="0" ptsTypes="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33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09 -0.46991 L -0.59609 -0.46968 L -0.32057 -0.46667 C -0.3168 -0.46667 -0.31315 -0.46412 -0.30938 -0.46343 C -0.30182 -0.4618 -0.29427 -0.46111 -0.28685 -0.45995 C -0.28268 -0.4581 -0.26823 -0.45139 -0.2625 -0.45 C -0.2556 -0.44861 -0.2487 -0.44815 -0.2418 -0.44676 C -0.2375 -0.44583 -0.23307 -0.44444 -0.22878 -0.44329 C -0.22565 -0.4412 -0.22253 -0.43889 -0.2194 -0.43657 C -0.21745 -0.43542 -0.21523 -0.43565 -0.21367 -0.43333 C -0.21198 -0.43079 -0.2112 -0.42662 -0.21003 -0.42338 C -0.21055 -0.41111 -0.20925 -0.39815 -0.21185 -0.38657 C -0.21328 -0.38009 -0.21823 -0.37801 -0.22122 -0.37338 C -0.22318 -0.37014 -0.22474 -0.3662 -0.22682 -0.36343 C -0.23177 -0.35671 -0.24701 -0.34329 -0.25117 -0.34005 C -0.25612 -0.33611 -0.2612 -0.3331 -0.26615 -0.33009 C -0.27175 -0.32662 -0.2776 -0.3243 -0.28307 -0.31991 C -0.29336 -0.31204 -0.3026 -0.30046 -0.31302 -0.29329 C -0.38659 -0.24259 -0.31706 -0.28866 -0.36563 -0.25995 C -0.37253 -0.25579 -0.37917 -0.25046 -0.3862 -0.24676 C -0.39167 -0.24375 -0.39753 -0.24259 -0.40313 -0.24005 C -0.40938 -0.23704 -0.4155 -0.23287 -0.42175 -0.23009 C -0.42734 -0.22731 -0.4332 -0.22639 -0.43867 -0.22338 C -0.44883 -0.21759 -0.46862 -0.20324 -0.46862 -0.20301 C -0.47057 -0.2 -0.47214 -0.19606 -0.47435 -0.19329 C -0.48255 -0.18241 -0.48724 -0.18148 -0.49675 -0.17338 C -0.50443 -0.1669 -0.51159 -0.15926 -0.51927 -0.15324 C -0.5237 -0.15 -0.52813 -0.14699 -0.53242 -0.14329 C -0.5362 -0.14028 -0.53984 -0.13634 -0.54362 -0.13333 C -0.54544 -0.13194 -0.54753 -0.13148 -0.54935 -0.13009 C -0.55885 -0.12222 -0.56445 -0.11805 -0.57175 -0.10671 C -0.57448 -0.10255 -0.57695 -0.09815 -0.5793 -0.09329 C -0.58255 -0.0868 -0.58581 -0.07755 -0.58867 -0.06991 C -0.5862 -0.06782 -0.58398 -0.06343 -0.58112 -0.06343 C -0.47227 -0.06042 -0.49935 -0.05046 -0.44805 -0.07338 C -0.43398 -0.08819 -0.44271 -0.08194 -0.4237 -0.08657 L -0.3974 -0.09329 C -0.39245 -0.09676 -0.3875 -0.10046 -0.38242 -0.10324 C -0.37747 -0.10602 -0.37214 -0.10625 -0.36745 -0.10995 C -0.3638 -0.11296 -0.36159 -0.11991 -0.35807 -0.12338 C -0.35482 -0.12662 -0.33646 -0.13495 -0.33372 -0.13657 C -0.31237 -0.1493 -0.33893 -0.13773 -0.30742 -0.15324 C -0.29362 -0.16018 -0.28932 -0.16018 -0.27552 -0.16343 C -0.27122 -0.16551 -0.26693 -0.16829 -0.2625 -0.16991 C -0.25807 -0.17176 -0.25378 -0.17222 -0.24935 -0.17338 C -0.21302 -0.18194 -0.25417 -0.17153 -0.22122 -0.18009 C -0.21628 -0.18333 -0.21133 -0.18727 -0.20625 -0.19005 C -0.17904 -0.20509 -0.20365 -0.18796 -0.17435 -0.20324 C -0.16133 -0.21018 -0.15794 -0.21713 -0.1444 -0.21991 C -0.1332 -0.22222 -0.12188 -0.22222 -0.11055 -0.22338 L 0.00937 -0.21991 C 0.01198 -0.21968 0.01302 -0.21296 0.01497 -0.20995 C 0.01732 -0.20648 0.02005 -0.20324 0.02253 -0.2 C 0.02526 -0.18032 0.02786 -0.17037 0.01875 -0.14676 C 0.01445 -0.13542 0.00625 -0.13125 4.16667E-7 -0.12338 C -0.02005 -0.09792 0.00638 -0.12963 -0.01693 -0.10324 C -0.0207 -0.09907 -0.02409 -0.09375 -0.02813 -0.09005 C -0.04154 -0.07708 -0.05664 -0.07245 -0.07122 -0.06667 C -0.0875 -0.0493 -0.07448 -0.06065 -0.09935 -0.05 C -0.11133 -0.04491 -0.12305 -0.03796 -0.13503 -0.03333 C -0.15234 -0.02639 -0.17148 -0.01805 -0.18932 -0.01343 C -0.19492 -0.0118 -0.20065 -0.01134 -0.20625 -0.00995 C -0.2138 -0.0081 -0.22122 -0.00532 -0.22878 -0.00324 C -0.23438 -0.00185 -0.23997 -0.00162 -0.24557 -7.40741E-7 C -0.28776 0.0125 -0.23581 0.00185 -0.28125 0.00995 L -0.29622 0.01667 C -0.30065 0.01875 -0.30495 0.02153 -0.30938 0.02338 C -0.32057 0.02824 -0.33177 0.03241 -0.3431 0.03657 C -0.34622 0.03796 -0.35247 0.04005 -0.35247 0.04028 C -0.35807 0.04445 -0.36354 0.04977 -0.36927 0.05324 C -0.37422 0.05648 -0.3793 0.05764 -0.38438 0.05995 C -0.38867 0.06204 -0.3931 0.06412 -0.3974 0.06667 C -0.40247 0.06968 -0.40729 0.07407 -0.4125 0.07662 C -0.41797 0.07963 -0.4237 0.08102 -0.4293 0.08333 C -0.43438 0.08542 -0.43932 0.08796 -0.44427 0.09005 C -0.45052 0.09236 -0.4569 0.09352 -0.46302 0.09676 C -0.53568 0.13357 -0.47214 0.10278 -0.5099 0.12662 C -0.51693 0.13125 -0.52734 0.13449 -0.53425 0.14005 C -0.53763 0.14259 -0.5405 0.14699 -0.54362 0.15 C -0.55872 0.16435 -0.5543 0.16134 -0.56615 0.16667 C -0.5681 0.16991 -0.56953 0.17407 -0.57175 0.17662 C -0.57344 0.1787 -0.57669 0.17685 -0.57747 0.18009 C -0.58021 0.19236 -0.57409 0.19514 -0.56992 0.19676 C -0.55859 0.2007 -0.5431 0.20185 -0.53242 0.20347 L -0.15 0.2 C -0.13763 0.19977 -0.12956 0.18912 -0.1181 0.18333 C -0.11445 0.18148 -0.11055 0.18125 -0.1069 0.18009 C -0.10065 0.17801 -0.09427 0.17616 -0.08815 0.17338 C -0.08425 0.17176 -0.0806 0.16875 -0.07682 0.16667 C -0.06263 0.15903 -0.06602 0.16065 -0.05247 0.15671 C -0.01797 0.12593 -0.06029 0.16042 -0.01497 0.13657 C -0.01146 0.13495 -0.00898 0.1294 -0.0056 0.12662 C -0.00208 0.12384 0.00195 0.12292 0.0056 0.11991 C 0.01198 0.11505 0.01784 0.10787 0.02435 0.10324 C 0.02747 0.10116 0.0306 0.09884 0.03372 0.09676 C 0.03555 0.09537 0.03763 0.09491 0.03932 0.09329 C 0.05325 0.08102 0.04479 0.08704 0.05625 0.06991 C 0.06107 0.06296 0.0668 0.05787 0.07122 0.05 C 0.0901 0.01644 0.08099 0.02639 0.09557 0.01343 C 0.10443 -0.01018 0.09297 0.01806 0.1069 -0.00671 C 0.10911 -0.01065 0.11042 -0.01574 0.1125 -0.01991 C 0.11419 -0.02361 0.11641 -0.02639 0.1181 -0.03009 C 0.12279 -0.03958 0.12474 -0.04537 0.12747 -0.05671 C 0.12825 -0.05995 0.12878 -0.06343 0.12943 -0.06667 C 0.1263 -0.07662 0.12435 -0.08819 0.12005 -0.09676 C 0.11823 -0.1 0.1151 -0.1 0.1125 -0.1 C 0.09375 -0.1 0.075 -0.09768 0.05625 -0.09676 C 0.04362 -0.08912 0.05898 -0.09907 0.04128 -0.08333 C 0.03672 -0.0794 0.03112 -0.07616 0.0263 -0.07338 C 0.00977 -0.04421 0.0306 -0.07986 0.01497 -0.05671 C 0.00052 -0.03518 0.01771 -0.05648 0.00378 -0.04005 C -0.00104 -0.01481 4.16667E-7 -0.02708 4.16667E-7 -0.00324 L 4.16667E-7 -7.40741E-7 " pathEditMode="relative" rAng="0" ptsTypes="AAAAAAA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6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A86D150-0B90-4A0E-B607-A804176165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86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95 0.00995 C -0.15495 0.05 -0.11133 0.08333 -0.05781 0.08333 C 0.00534 0.08333 0.02799 0.04653 0.03776 0.02315 L 0.04753 -0.00347 C 0.05716 -0.02685 0.08138 -0.05995 0.15273 -0.05995 C 0.19805 -0.05995 0.25 -0.03009 0.25 0.00995 C 0.25 0.05 0.19805 0.08333 0.15273 0.08333 C 0.08138 0.08333 0.05716 0.04653 0.04753 0.02315 L 0.03776 -0.00347 C 0.02799 -0.02685 0.00534 -0.05995 -0.05781 -0.05995 C -0.11133 -0.05995 -0.15495 -0.03009 -0.15495 0.00995 Z " pathEditMode="relative" rAng="0" ptsTypes="AAAAAAAAA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44843568-39FF-4997-BA23-F3F689082F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249" y="643466"/>
            <a:ext cx="669550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4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315 -0.36991 L -0.36315 -0.36991 L -0.17005 -0.36667 C -0.16693 -0.36667 -0.16393 -0.36366 -0.16068 -0.36343 C -0.13828 -0.36134 -0.11576 -0.36111 -0.09323 -0.35995 L -0.0819 -0.35671 C -0.07878 -0.35579 -0.07578 -0.35417 -0.07253 -0.35324 L -0.0332 -0.34329 C -0.02878 -0.34213 -0.02435 -0.34167 -0.02005 -0.34005 C -0.01693 -0.33889 -0.01393 -0.33727 -0.01068 -0.33657 C 0.02005 -0.33102 0.00677 -0.33657 0.02865 -0.33009 C 0.03555 -0.32801 0.04245 -0.32569 0.04935 -0.32338 C 0.05495 -0.3213 0.06042 -0.31806 0.06615 -0.31667 C 0.07357 -0.31481 0.08125 -0.31505 0.08867 -0.31343 C 0.09688 -0.31157 0.10495 -0.30833 0.11302 -0.30671 C 0.12552 -0.30394 0.15052 -0.3 0.15052 -0.3 C 0.18047 -0.28819 0.15547 -0.29653 0.19557 -0.29005 C 0.2 -0.28935 0.2043 -0.2875 0.20872 -0.28657 C 0.21549 -0.28542 0.2224 -0.28449 0.2293 -0.28333 C 0.23633 -0.28032 0.24036 -0.27801 0.24805 -0.27662 C 0.25677 -0.27523 0.26563 -0.27477 0.27435 -0.27338 C 0.33958 -0.26319 0.28398 -0.26898 0.35117 -0.26343 C 0.34805 -0.25995 0.34505 -0.25625 0.3418 -0.25324 C 0.33997 -0.25185 0.33802 -0.25093 0.3362 -0.25 C 0.32396 -0.24375 0.33086 -0.24861 0.31367 -0.24329 C 0.29674 -0.23819 0.27995 -0.23241 0.26302 -0.22662 C 0.2349 -0.21713 0.23737 -0.21644 0.21055 -0.20995 C 0.11602 -0.18773 0.24388 -0.22083 0.14492 -0.19329 C 0.12813 -0.18866 0.11094 -0.18681 0.09427 -0.18009 C 0.06823 -0.16921 0.06966 -0.16852 0.0418 -0.16343 C 0.03307 -0.16181 0.02435 -0.16111 0.01549 -0.15995 C -0.02773 -0.15417 0.01445 -0.15856 -0.0444 -0.15324 L -0.0707 -0.14676 C -0.07565 -0.1456 -0.08073 -0.14468 -0.08568 -0.14329 C -0.09167 -0.14167 -0.10039 -0.13727 -0.10638 -0.13657 C -0.12253 -0.13495 -0.1388 -0.13472 -0.15508 -0.13333 C -0.16445 -0.13264 -0.17383 -0.13125 -0.1832 -0.13009 C -0.19128 -0.12894 -0.19948 -0.12824 -0.20755 -0.12662 C -0.21198 -0.12593 -0.21628 -0.12361 -0.2207 -0.12338 C -0.25378 -0.1213 -0.28698 -0.12106 -0.32005 -0.11991 C -0.34909 -0.10278 -0.32396 -0.11898 -0.2526 -0.11343 C -0.24883 -0.11296 -0.24505 -0.11088 -0.24128 -0.10995 C -0.23516 -0.10856 -0.22878 -0.1081 -0.22253 -0.10671 C -0.21367 -0.10463 -0.20521 -0.09884 -0.19635 -0.09676 C -0.18893 -0.09491 -0.18138 -0.09468 -0.17383 -0.09329 C -0.1694 -0.09259 -0.1651 -0.09097 -0.16068 -0.09005 L -0.1457 -0.08657 C -0.13919 -0.08519 -0.12122 -0.08009 -0.11576 -0.08009 L 0.41497 -0.07662 C 0.4181 -0.07546 0.42122 -0.07454 0.42435 -0.07338 C 0.42682 -0.07245 0.4293 -0.0706 0.43177 -0.06991 C 0.43932 -0.06829 0.44674 -0.06782 0.4543 -0.06667 C 0.45924 -0.06435 0.46706 -0.06829 0.46927 -0.05995 C 0.47018 -0.05694 0.44974 -0.05046 0.4487 -0.05 C 0.42969 -0.0331 0.44193 -0.04236 0.40182 -0.03333 C 0.39492 -0.03171 0.38802 -0.03009 0.38112 -0.03009 L -0.32943 -0.02662 C -0.33815 -0.02454 -0.34701 -0.02315 -0.35573 -0.01991 C -0.35885 -0.01898 -0.36198 -0.01759 -0.3651 -0.01667 C -0.3707 -0.01528 -0.3763 -0.01435 -0.3819 -0.01343 C -0.4625 0.03449 -0.37969 -0.01597 -0.1513 -0.00671 C -0.1194 -0.00532 -0.08763 0.00185 -0.05573 0.00324 C 0.02995 0.00741 0.11549 0.00787 0.20117 0.00995 C 0.2168 0.01227 0.23242 0.01366 0.24805 0.01667 C 0.25365 0.01782 0.25924 0.01944 0.26497 0.01991 C 0.2862 0.02176 0.30742 0.02222 0.32865 0.02338 L 0.35872 0.02662 C 0.36432 0.02755 0.37161 0.02292 0.37552 0.03009 C 0.37865 0.03565 0.3668 0.03218 0.36237 0.03333 C 0.36055 0.03449 0.35872 0.03588 0.35677 0.03657 C 0.35378 0.03796 0.35052 0.03912 0.3474 0.04005 C 0.33424 0.04398 0.33008 0.04398 0.31549 0.04676 C 0.3099 0.04769 0.3043 0.04907 0.2987 0.05 C 0.29063 0.05139 0.28242 0.05185 0.27435 0.05324 C 0.26367 0.05532 0.25313 0.05972 0.24245 0.05995 C 0.15052 0.06296 0.05872 0.06227 -0.0332 0.06343 L -0.20755 0.07338 C -0.21445 0.07384 -0.23359 0.07824 -0.24128 0.08009 C -0.24701 0.08333 -0.25247 0.0875 -0.2582 0.09005 C -0.26094 0.0912 -0.28828 0.0963 -0.2901 0.09676 C -0.29323 0.09745 -0.29635 0.09907 -0.29948 0.1 C -0.31185 0.1037 -0.31797 0.1044 -0.33138 0.10671 L 0.13372 0.10995 C 0.1513 0.11065 0.0987 0.11852 0.08112 0.11991 C 0.00313 0.12662 0.05495 0.12292 -0.07448 0.12662 C -0.07826 0.12778 -0.08203 0.1287 -0.08568 0.13009 C -0.09544 0.13356 -0.09049 0.13241 -0.09883 0.13657 C -0.1013 0.13796 -0.10378 0.13889 -0.10638 0.14005 L 0.1431 0.14329 C 0.14557 0.14329 0.13815 0.14583 0.13555 0.14676 C 0.13125 0.14815 0.12682 0.14907 0.1224 0.15 C 0.11563 0.15139 0.10872 0.15185 0.10182 0.15324 C 0.0974 0.15417 0.0931 0.15579 0.08867 0.15671 C 0.08307 0.15787 0.07747 0.1588 0.07174 0.15995 L 0.05677 0.16343 C 0.05247 0.16551 0.04818 0.16829 0.04362 0.16991 C 0.03867 0.17176 0.03372 0.17222 0.02865 0.17338 L 0.00247 0.18009 C -0.00195 0.18102 -0.00638 0.18171 -0.01068 0.18333 C -0.0138 0.18449 -0.01693 0.18588 -0.02005 0.18657 C -0.0263 0.18819 -0.03255 0.18889 -0.0388 0.19005 C -0.03906 0.19005 -0.05612 0.20069 -0.05378 0.19676 C -0.05091 0.19144 -0.03503 0.18773 -0.03138 0.18657 C -0.00703 0.16944 -0.03646 0.18912 -0.01263 0.17662 C -0.00495 0.17269 0.00247 0.16782 0.0099 0.16343 C 0.01615 0.15972 0.01823 0.15856 0.02487 0.15324 C 0.02747 0.15139 0.03021 0.14954 0.03242 0.14676 C 0.04766 0.12731 0.02617 0.1456 0.0474 0.12662 C 0.07396 0.10301 0.04453 0.13102 0.06237 0.11667 C 0.06758 0.1125 0.07227 0.10718 0.07747 0.10324 C 0.08112 0.10046 0.08503 0.09931 0.08867 0.09676 C 0.09258 0.09375 0.09596 0.08912 0.09987 0.08657 C 0.10352 0.08449 0.10742 0.08495 0.1112 0.08333 C 0.11563 0.08148 0.11992 0.07917 0.12435 0.07662 C 0.12747 0.07477 0.13073 0.07269 0.13372 0.06991 C 0.14792 0.05741 0.13789 0.06296 0.15052 0.05324 C 0.15234 0.05185 0.1543 0.05116 0.15612 0.05 C 0.15964 0.04097 0.16589 0.03032 0.1543 0.01991 C 0.14818 0.01458 0.14049 0.01806 0.13372 0.01667 C 0.1293 0.01574 0.12487 0.01435 0.12057 0.01343 C 0.11107 0.01111 0.10182 0.00949 0.09245 0.00671 C 0.08932 0.00579 0.0862 0.00417 0.08307 0.00324 C 0.07747 0.00185 0.07174 0.00139 0.06615 0 C 0.06302 -0.00093 0.0599 -0.00255 0.05677 -0.00324 C 0.05182 -0.00463 0.04674 -0.00532 0.0418 -0.00671 C 0.02721 -0.01042 0.02799 -0.0125 0.0099 -0.01343 C -0.02565 -0.01528 -0.06133 -0.01551 -0.09701 -0.01667 L -0.08568 -0.01991 C -0.08138 -0.0213 -0.07695 -0.02199 -0.07253 -0.02338 C -0.07005 -0.02407 -0.0651 -0.02662 -0.0651 -0.02662 L -0.0651 -0.02662 " pathEditMode="relative" ptsTypes="AAAAAAAAAAAAAAAAAAAAAAAAAAAAAAAAAAAAAAAAAAAAAAAAAAAAAAAAAAAAAAAAAAAAAAAAAAAAAAAAAAAAAAAAAAAAAAAAAAAAAAAAAAAAAAAAAAAAAAAAAAAAAAAAAAA">
                                      <p:cBhvr>
                                        <p:cTn id="6" dur="4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10D370DA-1EF8-4E0C-A548-3E9BCF60F8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0359" y="-114214"/>
            <a:ext cx="5864017" cy="70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083 -0.42685 L -0.42083 -0.42685 C -0.30807 -0.44907 -0.38268 -0.43565 -0.10964 -0.42685 C -0.10326 -0.42662 -0.09727 -0.42037 -0.09089 -0.42014 L 0.28034 -0.41343 C 0.27838 -0.41019 0.27682 -0.40625 0.27474 -0.40347 C 0.26536 -0.39097 0.26667 -0.3963 0.25781 -0.38681 C 0.25391 -0.38264 0.25039 -0.37755 0.24661 -0.37361 C 0.24414 -0.37106 0.24141 -0.36944 0.23906 -0.3669 C 0.23646 -0.36389 0.23437 -0.35926 0.23151 -0.35694 C 0.22617 -0.35255 0.22018 -0.35069 0.21471 -0.34676 C 0.20599 -0.34074 0.19987 -0.3331 0.19219 -0.32361 C 0.18307 -0.31204 0.18529 -0.31181 0.17344 -0.30347 C 0.16797 -0.29954 0.16237 -0.29606 0.15651 -0.29352 C 0.14974 -0.29051 0.14284 -0.28889 0.13594 -0.28681 C 0.12122 -0.28241 0.11719 -0.28264 0.10026 -0.28009 C 0.03815 -0.25255 0.1082 -0.28194 0.06276 -0.2669 C 0.02708 -0.25486 0.07174 -0.26412 0.02721 -0.25694 C 0.02031 -0.25347 0.01341 -0.25046 0.00651 -0.24676 C 0.00091 -0.24375 -0.00456 -0.23958 -0.01029 -0.23681 C -0.01641 -0.23403 -0.02292 -0.23333 -0.02904 -0.23009 C -0.03555 -0.22662 -0.04154 -0.22106 -0.04779 -0.2169 C -0.05925 -0.20926 -0.07357 -0.20185 -0.08529 -0.19676 C -0.09154 -0.19421 -0.09779 -0.19236 -0.10404 -0.19028 C -0.1444 -0.15833 -0.09922 -0.1919 -0.13594 -0.17014 C -0.1405 -0.16759 -0.14453 -0.16296 -0.14909 -0.16019 C -0.15143 -0.15856 -0.15404 -0.15833 -0.15651 -0.15671 C -0.17604 -0.14537 -0.15781 -0.15579 -0.17148 -0.14352 C -0.17422 -0.1412 -0.18229 -0.13796 -0.18464 -0.13681 C -0.18659 -0.13449 -0.19258 -0.13056 -0.19023 -0.13009 C -0.17044 -0.12731 -0.16745 -0.13241 -0.15273 -0.13681 C -0.13893 -0.14097 -0.11732 -0.14468 -0.10586 -0.14676 C -0.10026 -0.14792 -0.09466 -0.15 -0.08906 -0.15023 L 0.15091 -0.15671 C 0.14779 -0.16019 0.14453 -0.16319 0.14154 -0.1669 C 0.13346 -0.17685 0.13151 -0.18148 0.12474 -0.19352 C 0.12409 -0.19792 0.12409 -0.20278 0.12279 -0.20694 C 0.12148 -0.21088 0.11888 -0.21319 0.11719 -0.2169 C 0.11445 -0.22315 0.11185 -0.22986 0.10963 -0.23681 C 0.10625 -0.24769 0.10026 -0.27014 0.10026 -0.27014 C 0.09557 -0.3125 0.10195 -0.2669 0.09466 -0.29676 C 0.09115 -0.31181 0.09453 -0.30718 0.09088 -0.32014 C 0.08997 -0.32384 0.08841 -0.32685 0.08724 -0.33009 C 0.08594 -0.32569 0.08424 -0.32153 0.08346 -0.3169 C 0.08021 -0.29769 0.08307 -0.29977 0.07969 -0.28356 C 0.07878 -0.27894 0.07695 -0.27477 0.07591 -0.27014 C 0.075 -0.26597 0.07461 -0.26134 0.07409 -0.25694 C 0.07266 -0.24468 0.07161 -0.23241 0.07031 -0.22014 C 0.06966 -0.20579 0.06927 -0.1912 0.06849 -0.17685 C 0.0681 -0.17014 0.06667 -0.16366 0.06654 -0.15671 C 0.06289 0.1963 0.0849 0.07546 0.06276 0.19329 C 0.06224 0.21088 0.06198 0.22894 0.06094 0.24653 C 0.06068 0.25 0.05911 0.26019 0.05911 0.25648 C 0.05911 0.21319 0.05963 0.16991 0.06094 0.12662 C 0.0612 0.11644 0.06393 0.07523 0.06654 0.05648 C 0.06706 0.05301 0.06784 0.04977 0.06849 0.04653 C 0.06719 0.04097 0.0681 0.03032 0.06471 0.02986 C 0.0224 0.02338 0.00117 0.02894 -0.03281 0.03657 C -0.03841 0.03981 -0.04388 0.04375 -0.04961 0.04653 C -0.05339 0.04838 -0.05716 0.04907 -0.06094 0.04977 C -0.07591 0.05347 -0.07604 0.05185 -0.08906 0.05648 C -0.09466 0.05856 -0.10026 0.06134 -0.10586 0.06319 C -0.11094 0.06481 -0.11589 0.06528 -0.12096 0.06644 L -0.16211 0.07662 L -0.17721 0.07986 C -0.18216 0.08102 -0.18724 0.08171 -0.19219 0.0831 C -0.19596 0.08426 -0.19974 0.08519 -0.20339 0.08657 C -0.20599 0.0875 -0.20833 0.08912 -0.21094 0.08981 C -0.23073 0.0963 -0.21719 0.09005 -0.23529 0.09653 C -0.23776 0.09745 -0.24037 0.09838 -0.24284 0.09977 C -0.27096 0.11782 -0.2513 0.11111 -0.27839 0.11644 C -0.28034 0.11759 -0.28216 0.11898 -0.28398 0.11991 C -0.29141 0.12315 -0.29909 0.12477 -0.30651 0.12662 L -0.10221 0.12986 C -0.01354 0.13333 -0.0694 0.13148 -0.02148 0.14329 C -0.01471 0.14491 -0.00781 0.14537 -0.00091 0.14653 C 0.00469 0.14745 0.01029 0.14884 0.01588 0.14977 L 0.22031 0.14653 C 0.23242 0.14606 0.23359 0.14213 0.24466 0.13657 C 0.24961 0.13403 0.25456 0.13032 0.25963 0.12986 C 0.30521 0.12593 0.35091 0.12546 0.39661 0.12315 C 0.39596 0.10532 0.39622 0.0875 0.39466 0.06991 C 0.39427 0.06597 0.3918 0.06366 0.39088 0.05995 C 0.38997 0.05556 0.39036 0.05046 0.38906 0.04653 C 0.38724 0.0412 0.38411 0.03773 0.38151 0.0331 C 0.38099 0.02986 0.38099 0.02593 0.37969 0.02315 C 0.37435 0.01181 0.37174 0.01343 0.36471 0.00995 C 0.35169 0.00324 0.3681 0.00926 0.34779 0.00324 L 0.16966 0.00648 C 0.16693 0.00671 0.16484 0.01157 0.16224 0.01319 C 0.15911 0.01505 0.15599 0.01597 0.15286 0.01644 C 0.14531 0.01806 0.13776 0.01852 0.13034 0.01991 C 0.12591 0.0206 0.12161 0.02292 0.11719 0.02315 C 0.09466 0.025 0.07213 0.02546 0.04974 0.02662 C 0.04648 0.02755 0.02773 0.0331 0.02526 0.0331 L -0.20339 0.02986 C -0.20586 0.0287 -0.20846 0.02778 -0.21094 0.02662 C -0.23372 0.01435 -0.21237 0.02431 -0.22969 0.01644 C -0.24141 0.00278 -0.2293 0.01574 -0.24089 0.00648 C -0.25091 -0.00139 -0.25039 -0.00139 -0.25781 -0.01019 C -0.25964 -0.01528 -0.26341 -0.02315 -0.26341 -0.03009 C -0.26341 -0.04352 -0.26341 -0.05718 -0.26159 -0.07014 C -0.2599 -0.08102 -0.25443 -0.07986 -0.25026 -0.08356 C -0.24831 -0.08519 -0.24662 -0.08843 -0.24466 -0.09005 C -0.24193 -0.09259 -0.23398 -0.09583 -0.23151 -0.09676 C -0.22396 -0.10579 -0.22487 -0.10671 -0.21276 -0.10671 C -0.16471 -0.10671 -0.11654 -0.10463 -0.06836 -0.10347 C -0.06654 -0.10231 -0.06471 -0.10116 -0.06276 -0.10023 C -0.03711 -0.08704 -0.01927 -0.09444 0.01406 -0.09352 C 0.03151 -0.09306 0.04909 -0.09352 0.06654 -0.09352 L 0.06654 -0.09352 " pathEditMode="relative" ptsTypes="AAAAAAAAAAAAAAAAAAAAAAAAAAAAAAAAAAAAAAAAAAAAAAAAAAAAAAAAAAAAAAAAAAAAAAAAAAAAAAAAAAAAAAAAAAAAAAAAAAAAAAAAAAAAAAA">
                                      <p:cBhvr>
                                        <p:cTn id="6" dur="4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xmlns="" id="{FBC3EAFD-A275-4F9B-8F62-72B6678F3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6E64A6D-2B9F-4AAD-AB42-A61BAF01A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C51881DD-AD85-41BE-8A49-C2FB45800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AD20FE8-ED02-4CDE-83B1-A1436305C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3" y="1170195"/>
            <a:ext cx="2807693" cy="2802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002" y="3556461"/>
            <a:ext cx="8954477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spc="300" smtClean="0">
                <a:solidFill>
                  <a:srgbClr val="1B1B1B"/>
                </a:solidFill>
              </a:rPr>
              <a:t>7. Let’s </a:t>
            </a:r>
            <a:r>
              <a:rPr lang="en-US" sz="4800" b="1" spc="300" dirty="0">
                <a:solidFill>
                  <a:srgbClr val="1B1B1B"/>
                </a:solidFill>
              </a:rPr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talk. </a:t>
            </a:r>
          </a:p>
        </p:txBody>
      </p:sp>
      <p:pic>
        <p:nvPicPr>
          <p:cNvPr id="7" name="Content Placeholder 6" descr="A picture containing room, clock&#10;&#10;Description automatically generated">
            <a:extLst>
              <a:ext uri="{FF2B5EF4-FFF2-40B4-BE49-F238E27FC236}">
                <a16:creationId xmlns:a16="http://schemas.microsoft.com/office/drawing/2014/main" xmlns="" id="{08836D33-8FBA-4BE6-84C6-AF8E0FD93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2888"/>
            <a:ext cx="10515600" cy="5336810"/>
          </a:xfrm>
        </p:spPr>
      </p:pic>
    </p:spTree>
    <p:extLst>
      <p:ext uri="{BB962C8B-B14F-4D97-AF65-F5344CB8AC3E}">
        <p14:creationId xmlns:p14="http://schemas.microsoft.com/office/powerpoint/2010/main" val="19997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207" y="450221"/>
            <a:ext cx="5706794" cy="3509131"/>
          </a:xfrm>
          <a:solidFill>
            <a:srgbClr val="002060"/>
          </a:solidFill>
        </p:spPr>
        <p:txBody>
          <a:bodyPr anchor="ctr">
            <a:norm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Unit 4</a:t>
            </a:r>
            <a:r>
              <a:rPr lang="en-US" sz="5000" b="1">
                <a:solidFill>
                  <a:srgbClr val="FF0000"/>
                </a:solidFill>
              </a:rPr>
              <a:t/>
            </a:r>
            <a:br>
              <a:rPr lang="en-US" sz="5000" b="1">
                <a:solidFill>
                  <a:srgbClr val="FF0000"/>
                </a:solidFill>
              </a:rPr>
            </a:br>
            <a:r>
              <a:rPr lang="en-US" sz="4400" b="1" smtClean="0">
                <a:solidFill>
                  <a:srgbClr val="FF0000"/>
                </a:solidFill>
              </a:rPr>
              <a:t>Lesson 2 + Lesson 3</a:t>
            </a:r>
            <a:r>
              <a:rPr lang="en-US" sz="5000" b="1">
                <a:solidFill>
                  <a:srgbClr val="FF0000"/>
                </a:solidFill>
              </a:rPr>
              <a:t/>
            </a:r>
            <a:br>
              <a:rPr lang="en-US" sz="5000" b="1">
                <a:solidFill>
                  <a:srgbClr val="FF0000"/>
                </a:solidFill>
              </a:rPr>
            </a:br>
            <a:r>
              <a:rPr lang="en-US" sz="5000" b="1" smtClean="0">
                <a:solidFill>
                  <a:srgbClr val="FF0000"/>
                </a:solidFill>
              </a:rPr>
              <a:t>In </a:t>
            </a:r>
            <a:r>
              <a:rPr lang="en-US" sz="5000" b="1" dirty="0">
                <a:solidFill>
                  <a:srgbClr val="FF0000"/>
                </a:solidFill>
              </a:rPr>
              <a:t>the bedroom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child, indoor, boy, young&#10;&#10;Description automatically generated">
            <a:extLst>
              <a:ext uri="{FF2B5EF4-FFF2-40B4-BE49-F238E27FC236}">
                <a16:creationId xmlns:a16="http://schemas.microsoft.com/office/drawing/2014/main" xmlns="" id="{984F6CD8-CEA2-4E97-8DC1-17CF37CD0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7" y="141541"/>
            <a:ext cx="6662786" cy="648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3A8E0E13-7D3C-4A7F-A975-66BD9F9F7EBB}"/>
              </a:ext>
            </a:extLst>
          </p:cNvPr>
          <p:cNvSpPr/>
          <p:nvPr/>
        </p:nvSpPr>
        <p:spPr>
          <a:xfrm>
            <a:off x="3860799" y="300038"/>
            <a:ext cx="5127411" cy="2781300"/>
          </a:xfrm>
          <a:prstGeom prst="wedgeEllipseCallout">
            <a:avLst>
              <a:gd name="adj1" fmla="val -64281"/>
              <a:gd name="adj2" fmla="val 57952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duck.</a:t>
            </a:r>
          </a:p>
        </p:txBody>
      </p:sp>
      <p:pic>
        <p:nvPicPr>
          <p:cNvPr id="7" name="Picture 2" descr="Image result for duck rubber&quot;">
            <a:extLst>
              <a:ext uri="{FF2B5EF4-FFF2-40B4-BE49-F238E27FC236}">
                <a16:creationId xmlns:a16="http://schemas.microsoft.com/office/drawing/2014/main" xmlns="" id="{03F5CE52-8211-4B6C-96FC-6111FFC1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4601" y="3146425"/>
            <a:ext cx="2759199" cy="2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smtClean="0">
                <a:solidFill>
                  <a:schemeClr val="tx1"/>
                </a:solidFill>
              </a:rPr>
              <a:t>8. Let’s </a:t>
            </a:r>
            <a:r>
              <a:rPr lang="en-US" sz="4800" b="1" kern="1200" dirty="0">
                <a:solidFill>
                  <a:schemeClr val="tx1"/>
                </a:solidFill>
              </a:rPr>
              <a:t>sing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xmlns="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70" y="3740920"/>
            <a:ext cx="2211388" cy="24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980509-46FD-42C8-AA79-CDFB6756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47ACF3-30CF-4A50-9297-CD7A97723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indow cartoon&quot;">
            <a:extLst>
              <a:ext uri="{FF2B5EF4-FFF2-40B4-BE49-F238E27FC236}">
                <a16:creationId xmlns:a16="http://schemas.microsoft.com/office/drawing/2014/main" xmlns="" id="{EB7EC5A0-C3AC-4188-9C43-982BB20A0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4"/>
          <a:stretch/>
        </p:blipFill>
        <p:spPr bwMode="auto">
          <a:xfrm>
            <a:off x="838200" y="224020"/>
            <a:ext cx="7314519" cy="59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61495D1-9E61-4AEE-95DE-B3C9D8F2CA46}"/>
              </a:ext>
            </a:extLst>
          </p:cNvPr>
          <p:cNvSpPr/>
          <p:nvPr/>
        </p:nvSpPr>
        <p:spPr>
          <a:xfrm>
            <a:off x="8577943" y="2960914"/>
            <a:ext cx="2775857" cy="17417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3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.VnAvant" panose="020B7200000000000000" pitchFamily="34" charset="0"/>
              </a:rPr>
              <a:t>Let’s sing!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67" y="1690688"/>
            <a:ext cx="10616544" cy="4191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3352" y="1876926"/>
            <a:ext cx="48800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This is 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uck. 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smtClean="0">
                <a:latin typeface=".VnAvant" panose="020B7200000000000000" pitchFamily="34" charset="0"/>
              </a:rPr>
              <a:t>It </a:t>
            </a:r>
            <a:r>
              <a:rPr lang="en-US" sz="3600" dirty="0">
                <a:latin typeface=".VnAvant" panose="020B7200000000000000" pitchFamily="34" charset="0"/>
              </a:rPr>
              <a:t>on the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esk. </a:t>
            </a:r>
            <a:endParaRPr lang="en-US" sz="3600" dirty="0" smtClean="0">
              <a:latin typeface=".VnAvant" panose="020B7200000000000000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  <a:p>
            <a:r>
              <a:rPr lang="en-US" sz="3600" dirty="0">
                <a:latin typeface=".VnAvant" panose="020B7200000000000000" pitchFamily="34" charset="0"/>
              </a:rPr>
              <a:t>This </a:t>
            </a:r>
            <a:r>
              <a:rPr lang="en-US" sz="3600" dirty="0" smtClean="0">
                <a:latin typeface=".VnAvant" panose="020B7200000000000000" pitchFamily="34" charset="0"/>
              </a:rPr>
              <a:t>is </a:t>
            </a:r>
            <a:r>
              <a:rPr lang="en-US" sz="3600" dirty="0">
                <a:latin typeface=".VnAvant" panose="020B7200000000000000" pitchFamily="34" charset="0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og. 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smtClean="0">
                <a:latin typeface=".VnAvant" panose="020B7200000000000000" pitchFamily="34" charset="0"/>
              </a:rPr>
              <a:t>It’s </a:t>
            </a:r>
            <a:r>
              <a:rPr lang="en-US" sz="3600" dirty="0">
                <a:latin typeface=".VnAvant" panose="020B7200000000000000" pitchFamily="34" charset="0"/>
              </a:rPr>
              <a:t>near the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oor. </a:t>
            </a:r>
            <a:endParaRPr lang="en-US" sz="3600" dirty="0" smtClean="0">
              <a:latin typeface=".VnAvant" panose="020B7200000000000000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  <a:p>
            <a:r>
              <a:rPr lang="en-US" sz="3600" dirty="0">
                <a:latin typeface=".VnAvant" panose="020B7200000000000000" pitchFamily="34" charset="0"/>
              </a:rPr>
              <a:t>And this is 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esk. 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smtClean="0">
                <a:latin typeface=".VnAvant" panose="020B7200000000000000" pitchFamily="34" charset="0"/>
              </a:rPr>
              <a:t>It’s </a:t>
            </a:r>
            <a:r>
              <a:rPr lang="en-US" sz="3600" dirty="0">
                <a:latin typeface=".VnAvant" panose="020B7200000000000000" pitchFamily="34" charset="0"/>
              </a:rPr>
              <a:t>near the win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ow. </a:t>
            </a:r>
          </a:p>
        </p:txBody>
      </p:sp>
      <p:pic>
        <p:nvPicPr>
          <p:cNvPr id="6" name="Track 0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3221" y="825999"/>
            <a:ext cx="403815" cy="4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xmlns="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351628" y="3879471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xmlns="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xmlns="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xmlns="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xmlns="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xmlns="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xmlns="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xmlns="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DF32667B-8B23-4E5E-A358-7ED713557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27" y="1874944"/>
            <a:ext cx="2676373" cy="11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C32374-C8F4-48A3-A2F4-158B9A3E266F}"/>
              </a:ext>
            </a:extLst>
          </p:cNvPr>
          <p:cNvSpPr/>
          <p:nvPr/>
        </p:nvSpPr>
        <p:spPr>
          <a:xfrm>
            <a:off x="7953527" y="1727871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9F939E5-E39E-4CE2-AE4E-45E9AC3BDF7F}"/>
              </a:ext>
            </a:extLst>
          </p:cNvPr>
          <p:cNvSpPr/>
          <p:nvPr/>
        </p:nvSpPr>
        <p:spPr>
          <a:xfrm>
            <a:off x="8974217" y="173671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B275B50-7865-405D-8FD3-8457F528D460}"/>
              </a:ext>
            </a:extLst>
          </p:cNvPr>
          <p:cNvSpPr/>
          <p:nvPr/>
        </p:nvSpPr>
        <p:spPr>
          <a:xfrm>
            <a:off x="10002502" y="173671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D4E9A4-1CD0-4785-892C-CBA5E13B31B7}"/>
              </a:ext>
            </a:extLst>
          </p:cNvPr>
          <p:cNvSpPr/>
          <p:nvPr/>
        </p:nvSpPr>
        <p:spPr>
          <a:xfrm>
            <a:off x="7965571" y="249003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A6A1866-8DB7-45D2-ABD8-41A2BCF49B60}"/>
              </a:ext>
            </a:extLst>
          </p:cNvPr>
          <p:cNvSpPr/>
          <p:nvPr/>
        </p:nvSpPr>
        <p:spPr>
          <a:xfrm>
            <a:off x="8993856" y="251460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4477650-5A3D-4A39-8A17-A0EB619FC37E}"/>
              </a:ext>
            </a:extLst>
          </p:cNvPr>
          <p:cNvSpPr/>
          <p:nvPr/>
        </p:nvSpPr>
        <p:spPr>
          <a:xfrm>
            <a:off x="10002502" y="252344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179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C9B9375C-8357-444F-8E00-EE0EDB4C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0583">
            <a:off x="8849641" y="1544570"/>
            <a:ext cx="1119576" cy="21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xmlns="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351628" y="3737452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xmlns="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xmlns="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xmlns="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xmlns="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xmlns="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xmlns="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xmlns="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C32374-C8F4-48A3-A2F4-158B9A3E266F}"/>
              </a:ext>
            </a:extLst>
          </p:cNvPr>
          <p:cNvSpPr/>
          <p:nvPr/>
        </p:nvSpPr>
        <p:spPr>
          <a:xfrm>
            <a:off x="7748141" y="1865851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9F939E5-E39E-4CE2-AE4E-45E9AC3BDF7F}"/>
              </a:ext>
            </a:extLst>
          </p:cNvPr>
          <p:cNvSpPr/>
          <p:nvPr/>
        </p:nvSpPr>
        <p:spPr>
          <a:xfrm>
            <a:off x="8768831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B275B50-7865-405D-8FD3-8457F528D460}"/>
              </a:ext>
            </a:extLst>
          </p:cNvPr>
          <p:cNvSpPr/>
          <p:nvPr/>
        </p:nvSpPr>
        <p:spPr>
          <a:xfrm>
            <a:off x="9797116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D4E9A4-1CD0-4785-892C-CBA5E13B31B7}"/>
              </a:ext>
            </a:extLst>
          </p:cNvPr>
          <p:cNvSpPr/>
          <p:nvPr/>
        </p:nvSpPr>
        <p:spPr>
          <a:xfrm>
            <a:off x="7760185" y="262801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A6A1866-8DB7-45D2-ABD8-41A2BCF49B60}"/>
              </a:ext>
            </a:extLst>
          </p:cNvPr>
          <p:cNvSpPr/>
          <p:nvPr/>
        </p:nvSpPr>
        <p:spPr>
          <a:xfrm>
            <a:off x="8788470" y="265258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4477650-5A3D-4A39-8A17-A0EB619FC37E}"/>
              </a:ext>
            </a:extLst>
          </p:cNvPr>
          <p:cNvSpPr/>
          <p:nvPr/>
        </p:nvSpPr>
        <p:spPr>
          <a:xfrm>
            <a:off x="9797116" y="266142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673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Image result for duck rubber&quot;">
            <a:extLst>
              <a:ext uri="{FF2B5EF4-FFF2-40B4-BE49-F238E27FC236}">
                <a16:creationId xmlns:a16="http://schemas.microsoft.com/office/drawing/2014/main" xmlns="" id="{1847FF2E-6CF1-4084-BFBA-7AAF7D96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200" y="1988274"/>
            <a:ext cx="1937120" cy="1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xmlns="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523285" y="3758466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xmlns="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xmlns="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xmlns="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xmlns="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xmlns="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xmlns="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xmlns="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C32374-C8F4-48A3-A2F4-158B9A3E266F}"/>
              </a:ext>
            </a:extLst>
          </p:cNvPr>
          <p:cNvSpPr/>
          <p:nvPr/>
        </p:nvSpPr>
        <p:spPr>
          <a:xfrm>
            <a:off x="7748141" y="1865851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9F939E5-E39E-4CE2-AE4E-45E9AC3BDF7F}"/>
              </a:ext>
            </a:extLst>
          </p:cNvPr>
          <p:cNvSpPr/>
          <p:nvPr/>
        </p:nvSpPr>
        <p:spPr>
          <a:xfrm>
            <a:off x="8768831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B275B50-7865-405D-8FD3-8457F528D460}"/>
              </a:ext>
            </a:extLst>
          </p:cNvPr>
          <p:cNvSpPr/>
          <p:nvPr/>
        </p:nvSpPr>
        <p:spPr>
          <a:xfrm>
            <a:off x="9797116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D4E9A4-1CD0-4785-892C-CBA5E13B31B7}"/>
              </a:ext>
            </a:extLst>
          </p:cNvPr>
          <p:cNvSpPr/>
          <p:nvPr/>
        </p:nvSpPr>
        <p:spPr>
          <a:xfrm>
            <a:off x="7760185" y="262801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A6A1866-8DB7-45D2-ABD8-41A2BCF49B60}"/>
              </a:ext>
            </a:extLst>
          </p:cNvPr>
          <p:cNvSpPr/>
          <p:nvPr/>
        </p:nvSpPr>
        <p:spPr>
          <a:xfrm>
            <a:off x="8788470" y="265258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4477650-5A3D-4A39-8A17-A0EB619FC37E}"/>
              </a:ext>
            </a:extLst>
          </p:cNvPr>
          <p:cNvSpPr/>
          <p:nvPr/>
        </p:nvSpPr>
        <p:spPr>
          <a:xfrm>
            <a:off x="9797116" y="266142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254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0162F28F-871B-47FD-A63E-44BBE38E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4245">
            <a:off x="8566446" y="1710046"/>
            <a:ext cx="1395694" cy="168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xmlns="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343356" y="4045360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xmlns="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xmlns="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xmlns="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xmlns="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xmlns="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xmlns="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xmlns="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C32374-C8F4-48A3-A2F4-158B9A3E266F}"/>
              </a:ext>
            </a:extLst>
          </p:cNvPr>
          <p:cNvSpPr/>
          <p:nvPr/>
        </p:nvSpPr>
        <p:spPr>
          <a:xfrm>
            <a:off x="7748141" y="1865851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9F939E5-E39E-4CE2-AE4E-45E9AC3BDF7F}"/>
              </a:ext>
            </a:extLst>
          </p:cNvPr>
          <p:cNvSpPr/>
          <p:nvPr/>
        </p:nvSpPr>
        <p:spPr>
          <a:xfrm>
            <a:off x="8768831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B275B50-7865-405D-8FD3-8457F528D460}"/>
              </a:ext>
            </a:extLst>
          </p:cNvPr>
          <p:cNvSpPr/>
          <p:nvPr/>
        </p:nvSpPr>
        <p:spPr>
          <a:xfrm>
            <a:off x="9797116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D4E9A4-1CD0-4785-892C-CBA5E13B31B7}"/>
              </a:ext>
            </a:extLst>
          </p:cNvPr>
          <p:cNvSpPr/>
          <p:nvPr/>
        </p:nvSpPr>
        <p:spPr>
          <a:xfrm>
            <a:off x="7760185" y="262801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A6A1866-8DB7-45D2-ABD8-41A2BCF49B60}"/>
              </a:ext>
            </a:extLst>
          </p:cNvPr>
          <p:cNvSpPr/>
          <p:nvPr/>
        </p:nvSpPr>
        <p:spPr>
          <a:xfrm>
            <a:off x="8788470" y="265258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4477650-5A3D-4A39-8A17-A0EB619FC37E}"/>
              </a:ext>
            </a:extLst>
          </p:cNvPr>
          <p:cNvSpPr/>
          <p:nvPr/>
        </p:nvSpPr>
        <p:spPr>
          <a:xfrm>
            <a:off x="9797116" y="266142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168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B235B503-8AFF-40CB-92EB-9D589D4F67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3927" y="2057766"/>
            <a:ext cx="2341250" cy="12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xmlns="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188677" y="3981453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xmlns="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xmlns="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xmlns="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xmlns="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xmlns="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xmlns="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xmlns="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C32374-C8F4-48A3-A2F4-158B9A3E266F}"/>
              </a:ext>
            </a:extLst>
          </p:cNvPr>
          <p:cNvSpPr/>
          <p:nvPr/>
        </p:nvSpPr>
        <p:spPr>
          <a:xfrm>
            <a:off x="7748141" y="1865851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9F939E5-E39E-4CE2-AE4E-45E9AC3BDF7F}"/>
              </a:ext>
            </a:extLst>
          </p:cNvPr>
          <p:cNvSpPr/>
          <p:nvPr/>
        </p:nvSpPr>
        <p:spPr>
          <a:xfrm>
            <a:off x="8768831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B275B50-7865-405D-8FD3-8457F528D460}"/>
              </a:ext>
            </a:extLst>
          </p:cNvPr>
          <p:cNvSpPr/>
          <p:nvPr/>
        </p:nvSpPr>
        <p:spPr>
          <a:xfrm>
            <a:off x="9797116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D4E9A4-1CD0-4785-892C-CBA5E13B31B7}"/>
              </a:ext>
            </a:extLst>
          </p:cNvPr>
          <p:cNvSpPr/>
          <p:nvPr/>
        </p:nvSpPr>
        <p:spPr>
          <a:xfrm>
            <a:off x="7760185" y="262801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A6A1866-8DB7-45D2-ABD8-41A2BCF49B60}"/>
              </a:ext>
            </a:extLst>
          </p:cNvPr>
          <p:cNvSpPr/>
          <p:nvPr/>
        </p:nvSpPr>
        <p:spPr>
          <a:xfrm>
            <a:off x="8788470" y="265258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4477650-5A3D-4A39-8A17-A0EB619FC37E}"/>
              </a:ext>
            </a:extLst>
          </p:cNvPr>
          <p:cNvSpPr/>
          <p:nvPr/>
        </p:nvSpPr>
        <p:spPr>
          <a:xfrm>
            <a:off x="9797116" y="266142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877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193"/>
            <a:ext cx="12192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OBJECTIVES.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end of the lesson, </a:t>
            </a:r>
            <a:r>
              <a:rPr lang="pt-BR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pupils will be </a:t>
            </a:r>
            <a:r>
              <a:rPr lang="pt-BR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able </a:t>
            </a:r>
            <a:r>
              <a:rPr lang="pt-BR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lvl="0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Use 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is a _____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to introduce things or animals.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Sing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a song with the structures 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is a _____. It’s 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on/near </a:t>
            </a:r>
            <a:r>
              <a:rPr lang="en-US" sz="32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_____.</a:t>
            </a:r>
            <a:endParaRPr lang="en-US" sz="32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Language</a:t>
            </a: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Sentence patterns: 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is a _____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It’s on/near the 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Resources/Material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>
                <a:latin typeface="Times New Roman" pitchFamily="18" charset="0"/>
                <a:cs typeface="Times New Roman" pitchFamily="18" charset="0"/>
              </a:rPr>
              <a:t>Student’s book p. 19</a:t>
            </a:r>
          </a:p>
          <a:p>
            <a:pPr lvl="0"/>
            <a:r>
              <a:rPr lang="en-US" sz="3200">
                <a:latin typeface="Times New Roman" pitchFamily="18" charset="0"/>
                <a:cs typeface="Times New Roman" pitchFamily="18" charset="0"/>
              </a:rPr>
              <a:t>Poster for Unit 4</a:t>
            </a:r>
          </a:p>
          <a:p>
            <a:pPr lvl="0"/>
            <a:r>
              <a:rPr lang="vi-VN" sz="3200" i="1">
                <a:latin typeface="Times New Roman" pitchFamily="18" charset="0"/>
                <a:cs typeface="Times New Roman" pitchFamily="18" charset="0"/>
              </a:rPr>
              <a:t>hoclieu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.vn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>
                <a:latin typeface="Times New Roman" pitchFamily="18" charset="0"/>
                <a:cs typeface="Times New Roman" pitchFamily="18" charset="0"/>
              </a:rPr>
              <a:t>Teacher’s guide pp. 43-45</a:t>
            </a:r>
          </a:p>
          <a:p>
            <a:pPr lvl="0"/>
            <a:r>
              <a:rPr lang="en-US" sz="3200">
                <a:latin typeface="Times New Roman" pitchFamily="18" charset="0"/>
                <a:cs typeface="Times New Roman" pitchFamily="18" charset="0"/>
              </a:rPr>
              <a:t>Computer, projector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15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457371F7-D5F4-4E43-83EF-5913A5031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65" y="1803339"/>
            <a:ext cx="2145844" cy="15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xmlns="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437266" y="4180763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xmlns="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xmlns="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xmlns="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xmlns="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xmlns="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xmlns="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xmlns="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C32374-C8F4-48A3-A2F4-158B9A3E266F}"/>
              </a:ext>
            </a:extLst>
          </p:cNvPr>
          <p:cNvSpPr/>
          <p:nvPr/>
        </p:nvSpPr>
        <p:spPr>
          <a:xfrm>
            <a:off x="7748141" y="1865851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9F939E5-E39E-4CE2-AE4E-45E9AC3BDF7F}"/>
              </a:ext>
            </a:extLst>
          </p:cNvPr>
          <p:cNvSpPr/>
          <p:nvPr/>
        </p:nvSpPr>
        <p:spPr>
          <a:xfrm>
            <a:off x="8768831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B275B50-7865-405D-8FD3-8457F528D460}"/>
              </a:ext>
            </a:extLst>
          </p:cNvPr>
          <p:cNvSpPr/>
          <p:nvPr/>
        </p:nvSpPr>
        <p:spPr>
          <a:xfrm>
            <a:off x="9797116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D4E9A4-1CD0-4785-892C-CBA5E13B31B7}"/>
              </a:ext>
            </a:extLst>
          </p:cNvPr>
          <p:cNvSpPr/>
          <p:nvPr/>
        </p:nvSpPr>
        <p:spPr>
          <a:xfrm>
            <a:off x="7760185" y="262801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A6A1866-8DB7-45D2-ABD8-41A2BCF49B60}"/>
              </a:ext>
            </a:extLst>
          </p:cNvPr>
          <p:cNvSpPr/>
          <p:nvPr/>
        </p:nvSpPr>
        <p:spPr>
          <a:xfrm>
            <a:off x="8788470" y="265258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4477650-5A3D-4A39-8A17-A0EB619FC37E}"/>
              </a:ext>
            </a:extLst>
          </p:cNvPr>
          <p:cNvSpPr/>
          <p:nvPr/>
        </p:nvSpPr>
        <p:spPr>
          <a:xfrm>
            <a:off x="9797116" y="266142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81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597C2D77-43E1-47BD-B452-EA7D460009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8689"/>
          <a:stretch/>
        </p:blipFill>
        <p:spPr bwMode="auto">
          <a:xfrm>
            <a:off x="8123225" y="1942541"/>
            <a:ext cx="2571750" cy="14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xmlns="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244760" y="4198393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xmlns="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xmlns="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xmlns="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xmlns="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xmlns="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xmlns="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xmlns="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C32374-C8F4-48A3-A2F4-158B9A3E266F}"/>
              </a:ext>
            </a:extLst>
          </p:cNvPr>
          <p:cNvSpPr/>
          <p:nvPr/>
        </p:nvSpPr>
        <p:spPr>
          <a:xfrm>
            <a:off x="7748141" y="1865851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9F939E5-E39E-4CE2-AE4E-45E9AC3BDF7F}"/>
              </a:ext>
            </a:extLst>
          </p:cNvPr>
          <p:cNvSpPr/>
          <p:nvPr/>
        </p:nvSpPr>
        <p:spPr>
          <a:xfrm>
            <a:off x="8768831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B275B50-7865-405D-8FD3-8457F528D460}"/>
              </a:ext>
            </a:extLst>
          </p:cNvPr>
          <p:cNvSpPr/>
          <p:nvPr/>
        </p:nvSpPr>
        <p:spPr>
          <a:xfrm>
            <a:off x="9797116" y="187469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D4E9A4-1CD0-4785-892C-CBA5E13B31B7}"/>
              </a:ext>
            </a:extLst>
          </p:cNvPr>
          <p:cNvSpPr/>
          <p:nvPr/>
        </p:nvSpPr>
        <p:spPr>
          <a:xfrm>
            <a:off x="7760185" y="262801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A6A1866-8DB7-45D2-ABD8-41A2BCF49B60}"/>
              </a:ext>
            </a:extLst>
          </p:cNvPr>
          <p:cNvSpPr/>
          <p:nvPr/>
        </p:nvSpPr>
        <p:spPr>
          <a:xfrm>
            <a:off x="8788470" y="265258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4477650-5A3D-4A39-8A17-A0EB619FC37E}"/>
              </a:ext>
            </a:extLst>
          </p:cNvPr>
          <p:cNvSpPr/>
          <p:nvPr/>
        </p:nvSpPr>
        <p:spPr>
          <a:xfrm>
            <a:off x="9797116" y="2661424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397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indow cartoon&quot;">
            <a:extLst>
              <a:ext uri="{FF2B5EF4-FFF2-40B4-BE49-F238E27FC236}">
                <a16:creationId xmlns:a16="http://schemas.microsoft.com/office/drawing/2014/main" xmlns="" id="{BF644C36-9A48-4373-9360-DEA3C2A1E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 b="17051"/>
          <a:stretch/>
        </p:blipFill>
        <p:spPr bwMode="auto">
          <a:xfrm>
            <a:off x="8477310" y="2794859"/>
            <a:ext cx="1950468" cy="12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hungry crocodile stepping stones cartoon&quot;">
            <a:extLst>
              <a:ext uri="{FF2B5EF4-FFF2-40B4-BE49-F238E27FC236}">
                <a16:creationId xmlns:a16="http://schemas.microsoft.com/office/drawing/2014/main" xmlns="" id="{EF7B96ED-3D08-49E5-8B52-40224E24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6"/>
          <a:stretch/>
        </p:blipFill>
        <p:spPr bwMode="auto">
          <a:xfrm flipH="1">
            <a:off x="8166669" y="4164368"/>
            <a:ext cx="257175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pping stones cartoon&quot;">
            <a:extLst>
              <a:ext uri="{FF2B5EF4-FFF2-40B4-BE49-F238E27FC236}">
                <a16:creationId xmlns:a16="http://schemas.microsoft.com/office/drawing/2014/main" xmlns="" id="{2D0122B4-B97B-48F8-9F9E-BB6727D6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5892157" y="449247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epping stones cartoon&quot;">
            <a:extLst>
              <a:ext uri="{FF2B5EF4-FFF2-40B4-BE49-F238E27FC236}">
                <a16:creationId xmlns:a16="http://schemas.microsoft.com/office/drawing/2014/main" xmlns="" id="{F17E4A7D-8593-44D1-9024-59042448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293440" y="3861857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epping stones cartoon&quot;">
            <a:extLst>
              <a:ext uri="{FF2B5EF4-FFF2-40B4-BE49-F238E27FC236}">
                <a16:creationId xmlns:a16="http://schemas.microsoft.com/office/drawing/2014/main" xmlns="" id="{E1BD6F85-3E84-49ED-B489-6A71F3D0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302886" y="2931894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tepping stones cartoon&quot;">
            <a:extLst>
              <a:ext uri="{FF2B5EF4-FFF2-40B4-BE49-F238E27FC236}">
                <a16:creationId xmlns:a16="http://schemas.microsoft.com/office/drawing/2014/main" xmlns="" id="{AB810E4F-0DD1-4B16-AABC-7CCEBF05E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2080879" y="1423886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tepping stones cartoon&quot;">
            <a:extLst>
              <a:ext uri="{FF2B5EF4-FFF2-40B4-BE49-F238E27FC236}">
                <a16:creationId xmlns:a16="http://schemas.microsoft.com/office/drawing/2014/main" xmlns="" id="{7429C62E-21DE-4BE5-96D0-D56D7E494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09" b="7118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6687" r="28557" b="39515"/>
          <a:stretch/>
        </p:blipFill>
        <p:spPr bwMode="auto">
          <a:xfrm rot="1283561">
            <a:off x="4205952" y="622533"/>
            <a:ext cx="2457286" cy="1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  cartoon&quot;">
            <a:extLst>
              <a:ext uri="{FF2B5EF4-FFF2-40B4-BE49-F238E27FC236}">
                <a16:creationId xmlns:a16="http://schemas.microsoft.com/office/drawing/2014/main" xmlns="" id="{4DA53D94-98A4-49C1-B72B-9C235E310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-8626" y="6019167"/>
            <a:ext cx="609524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ss  cartoon&quot;">
            <a:extLst>
              <a:ext uri="{FF2B5EF4-FFF2-40B4-BE49-F238E27FC236}">
                <a16:creationId xmlns:a16="http://schemas.microsoft.com/office/drawing/2014/main" xmlns="" id="{A20E8FAF-89D1-409B-B1C4-D9A35943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89130" l="4918" r="97268">
                        <a14:foregroundMark x1="7650" y1="20290" x2="7650" y2="20290"/>
                        <a14:foregroundMark x1="6284" y1="20290" x2="20765" y2="20290"/>
                        <a14:foregroundMark x1="20765" y1="20290" x2="36066" y2="18116"/>
                        <a14:foregroundMark x1="36066" y1="18116" x2="86066" y2="18116"/>
                        <a14:foregroundMark x1="86066" y1="18116" x2="4645" y2="21739"/>
                        <a14:foregroundMark x1="4645" y1="21739" x2="97268" y2="31884"/>
                        <a14:foregroundMark x1="97268" y1="31884" x2="4918" y2="37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09"/>
          <a:stretch/>
        </p:blipFill>
        <p:spPr bwMode="auto">
          <a:xfrm>
            <a:off x="5780523" y="5987183"/>
            <a:ext cx="6411477" cy="8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4957DE4-045E-4EFF-98DC-4D97087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3" y="1879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5734C6A-4FC4-44E6-AEE6-1789992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6" y="384253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287E44A2-074D-4C50-B98A-B1BBB50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9" y="3368212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78227891-7555-40CF-917F-E30493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" y="2239285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1F4BFEA-85FA-4651-B211-75402F66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4" y="71145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AD35FBEE-C230-463B-A9EE-2AF0BD3A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0" y="-144220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D6D84F53-5495-43AD-88A4-6CE06F3B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0" y="4798698"/>
            <a:ext cx="1638798" cy="15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C32374-C8F4-48A3-A2F4-158B9A3E266F}"/>
              </a:ext>
            </a:extLst>
          </p:cNvPr>
          <p:cNvSpPr/>
          <p:nvPr/>
        </p:nvSpPr>
        <p:spPr>
          <a:xfrm>
            <a:off x="7850197" y="2636426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9F939E5-E39E-4CE2-AE4E-45E9AC3BDF7F}"/>
              </a:ext>
            </a:extLst>
          </p:cNvPr>
          <p:cNvSpPr/>
          <p:nvPr/>
        </p:nvSpPr>
        <p:spPr>
          <a:xfrm>
            <a:off x="8870887" y="264527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B275B50-7865-405D-8FD3-8457F528D460}"/>
              </a:ext>
            </a:extLst>
          </p:cNvPr>
          <p:cNvSpPr/>
          <p:nvPr/>
        </p:nvSpPr>
        <p:spPr>
          <a:xfrm>
            <a:off x="9899172" y="2645270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D4E9A4-1CD0-4785-892C-CBA5E13B31B7}"/>
              </a:ext>
            </a:extLst>
          </p:cNvPr>
          <p:cNvSpPr/>
          <p:nvPr/>
        </p:nvSpPr>
        <p:spPr>
          <a:xfrm>
            <a:off x="7862241" y="3398589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A6A1866-8DB7-45D2-ABD8-41A2BCF49B60}"/>
              </a:ext>
            </a:extLst>
          </p:cNvPr>
          <p:cNvSpPr/>
          <p:nvPr/>
        </p:nvSpPr>
        <p:spPr>
          <a:xfrm>
            <a:off x="8890526" y="3423155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4477650-5A3D-4A39-8A17-A0EB619FC37E}"/>
              </a:ext>
            </a:extLst>
          </p:cNvPr>
          <p:cNvSpPr/>
          <p:nvPr/>
        </p:nvSpPr>
        <p:spPr>
          <a:xfrm>
            <a:off x="9899172" y="3431999"/>
            <a:ext cx="1020690" cy="78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342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5338FCB-2ACB-41F9-8A90-3F5ACB2F6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6516" y="643467"/>
            <a:ext cx="2398900" cy="22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B4B8-5E01-4B44-BC25-876D56C12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6B70983-D12A-4A9C-A5B8-89BCCDD4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7459" y="624312"/>
            <a:ext cx="2357148" cy="22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683D1A4-93E5-4A4D-B103-8223A220EB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0E8ABF4-C289-489E-BEFB-3077F9D9C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989CFA0-35DD-4943-B365-488C66B9B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88AD040-1A2B-4FB4-A345-7B9F3E5ED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23B704A-724B-41D6-8F33-76939E727D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064228" y="3328396"/>
            <a:ext cx="2403573" cy="3124178"/>
            <a:chOff x="5064228" y="3328396"/>
            <a:chExt cx="2403573" cy="3124178"/>
          </a:xfrm>
        </p:grpSpPr>
        <p:pic>
          <p:nvPicPr>
            <p:cNvPr id="22" name="Picture 2" descr="Image result for duck rubber&quot;">
              <a:extLst>
                <a:ext uri="{FF2B5EF4-FFF2-40B4-BE49-F238E27FC236}">
                  <a16:creationId xmlns:a16="http://schemas.microsoft.com/office/drawing/2014/main" xmlns="" id="{D7D4BE3C-61D7-49E3-ADE6-E1C2CC19A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4228" y="3328396"/>
              <a:ext cx="2403573" cy="2403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C87C3EF-5369-4E28-A6AD-1BC2FD3EB17C}"/>
                </a:ext>
              </a:extLst>
            </p:cNvPr>
            <p:cNvSpPr txBox="1"/>
            <p:nvPr/>
          </p:nvSpPr>
          <p:spPr>
            <a:xfrm>
              <a:off x="5695286" y="5821632"/>
              <a:ext cx="150311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</a:rPr>
                <a:t>d</a:t>
              </a:r>
              <a:r>
                <a:rPr kumimoji="0" lang="en-US" sz="35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</a:rPr>
                <a:t>uck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1424" y="4222616"/>
            <a:ext cx="2857100" cy="2229958"/>
            <a:chOff x="461424" y="4222616"/>
            <a:chExt cx="2857100" cy="22299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3E12358F-0460-4BB6-84D1-2224928F87EF}"/>
                </a:ext>
              </a:extLst>
            </p:cNvPr>
            <p:cNvSpPr txBox="1"/>
            <p:nvPr/>
          </p:nvSpPr>
          <p:spPr>
            <a:xfrm>
              <a:off x="1850594" y="5821632"/>
              <a:ext cx="146793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</a:rPr>
                <a:t>d</a:t>
              </a:r>
              <a:r>
                <a:rPr kumimoji="0" lang="en-US" sz="35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</a:rPr>
                <a:t>oor</a:t>
              </a:r>
            </a:p>
          </p:txBody>
        </p: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xmlns="" id="{7FEEBE15-BEFB-48CC-8EEE-DEB3BCCA1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24" y="4222616"/>
              <a:ext cx="1389169" cy="2229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9334373" y="4315866"/>
            <a:ext cx="2057068" cy="2465190"/>
            <a:chOff x="9334373" y="4315866"/>
            <a:chExt cx="2057068" cy="2465190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xmlns="" id="{6D8F7E1E-75F3-4585-A5D8-7F0CCA6F7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34373" y="4315866"/>
              <a:ext cx="1753849" cy="1903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078758C-3CC3-4567-B15A-29ABA5517598}"/>
                </a:ext>
              </a:extLst>
            </p:cNvPr>
            <p:cNvSpPr txBox="1"/>
            <p:nvPr/>
          </p:nvSpPr>
          <p:spPr>
            <a:xfrm>
              <a:off x="9757084" y="6150114"/>
              <a:ext cx="16343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</a:rPr>
                <a:t>d</a:t>
              </a:r>
              <a:r>
                <a:rPr kumimoji="0" lang="en-US" sz="35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</a:rPr>
                <a:t>esk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7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xmlns="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ED0B05F-C57E-40E5-9EAA-2FA92254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76263"/>
            <a:ext cx="7728025" cy="13262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smtClean="0">
                <a:solidFill>
                  <a:schemeClr val="tx1"/>
                </a:solidFill>
              </a:rPr>
              <a:t>6.Listen </a:t>
            </a:r>
            <a:r>
              <a:rPr lang="en-US" sz="4800" b="1" kern="1200" dirty="0">
                <a:solidFill>
                  <a:schemeClr val="tx1"/>
                </a:solidFill>
              </a:rPr>
              <a:t>and repeat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0AF9581-3CC8-4E19-BB29-4FBCB0F3E1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11B13D0-916A-4B34-AD9F-C5691567B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D28AB17-F6FA-4C53-B3E3-D0A39D4A3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925" y="1418934"/>
            <a:ext cx="1990974" cy="1987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23" y="3543869"/>
            <a:ext cx="1864817" cy="18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2DFA071-7DBE-4300-A97B-0E20AF1D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7134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0555668-89EC-4CD0-B898-7338DCCF3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0"/>
            <a:ext cx="7134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3 -0.27338 L -0.03503 -0.27338 C -0.04062 -0.26898 -0.04648 -0.26505 -0.05195 -0.26019 C -0.05391 -0.25833 -0.05547 -0.25509 -0.05755 -0.25347 C -0.0612 -0.25046 -0.0651 -0.24907 -0.06875 -0.24676 C -0.08307 -0.23819 -0.08919 -0.23449 -0.10625 -0.22685 C -0.11133 -0.22454 -0.11641 -0.22269 -0.12135 -0.22014 C -0.12513 -0.21829 -0.12865 -0.21505 -0.13255 -0.21343 C -0.13685 -0.21157 -0.14128 -0.21111 -0.1457 -0.21019 C -0.15586 -0.20394 -0.14844 -0.20787 -0.16445 -0.20347 C -0.16823 -0.20231 -0.17201 -0.20139 -0.17565 -0.2 C -0.17878 -0.19907 -0.1819 -0.19722 -0.18503 -0.19676 C -0.19622 -0.19514 -0.20755 -0.19444 -0.21875 -0.19352 C -0.22318 -0.19236 -0.22747 -0.19005 -0.2319 -0.19005 C -0.26133 -0.19005 -0.30846 -0.18403 -0.3444 -0.19676 C -0.34701 -0.19769 -0.34948 -0.19861 -0.35195 -0.2 C -0.35508 -0.20208 -0.3582 -0.20463 -0.36133 -0.20671 C -0.36315 -0.2081 -0.3651 -0.20903 -0.36693 -0.21019 C -0.36823 -0.21343 -0.36966 -0.21644 -0.3707 -0.22014 C -0.37161 -0.22315 -0.37253 -0.22662 -0.37253 -0.23009 C -0.37253 -0.28264 -0.37721 -0.28148 -0.36693 -0.30671 C -0.36328 -0.31574 -0.36016 -0.32546 -0.35573 -0.33333 C -0.35378 -0.33681 -0.35182 -0.33981 -0.35 -0.34352 C -0.34857 -0.34653 -0.34818 -0.35116 -0.34635 -0.35347 C -0.34167 -0.35903 -0.33633 -0.36227 -0.33125 -0.36667 C -0.32878 -0.36898 -0.32643 -0.37176 -0.32383 -0.37338 C -0.32005 -0.37569 -0.31589 -0.37616 -0.3125 -0.38009 C -0.30221 -0.39236 -0.31185 -0.38287 -0.2957 -0.39005 C -0.26693 -0.40278 -0.30859 -0.39375 -0.2582 -0.4 C -0.25508 -0.40116 -0.25195 -0.40208 -0.24883 -0.40347 C -0.23763 -0.40787 -0.24388 -0.40671 -0.23008 -0.40995 C -0.19557 -0.41829 -0.22799 -0.40903 -0.20195 -0.41667 L -0.0651 -0.41343 C -0.05573 -0.41296 -0.04609 -0.41042 -0.03698 -0.40671 C -0.0319 -0.40463 -0.02708 -0.40093 -0.02187 -0.4 C 0.00117 -0.39606 -0.00937 -0.39838 0.0099 -0.39329 C 0.03372 -0.3794 0.00911 -0.39306 0.04935 -0.37685 C 0.08229 -0.36343 0.0444 -0.37546 0.0737 -0.36667 C 0.07617 -0.36458 0.07865 -0.36204 0.08125 -0.36019 C 0.08424 -0.35764 0.08763 -0.35625 0.09063 -0.35347 C 0.09453 -0.34954 0.09805 -0.34444 0.10182 -0.34005 C 0.10365 -0.33796 0.10586 -0.33634 0.10742 -0.33333 C 0.10938 -0.33009 0.11107 -0.32639 0.11302 -0.32338 C 0.11484 -0.32083 0.11706 -0.31968 0.11875 -0.31667 C 0.12331 -0.30856 0.12956 -0.29329 0.13372 -0.28333 C 0.13438 -0.27569 0.13477 -0.26782 0.13555 -0.26019 C 0.13932 -0.22662 0.13581 -0.28634 0.13932 -0.23009 C 0.1401 -0.2169 0.14063 -0.20347 0.14115 -0.19005 C 0.13932 -0.16898 0.13828 -0.14769 0.13555 -0.12685 C 0.13503 -0.12292 0.13281 -0.12037 0.13177 -0.1169 C 0.13099 -0.11366 0.13086 -0.10995 0.12995 -0.10671 C 0.12839 -0.10093 0.12604 -0.09583 0.12435 -0.09005 C 0.12227 -0.08356 0.12135 -0.07593 0.11875 -0.07014 C 0.10781 -0.0456 0.10273 -0.04213 0.08867 -0.02685 C 0.08555 -0.02338 0.08164 -0.02176 0.0793 -0.0169 C 0.07617 -0.01019 0.0737 -0.00231 0.06992 0.00324 C 0.06732 0.00694 0.06354 0.00718 0.06055 0.00995 C 0.04674 0.02199 0.0651 0.01157 0.04557 0.02315 C 0.0362 0.0287 0.03789 0.025 0.02682 0.02986 C 0.00547 0.03935 0.0263 0.03495 0.00052 0.04306 C -0.0276 0.05231 -0.02253 0.04838 -0.05 0.05324 C -0.05443 0.05394 -0.05872 0.05648 -0.06315 0.05648 L -0.32005 0.05972 C -0.32383 0.06204 -0.32747 0.06481 -0.33125 0.06644 C -0.33385 0.06759 -0.33646 0.06829 -0.3388 0.06991 C -0.34141 0.07153 -0.34375 0.07454 -0.34635 0.07639 C -0.34818 0.07778 -0.35 0.0787 -0.35195 0.07986 C -0.36849 0.10185 -0.36497 0.08935 -0.36875 0.10972 C -0.36823 0.12199 -0.36888 0.13472 -0.36693 0.14653 C -0.36628 0.15046 -0.35794 0.16134 -0.35573 0.16319 C -0.32513 0.18819 -0.34883 0.16713 -0.32187 0.1831 C -0.31823 0.18542 -0.31445 0.18796 -0.31068 0.18981 C -0.30508 0.19236 -0.29935 0.19375 -0.29375 0.19653 C -0.28815 0.19931 -0.28255 0.20324 -0.27695 0.20648 C -0.275 0.20764 -0.27331 0.20926 -0.27135 0.20972 C -0.2638 0.21204 -0.25599 0.21227 -0.24883 0.21644 C -0.24505 0.21875 -0.24141 0.22176 -0.2375 0.22315 C -0.23268 0.225 -0.22747 0.225 -0.22253 0.22639 C -0.22005 0.22731 -0.21758 0.22894 -0.2151 0.22986 C -0.21068 0.23125 -0.20638 0.23218 -0.20195 0.2331 C -0.18411 0.23704 -0.18034 0.23704 -0.16068 0.23981 C -0.11979 0.25185 -0.15677 0.24213 -0.1138 0.24977 C -0.10937 0.25046 -0.10508 0.25255 -0.10065 0.25301 C -0.06693 0.25694 0.00052 0.26319 0.00052 0.26319 C 0.00625 0.26528 0.01172 0.26852 0.01745 0.26968 C 0.03047 0.27292 0.05677 0.27639 0.05677 0.27639 C 0.0625 0.2787 0.06797 0.28194 0.0737 0.2831 C 0.08802 0.28634 0.1168 0.28981 0.1168 0.28981 C 0.15677 0.31343 0.1362 0.3044 0.2125 0.30301 C 0.24753 0.30255 0.28242 0.29861 0.31745 0.29653 C 0.32057 0.29306 0.3237 0.28958 0.32682 0.28634 C 0.3293 0.28403 0.33203 0.28264 0.33438 0.27986 C 0.33763 0.27593 0.34036 0.27037 0.34375 0.26644 C 0.34609 0.26366 0.34896 0.26273 0.35117 0.25972 C 0.35534 0.25417 0.36328 0.23889 0.36615 0.22986 C 0.37201 0.21227 0.37357 0.2037 0.37747 0.18657 C 0.37865 0.17431 0.37956 0.16181 0.38125 0.14977 C 0.38216 0.14306 0.38398 0.13657 0.3849 0.12986 C 0.38581 0.12431 0.38594 0.11852 0.38685 0.11319 C 0.38789 0.10648 0.38958 0.1 0.39063 0.09306 C 0.39154 0.08657 0.39141 0.07963 0.39245 0.07315 C 0.39336 0.06736 0.39505 0.06204 0.39622 0.05648 C 0.39818 0.04653 0.4 0.03657 0.40182 0.02662 L 0.40378 0.01644 C 0.40247 -0.03796 0.40169 -0.09236 0.4 -0.14676 C 0.39987 -0.15139 0.39857 -0.15556 0.39805 -0.16019 C 0.39674 -0.1713 0.39544 -0.18218 0.39427 -0.19352 C 0.39375 -0.2 0.39362 -0.20694 0.39245 -0.21343 C 0.39115 -0.2206 0.38854 -0.22662 0.38685 -0.23333 C 0.38542 -0.23889 0.38477 -0.24491 0.38307 -0.25 C 0.38151 -0.25486 0.37917 -0.2588 0.37747 -0.26343 C 0.37539 -0.26875 0.37357 -0.27454 0.37188 -0.28009 C 0.37044 -0.28449 0.36927 -0.28889 0.3681 -0.29352 C 0.36667 -0.29884 0.36602 -0.30486 0.36432 -0.31019 C 0.3582 -0.32963 0.35911 -0.31806 0.35117 -0.33681 C 0.34948 -0.34074 0.34896 -0.34583 0.3474 -0.35 C 0.34401 -0.35926 0.33971 -0.36759 0.3362 -0.37685 C 0.33112 -0.39028 0.32552 -0.40579 0.31927 -0.41667 C 0.31615 -0.42222 0.31341 -0.42847 0.3099 -0.43333 C 0.30078 -0.4463 0.29219 -0.45509 0.28177 -0.46343 C 0.25547 -0.48472 0.28737 -0.45671 0.26497 -0.47662 C 0.24766 -0.475 0.23594 -0.48241 0.2237 -0.46343 C 0.22005 -0.45764 0.21628 -0.44468 0.21432 -0.43681 C 0.21354 -0.43356 0.21328 -0.42986 0.2125 -0.42662 C 0.21133 -0.42222 0.20964 -0.41806 0.20872 -0.41343 C 0.20703 -0.40463 0.20495 -0.38681 0.20495 -0.38681 C 0.20599 -0.32639 0.20182 -0.30301 0.20872 -0.26019 C 0.20924 -0.25671 0.2099 -0.25347 0.21055 -0.25 C 0.21263 -0.22106 0.21458 -0.20602 0.21055 -0.17338 C 0.21003 -0.16875 0.20703 -0.16644 0.20495 -0.16343 C 0.20013 -0.15625 0.19935 -0.15671 0.19375 -0.15347 C 0.17305 -0.15463 0.15234 -0.15394 0.13177 -0.15671 C 0.12852 -0.15718 0.12565 -0.16134 0.1224 -0.16343 C 0.11693 -0.1669 0.11094 -0.16875 0.1056 -0.17338 C 0.10313 -0.17569 0.10065 -0.17824 0.09805 -0.18009 C 0.08008 -0.19306 0.0931 -0.18079 0.07188 -0.19352 C 0.06992 -0.19444 0.06797 -0.19537 0.06615 -0.19676 C 0.06367 -0.19884 0.06146 -0.20208 0.05872 -0.20347 C 0.05443 -0.20556 0.05 -0.20556 0.04557 -0.20671 C 0.04375 -0.20787 0.0418 -0.2088 0.03997 -0.21019 C 0.03372 -0.21435 0.0276 -0.21968 0.02122 -0.22338 C 0.01927 -0.22454 0.01745 -0.22593 0.01563 -0.22685 C 0.00859 -0.22986 0.00651 -0.22894 0.00052 -0.23333 C -0.00195 -0.23542 -0.0043 -0.23819 -0.0069 -0.24005 C -0.01055 -0.24282 -0.01823 -0.24676 -0.01823 -0.24676 C -0.0207 -0.25347 -0.02122 -0.26574 -0.02565 -0.26667 L -0.04062 -0.27014 L -0.03125 -0.25347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3 -0.27338 L -0.03503 -0.27338 C -0.04062 -0.26898 -0.04648 -0.26505 -0.05195 -0.26019 C -0.05391 -0.25833 -0.05547 -0.25509 -0.05755 -0.25347 C -0.0612 -0.25046 -0.0651 -0.24907 -0.06875 -0.24676 C -0.08307 -0.23819 -0.08919 -0.23449 -0.10625 -0.22685 C -0.11133 -0.22454 -0.11641 -0.22269 -0.12135 -0.22014 C -0.12513 -0.21829 -0.12865 -0.21505 -0.13255 -0.21343 C -0.13685 -0.21157 -0.14128 -0.21111 -0.1457 -0.21019 C -0.15586 -0.20394 -0.14844 -0.20787 -0.16445 -0.20347 C -0.16823 -0.20231 -0.17201 -0.20139 -0.17565 -0.2 C -0.17878 -0.19907 -0.1819 -0.19722 -0.18503 -0.19676 C -0.19622 -0.19514 -0.20755 -0.19444 -0.21875 -0.19352 C -0.22318 -0.19236 -0.22747 -0.19005 -0.2319 -0.19005 C -0.26133 -0.19005 -0.30846 -0.18403 -0.3444 -0.19676 C -0.34701 -0.19769 -0.34948 -0.19861 -0.35195 -0.2 C -0.35508 -0.20208 -0.3582 -0.20463 -0.36133 -0.20671 C -0.36315 -0.2081 -0.3651 -0.20903 -0.36693 -0.21019 C -0.36823 -0.21343 -0.36966 -0.21644 -0.3707 -0.22014 C -0.37161 -0.22315 -0.37253 -0.22662 -0.37253 -0.23009 C -0.37253 -0.28264 -0.37721 -0.28148 -0.36693 -0.30671 C -0.36328 -0.31574 -0.36016 -0.32546 -0.35573 -0.33333 C -0.35378 -0.33681 -0.35182 -0.33981 -0.35 -0.34352 C -0.34857 -0.34653 -0.34818 -0.35116 -0.34635 -0.35347 C -0.34167 -0.35903 -0.33633 -0.36227 -0.33125 -0.36667 C -0.32878 -0.36898 -0.32643 -0.37176 -0.32383 -0.37338 C -0.32005 -0.37569 -0.31589 -0.37616 -0.3125 -0.38009 C -0.30221 -0.39236 -0.31185 -0.38287 -0.2957 -0.39005 C -0.26693 -0.40278 -0.30859 -0.39375 -0.2582 -0.4 C -0.25508 -0.40116 -0.25195 -0.40208 -0.24883 -0.40347 C -0.23763 -0.40787 -0.24388 -0.40671 -0.23008 -0.40995 C -0.19557 -0.41829 -0.22799 -0.40903 -0.20195 -0.41667 L -0.0651 -0.41343 C -0.05573 -0.41296 -0.04609 -0.41042 -0.03698 -0.40671 C -0.0319 -0.40463 -0.02708 -0.40093 -0.02187 -0.4 C 0.00117 -0.39606 -0.00937 -0.39838 0.0099 -0.39329 C 0.03372 -0.3794 0.00911 -0.39306 0.04935 -0.37685 C 0.08229 -0.36343 0.0444 -0.37546 0.0737 -0.36667 C 0.07617 -0.36458 0.07865 -0.36204 0.08125 -0.36019 C 0.08424 -0.35764 0.08763 -0.35625 0.09063 -0.35347 C 0.09453 -0.34954 0.09805 -0.34444 0.10182 -0.34005 C 0.10365 -0.33796 0.10586 -0.33634 0.10742 -0.33333 C 0.10938 -0.33009 0.11107 -0.32639 0.11302 -0.32338 C 0.11484 -0.32083 0.11706 -0.31968 0.11875 -0.31667 C 0.12331 -0.30856 0.12956 -0.29329 0.13372 -0.28333 C 0.13438 -0.27569 0.13477 -0.26782 0.13555 -0.26019 C 0.13932 -0.22662 0.13581 -0.28634 0.13932 -0.23009 C 0.1401 -0.2169 0.14063 -0.20347 0.14115 -0.19005 C 0.13932 -0.16898 0.13828 -0.14769 0.13555 -0.12685 C 0.13503 -0.12292 0.13281 -0.12037 0.13177 -0.1169 C 0.13099 -0.11366 0.13086 -0.10995 0.12995 -0.10671 C 0.12839 -0.10093 0.12604 -0.09583 0.12435 -0.09005 C 0.12227 -0.08356 0.12135 -0.07593 0.11875 -0.07014 C 0.10781 -0.0456 0.10273 -0.04213 0.08867 -0.02685 C 0.08555 -0.02338 0.08164 -0.02176 0.0793 -0.0169 C 0.07617 -0.01019 0.0737 -0.00231 0.06992 0.00324 C 0.06732 0.00694 0.06354 0.00718 0.06055 0.00995 C 0.04674 0.02199 0.0651 0.01157 0.04557 0.02315 C 0.0362 0.0287 0.03789 0.025 0.02682 0.02986 C 0.00547 0.03935 0.0263 0.03495 0.00052 0.04306 C -0.0276 0.05231 -0.02253 0.04838 -0.05 0.05324 C -0.05443 0.05394 -0.05872 0.05648 -0.06315 0.05648 L -0.32005 0.05972 C -0.32383 0.06204 -0.32747 0.06481 -0.33125 0.06644 C -0.33385 0.06759 -0.33646 0.06829 -0.3388 0.06991 C -0.34141 0.07153 -0.34375 0.07454 -0.34635 0.07639 C -0.34818 0.07778 -0.35 0.0787 -0.35195 0.07986 C -0.36849 0.10185 -0.36497 0.08935 -0.36875 0.10972 C -0.36823 0.12199 -0.36888 0.13472 -0.36693 0.14653 C -0.36628 0.15046 -0.35794 0.16134 -0.35573 0.16319 C -0.32513 0.18819 -0.34883 0.16713 -0.32187 0.1831 C -0.31823 0.18542 -0.31445 0.18796 -0.31068 0.18981 C -0.30508 0.19236 -0.29935 0.19375 -0.29375 0.19653 C -0.28815 0.19931 -0.28255 0.20324 -0.27695 0.20648 C -0.275 0.20764 -0.27331 0.20926 -0.27135 0.20972 C -0.2638 0.21204 -0.25599 0.21227 -0.24883 0.21644 C -0.24505 0.21875 -0.24141 0.22176 -0.2375 0.22315 C -0.23268 0.225 -0.22747 0.225 -0.22253 0.22639 C -0.22005 0.22731 -0.21758 0.22894 -0.2151 0.22986 C -0.21068 0.23125 -0.20638 0.23218 -0.20195 0.2331 C -0.18411 0.23704 -0.18034 0.23704 -0.16068 0.23981 C -0.11979 0.25185 -0.15677 0.24213 -0.1138 0.24977 C -0.10937 0.25046 -0.10508 0.25255 -0.10065 0.25301 C -0.06693 0.25694 0.00052 0.26319 0.00052 0.26319 C 0.00625 0.26528 0.01172 0.26852 0.01745 0.26968 C 0.03047 0.27292 0.05677 0.27639 0.05677 0.27639 C 0.0625 0.2787 0.06797 0.28194 0.0737 0.2831 C 0.08802 0.28634 0.1168 0.28981 0.1168 0.28981 C 0.15677 0.31343 0.1362 0.3044 0.2125 0.30301 C 0.24753 0.30255 0.28242 0.29861 0.31745 0.29653 C 0.32057 0.29306 0.3237 0.28958 0.32682 0.28634 C 0.3293 0.28403 0.33203 0.28264 0.33438 0.27986 C 0.33763 0.27593 0.34036 0.27037 0.34375 0.26644 C 0.34609 0.26366 0.34896 0.26273 0.35117 0.25972 C 0.35534 0.25417 0.36328 0.23889 0.36615 0.22986 C 0.37201 0.21227 0.37357 0.2037 0.37747 0.18657 C 0.37865 0.17431 0.37956 0.16181 0.38125 0.14977 C 0.38216 0.14306 0.38398 0.13657 0.3849 0.12986 C 0.38581 0.12431 0.38594 0.11852 0.38685 0.11319 C 0.38789 0.10648 0.38958 0.1 0.39063 0.09306 C 0.39154 0.08657 0.39141 0.07963 0.39245 0.07315 C 0.39336 0.06736 0.39505 0.06204 0.39622 0.05648 C 0.39818 0.04653 0.4 0.03657 0.40182 0.02662 L 0.40378 0.01644 C 0.40247 -0.03796 0.40169 -0.09236 0.4 -0.14676 C 0.39987 -0.15139 0.39857 -0.15556 0.39805 -0.16019 C 0.39674 -0.1713 0.39544 -0.18218 0.39427 -0.19352 C 0.39375 -0.2 0.39362 -0.20694 0.39245 -0.21343 C 0.39115 -0.2206 0.38854 -0.22662 0.38685 -0.23333 C 0.38542 -0.23889 0.38477 -0.24491 0.38307 -0.25 C 0.38151 -0.25486 0.37917 -0.2588 0.37747 -0.26343 C 0.37539 -0.26875 0.37357 -0.27454 0.37188 -0.28009 C 0.37044 -0.28449 0.36927 -0.28889 0.3681 -0.29352 C 0.36667 -0.29884 0.36602 -0.30486 0.36432 -0.31019 C 0.3582 -0.32963 0.35911 -0.31806 0.35117 -0.33681 C 0.34948 -0.34074 0.34896 -0.34583 0.3474 -0.35 C 0.34401 -0.35926 0.33971 -0.36759 0.3362 -0.37685 C 0.33112 -0.39028 0.32552 -0.40579 0.31927 -0.41667 C 0.31615 -0.42222 0.31341 -0.42847 0.3099 -0.43333 C 0.30078 -0.4463 0.29219 -0.45509 0.28177 -0.46343 C 0.25547 -0.48472 0.28737 -0.45671 0.26497 -0.47662 C 0.24766 -0.475 0.23594 -0.48241 0.2237 -0.46343 C 0.22005 -0.45764 0.21628 -0.44468 0.21432 -0.43681 C 0.21354 -0.43356 0.21328 -0.42986 0.2125 -0.42662 C 0.21133 -0.42222 0.20964 -0.41806 0.20872 -0.41343 C 0.20703 -0.40463 0.20495 -0.38681 0.20495 -0.38681 C 0.20599 -0.32639 0.20182 -0.30301 0.20872 -0.26019 C 0.20924 -0.25671 0.2099 -0.25347 0.21055 -0.25 C 0.21263 -0.22106 0.21458 -0.20602 0.21055 -0.17338 C 0.21003 -0.16875 0.20703 -0.16644 0.20495 -0.16343 C 0.20013 -0.15625 0.19935 -0.15671 0.19375 -0.15347 C 0.17305 -0.15463 0.15234 -0.15394 0.13177 -0.15671 C 0.12852 -0.15718 0.12565 -0.16134 0.1224 -0.16343 C 0.11693 -0.1669 0.11094 -0.16875 0.1056 -0.17338 C 0.10313 -0.17569 0.10065 -0.17824 0.09805 -0.18009 C 0.08008 -0.19306 0.0931 -0.18079 0.07188 -0.19352 C 0.06992 -0.19444 0.06797 -0.19537 0.06615 -0.19676 C 0.06367 -0.19884 0.06146 -0.20208 0.05872 -0.20347 C 0.05443 -0.20556 0.05 -0.20556 0.04557 -0.20671 C 0.04375 -0.20787 0.0418 -0.2088 0.03997 -0.21019 C 0.03372 -0.21435 0.0276 -0.21968 0.02122 -0.22338 C 0.01927 -0.22454 0.01745 -0.22593 0.01563 -0.22685 C 0.00859 -0.22986 0.00651 -0.22894 0.00052 -0.23333 C -0.00195 -0.23542 -0.0043 -0.23819 -0.0069 -0.24005 C -0.01055 -0.24282 -0.01823 -0.24676 -0.01823 -0.24676 C -0.0207 -0.25347 -0.02122 -0.26574 -0.02565 -0.26667 L -0.04062 -0.27014 L -0.03125 -0.25347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duck rubber&quot;">
            <a:extLst>
              <a:ext uri="{FF2B5EF4-FFF2-40B4-BE49-F238E27FC236}">
                <a16:creationId xmlns:a16="http://schemas.microsoft.com/office/drawing/2014/main" xmlns="" id="{487BEA3B-DF14-4C88-A001-56FBF77A9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144588"/>
            <a:ext cx="516731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87C3EF-5369-4E28-A6AD-1BC2FD3EB17C}"/>
              </a:ext>
            </a:extLst>
          </p:cNvPr>
          <p:cNvSpPr txBox="1"/>
          <p:nvPr/>
        </p:nvSpPr>
        <p:spPr>
          <a:xfrm>
            <a:off x="6359562" y="4449852"/>
            <a:ext cx="47306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d</a:t>
            </a: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uck</a:t>
            </a:r>
          </a:p>
        </p:txBody>
      </p:sp>
    </p:spTree>
    <p:extLst>
      <p:ext uri="{BB962C8B-B14F-4D97-AF65-F5344CB8AC3E}">
        <p14:creationId xmlns:p14="http://schemas.microsoft.com/office/powerpoint/2010/main" val="27328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1 -0.66713 L -0.08711 -0.66667 C -0.08516 -0.6713 -0.0832 -0.67477 -0.08125 -0.67963 C -0.08034 -0.68148 -0.07956 -0.68588 -0.07851 -0.6875 C -0.07747 -0.68982 -0.0763 -0.68982 -0.07526 -0.69167 C -0.06693 -0.70579 -0.07552 -0.69537 -0.06732 -0.70394 C -0.06614 -0.70695 -0.0651 -0.70996 -0.06393 -0.71227 C -0.06289 -0.71412 -0.06172 -0.71458 -0.06068 -0.71621 C -0.05924 -0.71852 -0.05794 -0.72153 -0.05664 -0.72454 C -0.05534 -0.72732 -0.05404 -0.73195 -0.05273 -0.73264 L -0.04531 -0.73658 C -0.03633 -0.74769 -0.04101 -0.74352 -0.03138 -0.74884 L 0.06745 -0.74491 C 0.07096 -0.74468 0.07461 -0.74329 0.07813 -0.74097 C 0.07878 -0.74028 0.07943 -0.73773 0.08008 -0.73658 C 0.08125 -0.73496 0.08229 -0.7338 0.08346 -0.73264 C 0.08477 -0.73102 0.08607 -0.72986 0.08737 -0.72847 C 0.08893 -0.72708 0.0905 -0.72616 0.09206 -0.72454 C 0.09297 -0.72338 0.09375 -0.72107 0.09466 -0.7206 C 0.09727 -0.71829 0.1 -0.71759 0.10274 -0.71621 C 0.10443 -0.71366 0.10612 -0.70996 0.10794 -0.70787 C 0.11042 -0.70579 0.11276 -0.70533 0.11524 -0.70394 C 0.12136 -0.70023 0.12201 -0.69977 0.12787 -0.69583 C 0.12982 -0.69283 0.1319 -0.68912 0.13386 -0.6875 C 0.13581 -0.68588 0.13789 -0.68496 0.13984 -0.68357 C 0.14141 -0.68241 0.14297 -0.68102 0.14453 -0.67963 C 0.14583 -0.67824 0.14714 -0.67708 0.14844 -0.67523 C 0.15234 -0.67037 0.15026 -0.67014 0.15508 -0.66713 C 0.15794 -0.66528 0.16081 -0.66458 0.16367 -0.66296 C 0.16458 -0.66158 0.1655 -0.65996 0.16641 -0.65903 C 0.16771 -0.65741 0.16901 -0.65671 0.17031 -0.65486 C 0.17396 -0.64954 0.17383 -0.64583 0.17695 -0.64259 C 0.18047 -0.63866 0.18242 -0.63958 0.18568 -0.63426 C 0.19375 -0.62014 0.18529 -0.63033 0.19362 -0.62222 C 0.19583 -0.61505 0.19609 -0.61343 0.19831 -0.60996 C 0.2 -0.60671 0.20195 -0.60671 0.20352 -0.60162 C 0.20964 -0.58287 0.20677 -0.58843 0.21146 -0.58125 C 0.21602 -0.56273 0.21042 -0.58426 0.21745 -0.56482 C 0.22526 -0.54375 0.21419 -0.56759 0.22149 -0.55255 C 0.22214 -0.54861 0.22305 -0.54537 0.22344 -0.54028 C 0.22474 -0.5257 0.22396 -0.49236 0.22344 -0.48287 C 0.22305 -0.47639 0.22214 -0.47199 0.22149 -0.46667 C 0.21953 -0.45023 0.21901 -0.43843 0.21537 -0.4257 C 0.21419 -0.42153 0.21328 -0.41759 0.21211 -0.41343 C 0.21146 -0.41065 0.21094 -0.40764 0.21003 -0.40533 C 0.20964 -0.40324 0.20886 -0.40301 0.2082 -0.40093 C 0.20755 -0.39908 0.20677 -0.39514 0.20625 -0.39306 C 0.2056 -0.39097 0.20495 -0.39051 0.2043 -0.38889 C 0.20326 -0.38658 0.20234 -0.38264 0.20156 -0.38056 C 0.20026 -0.37824 0.19896 -0.37801 0.19766 -0.37662 C 0.19649 -0.37361 0.19544 -0.3706 0.19427 -0.36829 C 0.19258 -0.36528 0.19115 -0.3632 0.18958 -0.36019 C 0.18893 -0.35903 0.18815 -0.35741 0.18763 -0.35602 C 0.17695 -0.35741 0.16641 -0.35718 0.15573 -0.36019 C 0.15156 -0.36158 0.1431 -0.36829 0.1431 -0.36806 C 0.14232 -0.36968 0.14141 -0.37153 0.1405 -0.37269 C 0.13685 -0.37662 0.13425 -0.37708 0.13047 -0.38056 C 0.12461 -0.38634 0.12982 -0.38357 0.12318 -0.38889 C 0.12096 -0.39051 0.11875 -0.39167 0.11654 -0.39306 C 0.11602 -0.39421 0.11537 -0.39607 0.11458 -0.39699 C 0.11237 -0.40023 0.11016 -0.40139 0.10794 -0.40533 C 0.10508 -0.41042 0.103 -0.41505 0.1 -0.41759 C 0.09388 -0.42292 0.09531 -0.41921 0.09011 -0.4257 C 0.08802 -0.42824 0.08607 -0.43148 0.08399 -0.43403 C 0.08255 -0.43565 0.08099 -0.43658 0.07943 -0.43796 C 0.06758 -0.44931 0.07552 -0.44329 0.0655 -0.45023 C 0.05859 -0.46088 0.06563 -0.45139 0.05091 -0.45833 C 0.04935 -0.45926 0.04779 -0.46134 0.04622 -0.4625 L 0.04089 -0.46667 C 0.03932 -0.46783 0.03776 -0.46945 0.03633 -0.4706 C 0.03386 -0.47246 0.03138 -0.47338 0.02891 -0.475 L -0.01289 -0.4706 C -0.0138 -0.47037 -0.01471 -0.46412 -0.01484 -0.45833 C -0.01523 -0.43125 -0.01458 -0.40394 -0.01419 -0.37662 C -0.01406 -0.37222 -0.01367 -0.36852 -0.01354 -0.36435 C -0.01016 -0.28681 -0.01406 -0.35833 -0.01094 -0.31921 C -0.01055 -0.31551 -0.01055 -0.31088 -0.01016 -0.30695 C -0.00976 -0.30278 -0.00924 -0.29908 -0.00885 -0.29468 C -0.00833 -0.28935 -0.00807 -0.28333 -0.00755 -0.27824 C -0.00703 -0.27361 -0.00612 -0.2706 -0.00547 -0.26597 C -0.00508 -0.26227 -0.00469 -0.25741 -0.0043 -0.25371 C -0.00299 -0.24514 -0.00117 -0.23935 -0.00026 -0.2294 C 0.00221 -0.20463 0.00065 -0.2132 0.00378 -0.2007 C 0.00508 -0.18843 0.00521 -0.18588 0.00703 -0.17616 C 0.00768 -0.17269 0.00846 -0.17107 0.00899 -0.16783 C 0.01146 -0.15533 0.01068 -0.15347 0.01367 -0.14329 C 0.01471 -0.13982 0.01602 -0.13843 0.01706 -0.13519 C 0.01771 -0.13287 0.01823 -0.12894 0.01901 -0.12708 C 0.01992 -0.12477 0.02083 -0.12454 0.02162 -0.12269 C 0.02839 -0.11042 0.02292 -0.11783 0.02891 -0.11042 C 0.03529 -0.09121 0.02734 -0.11366 0.03555 -0.09838 C 0.03659 -0.09653 0.03737 -0.09213 0.03828 -0.09005 C 0.03932 -0.08773 0.0405 -0.0875 0.04154 -0.08611 C 0.04414 -0.08264 0.04401 -0.08241 0.04622 -0.07778 C 0.05664 -0.07917 0.06706 -0.07801 0.07747 -0.08171 C 0.07839 -0.08241 0.07917 -0.08796 0.08008 -0.09005 C 0.08203 -0.09468 0.0849 -0.09583 0.08672 -0.09838 C 0.08737 -0.09908 0.08802 -0.10139 0.08867 -0.10232 C 0.09011 -0.10417 0.09141 -0.10486 0.09271 -0.10648 C 0.09362 -0.10764 0.09453 -0.10972 0.09531 -0.11042 C 0.09805 -0.1132 0.10638 -0.11736 0.10859 -0.11875 C 0.1099 -0.12153 0.1112 -0.12477 0.11263 -0.12708 C 0.11484 -0.13033 0.11706 -0.13079 0.11927 -0.13519 C 0.12096 -0.13866 0.12383 -0.14514 0.12591 -0.14746 C 0.1332 -0.15486 0.12891 -0.14769 0.13516 -0.15579 C 0.13607 -0.15648 0.13698 -0.15857 0.13789 -0.15972 C 0.14011 -0.1625 0.14232 -0.16343 0.14453 -0.16783 L 0.14844 -0.17616 L 0.18763 -0.17199 C 0.18815 -0.17199 0.18893 -0.16991 0.18958 -0.16783 C 0.1918 -0.16111 0.19206 -0.15648 0.19362 -0.14329 C 0.19505 -0.13033 0.19662 -0.11713 0.19766 -0.10232 C 0.19792 -0.09421 0.19844 -0.08588 0.19896 -0.07778 L 0.20026 -0.05741 C 0.2 -0.03148 0.2 -0.00533 0.19961 0.0206 C 0.19948 0.02592 0.19935 0.03148 0.19896 0.0368 C 0.19844 0.04305 0.19753 0.04745 0.19688 0.05324 C 0.19583 0.06111 0.19557 0.07245 0.19427 0.07754 C 0.19323 0.08194 0.19206 0.08611 0.19102 0.08981 C 0.18958 0.09444 0.18815 0.09745 0.18698 0.10231 C 0.18607 0.10579 0.18529 0.1118 0.18438 0.11458 C 0.1832 0.11736 0.18203 0.11667 0.18099 0.11852 C 0.17083 0.13657 0.17891 0.12685 0.17109 0.13495 C 0.16992 0.1375 0.16888 0.14167 0.16771 0.14329 C 0.16576 0.14583 0.16367 0.14583 0.16172 0.14722 C 0.16016 0.14838 0.15859 0.14977 0.15703 0.15116 C 0.15573 0.15278 0.15443 0.15417 0.15313 0.15555 C 0.15 0.15833 0.14688 0.15995 0.14375 0.16366 L 0.13646 0.17176 L 0.06745 0.16366 C 0.06524 0.16319 0.06302 0.15741 0.06081 0.15555 C 0.05886 0.15347 0.0569 0.15278 0.05482 0.15116 C 0.04883 0.14699 0.04987 0.14699 0.04362 0.14329 C 0.03646 0.13866 0.03451 0.13819 0.02695 0.13495 C 0.02096 0.12731 0.02474 0.1331 0.01563 0.11458 C 0.01445 0.1118 0.01302 0.10949 0.01172 0.10625 C 0.01055 0.10347 0.00951 0.1 0.00833 0.09815 C 0.00352 0.09004 0.00195 0.09329 -0.00221 0.08194 C -0.00299 0.07986 -0.00351 0.07592 -0.0043 0.07361 C -0.00573 0.06875 -0.00742 0.0662 -0.00885 0.06134 C -0.00976 0.0581 -0.01055 0.05231 -0.01146 0.04884 C -0.01445 0.03819 -0.02109 0.02245 -0.02344 0.0081 C -0.02435 0.00254 -0.02513 -0.00371 -0.02617 -0.0081 C -0.02956 -0.02431 -0.02891 -0.01644 -0.03203 -0.02871 C -0.03568 -0.04236 -0.03411 -0.03982 -0.03737 -0.05741 C -0.03802 -0.06042 -0.0388 -0.06227 -0.03945 -0.06551 C -0.04101 -0.07477 -0.04401 -0.09421 -0.04401 -0.09398 C -0.04531 -0.12593 -0.04362 -0.09653 -0.04674 -0.12269 C -0.04726 -0.12778 -0.04753 -0.13403 -0.04805 -0.13912 C -0.04922 -0.1507 -0.05195 -0.17199 -0.05195 -0.17153 C -0.05364 -0.20116 -0.0513 -0.16597 -0.05469 -0.19676 C -0.05508 -0.20023 -0.05586 -0.22246 -0.05599 -0.225 C -0.05742 -0.25116 -0.05703 -0.23796 -0.05794 -0.25764 C -0.05885 -0.27824 -0.05872 -0.27801 -0.05937 -0.30301 C -0.0595 -0.31111 -0.05976 -0.31921 -0.06003 -0.32732 C -0.05976 -0.39028 -0.05963 -0.45301 -0.05937 -0.51574 C -0.05924 -0.52546 -0.05898 -0.53496 -0.05859 -0.54421 C -0.05833 -0.55255 -0.05729 -0.56644 -0.05664 -0.57292 C -0.05508 -0.58935 -0.05417 -0.60139 -0.0513 -0.60996 C -0.05013 -0.61366 -0.0487 -0.61505 -0.04739 -0.61806 C -0.04414 -0.62477 -0.04609 -0.6213 -0.04141 -0.62616 L 0.03164 -0.62222 C 0.03229 -0.62222 0.03294 -0.61898 0.03359 -0.61806 C 0.03477 -0.61597 0.03581 -0.61412 0.03698 -0.61389 C 0.04401 -0.61158 0.05104 -0.61088 0.0582 -0.60996 C 0.05951 -0.60857 0.06081 -0.60648 0.06211 -0.60556 C 0.07096 -0.60046 0.0707 -0.60371 0.07813 -0.59769 C 0.07917 -0.59653 0.08034 -0.59468 0.08138 -0.59352 C 0.08229 -0.59236 0.0832 -0.59005 0.08399 -0.58935 C 0.08698 -0.58727 0.08984 -0.58634 0.09271 -0.58519 C 0.09401 -0.58241 0.09609 -0.57801 0.09727 -0.57732 C 0.10039 -0.575 0.10352 -0.57477 0.10664 -0.57292 C 0.10912 -0.57176 0.11159 -0.57014 0.11393 -0.56898 C 0.12214 -0.5588 0.11081 -0.57199 0.12461 -0.56065 C 0.12539 -0.55972 0.1263 -0.55764 0.12721 -0.55671 C 0.13164 -0.55162 0.13529 -0.5507 0.13984 -0.54861 C 0.15729 -0.54954 0.17487 -0.54861 0.19232 -0.55255 C 0.19544 -0.55347 0.19609 -0.56088 0.19831 -0.56898 C 0.19948 -0.57315 0.20182 -0.57871 0.20287 -0.58519 C 0.20352 -0.59005 0.2043 -0.5963 0.20495 -0.60162 C 0.20599 -0.6213 0.20586 -0.61343 0.20495 -0.64259 C 0.20469 -0.64676 0.20469 -0.65139 0.2043 -0.65486 C 0.20313 -0.66389 0.20156 -0.6713 0.20026 -0.67963 L 0.19766 -0.69583 C 0.19688 -0.7 0.19649 -0.70533 0.19557 -0.70787 C 0.19466 -0.71088 0.19375 -0.7132 0.19297 -0.71621 C 0.1905 -0.725 0.19115 -0.72593 0.18815 -0.73264 C 0.1875 -0.73472 0.18659 -0.73519 0.18568 -0.73658 C 0.1849 -0.73958 0.18438 -0.74306 0.18359 -0.74491 C 0.18281 -0.74722 0.17839 -0.75232 0.17774 -0.75324 C 0.17565 -0.75602 0.17383 -0.75972 0.17175 -0.76134 C 0.16732 -0.76458 0.1569 -0.76806 0.15313 -0.76945 C 0.14831 -0.77523 0.1474 -0.77732 0.14115 -0.77755 L -0.0043 -0.78148 L -0.06198 -0.77755 C -0.06289 -0.77732 -0.06341 -0.76991 -0.06393 -0.76551 C -0.06497 -0.75764 -0.06575 -0.74884 -0.06667 -0.74097 L -0.06797 -0.72847 C -0.06979 -0.68148 -0.06719 -0.73958 -0.06992 -0.7 C -0.07031 -0.69468 -0.07031 -0.68889 -0.07057 -0.68357 C -0.07083 -0.67917 -0.07109 -0.67523 -0.07122 -0.6713 C -0.07148 -0.66458 -0.07174 -0.65764 -0.07187 -0.65093 C -0.07226 -0.63958 -0.07279 -0.62894 -0.07331 -0.61806 L -0.07461 -0.58519 L -0.07526 -0.56898 C -0.075 -0.44769 -0.07513 -0.32593 -0.07461 -0.20463 C -0.07435 -0.1544 -0.07344 -0.13033 -0.07187 -0.08611 C -0.07148 -0.07246 -0.07135 -0.05833 -0.07057 -0.04514 C -0.07018 -0.03681 -0.06953 -0.02894 -0.06927 -0.02037 C -0.06745 0.04699 -0.06953 -0.02408 -0.06797 0.0162 C -0.06771 0.02315 -0.06758 0.03009 -0.06732 0.0368 C -0.06693 0.04259 -0.06628 0.04745 -0.06601 0.05324 C -0.06562 0.05833 -0.06549 0.06389 -0.06523 0.06944 C -0.06445 0.08611 -0.06432 0.09421 -0.06263 0.10625 C -0.06211 0.11088 -0.06133 0.11435 -0.06068 0.11852 C -0.06016 0.12222 -0.05989 0.12778 -0.05937 0.13079 C -0.05859 0.13472 -0.05742 0.13565 -0.05664 0.13912 C -0.05312 0.15486 -0.05625 0.15417 -0.05065 0.16782 C -0.04831 0.17361 -0.04687 0.17662 -0.04466 0.18426 C -0.04232 0.19282 -0.04297 0.19352 -0.0401 0.20046 C -0.03919 0.20231 -0.03828 0.20301 -0.03737 0.20463 C -0.03607 0.20694 -0.03476 0.21065 -0.03346 0.21273 C -0.03255 0.21412 -0.03164 0.21528 -0.03073 0.2169 C -0.02878 0.2206 -0.02682 0.22592 -0.02474 0.22917 C -0.02396 0.23055 -0.02305 0.23171 -0.02213 0.2331 C -0.02148 0.23426 -0.02083 0.23657 -0.02018 0.23727 C -0.01758 0.24051 -0.01484 0.24213 -0.01211 0.2456 C -0.00989 0.24815 -0.00781 0.25185 -0.00547 0.25347 C 0.00195 0.25949 -0.00208 0.25671 0.00638 0.2618 C 0.00729 0.26319 0.0082 0.2662 0.00899 0.2662 L 0.12656 0.2618 C 0.12721 0.2618 0.12787 0.25833 0.12852 0.25787 C 0.13047 0.25579 0.13255 0.25509 0.13451 0.25347 C 0.13516 0.25254 0.13581 0.25046 0.13646 0.24954 C 0.13776 0.24792 0.13919 0.24815 0.1405 0.2456 C 0.14128 0.24398 0.14167 0.23912 0.14245 0.23727 C 0.14362 0.23472 0.14466 0.23518 0.14583 0.2331 C 0.14714 0.23079 0.14844 0.22662 0.14974 0.22523 C 0.15091 0.22384 0.15195 0.22268 0.15313 0.22083 C 0.15495 0.21829 0.15677 0.21643 0.15846 0.21273 C 0.15977 0.21018 0.16107 0.20579 0.16237 0.20463 L 0.16706 0.20046 C 0.17188 0.18565 0.16758 0.19768 0.1724 0.18819 C 0.18307 0.16736 0.17695 0.17592 0.18359 0.16782 C 0.18451 0.16481 0.18542 0.16157 0.18633 0.15949 C 0.18854 0.15486 0.18958 0.15741 0.19167 0.15116 C 0.1974 0.13356 0.19258 0.14282 0.19766 0.13495 C 0.19831 0.13217 0.19883 0.1294 0.19961 0.12685 C 0.20052 0.12361 0.20143 0.12176 0.20221 0.11852 C 0.20391 0.11296 0.20495 0.10741 0.20625 0.09815 C 0.20755 0.08842 0.21003 0.05856 0.21003 0.05324 C 0.21042 0.04768 0.21055 0.04213 0.21094 0.0368 C 0.2112 0.02847 0.21172 0.0206 0.21211 0.01227 C 0.21276 0.00254 0.21328 -0.00625 0.21354 -0.01644 C 0.2138 -0.02732 0.21393 -0.03843 0.21419 -0.04908 C 0.21406 -0.06921 0.21524 -0.13009 0.21289 -0.16366 C 0.2112 -0.1875 0.21211 -0.17361 0.20951 -0.19236 C 0.20886 -0.19746 0.20833 -0.20394 0.20755 -0.2088 C 0.20651 -0.21482 0.20521 -0.21921 0.2043 -0.225 C 0.20352 -0.22871 0.20352 -0.23426 0.20287 -0.2375 C 0.20117 -0.2456 0.2 -0.24514 0.19831 -0.24977 C 0.19727 -0.25208 0.19649 -0.25556 0.19557 -0.25764 C 0.19193 -0.26759 0.19531 -0.25463 0.19102 -0.27037 C 0.18568 -0.28866 0.19336 -0.26713 0.1849 -0.28658 C 0.18281 -0.29167 0.1806 -0.29838 0.17839 -0.30301 C 0.17774 -0.3044 0.17708 -0.30625 0.1763 -0.30695 C 0.17461 -0.30903 0.17279 -0.30926 0.17109 -0.31111 C 0.1694 -0.31296 0.16797 -0.31597 0.16641 -0.31921 C 0.14909 -0.30741 0.1681 -0.32153 0.15703 -0.31111 C 0.15469 -0.30903 0.14805 -0.3044 0.14583 -0.30301 C 0.14492 -0.30162 0.14401 -0.29977 0.1431 -0.29861 C 0.13906 -0.29445 0.13529 -0.29306 0.13125 -0.29074 L 0.05026 -0.29861 C 0.04883 -0.29908 0.04753 -0.30463 0.04622 -0.30695 C 0.04531 -0.30857 0.0444 -0.30949 0.04362 -0.31111 C 0.04219 -0.31343 0.04089 -0.31713 0.03958 -0.31921 C 0.03828 -0.32153 0.03698 -0.32199 0.03555 -0.32338 C 0.03346 -0.32986 0.03307 -0.33195 0.03099 -0.33565 C 0.02917 -0.33843 0.02734 -0.34028 0.02565 -0.34398 C 0.02474 -0.34583 0.02396 -0.34977 0.02305 -0.35208 C 0.02214 -0.35417 0.02122 -0.35417 0.02031 -0.35602 C 0.0194 -0.35833 0.01849 -0.36111 0.01771 -0.36435 C 0.01706 -0.36667 0.01641 -0.37083 0.01563 -0.37269 C 0.01458 -0.37477 0.01341 -0.37523 0.01237 -0.37662 C 0.01172 -0.3794 0.01107 -0.38171 0.01042 -0.38472 C 0.00925 -0.38982 0.0082 -0.39653 0.00703 -0.40093 C 0.00651 -0.40324 0.00573 -0.40324 0.00508 -0.40533 C 0.00391 -0.4088 0.00287 -0.41389 0.00169 -0.41759 C 0.00052 -0.42176 -0.00091 -0.42546 -0.00221 -0.42963 C -0.00338 -0.4338 -0.00443 -0.43843 -0.00547 -0.4419 C -0.00664 -0.44537 -0.00781 -0.44676 -0.00885 -0.45023 C -0.00976 -0.45371 -0.01055 -0.45926 -0.01146 -0.4625 C -0.01263 -0.46621 -0.0138 -0.46713 -0.01484 -0.4706 C -0.01758 -0.48009 -0.01706 -0.48333 -0.01953 -0.49121 C -0.02057 -0.49445 -0.02174 -0.4956 -0.02279 -0.49931 C -0.02383 -0.50278 -0.02448 -0.50833 -0.02539 -0.51158 C -0.02656 -0.51528 -0.0276 -0.51759 -0.02878 -0.51991 C -0.03008 -0.52246 -0.03216 -0.52408 -0.03346 -0.52801 C -0.03411 -0.53033 -0.03463 -0.53449 -0.03542 -0.53634 C -0.04375 -0.55533 -0.03503 -0.52917 -0.04075 -0.54421 C -0.04167 -0.54653 -0.04245 -0.55023 -0.04336 -0.55255 C -0.04401 -0.55417 -0.04479 -0.55463 -0.04531 -0.55671 C -0.04609 -0.5588 -0.04661 -0.56273 -0.04739 -0.56482 C -0.04805 -0.56667 -0.0487 -0.5669 -0.04935 -0.56898 C -0.05286 -0.57824 -0.05091 -0.57593 -0.05404 -0.58125 C -0.05495 -0.58241 -0.05586 -0.58333 -0.05664 -0.58519 C -0.0582 -0.58889 -0.05976 -0.59352 -0.06133 -0.59769 C -0.06328 -0.60255 -0.06432 -0.60278 -0.06667 -0.60556 C -0.06745 -0.60857 -0.06836 -0.61158 -0.06927 -0.61389 C -0.06992 -0.61551 -0.07057 -0.61597 -0.07122 -0.61806 C -0.072 -0.62014 -0.07253 -0.62408 -0.07331 -0.62616 C -0.07448 -0.62986 -0.07604 -0.6294 -0.07721 -0.63426 C -0.07786 -0.63727 -0.07851 -0.64051 -0.0793 -0.64259 C -0.08047 -0.64583 -0.0832 -0.65093 -0.0832 -0.65046 L 0.21146 0.04884 L 0.21146 0.049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40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693 -0.70486 L -0.71693 -0.70463 C -0.71133 -0.70833 -0.7056 -0.71111 -0.70014 -0.71504 C -0.69753 -0.71666 -0.69532 -0.72013 -0.69258 -0.72152 C -0.68959 -0.72338 -0.68633 -0.72338 -0.68321 -0.725 C -0.65964 -0.73634 -0.68412 -0.72801 -0.66055 -0.73495 C -0.65743 -0.73726 -0.6543 -0.73981 -0.65131 -0.74166 C -0.64831 -0.74328 -0.64506 -0.74351 -0.64206 -0.7449 C -0.63816 -0.74676 -0.63451 -0.7493 -0.63073 -0.75162 C -0.62696 -0.75393 -0.62331 -0.75763 -0.61954 -0.75833 L -0.59883 -0.76157 C -0.57331 -0.77083 -0.58646 -0.76713 -0.55951 -0.77152 L -0.28021 -0.76828 C -0.27019 -0.76805 -0.26016 -0.76689 -0.25014 -0.76504 C -0.24818 -0.76458 -0.24649 -0.7625 -0.24454 -0.76157 C -0.24141 -0.76018 -0.23829 -0.75926 -0.23516 -0.75833 C -0.23139 -0.75694 -0.22761 -0.75601 -0.22396 -0.75486 C -0.21954 -0.75347 -0.21511 -0.75301 -0.21081 -0.75162 C -0.20821 -0.75069 -0.20586 -0.74884 -0.20326 -0.74838 C -0.19584 -0.74652 -0.18829 -0.74606 -0.18073 -0.7449 C -0.17579 -0.74282 -0.17084 -0.73981 -0.16576 -0.73819 C -0.15899 -0.73634 -0.15209 -0.73611 -0.14519 -0.73495 C -0.12813 -0.73194 -0.12605 -0.73148 -0.10951 -0.72824 C -0.10404 -0.72592 -0.09817 -0.72291 -0.0927 -0.72152 C -0.0871 -0.72013 -0.08138 -0.71944 -0.07578 -0.71828 C -0.07135 -0.71736 -0.06705 -0.7162 -0.06263 -0.71504 C -0.05885 -0.71388 -0.05507 -0.71296 -0.05143 -0.71157 C -0.04036 -0.70763 -0.04622 -0.7074 -0.03268 -0.70486 C -0.0246 -0.70347 -0.0164 -0.70277 -0.00833 -0.70162 C -0.00572 -0.70046 -0.00325 -0.69907 -0.00078 -0.69838 C 0.003 -0.69699 0.00678 -0.69652 0.01042 -0.6949 C 0.02045 -0.69051 0.02032 -0.6875 0.02917 -0.68495 C 0.03894 -0.68194 0.04454 -0.68263 0.05365 -0.67824 C 0.07696 -0.66689 0.05274 -0.67523 0.07605 -0.66828 C 0.0823 -0.66273 0.08321 -0.66111 0.0892 -0.65833 C 0.09415 -0.65578 0.09961 -0.65578 0.10417 -0.65162 C 0.12149 -0.63634 0.11381 -0.64074 0.1267 -0.63495 C 0.13946 -0.6199 0.12344 -0.6375 0.14362 -0.62152 C 0.16537 -0.60439 0.13438 -0.62384 0.15482 -0.61157 C 0.15665 -0.60833 0.15912 -0.60578 0.16042 -0.60162 C 0.1642 -0.58981 0.16172 -0.56273 0.16042 -0.55486 C 0.15964 -0.54953 0.15665 -0.54606 0.15482 -0.54166 C 0.14948 -0.52824 0.14779 -0.51875 0.1379 -0.50833 C 0.13477 -0.50486 0.13165 -0.50162 0.12852 -0.49838 C 0.1267 -0.49606 0.12501 -0.49351 0.12292 -0.49166 C 0.12123 -0.49004 0.11915 -0.48981 0.11732 -0.48819 C 0.11537 -0.48657 0.11368 -0.48333 0.11172 -0.48171 C 0.1099 -0.48009 0.10795 -0.47963 0.10612 -0.47824 C 0.10352 -0.47638 0.10131 -0.47314 0.09857 -0.47152 C 0.09493 -0.46967 0.09115 -0.46944 0.08737 -0.46828 C 0.08425 -0.46597 0.08112 -0.46342 0.078 -0.46157 C 0.0737 -0.45902 0.06915 -0.4574 0.06485 -0.45486 C 0.0629 -0.45393 0.06107 -0.45277 0.05925 -0.45162 C 0.02917 -0.45277 -0.00078 -0.45254 -0.03072 -0.45486 C -0.0427 -0.45601 -0.0664 -0.46157 -0.0664 -0.46134 C -0.06888 -0.46273 -0.07135 -0.46412 -0.07395 -0.46504 C -0.08437 -0.46828 -0.0914 -0.46875 -0.10209 -0.47152 C -0.11862 -0.47615 -0.10404 -0.47407 -0.12266 -0.47824 C -0.12891 -0.47963 -0.13516 -0.48055 -0.14141 -0.48171 C -0.14323 -0.48263 -0.14506 -0.48426 -0.14701 -0.48495 C -0.15326 -0.4875 -0.15964 -0.48842 -0.16576 -0.49166 C -0.17409 -0.49583 -0.17995 -0.49953 -0.18829 -0.50162 C -0.20573 -0.50601 -0.2017 -0.50301 -0.21641 -0.50833 C -0.22201 -0.51041 -0.22761 -0.51296 -0.23334 -0.51504 C -0.23764 -0.51643 -0.24206 -0.51713 -0.24636 -0.51828 C -0.27969 -0.52754 -0.25743 -0.52268 -0.28581 -0.52824 C -0.30534 -0.53703 -0.28542 -0.52916 -0.32696 -0.53495 C -0.33139 -0.53564 -0.33581 -0.53726 -0.34011 -0.53819 L -0.35508 -0.54166 C -0.35951 -0.54259 -0.36394 -0.54398 -0.36823 -0.5449 C -0.37514 -0.54629 -0.38204 -0.54722 -0.38894 -0.54838 L -0.50704 -0.5449 C -0.50964 -0.54467 -0.51237 -0.53958 -0.51264 -0.53495 C -0.51368 -0.51273 -0.51185 -0.49051 -0.51081 -0.46828 C -0.51055 -0.46481 -0.50938 -0.4618 -0.50886 -0.45833 C -0.49922 -0.39513 -0.51029 -0.45347 -0.50144 -0.42152 C -0.50053 -0.41851 -0.5004 -0.41481 -0.49948 -0.41157 C -0.49844 -0.4081 -0.49688 -0.40509 -0.49571 -0.40162 C -0.49441 -0.39722 -0.49362 -0.39236 -0.49206 -0.38819 C -0.4905 -0.38449 -0.48803 -0.38194 -0.48633 -0.37824 C -0.4849 -0.37523 -0.48412 -0.37129 -0.48269 -0.36828 C -0.47917 -0.36134 -0.47409 -0.35648 -0.47136 -0.34838 C -0.46459 -0.32824 -0.46875 -0.33541 -0.46016 -0.325 C -0.45652 -0.31504 -0.45612 -0.31296 -0.45079 -0.30509 C -0.44909 -0.30231 -0.44688 -0.30092 -0.44519 -0.29838 C -0.43829 -0.28819 -0.4405 -0.28657 -0.43204 -0.27824 C -0.42904 -0.27546 -0.42566 -0.2743 -0.42266 -0.27176 C -0.42058 -0.2699 -0.41915 -0.26666 -0.41706 -0.26504 C -0.41459 -0.26319 -0.41198 -0.26296 -0.40951 -0.26157 C -0.3905 -0.25162 -0.40599 -0.25763 -0.38894 -0.25162 C -0.3711 -0.23588 -0.39349 -0.25416 -0.37019 -0.24166 C -0.36745 -0.24027 -0.36524 -0.23657 -0.36264 -0.23495 C -0.35964 -0.2331 -0.35639 -0.23287 -0.35326 -0.23171 C -0.34623 -0.22893 -0.34636 -0.2287 -0.34011 -0.225 C -0.31081 -0.22615 -0.28139 -0.22523 -0.25209 -0.22824 C -0.24922 -0.2287 -0.24714 -0.23333 -0.24454 -0.23495 C -0.23907 -0.23865 -0.23112 -0.23958 -0.22579 -0.24166 C -0.22383 -0.24236 -0.22214 -0.24421 -0.22019 -0.2449 C -0.21641 -0.24652 -0.21264 -0.24699 -0.20886 -0.24838 C -0.20639 -0.2493 -0.20391 -0.25092 -0.20144 -0.25162 C -0.19375 -0.2537 -0.17045 -0.25717 -0.16394 -0.25833 C -0.16016 -0.26064 -0.15652 -0.26319 -0.15261 -0.26504 C -0.14649 -0.26782 -0.13998 -0.26805 -0.13386 -0.27176 C -0.12891 -0.27453 -0.12084 -0.27986 -0.11511 -0.28171 C -0.0944 -0.28773 -0.10665 -0.28194 -0.08893 -0.28842 C -0.08632 -0.28912 -0.08398 -0.29074 -0.08138 -0.29166 C -0.07513 -0.29398 -0.06874 -0.29467 -0.06263 -0.29838 L -0.05143 -0.30509 L 0.05925 -0.30162 C 0.0612 -0.30162 0.06303 -0.3 0.06485 -0.29838 C 0.0711 -0.29282 0.07188 -0.28912 0.07605 -0.27824 C 0.08021 -0.26782 0.08464 -0.25694 0.08737 -0.2449 C 0.08881 -0.23842 0.08959 -0.23148 0.09115 -0.225 L 0.0948 -0.20833 C 0.09428 -0.18726 0.09402 -0.16597 0.09297 -0.1449 C 0.09271 -0.14051 0.09219 -0.13588 0.09115 -0.13171 C 0.08972 -0.12662 0.08724 -0.12291 0.08542 -0.11828 C 0.08282 -0.1118 0.08178 -0.10254 0.078 -0.09838 C 0.07487 -0.0949 0.07175 -0.09143 0.06862 -0.08842 C 0.06485 -0.08472 0.06093 -0.08217 0.0573 -0.07824 C 0.05469 -0.07546 0.05274 -0.0706 0.04987 -0.06828 C 0.04688 -0.06597 0.04349 -0.06666 0.0405 -0.06504 C 0.01185 -0.05046 0.03464 -0.05833 0.01237 -0.05162 C 0.00925 -0.04953 0.00626 -0.04629 0.003 -0.0449 C -0.0026 -0.04282 -0.00833 -0.04282 -0.01393 -0.04166 C -0.01835 -0.04074 -0.02265 -0.03958 -0.02708 -0.03842 C -0.03072 -0.03726 -0.0345 -0.03611 -0.03828 -0.03495 C -0.047 -0.03263 -0.05585 -0.03125 -0.06458 -0.02824 L -0.08515 -0.02176 L -0.28021 -0.02824 C -0.28646 -0.0287 -0.29258 -0.03333 -0.29896 -0.03495 C -0.30443 -0.03657 -0.31016 -0.03726 -0.31576 -0.03842 C -0.33269 -0.04189 -0.32995 -0.04189 -0.34766 -0.0449 C -0.36771 -0.04861 -0.37331 -0.04907 -0.39454 -0.05162 C -0.41159 -0.05787 -0.40092 -0.05324 -0.42644 -0.06828 C -0.43008 -0.0706 -0.43399 -0.07245 -0.43764 -0.075 C -0.44076 -0.07731 -0.44375 -0.08009 -0.44701 -0.08171 C -0.46068 -0.08819 -0.46524 -0.08564 -0.47696 -0.0949 C -0.47904 -0.09652 -0.4806 -0.09976 -0.48269 -0.10162 C -0.48685 -0.10555 -0.49154 -0.10763 -0.49571 -0.11157 C -0.49844 -0.11435 -0.50053 -0.11898 -0.50326 -0.12176 C -0.51172 -0.13055 -0.53047 -0.14328 -0.53698 -0.15509 C -0.53946 -0.15949 -0.54167 -0.16458 -0.54454 -0.16828 C -0.55404 -0.18148 -0.55235 -0.175 -0.56133 -0.18495 C -0.57149 -0.19606 -0.56693 -0.19398 -0.57644 -0.20833 C -0.57813 -0.21088 -0.58034 -0.21226 -0.58204 -0.21504 C -0.58659 -0.22245 -0.59519 -0.23842 -0.59519 -0.23819 C -0.5987 -0.26412 -0.59402 -0.24027 -0.60261 -0.26157 C -0.6043 -0.26574 -0.60482 -0.27083 -0.60639 -0.275 C -0.6099 -0.28426 -0.61758 -0.30162 -0.61758 -0.30138 C -0.62201 -0.32546 -0.61576 -0.29676 -0.625 -0.32176 C -0.62631 -0.325 -0.62852 -0.34282 -0.62878 -0.3449 C -0.63282 -0.3662 -0.63178 -0.35555 -0.63451 -0.37152 C -0.63698 -0.38819 -0.63633 -0.38796 -0.63829 -0.40833 C -0.63881 -0.41504 -0.63933 -0.42152 -0.63998 -0.42824 C -0.63933 -0.47939 -0.6392 -0.53055 -0.63829 -0.58171 C -0.6379 -0.58958 -0.63711 -0.59722 -0.6362 -0.60486 C -0.63542 -0.6118 -0.63243 -0.62291 -0.63073 -0.62824 C -0.62631 -0.64166 -0.62344 -0.65138 -0.61576 -0.65833 C -0.61224 -0.66134 -0.60821 -0.66273 -0.60456 -0.66504 C -0.59532 -0.67037 -0.60079 -0.66759 -0.58764 -0.67152 L -0.38139 -0.66828 C -0.37943 -0.66828 -0.37774 -0.66574 -0.37579 -0.66504 C -0.37266 -0.66365 -0.36954 -0.6618 -0.36641 -0.66157 C -0.34636 -0.65972 -0.32644 -0.65949 -0.30639 -0.65833 C -0.30261 -0.65717 -0.29896 -0.65555 -0.29519 -0.65486 C -0.27019 -0.65069 -0.2711 -0.6537 -0.25014 -0.64838 C -0.24701 -0.64745 -0.24389 -0.64606 -0.24076 -0.6449 C -0.23829 -0.64398 -0.23581 -0.64213 -0.23334 -0.64166 C -0.22514 -0.63981 -0.21706 -0.63935 -0.20886 -0.63819 C -0.20534 -0.63611 -0.19935 -0.6324 -0.19584 -0.63171 C -0.18711 -0.62986 -0.17826 -0.62963 -0.16954 -0.62824 C -0.16264 -0.62731 -0.15573 -0.62615 -0.14896 -0.625 C -0.12579 -0.61666 -0.15782 -0.62754 -0.11889 -0.61828 C -0.11641 -0.61759 -0.11394 -0.61574 -0.11146 -0.61504 C -0.09895 -0.61088 -0.0888 -0.61018 -0.07578 -0.60833 C -0.02643 -0.60949 0.02305 -0.60856 0.0724 -0.61157 C 0.08112 -0.61226 0.08295 -0.61851 0.0892 -0.625 C 0.09258 -0.62847 0.09935 -0.63287 0.10235 -0.63819 C 0.10456 -0.64213 0.10612 -0.64722 0.10795 -0.65162 C 0.11094 -0.66782 0.11068 -0.66111 0.10795 -0.68495 C 0.10756 -0.68842 0.1073 -0.69213 0.10612 -0.6949 C 0.10287 -0.70231 0.09857 -0.70833 0.0948 -0.71504 L 0.08737 -0.72824 C 0.08542 -0.73171 0.08412 -0.73611 0.08178 -0.73819 C 0.07917 -0.74051 0.0767 -0.74236 0.07422 -0.7449 C 0.06732 -0.75208 0.06928 -0.75254 0.06107 -0.75833 C 0.05873 -0.75995 0.05612 -0.76041 0.05365 -0.76157 C 0.0517 -0.76388 0.05001 -0.76666 0.04792 -0.76828 C 0.04545 -0.77037 0.03295 -0.7743 0.03112 -0.775 C 0.02527 -0.77731 0.02019 -0.78032 0.0142 -0.78171 C 0.00196 -0.78426 -0.02773 -0.7868 -0.03828 -0.78819 C -0.05182 -0.79305 -0.05429 -0.79467 -0.072 -0.7949 L -0.48269 -0.79814 L -0.64571 -0.7949 C -0.64831 -0.79467 -0.64974 -0.78865 -0.65131 -0.78495 C -0.65417 -0.7787 -0.65639 -0.77152 -0.65886 -0.76504 L -0.6625 -0.75486 C -0.66784 -0.71666 -0.66042 -0.76388 -0.66823 -0.73171 C -0.66928 -0.72731 -0.66928 -0.72268 -0.67006 -0.71828 C -0.67071 -0.71481 -0.67149 -0.71157 -0.67201 -0.70833 C -0.67279 -0.70277 -0.67318 -0.69722 -0.67383 -0.69166 C -0.675 -0.68263 -0.67644 -0.67384 -0.67761 -0.66504 L -0.68139 -0.63819 L -0.68321 -0.625 C -0.68256 -0.52615 -0.68295 -0.42708 -0.68139 -0.32824 C -0.68073 -0.28726 -0.678 -0.26782 -0.67383 -0.23171 C -0.67266 -0.2206 -0.67201 -0.20902 -0.67006 -0.19838 C -0.66889 -0.19166 -0.66706 -0.18518 -0.66628 -0.17824 C -0.6612 -0.12338 -0.66706 -0.18125 -0.6625 -0.14838 C -0.66185 -0.14282 -0.66172 -0.13703 -0.66055 -0.13171 C -0.65964 -0.12685 -0.65795 -0.12291 -0.65678 -0.11828 C -0.65586 -0.11412 -0.65586 -0.10949 -0.65508 -0.10509 C -0.65287 -0.09143 -0.65222 -0.08495 -0.64753 -0.075 C -0.64597 -0.07129 -0.64375 -0.06851 -0.64206 -0.06504 C -0.6405 -0.06203 -0.63998 -0.05763 -0.63829 -0.05509 C -0.63607 -0.05185 -0.63308 -0.05115 -0.63073 -0.04838 C -0.62071 -0.03541 -0.62943 -0.03611 -0.61394 -0.025 C -0.60717 -0.02013 -0.60313 -0.01782 -0.59701 -0.01157 C -0.59011 -0.00463 -0.59206 -0.00393 -0.58386 0.00162 C -0.58152 0.00324 -0.57891 0.00371 -0.57644 0.0051 C -0.57253 0.00695 -0.56902 0.00996 -0.56511 0.01158 C -0.56264 0.01274 -0.56003 0.01366 -0.55769 0.01505 C -0.55196 0.01806 -0.54649 0.02246 -0.54076 0.025 C -0.53829 0.02616 -0.53568 0.02709 -0.53321 0.02824 C -0.53139 0.02917 -0.52956 0.03102 -0.52761 0.03172 C -0.52019 0.03426 -0.51264 0.03565 -0.50508 0.03843 C -0.49883 0.04051 -0.49271 0.04352 -0.48633 0.04491 C -0.46511 0.04977 -0.47644 0.04746 -0.45261 0.05162 C -0.45014 0.05278 -0.44766 0.0551 -0.44519 0.0551 L -0.11329 0.05162 C -0.11133 0.05162 -0.10964 0.04885 -0.10769 0.04838 C -0.10209 0.04676 -0.09635 0.04607 -0.09075 0.04491 C -0.08893 0.04399 -0.0871 0.04237 -0.08515 0.04167 C -0.08151 0.04028 -0.07747 0.04051 -0.07395 0.03843 C -0.07174 0.03704 -0.07044 0.03311 -0.06822 0.03172 C -0.06523 0.02963 -0.06197 0.02987 -0.05885 0.02824 C -0.05507 0.02639 -0.05156 0.02292 -0.04765 0.02176 C -0.04453 0.02061 -0.0414 0.01968 -0.03828 0.01829 C -0.0332 0.01621 -0.02812 0.01459 -0.0233 0.01158 C -0.01953 0.00949 -0.01588 0.00602 -0.01197 0.0051 L 0.00105 0.00162 C 0.01459 -0.01041 0.00248 -0.00069 0.01615 -0.00833 C 0.04636 -0.02523 0.02891 -0.01828 0.04792 -0.025 C 0.05053 -0.02731 0.05287 -0.03009 0.05547 -0.03171 C 0.06185 -0.03541 0.06485 -0.03333 0.07045 -0.03842 C 0.08672 -0.05277 0.07305 -0.04537 0.08737 -0.05162 C 0.0892 -0.05393 0.09102 -0.05625 0.09297 -0.05833 C 0.09545 -0.06088 0.09805 -0.0625 0.10053 -0.06504 C 0.10521 -0.06967 0.10821 -0.07407 0.11172 -0.08171 C 0.11537 -0.08958 0.1224 -0.11388 0.12292 -0.11828 C 0.12357 -0.12268 0.12409 -0.12731 0.12487 -0.13171 C 0.12592 -0.13842 0.12735 -0.1449 0.12852 -0.15162 C 0.13008 -0.15949 0.13152 -0.16666 0.1323 -0.175 C 0.13321 -0.18379 0.1336 -0.19282 0.13425 -0.20162 C 0.13386 -0.21805 0.13711 -0.26759 0.13047 -0.2949 C 0.12579 -0.31435 0.12839 -0.30301 0.1211 -0.31828 C 0.11902 -0.32245 0.11771 -0.32801 0.1155 -0.33171 C 0.11264 -0.33657 0.10886 -0.34004 0.10612 -0.3449 C 0.10443 -0.34814 0.10404 -0.35231 0.10235 -0.35509 C 0.09792 -0.3618 0.09402 -0.36134 0.0892 -0.36504 C 0.08659 -0.36713 0.08425 -0.36967 0.08178 -0.37152 C 0.07123 -0.37963 0.08099 -0.36921 0.06862 -0.38171 C 0.05378 -0.39676 0.07553 -0.37916 0.0517 -0.3949 C 0.04545 -0.39907 0.03933 -0.40463 0.03295 -0.40833 C 0.03112 -0.40949 0.0293 -0.41111 0.02735 -0.41157 C 0.0224 -0.41319 0.01732 -0.41342 0.01237 -0.41504 C 0.00769 -0.41643 0.00365 -0.41898 -0.00078 -0.42152 C -0.04947 -0.41203 0.00404 -0.42338 -0.02708 -0.41504 C -0.03372 -0.41319 -0.0526 -0.40949 -0.05885 -0.40833 C -0.06145 -0.40717 -0.06393 -0.40578 -0.0664 -0.40486 C -0.07786 -0.40138 -0.08854 -0.40023 -0.10014 -0.39838 L -0.32891 -0.40486 C -0.33282 -0.40509 -0.33633 -0.40972 -0.34011 -0.41157 C -0.34258 -0.41296 -0.34519 -0.41365 -0.34766 -0.41504 C -0.35144 -0.41689 -0.35508 -0.4199 -0.35886 -0.42152 C -0.36264 -0.42338 -0.36641 -0.42384 -0.37019 -0.425 C -0.37631 -0.43032 -0.37722 -0.43194 -0.38321 -0.43495 C -0.38829 -0.43726 -0.39336 -0.43865 -0.39831 -0.44166 C -0.40092 -0.44328 -0.40313 -0.44652 -0.40573 -0.44838 C -0.40821 -0.45 -0.41081 -0.45 -0.41329 -0.45162 C -0.41589 -0.45347 -0.41836 -0.45578 -0.42071 -0.45833 C -0.42266 -0.46018 -0.42422 -0.46365 -0.42644 -0.46504 C -0.42943 -0.46689 -0.43269 -0.46713 -0.43581 -0.46828 C -0.43764 -0.4706 -0.43959 -0.47245 -0.44141 -0.475 C -0.44454 -0.47916 -0.4474 -0.48449 -0.45079 -0.48819 C -0.45248 -0.49004 -0.45456 -0.49004 -0.45639 -0.49166 C -0.45964 -0.49444 -0.4625 -0.49861 -0.46576 -0.50162 C -0.46941 -0.50509 -0.47331 -0.5081 -0.47696 -0.51157 C -0.48021 -0.51481 -0.48308 -0.51875 -0.48633 -0.52152 C -0.48946 -0.5243 -0.49284 -0.52546 -0.49571 -0.52824 C -0.49844 -0.53101 -0.50053 -0.53564 -0.50326 -0.53819 C -0.50625 -0.5412 -0.50964 -0.54213 -0.51264 -0.5449 C -0.52032 -0.55254 -0.51875 -0.55532 -0.52579 -0.56157 C -0.52878 -0.56435 -0.53217 -0.56527 -0.53516 -0.56851 C -0.5379 -0.57106 -0.53985 -0.57592 -0.54258 -0.57824 C -0.54558 -0.58125 -0.54883 -0.58333 -0.55196 -0.58495 C -0.5556 -0.58703 -0.56146 -0.58842 -0.56511 -0.59166 C -0.56719 -0.59351 -0.56862 -0.59699 -0.57071 -0.59838 C -0.59428 -0.61388 -0.56954 -0.59259 -0.58581 -0.60486 C -0.58829 -0.60694 -0.59063 -0.60972 -0.59323 -0.61157 C -0.59506 -0.61296 -0.59714 -0.61342 -0.59883 -0.61504 C -0.60092 -0.61666 -0.60248 -0.6199 -0.60456 -0.62152 C -0.60625 -0.62314 -0.60834 -0.62361 -0.61016 -0.625 C -0.62019 -0.63263 -0.61446 -0.63055 -0.62331 -0.63495 C -0.62566 -0.63611 -0.62839 -0.6368 -0.63073 -0.63819 C -0.63516 -0.6412 -0.63933 -0.64513 -0.64375 -0.64838 C -0.64961 -0.65231 -0.65209 -0.65254 -0.65886 -0.65486 C -0.6612 -0.65717 -0.66368 -0.65972 -0.66628 -0.66157 C -0.66823 -0.66296 -0.67006 -0.66342 -0.67201 -0.66504 C -0.67383 -0.66666 -0.6754 -0.6699 -0.67761 -0.67152 C -0.68112 -0.67453 -0.68555 -0.6743 -0.68894 -0.67824 C -0.69076 -0.68078 -0.69245 -0.68333 -0.69454 -0.68495 C -0.69805 -0.68773 -0.70573 -0.69166 -0.70573 -0.69143 L 0.1267 -0.12176 L 0.1267 -0.1215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5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5538DFE-EA9E-42F9-8DDC-17F4D3CD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41" y="275240"/>
            <a:ext cx="7406380" cy="54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F77059-83CE-48A6-8774-F6347924477D}"/>
              </a:ext>
            </a:extLst>
          </p:cNvPr>
          <p:cNvSpPr txBox="1"/>
          <p:nvPr/>
        </p:nvSpPr>
        <p:spPr>
          <a:xfrm>
            <a:off x="7557655" y="4803676"/>
            <a:ext cx="3796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0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831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68 -0.40301 L -0.41068 -0.40278 C -0.40195 -0.40208 -0.39323 -0.40115 -0.38451 -0.39977 C -0.38008 -0.39907 -0.37578 -0.39745 -0.37135 -0.39653 L -0.34141 -0.38981 C -0.33581 -0.38842 -0.31823 -0.38379 -0.31328 -0.3831 C -0.30143 -0.38148 -0.28945 -0.38102 -0.2776 -0.37986 C -0.25299 -0.375 -0.24948 -0.37361 -0.21758 -0.37315 L 0.21927 -0.3699 C 0.22995 -0.36875 0.24063 -0.36805 0.25117 -0.36643 C 0.2556 -0.36574 0.2599 -0.36435 0.26432 -0.36319 C 0.2681 -0.36203 0.27174 -0.36018 0.27552 -0.35972 C 0.2987 -0.35787 0.32188 -0.35764 0.34492 -0.35648 C 0.35846 -0.34838 0.34154 -0.3581 0.35807 -0.34977 C 0.36003 -0.34884 0.36198 -0.34815 0.36367 -0.34653 C 0.36888 -0.34143 0.37344 -0.33449 0.37865 -0.32986 C 0.39141 -0.31852 0.39414 -0.31782 0.40495 -0.31319 C 0.4181 -0.29768 0.41367 -0.30648 0.41992 -0.28981 C 0.4181 -0.27986 0.41732 -0.26898 0.41432 -0.25972 C 0.41276 -0.25509 0.40938 -0.25301 0.40677 -0.24977 C 0.39297 -0.23217 0.41198 -0.25764 0.38438 -0.2331 C 0.38177 -0.23102 0.37943 -0.22824 0.37682 -0.22639 C 0.35768 -0.21412 0.33659 -0.21412 0.3168 -0.20972 C 0.31185 -0.20879 0.30677 -0.20787 0.30182 -0.20648 C 0.2931 -0.20393 0.27747 -0.19653 0.2681 -0.19653 L -0.27943 -0.19305 C -0.28568 -0.19213 -0.29206 -0.19143 -0.29818 -0.18981 C -0.30078 -0.18912 -0.30326 -0.18773 -0.30573 -0.18657 C -0.30768 -0.18541 -0.30937 -0.18356 -0.31133 -0.1831 C -0.32005 -0.18125 -0.32891 -0.18102 -0.33763 -0.17986 C -0.34128 -0.17847 -0.35065 -0.17546 -0.35443 -0.17315 C -0.35768 -0.17129 -0.36068 -0.16852 -0.3638 -0.16643 C -0.37109 -0.16157 -0.36849 -0.16528 -0.37513 -0.15648 C -0.37826 -0.15231 -0.38151 -0.14791 -0.38451 -0.14305 C -0.38841 -0.1368 -0.3957 -0.12315 -0.3957 -0.12291 C -0.39635 -0.1199 -0.39714 -0.11666 -0.39766 -0.11319 C -0.39896 -0.1044 -0.4013 -0.08657 -0.4013 -0.08634 C -0.40078 -0.07986 -0.40091 -0.07268 -0.39948 -0.06643 C -0.39596 -0.05069 -0.39232 -0.05301 -0.38451 -0.04653 C -0.3819 -0.04444 -0.37969 -0.04143 -0.37695 -0.03981 C -0.36953 -0.03565 -0.35182 -0.03403 -0.34701 -0.0331 C -0.32826 -0.02963 -0.33633 -0.03032 -0.31888 -0.02685 C -0.31328 -0.02523 -0.30755 -0.0243 -0.30195 -0.02315 L -0.28698 -0.0199 L -0.00755 -0.02685 L 0.0862 -0.02986 C 0.09753 -0.03055 0.10299 -0.03588 0.11432 -0.03981 C 0.11862 -0.04143 0.12305 -0.04213 0.12747 -0.04328 C 0.13125 -0.04537 0.13659 -0.04884 0.14049 -0.04977 C 0.1474 -0.05139 0.1543 -0.05208 0.1612 -0.05324 C 0.23255 -0.07847 0.1793 -0.06088 0.36185 -0.04977 C 0.3724 -0.04953 0.39063 -0.04352 0.40313 -0.03981 C 0.40625 -0.03773 0.40924 -0.03541 0.4125 -0.0331 C 0.41615 -0.03078 0.42044 -0.03032 0.4237 -0.02685 C 0.42552 -0.0243 0.42734 -0.02176 0.4293 -0.0199 C 0.43177 -0.01736 0.43451 -0.01574 0.43685 -0.01319 C 0.44961 0.00093 0.43867 -0.00578 0.45182 0.00023 C 0.4543 0.00463 0.45742 0.0081 0.45938 0.01343 C 0.46068 0.01713 0.46055 0.02246 0.4612 0.02685 C 0.46172 0.0301 0.4625 0.03357 0.46315 0.03658 C 0.45938 0.04352 0.45664 0.05255 0.45182 0.05672 C 0.44935 0.05903 0.44674 0.06111 0.44427 0.06343 C 0.44232 0.06551 0.44076 0.06852 0.43867 0.07014 C 0.43633 0.07199 0.43372 0.07246 0.43125 0.07338 C 0.42682 0.07801 0.42279 0.08334 0.4181 0.08681 C 0.4151 0.08889 0.41185 0.08866 0.40872 0.09005 C 0.4043 0.09213 0.39987 0.09445 0.39557 0.09676 C 0.3918 0.09885 0.38815 0.10209 0.38438 0.10347 C 0.37943 0.10533 0.37435 0.10556 0.36927 0.10672 L 0.35625 0.11019 C 0.34375 0.1132 0.31224 0.11968 0.3056 0.12014 C 0.29063 0.1213 0.27552 0.12338 0.26055 0.12338 L -0.20638 0.12685 C -0.23945 0.13658 -0.19818 0.12408 -0.22695 0.13357 C -0.23073 0.13472 -0.23451 0.13565 -0.23828 0.13681 C -0.24453 0.13889 -0.25078 0.14121 -0.25703 0.14352 C -0.26016 0.14468 -0.26315 0.1463 -0.26641 0.14676 L -0.28516 0.15023 C -0.30443 0.1588 -0.29505 0.15556 -0.31328 0.16019 C -0.34766 0.18056 -0.31641 0.15949 -0.33945 0.1801 C -0.35495 0.19398 -0.33464 0.17107 -0.35078 0.19005 C -0.35013 0.19792 -0.35104 0.20648 -0.34883 0.21343 C -0.34753 0.21783 -0.34388 0.21806 -0.34141 0.22014 C -0.33958 0.22153 -0.33763 0.22222 -0.33568 0.22338 C -0.33255 0.22547 -0.32956 0.22847 -0.3263 0.2301 C -0.32266 0.23195 -0.31888 0.23241 -0.3151 0.23334 C -0.31068 0.23472 -0.30638 0.23588 -0.30195 0.23681 C -0.29635 0.23797 -0.29076 0.23866 -0.28516 0.24005 C -0.2819 0.24097 -0.27891 0.24236 -0.27578 0.24352 C -0.27201 0.24468 -0.26823 0.24584 -0.26445 0.24676 C -0.25885 0.24815 -0.25326 0.24908 -0.24766 0.25 C -0.22161 0.26158 -0.23776 0.25718 -0.19883 0.25347 L -0.18203 0.24352 C -0.18008 0.24236 -0.17812 0.24167 -0.1763 0.24005 C -0.17383 0.23797 -0.17161 0.23496 -0.16888 0.23334 C -0.16589 0.23172 -0.16263 0.23102 -0.15951 0.2301 C -0.15195 0.22778 -0.1444 0.22639 -0.13698 0.22338 C -0.13307 0.22199 -0.12943 0.21945 -0.12578 0.2169 C -0.12318 0.21505 -0.12096 0.21111 -0.11823 0.21019 C -0.10964 0.20672 -0.10065 0.20602 -0.09193 0.20347 L -0.08073 0.20023 C -0.0776 0.19908 -0.07448 0.19746 -0.07135 0.19676 C -0.06328 0.19514 -0.05508 0.19491 -0.04701 0.19352 C -0.04258 0.1926 -0.03828 0.19051 -0.03385 0.19005 C -0.0151 0.18843 0.00365 0.18797 0.0224 0.18681 C 0.01875 0.16736 0.0237 0.18426 0.01302 0.17338 C 0.01081 0.17107 0.00964 0.16621 0.00742 0.16343 C 0.00521 0.16065 0.00234 0.15949 -0.00013 0.15672 C -0.00273 0.15394 -0.00495 0.14977 -0.00755 0.14676 C -0.01003 0.14398 -0.02083 0.13218 -0.02448 0.1301 C -0.02747 0.12824 -0.03073 0.12801 -0.03385 0.12685 C -0.04727 0.10903 -0.03503 0.12269 -0.05443 0.11019 C -0.05703 0.10834 -0.05937 0.10556 -0.06198 0.10347 C -0.07109 0.0963 -0.07018 0.09722 -0.07878 0.09352 C -0.1013 0.06945 -0.07422 0.09676 -0.09948 0.07685 C -0.10156 0.07523 -0.10312 0.07199 -0.10508 0.07014 C -0.1069 0.06852 -0.10885 0.06806 -0.11068 0.0669 C -0.1138 0.06482 -0.11693 0.06227 -0.12005 0.06019 C -0.12201 0.0588 -0.12396 0.05834 -0.12578 0.05672 C -0.13867 0.04537 -0.12318 0.05371 -0.1388 0.04676 C -0.14453 0.04005 -0.14531 0.03866 -0.15195 0.03357 C -0.15378 0.03218 -0.15573 0.03125 -0.15755 0.0301 C -0.15951 0.02685 -0.1612 0.02315 -0.16328 0.02014 C -0.16497 0.0176 -0.16732 0.01621 -0.16888 0.01343 C -0.17044 0.01065 -0.17096 0.00625 -0.17266 0.00347 C -0.17487 -0.00046 -0.1776 -0.00324 -0.18008 -0.00648 C -0.18281 -0.0162 -0.18594 -0.02847 -0.18945 -0.03657 C -0.19531 -0.05023 -0.1987 -0.04606 -0.2026 -0.06643 C -0.20521 -0.08032 -0.20339 -0.07361 -0.2082 -0.08657 C -0.20885 -0.09977 -0.20911 -0.11319 -0.21016 -0.12639 C -0.21042 -0.13102 -0.21146 -0.13541 -0.21198 -0.13981 C -0.21276 -0.14653 -0.21315 -0.15324 -0.2138 -0.15972 C -0.21497 -0.17037 -0.21576 -0.17361 -0.21758 -0.1831 C -0.21823 -0.19097 -0.21914 -0.19861 -0.21953 -0.20648 C -0.22148 -0.26065 -0.22279 -0.34236 -0.21953 -0.39305 C -0.21927 -0.39653 -0.21576 -0.39537 -0.2138 -0.39653 C -0.21068 -0.39537 -0.2069 -0.39676 -0.20443 -0.39305 C -0.2013 -0.38819 -0.20117 -0.3794 -0.19883 -0.37315 C -0.1974 -0.36921 -0.19505 -0.36643 -0.19323 -0.36319 C -0.1862 -0.32546 -0.19089 -0.3419 -0.18008 -0.31319 C -0.17943 -0.30879 -0.17917 -0.30416 -0.17826 -0.29977 C -0.17721 -0.29514 -0.17565 -0.29097 -0.17448 -0.28657 C -0.17305 -0.28102 -0.17214 -0.27523 -0.1707 -0.2699 C -0.16953 -0.26528 -0.1681 -0.26111 -0.16693 -0.25648 C -0.15911 -0.22477 -0.16667 -0.25486 -0.16133 -0.22315 C -0.16042 -0.21759 -0.15885 -0.21203 -0.15755 -0.20648 C -0.1582 -0.16875 -0.15833 -0.13102 -0.15951 -0.09305 C -0.15964 -0.08865 -0.16068 -0.08426 -0.16133 -0.07986 C -0.16367 -0.06504 -0.16315 -0.07384 -0.1651 -0.05671 C -0.16589 -0.04977 -0.16628 -0.04305 -0.16693 -0.03657 C -0.17227 0.01482 -0.16523 -0.05879 -0.1707 0.00023 C -0.17018 0.09468 -0.17135 0.18912 -0.16888 0.28334 C -0.16875 0.28704 -0.1651 0.28773 -0.16328 0.28681 C -0.16016 0.28519 -0.1582 0.2801 -0.15573 0.27685 C -0.15391 0.27454 -0.15195 0.27246 -0.15013 0.27014 C -0.14753 0.2669 -0.14518 0.26343 -0.14258 0.26019 C -0.14076 0.25787 -0.13854 0.25625 -0.13698 0.25347 C -0.13411 0.24838 -0.13242 0.24167 -0.12943 0.23681 C -0.10781 0.20162 -0.11966 0.23056 -0.11068 0.20672 C -0.11003 0.20232 -0.1099 0.19769 -0.10885 0.19352 C -0.10794 0.18982 -0.10625 0.18704 -0.10508 0.18357 C -0.10365 0.17917 -0.10234 0.17477 -0.1013 0.17014 C -0.09987 0.16366 -0.09909 0.15672 -0.09753 0.15023 C -0.0931 0.13033 -0.09388 0.1426 -0.0901 0.12014 C -0.08919 0.11482 -0.08919 0.1088 -0.08815 0.10347 C -0.08737 0.09885 -0.08542 0.09491 -0.08451 0.09005 C -0.08294 0.08264 -0.0819 0.07454 -0.08073 0.0669 C -0.08008 0.05787 -0.07956 0.04908 -0.07878 0.04005 C -0.07839 0.03449 -0.07734 0.02917 -0.07695 0.02338 C -0.07604 0.01135 -0.07591 -0.00092 -0.07513 -0.01319 C -0.07461 -0.02106 -0.07396 -0.0287 -0.07318 -0.03657 C -0.06966 -0.07685 -0.07109 -0.06481 -0.06758 -0.08981 C -0.06693 -0.15208 -0.06693 -0.21435 -0.06576 -0.27639 C -0.06549 -0.2875 -0.0625 -0.29328 -0.06003 -0.30324 C -0.05924 -0.30648 -0.05911 -0.30995 -0.0582 -0.31319 C -0.05664 -0.31875 -0.05169 -0.33009 -0.04883 -0.3331 C -0.04661 -0.33541 -0.04388 -0.33541 -0.04128 -0.33657 C -0.03568 -0.33426 -0.02956 -0.33449 -0.02448 -0.32986 C -0.02161 -0.32731 -0.02057 -0.32106 -0.01888 -0.31643 C -0.0168 -0.31111 -0.01471 -0.30578 -0.01315 -0.29977 C -0.00365 -0.2625 -0.01458 -0.29352 -0.00573 -0.2699 C -0.00508 -0.26435 -0.00456 -0.25856 -0.00378 -0.25324 C -0.00339 -0.24977 -0.00221 -0.24653 -0.00195 -0.24305 C -0.00104 -0.23102 -0.00117 -0.21852 -0.00013 -0.20648 C 0.00078 -0.19745 0.00365 -0.17986 0.00365 -0.17963 C 0.0043 -0.09421 0.00443 -0.00879 0.0056 0.07685 C 0.00625 0.12685 0.00612 0.09144 0.00924 0.1169 C 0.01224 0.14005 0.0099 0.13125 0.01302 0.15023 C 0.01419 0.15695 0.01458 0.16435 0.0168 0.17014 C 0.0181 0.17338 0.0194 0.17662 0.02057 0.1801 C 0.02174 0.1838 0.02565 0.2 0.02799 0.20347 C 0.02956 0.20556 0.03177 0.20579 0.03372 0.20672 C 0.03997 0.20579 0.04622 0.20579 0.05247 0.20347 C 0.05521 0.20232 0.05729 0.19885 0.0599 0.19676 C 0.06172 0.19537 0.06367 0.19468 0.06549 0.19352 L 0.07865 0.17014 C 0.0806 0.1669 0.08307 0.16435 0.08424 0.16019 C 0.08542 0.15579 0.08672 0.15116 0.08802 0.14676 C 0.08919 0.14329 0.09076 0.14028 0.0918 0.13681 C 0.09336 0.13125 0.09466 0.11875 0.09557 0.11343 C 0.09674 0.10672 0.09831 0.10023 0.09935 0.09352 C 0.10026 0.08681 0.10039 0.0801 0.10117 0.07338 C 0.10638 0.02222 0.09935 0.09584 0.10495 0.03658 C 0.1056 0.00232 0.10586 -0.03217 0.10677 -0.06643 C 0.10794 -0.10879 0.11068 -0.18634 0.11237 -0.23657 C 0.11302 -0.27546 0.11315 -0.31435 0.11432 -0.35324 C 0.11445 -0.35879 0.1151 -0.36458 0.11615 -0.3699 C 0.11693 -0.37361 0.11888 -0.37615 0.11992 -0.37986 C 0.12083 -0.38287 0.1207 -0.3868 0.12174 -0.38981 C 0.12331 -0.39375 0.12552 -0.39653 0.12747 -0.39977 C 0.1306 -0.39768 0.13424 -0.39699 0.13685 -0.39305 C 0.13828 -0.39097 0.13815 -0.38657 0.13867 -0.3831 C 0.13945 -0.37754 0.13984 -0.37199 0.14049 -0.36643 C 0.14232 -0.35393 0.14609 -0.3368 0.14622 -0.32315 C 0.14674 -0.24097 0.14622 -0.15879 0.14622 -0.07662 L 0.14622 -0.07639 L 0.14805 -0.08981 " pathEditMode="relative" rAng="0" ptsTypes="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85" y="34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07 -0.74953 L -0.63307 -0.7493 C -0.63932 -0.74398 -0.64583 -0.73958 -0.65182 -0.73287 C -0.65599 -0.72847 -0.65924 -0.72176 -0.66302 -0.7162 C -0.66549 -0.71273 -0.66836 -0.71018 -0.67057 -0.70625 C -0.67279 -0.70231 -0.67409 -0.69722 -0.67617 -0.69305 C -0.68997 -0.66412 -0.67122 -0.7125 -0.69492 -0.65625 C -0.69661 -0.65231 -0.69726 -0.64722 -0.6987 -0.64305 C -0.70312 -0.62986 -0.70794 -0.6199 -0.71185 -0.60625 C -0.71263 -0.60324 -0.71315 -0.59977 -0.71367 -0.59629 C -0.71523 -0.58703 -0.71797 -0.57037 -0.71927 -0.55972 C -0.71992 -0.55416 -0.72057 -0.54861 -0.72109 -0.54305 C -0.72057 -0.46852 -0.72044 -0.39398 -0.71927 -0.31967 C -0.71914 -0.31389 -0.71836 -0.30833 -0.71745 -0.30301 C -0.71654 -0.29815 -0.71497 -0.29398 -0.71367 -0.28958 C -0.71302 -0.28402 -0.71263 -0.27847 -0.71185 -0.27291 C -0.71029 -0.26319 -0.70547 -0.23796 -0.70247 -0.22615 C -0.70013 -0.21713 -0.69805 -0.20787 -0.69492 -0.19953 C -0.69362 -0.19629 -0.69232 -0.19305 -0.69114 -0.18958 C -0.68971 -0.18518 -0.6888 -0.18055 -0.68737 -0.17615 C -0.68516 -0.16944 -0.68242 -0.16296 -0.67995 -0.15625 L -0.67617 -0.14629 C -0.67487 -0.14282 -0.67448 -0.13796 -0.67239 -0.13634 L -0.66497 -0.12963 C -0.64805 -0.13078 -0.63112 -0.12986 -0.61432 -0.13287 C -0.61094 -0.13356 -0.60208 -0.15185 -0.60117 -0.15301 C -0.59713 -0.1581 -0.59219 -0.16111 -0.58802 -0.1662 C -0.58594 -0.16898 -0.5845 -0.17315 -0.58242 -0.17615 C -0.5776 -0.18333 -0.57682 -0.18287 -0.57122 -0.18634 C -0.54779 -0.22777 -0.56732 -0.19051 -0.55612 -0.2162 C -0.5513 -0.22754 -0.54114 -0.24953 -0.54114 -0.2493 C -0.53932 -0.25949 -0.53789 -0.2699 -0.53555 -0.27963 C -0.53372 -0.28727 -0.53151 -0.2949 -0.52995 -0.30301 C -0.52656 -0.3199 -0.52539 -0.33541 -0.52239 -0.35301 C -0.51641 -0.38981 -0.5168 -0.37546 -0.51315 -0.41296 C -0.51107 -0.43287 -0.51016 -0.46504 -0.50937 -0.48287 C -0.50989 -0.52291 -0.5095 -0.56296 -0.51133 -0.60301 C -0.51133 -0.6074 -0.51706 -0.62222 -0.51875 -0.62639 C -0.52266 -0.63611 -0.52825 -0.64953 -0.53372 -0.65625 C -0.53828 -0.66203 -0.54375 -0.66481 -0.5487 -0.66967 C -0.56654 -0.6868 -0.56068 -0.69027 -0.5918 -0.70301 C -0.59987 -0.70625 -0.60794 -0.71041 -0.61614 -0.71296 C -0.62174 -0.71481 -0.62747 -0.71504 -0.63307 -0.7162 C -0.63685 -0.71713 -0.64049 -0.71852 -0.64427 -0.71967 C -0.65247 -0.71852 -0.66055 -0.71805 -0.66862 -0.7162 C -0.67057 -0.71597 -0.67279 -0.71527 -0.67435 -0.71296 C -0.67864 -0.70625 -0.68164 -0.69722 -0.68555 -0.68958 C -0.68737 -0.68611 -0.68932 -0.68287 -0.69114 -0.67963 C -0.69388 -0.66527 -0.69388 -0.66504 -0.69674 -0.64629 C -0.69818 -0.6375 -0.70052 -0.61967 -0.70052 -0.61944 C -0.69987 -0.57291 -0.70156 -0.52592 -0.6987 -0.47963 C -0.69713 -0.45648 -0.69154 -0.43495 -0.68737 -0.41296 C -0.68021 -0.37453 -0.6707 -0.31342 -0.6556 -0.28287 C -0.65052 -0.27291 -0.64518 -0.26342 -0.64049 -0.25301 C -0.63581 -0.24236 -0.63151 -0.23102 -0.62747 -0.21967 C -0.62474 -0.21203 -0.62305 -0.20324 -0.61992 -0.19629 C -0.61797 -0.1919 -0.61497 -0.18958 -0.61237 -0.18634 C -0.60521 -0.16481 -0.60443 -0.16041 -0.5918 -0.13958 C -0.58906 -0.13518 -0.58529 -0.13356 -0.58242 -0.12963 C -0.58034 -0.12685 -0.57891 -0.12245 -0.57682 -0.11967 C -0.572 -0.1125 -0.56706 -0.10555 -0.56185 -0.09953 C -0.55833 -0.0956 -0.55417 -0.09328 -0.55052 -0.08958 C -0.54857 -0.08773 -0.547 -0.08449 -0.54492 -0.08287 C -0.5401 -0.07893 -0.53476 -0.07662 -0.52995 -0.07291 C -0.50312 -0.05208 -0.52383 -0.06481 -0.50937 -0.05625 C -0.49557 -0.05856 -0.48164 -0.05856 -0.4681 -0.06296 C -0.46393 -0.06412 -0.46055 -0.06944 -0.45677 -0.07291 C -0.44023 -0.08865 -0.4293 -0.10208 -0.41367 -0.12615 C -0.40364 -0.1419 -0.39167 -0.15393 -0.38372 -0.17291 C -0.37565 -0.1919 -0.36003 -0.22754 -0.3556 -0.24629 C -0.35378 -0.25393 -0.35208 -0.26203 -0.35 -0.26967 C -0.34896 -0.27315 -0.347 -0.27592 -0.34635 -0.27963 C -0.34323 -0.29259 -0.34128 -0.30625 -0.33867 -0.31967 C -0.33698 -0.32847 -0.33503 -0.33727 -0.3332 -0.34629 C -0.33268 -0.35231 -0.3293 -0.40532 -0.3293 -0.40972 C -0.3293 -0.43634 -0.32917 -0.46319 -0.33138 -0.48958 C -0.33177 -0.49606 -0.33516 -0.50046 -0.33685 -0.50625 C -0.34544 -0.53634 -0.32864 -0.48865 -0.34245 -0.53287 C -0.34414 -0.53842 -0.35052 -0.55231 -0.35378 -0.55625 C -0.35703 -0.56065 -0.36719 -0.56736 -0.37057 -0.56967 C -0.39232 -0.56828 -0.41341 -0.57222 -0.43437 -0.56296 C -0.4362 -0.56203 -0.43815 -0.56111 -0.43997 -0.55972 C -0.44258 -0.55764 -0.44531 -0.55625 -0.44739 -0.55301 C -0.45351 -0.54375 -0.46432 -0.52291 -0.46432 -0.52268 C -0.47604 -0.47083 -0.46185 -0.53611 -0.46992 -0.49305 C -0.47161 -0.48402 -0.4737 -0.47523 -0.47552 -0.4662 C -0.48346 -0.38148 -0.48086 -0.42708 -0.47552 -0.27963 C -0.47539 -0.27615 -0.47422 -0.27291 -0.4737 -0.26967 C -0.47226 -0.25902 -0.47187 -0.24977 -0.46992 -0.23958 C -0.46458 -0.21111 -0.46862 -0.23333 -0.4625 -0.21296 C -0.45846 -0.19977 -0.45495 -0.18634 -0.45117 -0.17291 C -0.44896 -0.16481 -0.447 -0.15671 -0.44375 -0.14953 C -0.44206 -0.14606 -0.43984 -0.14305 -0.43802 -0.13958 C -0.43216 -0.12708 -0.43138 -0.1199 -0.42305 -0.10949 C -0.42057 -0.10648 -0.40989 -0.10023 -0.40625 -0.09953 C -0.39753 -0.09791 -0.38867 -0.09745 -0.37995 -0.09629 C -0.3737 -0.09537 -0.36745 -0.09398 -0.3612 -0.09282 C -0.3487 -0.09398 -0.33607 -0.09236 -0.3237 -0.09629 C -0.31836 -0.09791 -0.29766 -0.12152 -0.29375 -0.12615 C -0.29141 -0.12893 -0.27435 -0.15046 -0.27122 -0.15625 C -0.22448 -0.2449 -0.26406 -0.17129 -0.24883 -0.20625 C -0.24505 -0.21481 -0.2388 -0.22569 -0.23555 -0.23634 C -0.22513 -0.2706 -0.22747 -0.26157 -0.22253 -0.29282 C -0.22187 -0.30301 -0.22148 -0.31296 -0.22057 -0.32291 C -0.22018 -0.32754 -0.21914 -0.33171 -0.21875 -0.33634 C -0.21797 -0.34398 -0.21745 -0.35185 -0.2168 -0.35949 C -0.21745 -0.40625 -0.21758 -0.45301 -0.21875 -0.49953 C -0.21888 -0.50532 -0.21966 -0.51088 -0.22057 -0.5162 C -0.22213 -0.52546 -0.22448 -0.53796 -0.22995 -0.54305 C -0.23281 -0.5456 -0.2362 -0.54514 -0.23932 -0.54629 C -0.25 -0.54398 -0.26081 -0.54398 -0.27122 -0.53958 C -0.27422 -0.53842 -0.27643 -0.53333 -0.27878 -0.52963 C -0.28516 -0.51898 -0.29036 -0.50578 -0.29753 -0.49629 C -0.30013 -0.49305 -0.30273 -0.49027 -0.30508 -0.48634 C -0.31068 -0.47615 -0.31641 -0.46273 -0.32005 -0.44953 C -0.32148 -0.44421 -0.32213 -0.43819 -0.3237 -0.43287 C -0.32591 -0.42592 -0.33138 -0.41296 -0.33138 -0.41273 C -0.33242 -0.40509 -0.33372 -0.39745 -0.33503 -0.38958 C -0.33555 -0.38634 -0.33594 -0.38264 -0.33685 -0.37963 C -0.33789 -0.37615 -0.33932 -0.37291 -0.34062 -0.36967 C -0.34779 -0.30532 -0.34505 -0.33588 -0.34062 -0.19953 C -0.34049 -0.19352 -0.33802 -0.18842 -0.33685 -0.18287 C -0.3362 -0.17963 -0.33542 -0.17639 -0.33503 -0.17291 C -0.32096 -0.07245 -0.34062 -0.19791 -0.32565 -0.12291 C -0.32383 -0.11435 -0.32435 -0.10416 -0.32187 -0.09629 C -0.31927 -0.08796 -0.31393 -0.08356 -0.31055 -0.07615 C -0.30833 -0.07129 -0.30729 -0.06458 -0.30508 -0.05949 C -0.30351 -0.05648 -0.30117 -0.05532 -0.29935 -0.05301 C -0.28711 -0.03727 -0.29609 -0.04375 -0.27695 -0.03958 C -0.27513 -0.03842 -0.27318 -0.0368 -0.27122 -0.03634 C -0.25065 -0.03055 -0.25065 -0.0331 -0.22812 -0.03634 C -0.225 -0.03842 -0.22187 -0.04074 -0.21875 -0.04282 C -0.21693 -0.04421 -0.21458 -0.04398 -0.21315 -0.04629 C -0.21003 -0.05092 -0.20846 -0.05787 -0.2056 -0.06296 C -0.20404 -0.06574 -0.20156 -0.06666 -0.2 -0.06967 C -0.19779 -0.07361 -0.19635 -0.0787 -0.1944 -0.08287 C -0.17695 -0.11921 -0.20586 -0.05231 -0.17943 -0.11296 C -0.17799 -0.11597 -0.17708 -0.1199 -0.17565 -0.12291 C -0.17396 -0.12662 -0.17161 -0.12916 -0.17005 -0.13287 C -0.15989 -0.15532 -0.16042 -0.15694 -0.15312 -0.18287 C -0.1513 -0.18958 -0.14857 -0.19583 -0.14753 -0.20301 C -0.14557 -0.21504 -0.14414 -0.22754 -0.14193 -0.23958 C -0.13971 -0.25092 -0.13607 -0.26134 -0.13437 -0.27291 C -0.12812 -0.31759 -0.13815 -0.24861 -0.12878 -0.30301 C -0.12721 -0.31157 -0.1263 -0.3206 -0.125 -0.32963 C -0.12161 -0.39051 -0.11953 -0.4074 -0.12878 -0.48958 C -0.12943 -0.4956 -0.13503 -0.49398 -0.13815 -0.49629 C -0.14622 -0.4919 -0.15508 -0.49051 -0.1625 -0.48287 C -0.16966 -0.47569 -0.18203 -0.43565 -0.18503 -0.42639 C -0.18789 -0.41736 -0.19453 -0.39213 -0.19622 -0.38287 C -0.20104 -0.35717 -0.2026 -0.33935 -0.2056 -0.31296 C -0.20378 -0.27523 -0.20273 -0.23727 -0.2 -0.19953 C -0.19935 -0.19051 -0.19544 -0.18032 -0.19245 -0.17291 C -0.19062 -0.16828 -0.18906 -0.16342 -0.18685 -0.15949 C -0.18268 -0.15208 -0.17474 -0.1449 -0.17005 -0.13958 C -0.1681 -0.1375 -0.16654 -0.13426 -0.16432 -0.13287 C -0.16081 -0.13078 -0.1569 -0.13078 -0.15312 -0.12963 C -0.14427 -0.12639 -0.14609 -0.12523 -0.1362 -0.12291 C -0.13008 -0.12152 -0.1237 -0.1206 -0.11745 -0.11967 C -0.09557 -0.12291 -0.07357 -0.12338 -0.05182 -0.12963 C -0.04922 -0.13032 -0.04831 -0.13657 -0.04622 -0.13958 C -0.04154 -0.14699 -0.0332 -0.15671 -0.02943 -0.1662 C -0.02474 -0.17824 -0.02253 -0.19259 -0.02005 -0.20625 C -0.0194 -0.2162 -0.01849 -0.22615 -0.0181 -0.23634 C -0.01719 -0.26412 -0.01784 -0.2919 -0.01628 -0.31967 C -0.01588 -0.32523 -0.0151 -0.30856 -0.01445 -0.30301 C -0.01276 -0.29027 -0.01276 -0.29074 -0.01068 -0.27963 C -0.01003 -0.26065 -0.00872 -0.2419 -0.00872 -0.22291 C -0.00872 -0.14652 -0.00599 -0.16458 -0.0125 -0.12963 C -0.01198 -0.11597 -0.01211 -0.08935 -0.00872 -0.07291 C -0.00716 -0.06504 -0.00599 -0.05625 -0.00312 -0.04953 C -0.00026 -0.04259 0.0043 -0.03842 0.00807 -0.03287 C 0.01628 -0.02129 0.01328 -0.0243 0.02122 -0.01944 C 0.02747 -0.03634 0.028 -0.03287 0.02305 -0.06296 C 0.02253 -0.0662 0.02266 -0.05532 0.02122 -0.05301 C 0.01979 -0.05046 0.01745 -0.05069 0.01563 -0.04953 C 0.00938 -0.05069 0.003 -0.05046 -0.00312 -0.05301 C -0.00534 -0.0537 -0.00677 -0.05787 -0.00872 -0.05949 C -0.01055 -0.06111 -0.0125 -0.06157 -0.01445 -0.06296 C -0.01758 -0.06504 -0.02057 -0.06736 -0.02383 -0.06967 C -0.02565 -0.07083 -0.02747 -0.07176 -0.02943 -0.07291 C -0.0375 -0.07824 -0.04518 -0.08657 -0.05378 -0.08958 C -0.0569 -0.09074 -0.06003 -0.09143 -0.06315 -0.09282 C -0.06641 -0.09444 -0.07643 -0.10139 -0.07812 -0.10301 C -0.08021 -0.10463 -0.08177 -0.10787 -0.08372 -0.10949 C -0.08802 -0.11342 -0.09258 -0.11574 -0.09687 -0.11967 C -0.09896 -0.12129 -0.10052 -0.1243 -0.10247 -0.12615 C -0.10495 -0.1287 -0.10755 -0.13078 -0.11003 -0.13287 C -0.1138 -0.14282 -0.11992 -0.15115 -0.12122 -0.16296 C -0.12357 -0.1831 -0.12213 -0.1743 -0.125 -0.18958 C -0.1237 -0.20393 -0.12422 -0.21921 -0.12122 -0.23287 C -0.11966 -0.24027 -0.11536 -0.24467 -0.11185 -0.24953 C -0.10456 -0.25972 -0.09661 -0.25787 -0.0875 -0.25949 C -0.07253 -0.25856 -0.05729 -0.26041 -0.04245 -0.25625 C -0.04062 -0.25578 -0.04062 -0.24977 -0.04062 -0.24629 C -0.04062 -0.23171 -0.04088 -0.23264 -0.0444 -0.22615 L -0.03685 -0.22615 L -0.03503 -0.22963 L -0.0444 -0.24629 " pathEditMode="relative" rAng="0" ptsTypes="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721</Words>
  <Application>Microsoft Office PowerPoint</Application>
  <PresentationFormat>Custom</PresentationFormat>
  <Paragraphs>235</Paragraphs>
  <Slides>32</Slides>
  <Notes>25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Unit 4 Lesson 2 + Lesson 3 In the bedroom</vt:lpstr>
      <vt:lpstr>PowerPoint Presentation</vt:lpstr>
      <vt:lpstr>Warm-up</vt:lpstr>
      <vt:lpstr>PowerPoint Presentation</vt:lpstr>
      <vt:lpstr>6.Listen and repeat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Let’s talk</vt:lpstr>
      <vt:lpstr>Let’s talk. </vt:lpstr>
      <vt:lpstr>PowerPoint Presentation</vt:lpstr>
      <vt:lpstr>8. Let’s sing</vt:lpstr>
      <vt:lpstr>PowerPoint Presentation</vt:lpstr>
      <vt:lpstr>Let’s sing!</vt:lpstr>
      <vt:lpstr>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Admin</cp:lastModifiedBy>
  <cp:revision>83</cp:revision>
  <dcterms:created xsi:type="dcterms:W3CDTF">2020-02-18T08:21:18Z</dcterms:created>
  <dcterms:modified xsi:type="dcterms:W3CDTF">2024-10-20T01:34:15Z</dcterms:modified>
</cp:coreProperties>
</file>