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1" r:id="rId3"/>
    <p:sldId id="307" r:id="rId4"/>
    <p:sldId id="261" r:id="rId5"/>
    <p:sldId id="259" r:id="rId6"/>
    <p:sldId id="258" r:id="rId7"/>
    <p:sldId id="319" r:id="rId8"/>
    <p:sldId id="325" r:id="rId9"/>
    <p:sldId id="318" r:id="rId10"/>
    <p:sldId id="320" r:id="rId11"/>
    <p:sldId id="326" r:id="rId12"/>
    <p:sldId id="267" r:id="rId13"/>
    <p:sldId id="272" r:id="rId14"/>
    <p:sldId id="302" r:id="rId15"/>
    <p:sldId id="273" r:id="rId16"/>
    <p:sldId id="274" r:id="rId17"/>
    <p:sldId id="275" r:id="rId18"/>
    <p:sldId id="277" r:id="rId19"/>
    <p:sldId id="269" r:id="rId20"/>
    <p:sldId id="298" r:id="rId21"/>
    <p:sldId id="299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  <p14:sldId id="331"/>
            <p14:sldId id="307"/>
          </p14:sldIdLst>
        </p14:section>
        <p14:section name="Warm up" id="{25ACB1C2-973D-476C-80BF-19662B3EC863}">
          <p14:sldIdLst>
            <p14:sldId id="261"/>
            <p14:sldId id="259"/>
            <p14:sldId id="258"/>
          </p14:sldIdLst>
        </p14:section>
        <p14:section name="Listen and Repeat" id="{8FFE6284-7756-4DD7-87E0-C579CAA581FB}">
          <p14:sldIdLst>
            <p14:sldId id="319"/>
            <p14:sldId id="325"/>
            <p14:sldId id="318"/>
          </p14:sldIdLst>
        </p14:section>
        <p14:section name="Point and say" id="{20E5085C-8816-42FA-9692-19044193153C}">
          <p14:sldIdLst>
            <p14:sldId id="320"/>
            <p14:sldId id="326"/>
          </p14:sldIdLst>
        </p14:section>
        <p14:section name="Game" id="{3FBB002C-1AEB-4F8D-B00A-920AECE62F8D}">
          <p14:sldIdLst>
            <p14:sldId id="267"/>
            <p14:sldId id="272"/>
            <p14:sldId id="302"/>
            <p14:sldId id="273"/>
            <p14:sldId id="274"/>
            <p14:sldId id="275"/>
          </p14:sldIdLst>
        </p14:section>
        <p14:section name="Wrap up" id="{588F34D2-76DC-4988-8015-2DC200997C58}">
          <p14:sldIdLst>
            <p14:sldId id="277"/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99" autoAdjust="0"/>
    <p:restoredTop sz="81883" autoAdjust="0"/>
  </p:normalViewPr>
  <p:slideViewPr>
    <p:cSldViewPr snapToGrid="0">
      <p:cViewPr varScale="1">
        <p:scale>
          <a:sx n="60" d="100"/>
          <a:sy n="60" d="100"/>
        </p:scale>
        <p:origin x="-606" y="-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to:</a:t>
            </a:r>
          </a:p>
          <a:p>
            <a:pPr marL="0" indent="0">
              <a:buFontTx/>
              <a:buNone/>
            </a:pPr>
            <a:r>
              <a:rPr lang="en-US" dirty="0" smtClean="0"/>
              <a:t>- pronounce </a:t>
            </a:r>
            <a:r>
              <a:rPr lang="en-US" dirty="0"/>
              <a:t>the sound of the letter B/b in isolation and in 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</a:t>
            </a:r>
            <a:r>
              <a:rPr lang="en-US" dirty="0"/>
              <a:t> correctly. </a:t>
            </a:r>
          </a:p>
          <a:p>
            <a:pPr marL="0" indent="0">
              <a:buFontTx/>
              <a:buNone/>
            </a:pPr>
            <a:r>
              <a:rPr lang="en-US" dirty="0" smtClean="0"/>
              <a:t>- understand </a:t>
            </a:r>
            <a:r>
              <a:rPr lang="en-US" dirty="0"/>
              <a:t>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book.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B/b and the words </a:t>
            </a:r>
            <a:r>
              <a:rPr lang="en-US" i="1" dirty="0"/>
              <a:t>Bill, bike, ball, book</a:t>
            </a:r>
            <a:r>
              <a:rPr lang="en-US" dirty="0"/>
              <a:t> in a chant. </a:t>
            </a:r>
          </a:p>
          <a:p>
            <a:pPr marL="0" indent="0">
              <a:buFontTx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Tx/>
              <a:buNone/>
            </a:pPr>
            <a:r>
              <a:rPr lang="en-US" dirty="0" smtClean="0"/>
              <a:t>- use </a:t>
            </a:r>
            <a:r>
              <a:rPr lang="en-US" dirty="0"/>
              <a:t>“</a:t>
            </a:r>
            <a:r>
              <a:rPr lang="en-US" i="1" dirty="0"/>
              <a:t>Hi, I’m</a:t>
            </a:r>
            <a:r>
              <a:rPr lang="en-US" dirty="0"/>
              <a:t> _____.” to greet and introduce someone’s name and “</a:t>
            </a:r>
            <a:r>
              <a:rPr lang="en-US" i="1" dirty="0"/>
              <a:t>Bye</a:t>
            </a:r>
            <a:r>
              <a:rPr lang="en-US" dirty="0"/>
              <a:t>, _____.” to say goodbye to someone. </a:t>
            </a:r>
          </a:p>
          <a:p>
            <a:pPr marL="0" indent="0">
              <a:buFontTx/>
              <a:buNone/>
            </a:pPr>
            <a:r>
              <a:rPr lang="en-US" dirty="0" smtClean="0"/>
              <a:t>- trace </a:t>
            </a:r>
            <a:r>
              <a:rPr lang="en-US" dirty="0"/>
              <a:t>the letter B/b. </a:t>
            </a:r>
          </a:p>
          <a:p>
            <a:pPr marL="0" indent="0">
              <a:buFontTx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“</a:t>
            </a:r>
            <a:r>
              <a:rPr lang="en-US" i="1" dirty="0"/>
              <a:t>Hi, I’m</a:t>
            </a:r>
            <a:r>
              <a:rPr lang="en-US" dirty="0"/>
              <a:t> _____.” and “</a:t>
            </a:r>
            <a:r>
              <a:rPr lang="en-US" i="1" dirty="0"/>
              <a:t>Hi, _____. I’m</a:t>
            </a:r>
            <a:r>
              <a:rPr lang="en-US" dirty="0"/>
              <a:t> _____.”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missing?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words’ pictures, sounds and their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flashcards for Bill, ball, book and bike.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 one flashcard and have the pupils guess what </a:t>
            </a:r>
            <a:r>
              <a:rPr lang="en-US" dirty="0" smtClean="0"/>
              <a:t>is missing.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with the whole class first then teams to get </a:t>
            </a:r>
            <a:r>
              <a:rPr lang="en-US" dirty="0" smtClean="0"/>
              <a:t>stars.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9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2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59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1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8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Repeat the words and say goodbye to the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i="0" dirty="0"/>
              <a:t>a</a:t>
            </a:r>
            <a:r>
              <a:rPr lang="en-US" dirty="0" smtClean="0"/>
              <a:t>nd </a:t>
            </a:r>
            <a:r>
              <a:rPr lang="en-US" dirty="0"/>
              <a:t>do the TPR action. </a:t>
            </a:r>
            <a:r>
              <a:rPr lang="en-US" dirty="0" smtClean="0"/>
              <a:t>Have </a:t>
            </a:r>
            <a:r>
              <a:rPr lang="en-US" dirty="0"/>
              <a:t>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Warm </a:t>
            </a:r>
            <a:r>
              <a:rPr lang="en-US" dirty="0"/>
              <a:t>up and have </a:t>
            </a:r>
            <a:r>
              <a:rPr lang="en-US" dirty="0" smtClean="0"/>
              <a:t>pupils </a:t>
            </a:r>
            <a:r>
              <a:rPr lang="en-US" dirty="0"/>
              <a:t>get to know the characters.</a:t>
            </a:r>
          </a:p>
          <a:p>
            <a:r>
              <a:rPr lang="en-US" b="1" dirty="0"/>
              <a:t>Time: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Write </a:t>
            </a:r>
            <a:r>
              <a:rPr lang="en-US" dirty="0"/>
              <a:t>Ba and Bill on the board or use the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Introduce the first flashcard for Ba and say, “</a:t>
            </a:r>
            <a:r>
              <a:rPr lang="en-US" i="1" dirty="0">
                <a:solidFill>
                  <a:srgbClr val="FF0000"/>
                </a:solidFill>
              </a:rPr>
              <a:t>This is Ba</a:t>
            </a:r>
            <a:r>
              <a:rPr lang="en-US" dirty="0">
                <a:solidFill>
                  <a:srgbClr val="FF0000"/>
                </a:solidFill>
              </a:rPr>
              <a:t>.”. Wave your hand and say 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>
                <a:solidFill>
                  <a:srgbClr val="FF0000"/>
                </a:solidFill>
              </a:rPr>
              <a:t>. Have the pupils repeat “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 smtClean="0">
                <a:solidFill>
                  <a:srgbClr val="FF0000"/>
                </a:solidFill>
              </a:rPr>
              <a:t>.”.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Stick the flashcard under the word “Ba”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make it fun, ask </a:t>
            </a:r>
            <a:r>
              <a:rPr lang="en-US" dirty="0" smtClean="0">
                <a:solidFill>
                  <a:srgbClr val="FF0000"/>
                </a:solidFill>
              </a:rPr>
              <a:t>the pupils </a:t>
            </a:r>
            <a:r>
              <a:rPr lang="en-US" dirty="0">
                <a:solidFill>
                  <a:srgbClr val="FF0000"/>
                </a:solidFill>
              </a:rPr>
              <a:t>where to stick the flashcard with the TPR actions for “Yes” or “No”.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Bill.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Ba and wave your hand, say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pupils repeat the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the TPR actions for Left, Right, to prompt the pupils to say </a:t>
            </a:r>
            <a:r>
              <a:rPr lang="en-US" i="1" dirty="0"/>
              <a:t>Ba</a:t>
            </a:r>
            <a:r>
              <a:rPr lang="en-US" dirty="0"/>
              <a:t> or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</a:t>
            </a:r>
            <a:r>
              <a:rPr lang="en-US" i="1" dirty="0"/>
              <a:t>Bill</a:t>
            </a:r>
            <a:r>
              <a:rPr lang="en-US" dirty="0"/>
              <a:t> and say </a:t>
            </a:r>
            <a:r>
              <a:rPr lang="en-US" i="1" dirty="0"/>
              <a:t>Bill</a:t>
            </a:r>
            <a:r>
              <a:rPr lang="en-US" dirty="0"/>
              <a:t>, the pupils nod and say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dirty="0" smtClean="0"/>
              <a:t>shake their heads and say </a:t>
            </a:r>
            <a:r>
              <a:rPr lang="en-US" i="1" dirty="0" smtClean="0"/>
              <a:t>No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Ba.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or Ba?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 parts </a:t>
            </a:r>
            <a:r>
              <a:rPr lang="en-US" dirty="0"/>
              <a:t>of a flashcard and have </a:t>
            </a:r>
            <a:r>
              <a:rPr lang="en-US" dirty="0" smtClean="0"/>
              <a:t>pupils </a:t>
            </a:r>
            <a:r>
              <a:rPr lang="en-US" dirty="0"/>
              <a:t>guess if it is Bill or Ba.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into 3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the context; Predict what pupils have known.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</a:t>
            </a:r>
            <a:r>
              <a:rPr lang="en-US" i="1" dirty="0"/>
              <a:t>Ba</a:t>
            </a:r>
            <a:r>
              <a:rPr lang="en-US" dirty="0"/>
              <a:t> and prompts pupils to answer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context (can speak Vietnamese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a book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TRP action to ask the pupil repeat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book and say: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(with a TPR action). Hold up high so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choose the right page to open.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action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everyone can open the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 for book on the board.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 (with the TPR action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flashcards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what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bike; </a:t>
            </a:r>
            <a:r>
              <a:rPr lang="en-SG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flashcard for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 and have pupils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bike. 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</a:t>
            </a:r>
            <a:r>
              <a:rPr lang="en-US" i="0" dirty="0"/>
              <a:t>for ball and bike. </a:t>
            </a:r>
            <a:r>
              <a:rPr lang="en-US" dirty="0"/>
              <a:t>The flashcard for </a:t>
            </a:r>
            <a:r>
              <a:rPr lang="en-US" dirty="0" smtClean="0"/>
              <a:t>ball </a:t>
            </a:r>
            <a:r>
              <a:rPr lang="en-US" dirty="0"/>
              <a:t>is above the flashcard for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ball,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bike </a:t>
            </a:r>
            <a:r>
              <a:rPr lang="en-US" dirty="0"/>
              <a:t>or </a:t>
            </a:r>
            <a:r>
              <a:rPr lang="en-US" i="1" dirty="0"/>
              <a:t>ball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dirty="0" smtClean="0"/>
              <a:t>say the </a:t>
            </a:r>
            <a:r>
              <a:rPr lang="en-US" dirty="0"/>
              <a:t>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Bill, ball, bike, book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sound </a:t>
            </a:r>
            <a:r>
              <a:rPr lang="en-US" dirty="0" smtClean="0"/>
              <a:t>B/</a:t>
            </a:r>
            <a:r>
              <a:rPr lang="en-US" i="1" dirty="0" smtClean="0"/>
              <a:t>b</a:t>
            </a:r>
            <a:r>
              <a:rPr lang="en-US" dirty="0"/>
              <a:t>, point to the first letter of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r>
              <a:rPr lang="en-US" dirty="0"/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Point</a:t>
            </a:r>
            <a:r>
              <a:rPr lang="en-US" dirty="0"/>
              <a:t> </a:t>
            </a:r>
            <a:r>
              <a:rPr lang="en-US" i="1" dirty="0"/>
              <a:t>and say</a:t>
            </a:r>
            <a:r>
              <a:rPr lang="en-US" dirty="0"/>
              <a:t> with </a:t>
            </a:r>
            <a:r>
              <a:rPr lang="en-US" dirty="0" smtClean="0"/>
              <a:t>TRP </a:t>
            </a:r>
            <a:r>
              <a:rPr lang="en-US" dirty="0"/>
              <a:t>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book and say </a:t>
            </a:r>
            <a:r>
              <a:rPr lang="en-US" i="1" dirty="0"/>
              <a:t>book</a:t>
            </a:r>
            <a:r>
              <a:rPr lang="en-US" dirty="0"/>
              <a:t>. Have </a:t>
            </a:r>
            <a:r>
              <a:rPr lang="en-US" dirty="0" smtClean="0"/>
              <a:t>pupils </a:t>
            </a:r>
            <a:r>
              <a:rPr lang="en-US" dirty="0"/>
              <a:t>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pictures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11" Type="http://schemas.microsoft.com/office/2007/relationships/hdphoto" Target="../media/hdphoto1.wdp"/><Relationship Id="rId5" Type="http://schemas.openxmlformats.org/officeDocument/2006/relationships/image" Target="../media/image23.tmp"/><Relationship Id="rId10" Type="http://schemas.openxmlformats.org/officeDocument/2006/relationships/image" Target="../media/image28.png"/><Relationship Id="rId4" Type="http://schemas.openxmlformats.org/officeDocument/2006/relationships/image" Target="../media/image22.tmp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11" Type="http://schemas.microsoft.com/office/2007/relationships/hdphoto" Target="../media/hdphoto1.wdp"/><Relationship Id="rId5" Type="http://schemas.openxmlformats.org/officeDocument/2006/relationships/image" Target="../media/image23.tmp"/><Relationship Id="rId10" Type="http://schemas.openxmlformats.org/officeDocument/2006/relationships/image" Target="../media/image28.png"/><Relationship Id="rId4" Type="http://schemas.openxmlformats.org/officeDocument/2006/relationships/image" Target="../media/image22.tmp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11" Type="http://schemas.microsoft.com/office/2007/relationships/hdphoto" Target="../media/hdphoto1.wdp"/><Relationship Id="rId5" Type="http://schemas.openxmlformats.org/officeDocument/2006/relationships/image" Target="../media/image23.tmp"/><Relationship Id="rId10" Type="http://schemas.openxmlformats.org/officeDocument/2006/relationships/image" Target="../media/image28.png"/><Relationship Id="rId4" Type="http://schemas.openxmlformats.org/officeDocument/2006/relationships/image" Target="../media/image22.tm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11" Type="http://schemas.microsoft.com/office/2007/relationships/hdphoto" Target="../media/hdphoto1.wdp"/><Relationship Id="rId5" Type="http://schemas.openxmlformats.org/officeDocument/2006/relationships/image" Target="../media/image23.tmp"/><Relationship Id="rId10" Type="http://schemas.openxmlformats.org/officeDocument/2006/relationships/image" Target="../media/image28.png"/><Relationship Id="rId4" Type="http://schemas.openxmlformats.org/officeDocument/2006/relationships/image" Target="../media/image22.tmp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11" Type="http://schemas.microsoft.com/office/2007/relationships/hdphoto" Target="../media/hdphoto1.wdp"/><Relationship Id="rId5" Type="http://schemas.openxmlformats.org/officeDocument/2006/relationships/image" Target="../media/image23.tmp"/><Relationship Id="rId10" Type="http://schemas.openxmlformats.org/officeDocument/2006/relationships/image" Target="../media/image28.png"/><Relationship Id="rId4" Type="http://schemas.openxmlformats.org/officeDocument/2006/relationships/image" Target="../media/image22.tmp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4.mp3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4.mp3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564353"/>
            <a:ext cx="3635026" cy="5319612"/>
          </a:xfrm>
        </p:spPr>
        <p:txBody>
          <a:bodyPr anchor="ctr"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Lesson 1</a:t>
            </a: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564353"/>
            <a:ext cx="7346023" cy="5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3004269"/>
            <a:ext cx="2151243" cy="214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4" y="4440937"/>
            <a:ext cx="204923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6" y="0"/>
            <a:ext cx="880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0650" y="1911099"/>
            <a:ext cx="3052594" cy="3452158"/>
            <a:chOff x="8050650" y="1911099"/>
            <a:chExt cx="3052594" cy="3452158"/>
          </a:xfrm>
        </p:grpSpPr>
        <p:sp>
          <p:nvSpPr>
            <p:cNvPr id="11" name="TextBox 10"/>
            <p:cNvSpPr txBox="1"/>
            <p:nvPr/>
          </p:nvSpPr>
          <p:spPr>
            <a:xfrm>
              <a:off x="8761279" y="1911099"/>
              <a:ext cx="1811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510" y="612845"/>
            <a:ext cx="107047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By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of the lesson, pupils will be able to:</a:t>
            </a:r>
          </a:p>
          <a:p>
            <a:endParaRPr lang="en-US" sz="36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pronounce the sound of the letter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B/b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isolation and in the words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Bill, book, ball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bike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correctly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point to the letter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B/b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the things in the picture; say the sound of the letter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B/b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understand and say the sound of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words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Bill, book, ball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bike.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xmlns="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xmlns="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65962" y="2196396"/>
            <a:ext cx="3092964" cy="3969104"/>
            <a:chOff x="8365962" y="2196396"/>
            <a:chExt cx="3092964" cy="3969104"/>
          </a:xfrm>
        </p:grpSpPr>
        <p:pic>
          <p:nvPicPr>
            <p:cNvPr id="1032" name="Picture 8" descr="Related image">
              <a:extLst>
                <a:ext uri="{FF2B5EF4-FFF2-40B4-BE49-F238E27FC236}">
                  <a16:creationId xmlns:a16="http://schemas.microsoft.com/office/drawing/2014/main" xmlns="" id="{9118B109-E4A7-4CCA-8015-D2C78E777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962" y="2196396"/>
              <a:ext cx="3092964" cy="246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294408C-FFDA-48C6-ABF6-84EE2C33F2D9}"/>
                </a:ext>
              </a:extLst>
            </p:cNvPr>
            <p:cNvSpPr/>
            <p:nvPr/>
          </p:nvSpPr>
          <p:spPr>
            <a:xfrm>
              <a:off x="9066348" y="5426836"/>
              <a:ext cx="239257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/>
                <a:t>Be happy!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E7E431C-FFFC-4592-B2C9-7C16327B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8"/>
          <a:stretch/>
        </p:blipFill>
        <p:spPr bwMode="auto">
          <a:xfrm>
            <a:off x="474244" y="1286933"/>
            <a:ext cx="5898232" cy="1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F77B633-7BDC-4BE3-80B6-F55C9A42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5" r="59901" b="20736"/>
          <a:stretch/>
        </p:blipFill>
        <p:spPr bwMode="auto">
          <a:xfrm>
            <a:off x="8048314" y="982903"/>
            <a:ext cx="2134777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E9328-9765-4160-8531-BDAFF5BB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D816ED-CDC8-4619-8068-67B2314C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6"/>
          <a:stretch/>
        </p:blipFill>
        <p:spPr bwMode="auto">
          <a:xfrm>
            <a:off x="198199" y="0"/>
            <a:ext cx="4667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5F9B3D7-A08B-458B-A01E-4CEC9259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11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651D9C-F255-4E52-B4A5-7E4C9119650A}"/>
              </a:ext>
            </a:extLst>
          </p:cNvPr>
          <p:cNvSpPr/>
          <p:nvPr/>
        </p:nvSpPr>
        <p:spPr>
          <a:xfrm>
            <a:off x="7466337" y="152401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7143C7-481D-40C3-BE79-526E9B66BF00}"/>
              </a:ext>
            </a:extLst>
          </p:cNvPr>
          <p:cNvSpPr/>
          <p:nvPr/>
        </p:nvSpPr>
        <p:spPr>
          <a:xfrm>
            <a:off x="6512811" y="1483683"/>
            <a:ext cx="5679189" cy="457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5009B5-2CD1-44A6-ABE7-2564FDF46B09}"/>
              </a:ext>
            </a:extLst>
          </p:cNvPr>
          <p:cNvSpPr/>
          <p:nvPr/>
        </p:nvSpPr>
        <p:spPr>
          <a:xfrm>
            <a:off x="198199" y="1903412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D81BCF-40AD-45FB-8594-5734B5A91899}"/>
              </a:ext>
            </a:extLst>
          </p:cNvPr>
          <p:cNvSpPr/>
          <p:nvPr/>
        </p:nvSpPr>
        <p:spPr>
          <a:xfrm>
            <a:off x="458764" y="56209"/>
            <a:ext cx="4253031" cy="7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59F1C1-B09D-491D-8D5C-B02BB5E893B1}"/>
              </a:ext>
            </a:extLst>
          </p:cNvPr>
          <p:cNvSpPr/>
          <p:nvPr/>
        </p:nvSpPr>
        <p:spPr>
          <a:xfrm>
            <a:off x="7740770" y="5391539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9" y="406446"/>
            <a:ext cx="1936375" cy="193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59" y="2095465"/>
            <a:ext cx="3001339" cy="36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4498" y="5081337"/>
            <a:ext cx="269189" cy="269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02286" y="2968782"/>
            <a:ext cx="4263233" cy="1947320"/>
            <a:chOff x="6735289" y="2971800"/>
            <a:chExt cx="4263233" cy="194732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xmlns="" id="{808784AC-346B-4B23-A58F-C90A47E6D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289" y="2971800"/>
              <a:ext cx="4263233" cy="194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ook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982889" y="4322368"/>
              <a:ext cx="282467" cy="28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3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0259" y="1048395"/>
            <a:ext cx="3896269" cy="4512254"/>
            <a:chOff x="910259" y="1048395"/>
            <a:chExt cx="3896269" cy="4512254"/>
          </a:xfrm>
        </p:grpSpPr>
        <p:pic>
          <p:nvPicPr>
            <p:cNvPr id="2" name="ball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858393" y="1932363"/>
              <a:ext cx="293232" cy="293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259" y="2502697"/>
              <a:ext cx="3896269" cy="30579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36334" y="1048395"/>
              <a:ext cx="1644117" cy="8638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64927" y="1129967"/>
            <a:ext cx="4772691" cy="4306001"/>
            <a:chOff x="6064927" y="1129967"/>
            <a:chExt cx="4772691" cy="4306001"/>
          </a:xfrm>
        </p:grpSpPr>
        <p:grpSp>
          <p:nvGrpSpPr>
            <p:cNvPr id="5" name="Group 4"/>
            <p:cNvGrpSpPr/>
            <p:nvPr/>
          </p:nvGrpSpPr>
          <p:grpSpPr>
            <a:xfrm>
              <a:off x="6064927" y="1922308"/>
              <a:ext cx="4772691" cy="3513660"/>
              <a:chOff x="6064927" y="1922308"/>
              <a:chExt cx="4772691" cy="35136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4927" y="2225595"/>
                <a:ext cx="4772691" cy="3210373"/>
              </a:xfrm>
              <a:prstGeom prst="rect">
                <a:avLst/>
              </a:prstGeom>
            </p:spPr>
          </p:pic>
          <p:pic>
            <p:nvPicPr>
              <p:cNvPr id="4" name="bike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8490462" y="1922308"/>
                <a:ext cx="313342" cy="31334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9960" y="1129967"/>
              <a:ext cx="1934347" cy="80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1298</Words>
  <Application>Microsoft Office PowerPoint</Application>
  <PresentationFormat>Custom</PresentationFormat>
  <Paragraphs>188</Paragraphs>
  <Slides>22</Slides>
  <Notes>21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Unit 1 Lesson 1  In the playground</vt:lpstr>
      <vt:lpstr>PowerPoint Presentation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124</cp:revision>
  <dcterms:created xsi:type="dcterms:W3CDTF">2020-02-18T03:54:09Z</dcterms:created>
  <dcterms:modified xsi:type="dcterms:W3CDTF">2024-09-06T13:08:49Z</dcterms:modified>
</cp:coreProperties>
</file>