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4" r:id="rId2"/>
    <p:sldId id="256" r:id="rId3"/>
    <p:sldId id="261" r:id="rId4"/>
    <p:sldId id="259" r:id="rId5"/>
    <p:sldId id="313" r:id="rId6"/>
    <p:sldId id="322" r:id="rId7"/>
    <p:sldId id="270" r:id="rId8"/>
    <p:sldId id="314" r:id="rId9"/>
    <p:sldId id="271" r:id="rId10"/>
    <p:sldId id="323" r:id="rId11"/>
    <p:sldId id="308" r:id="rId12"/>
    <p:sldId id="269" r:id="rId13"/>
    <p:sldId id="298" r:id="rId14"/>
    <p:sldId id="299" r:id="rId15"/>
    <p:sldId id="301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24"/>
            <p14:sldId id="256"/>
          </p14:sldIdLst>
        </p14:section>
        <p14:section name="Warm-up" id="{2214F3F4-2845-49C5-9FAC-8A0C77B6FD0B}">
          <p14:sldIdLst>
            <p14:sldId id="261"/>
            <p14:sldId id="259"/>
          </p14:sldIdLst>
        </p14:section>
        <p14:section name="Listen and chant" id="{F0DAE56A-85E4-44F7-9B30-495758122585}">
          <p14:sldIdLst>
            <p14:sldId id="313"/>
            <p14:sldId id="322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23"/>
            <p14:sldId id="308"/>
          </p14:sldIdLst>
        </p14:section>
        <p14:section name="Wrap up" id="{7699F4D7-882D-441C-8DFE-54C512F945A8}">
          <p14:sldIdLst>
            <p14:sldId id="269"/>
            <p14:sldId id="298"/>
            <p14:sldId id="299"/>
            <p14:sldId id="301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73385" autoAdjust="0"/>
  </p:normalViewPr>
  <p:slideViewPr>
    <p:cSldViewPr snapToGrid="0">
      <p:cViewPr>
        <p:scale>
          <a:sx n="58" d="100"/>
          <a:sy n="58" d="100"/>
        </p:scale>
        <p:origin x="-1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 smtClean="0"/>
              <a:t>ball</a:t>
            </a:r>
            <a:r>
              <a:rPr lang="en-US" i="1" dirty="0"/>
              <a:t>, book </a:t>
            </a:r>
            <a:r>
              <a:rPr lang="en-US" i="0" dirty="0"/>
              <a:t>and</a:t>
            </a:r>
            <a:r>
              <a:rPr lang="en-US" i="1" dirty="0"/>
              <a:t> bike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0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in the picture?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name of the box to open the box.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 the questions or do the action or say the words in the box.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words with TPR actions. </a:t>
            </a:r>
            <a:r>
              <a:rPr lang="en-US" dirty="0" smtClean="0"/>
              <a:t>Goodbye to </a:t>
            </a:r>
            <a:r>
              <a:rPr lang="en-US" dirty="0"/>
              <a:t>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ball, bike, book,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one flashcard and do not show it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for the flashcard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say the sound of the letter B/b and the words in the chant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2. Have pupils listen and do the TPR actions with teacher.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Suggested TPR actions</a:t>
            </a:r>
          </a:p>
          <a:p>
            <a:endParaRPr lang="en-US" dirty="0"/>
          </a:p>
          <a:p>
            <a:pPr lvl="1"/>
            <a:r>
              <a:rPr lang="en-US" dirty="0"/>
              <a:t>B (clap) b (clap) </a:t>
            </a:r>
            <a:r>
              <a:rPr lang="en-US" dirty="0" smtClean="0"/>
              <a:t>ball </a:t>
            </a:r>
            <a:r>
              <a:rPr lang="en-US" dirty="0"/>
              <a:t>(roll hands to make a ball)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 (clap) b (clap) book (open hands to make a book)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 (clap) b (clap) bike (spin hands to make cycling activity)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     + Round </a:t>
            </a:r>
            <a:r>
              <a:rPr lang="en-US" dirty="0"/>
              <a:t>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     + Repeat </a:t>
            </a:r>
            <a:r>
              <a:rPr lang="en-US" dirty="0"/>
              <a:t>round 3 several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tick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repeat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tick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7.tmp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9.tmp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661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 smtClean="0"/>
              <a:t>  Look </a:t>
            </a:r>
            <a:r>
              <a:rPr lang="en-US" sz="6600" b="1" dirty="0"/>
              <a:t>and trace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01070"/>
            <a:ext cx="2479892" cy="247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28" y="2301070"/>
            <a:ext cx="2296519" cy="2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6AC7EF-2172-48A1-845F-8EE780741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82" y="831772"/>
            <a:ext cx="8586652" cy="48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50650" y="1951958"/>
            <a:ext cx="3052594" cy="3411299"/>
            <a:chOff x="8050650" y="1951958"/>
            <a:chExt cx="3052594" cy="3411299"/>
          </a:xfrm>
        </p:grpSpPr>
        <p:sp>
          <p:nvSpPr>
            <p:cNvPr id="10" name="TextBox 9"/>
            <p:cNvSpPr txBox="1"/>
            <p:nvPr/>
          </p:nvSpPr>
          <p:spPr>
            <a:xfrm>
              <a:off x="8768306" y="1951958"/>
              <a:ext cx="2085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ACB617-BB44-4569-81F1-5604FF40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6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14F5F3B-E538-4F74-BECE-B2CD8362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Unit 1 – Lesson 2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 the school playground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70" y="1293933"/>
            <a:ext cx="1562318" cy="1095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883" y="1246301"/>
            <a:ext cx="2828378" cy="1095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01" y="1246301"/>
            <a:ext cx="2229161" cy="114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156" y="1279643"/>
            <a:ext cx="2534004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866819" y="1000244"/>
            <a:ext cx="2172217" cy="2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4551067" y="1770451"/>
            <a:ext cx="2132119" cy="16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5217" y="2603623"/>
            <a:ext cx="2858264" cy="2005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9873" y="3196533"/>
            <a:ext cx="1486107" cy="819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1067" y="3615691"/>
            <a:ext cx="2048161" cy="800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60387" y="4608708"/>
            <a:ext cx="1667108" cy="733527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98089" y="4028726"/>
            <a:ext cx="322391" cy="322391"/>
          </a:xfrm>
          <a:prstGeom prst="rect">
            <a:avLst/>
          </a:prstGeom>
        </p:spPr>
      </p:pic>
      <p:pic>
        <p:nvPicPr>
          <p:cNvPr id="14" name="bo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73445" y="4351117"/>
            <a:ext cx="313922" cy="313922"/>
          </a:xfrm>
          <a:prstGeom prst="rect">
            <a:avLst/>
          </a:prstGeom>
        </p:spPr>
      </p:pic>
      <p:pic>
        <p:nvPicPr>
          <p:cNvPr id="15" name="bik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04049" y="5342236"/>
            <a:ext cx="284841" cy="2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c</a:t>
            </a:r>
            <a:r>
              <a:rPr lang="en-US" b="1" dirty="0" smtClean="0"/>
              <a:t>hant</a:t>
            </a:r>
            <a:endParaRPr lang="en-US" b="1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3837D02-7A60-4838-9075-AF7853EC0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69" y="1471148"/>
            <a:ext cx="7284135" cy="5021727"/>
          </a:xfrm>
        </p:spPr>
      </p:pic>
      <p:pic>
        <p:nvPicPr>
          <p:cNvPr id="3" name="Track 003_Listen and 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6986" y="894308"/>
            <a:ext cx="267196" cy="2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661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/>
              <a:t>Listen and tick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2209547"/>
            <a:ext cx="2576186" cy="2571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2155629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7" name="Content Placeholder 6" descr="A picture containing game&#10;&#10;Description automatically generated">
            <a:extLst>
              <a:ext uri="{FF2B5EF4-FFF2-40B4-BE49-F238E27FC236}">
                <a16:creationId xmlns:a16="http://schemas.microsoft.com/office/drawing/2014/main" xmlns="" id="{A6803C14-558D-4C14-87D6-CBEB596B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304366"/>
            <a:ext cx="11353034" cy="5553634"/>
          </a:xfrm>
        </p:spPr>
      </p:pic>
      <p:pic>
        <p:nvPicPr>
          <p:cNvPr id="3" name="Track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3499" y="897391"/>
            <a:ext cx="308412" cy="308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5384" y="6205601"/>
            <a:ext cx="397937" cy="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653</Words>
  <Application>Microsoft Office PowerPoint</Application>
  <PresentationFormat>Custom</PresentationFormat>
  <Paragraphs>132</Paragraphs>
  <Slides>16</Slides>
  <Notes>14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Unit 1 – Lesson 2 In the school playground</vt:lpstr>
      <vt:lpstr>Warm-up</vt:lpstr>
      <vt:lpstr>PowerPoint Presentation</vt:lpstr>
      <vt:lpstr>Listen and chant</vt:lpstr>
      <vt:lpstr>PowerPoint Presentation</vt:lpstr>
      <vt:lpstr>Listen and chant</vt:lpstr>
      <vt:lpstr>Listen and tick</vt:lpstr>
      <vt:lpstr>Listen and tick</vt:lpstr>
      <vt:lpstr>  Look and trace</vt:lpstr>
      <vt:lpstr>Game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PC</cp:lastModifiedBy>
  <cp:revision>36</cp:revision>
  <dcterms:created xsi:type="dcterms:W3CDTF">2020-03-09T03:09:36Z</dcterms:created>
  <dcterms:modified xsi:type="dcterms:W3CDTF">2025-10-17T02:10:08Z</dcterms:modified>
</cp:coreProperties>
</file>