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417" r:id="rId3"/>
    <p:sldId id="418" r:id="rId4"/>
    <p:sldId id="419" r:id="rId5"/>
    <p:sldId id="421" r:id="rId6"/>
    <p:sldId id="422" r:id="rId7"/>
    <p:sldId id="423" r:id="rId8"/>
    <p:sldId id="424" r:id="rId9"/>
    <p:sldId id="425" r:id="rId10"/>
    <p:sldId id="426" r:id="rId11"/>
    <p:sldId id="42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80" d="100"/>
          <a:sy n="80" d="100"/>
        </p:scale>
        <p:origin x="4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CE806-82FE-4FC5-A4F6-F5941B440DFF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C590F-8543-437D-A5C4-599C68390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51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564AB-D061-4AC8-A840-884C62162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78A270-1FBB-4FC0-98CE-8127B2744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F0F5E-9130-4A60-86E6-B8AE9CF60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4714-A30F-49D9-9B4C-27C0C68912E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DC4CE-6F01-49CC-A674-010C4D917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DDBC5-7361-4E4F-B1E9-AE59ABF77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3643-B230-4374-97B8-917A7E72D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88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A7F84-6797-4399-8015-DF46118D2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FE9369-1FB9-4A7C-8F13-6AEAE8ECA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80983-30DA-4224-98BA-82BB49D8D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4714-A30F-49D9-9B4C-27C0C68912E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4E9D6-7C1E-4CED-9C73-A6080500F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3BCC3-3BF3-48CC-A068-4A6F4469D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3643-B230-4374-97B8-917A7E72D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64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A6F99B-D1E4-4FFD-8042-2D5F22ECCF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B58193-46BE-4F14-AE16-5DB6679B83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5DF0D-82CB-4F53-8038-123EBAC85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4714-A30F-49D9-9B4C-27C0C68912E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387A9-F8D7-4B0C-911E-9C9515B02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21141-8FED-45C4-AC0E-AC53F01FC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3643-B230-4374-97B8-917A7E72D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2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6D1DF-E29C-4BC4-B7B6-889930DCF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91DF9-F7FB-46CC-8A52-C8631F6A2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3FF8F-B81C-4B7A-8852-E3DCC24E3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4714-A30F-49D9-9B4C-27C0C68912E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60513-DBAF-4362-8C34-1CD1FC9D4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6A40F-E602-4F4D-9930-E50AF71C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3643-B230-4374-97B8-917A7E72D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6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75C6A-A2BA-4D6F-A602-934E30271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565FD-7C53-4EEE-AA0E-FFE1B8A11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1484E-32C0-4B95-BFC5-62284676B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4714-A30F-49D9-9B4C-27C0C68912E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A6BE4-1C80-405D-B603-E4F386EF7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8675D-0787-47A0-96B7-B9744E48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3643-B230-4374-97B8-917A7E72D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68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1BCBE-637B-4482-B6FF-CCB6AFFFB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1EF48-CBB2-41EA-BC3F-0EC00DE11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67486-317E-4BEA-9567-2D9EBA261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AF22D-B1AB-465B-9691-A4C0EB5C5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4714-A30F-49D9-9B4C-27C0C68912E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5AAF85-B3DB-45B1-B32D-63A0B8F40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EF9283-2AA0-4D13-903B-4AE25D477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3643-B230-4374-97B8-917A7E72D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83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5884B-5B97-48B1-9010-6298A0536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114FF-5CA0-4285-A919-A1BDBD26D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74BE89-100E-4EAF-8DC8-4261BB0BF3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DC106-CB1D-4752-8EDF-8481A80EE5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A44808-2D74-4DC5-9D90-1C2AAD5D07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5866E6-06DB-4BCE-953B-DB29ACE35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4714-A30F-49D9-9B4C-27C0C68912E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3B6B05-A854-4453-82BB-BF9CFD66D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231CBF-B38D-480C-BED3-145D3D92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3643-B230-4374-97B8-917A7E72D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3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9C562-41B2-4F83-A6F7-D976B7D0D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1D868B-F4F8-42EF-970E-2AFD2B984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4714-A30F-49D9-9B4C-27C0C68912E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1F8B7E-76E5-482A-9DA3-D6232C811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0D935E-698E-4AC8-B921-137FB6FBA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3643-B230-4374-97B8-917A7E72D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4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9BBB98-3A5E-4B1C-8067-773C0E2B4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4714-A30F-49D9-9B4C-27C0C68912E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8E3C0E-840E-40DC-82A3-1B378B77E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D9C0B-2294-4AC5-B443-B01E59F01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3643-B230-4374-97B8-917A7E72D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28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12A78-DBFD-44A9-9232-F24B424F6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85883-08F7-4A93-8433-27CDF7AA0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15C033-0715-4F06-B271-FF59A13AA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A55D5-3CCD-44C2-AECE-545306B45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4714-A30F-49D9-9B4C-27C0C68912E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D367F-6D86-4A4C-A04C-0A6C9B0F2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EB1E6-8091-48EC-BCB5-B799903D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3643-B230-4374-97B8-917A7E72D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6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C47FC-9984-4B8D-9EDE-8B0072EF6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B19D8F-D9C0-483B-9720-0D0B6FBA8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6912AE-15C5-4517-8F79-BEBA00E5A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0FAA7E-4A8A-4F46-A0F3-F2B5E6DF5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4714-A30F-49D9-9B4C-27C0C68912E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1D6F9-E35B-4029-9507-A40B89E1A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B0FE32-4FBA-4296-8D08-EA2E30DB7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3643-B230-4374-97B8-917A7E72D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382B0F-B3E9-4E20-93C8-4E0960599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89C94-E346-459D-9723-502C27BBD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CEC39-2E82-40C3-AA9F-C920AD93D1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44714-A30F-49D9-9B4C-27C0C68912E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8BCA0-227B-4512-8D65-3B50258AE9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58964-131D-4ACD-AE14-D65CD7343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E3643-B230-4374-97B8-917A7E72D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48AEB-3DF2-4B9C-B236-B00F729C0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99EEDF-F659-4B6B-9B5C-730170B5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F4C89B-55EF-4989-A472-7837CCD52F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42" y="312821"/>
            <a:ext cx="11273589" cy="610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21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04FCE2-A576-433E-ABE1-C4C79C0E1633}"/>
              </a:ext>
            </a:extLst>
          </p:cNvPr>
          <p:cNvSpPr txBox="1"/>
          <p:nvPr/>
        </p:nvSpPr>
        <p:spPr>
          <a:xfrm>
            <a:off x="848137" y="332170"/>
            <a:ext cx="53936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rush Script MT" panose="03060802040406070304" pitchFamily="66" charset="0"/>
              </a:rPr>
              <a:t>6-Write the letters.</a:t>
            </a:r>
            <a:endParaRPr lang="en-US" sz="6000" b="1" dirty="0">
              <a:latin typeface="Brush Script MT" panose="03060802040406070304" pitchFamily="66" charset="0"/>
            </a:endParaRPr>
          </a:p>
        </p:txBody>
      </p:sp>
      <p:pic>
        <p:nvPicPr>
          <p:cNvPr id="9218" name="Picture 2" descr="Tiếng Anh lớp 1 Review 4 Self - check (trang 72, 73) | Tiếng Anh lớp 1 Global Success">
            <a:extLst>
              <a:ext uri="{FF2B5EF4-FFF2-40B4-BE49-F238E27FC236}">
                <a16:creationId xmlns:a16="http://schemas.microsoft.com/office/drawing/2014/main" id="{92CB7F8F-E15C-4844-BFDC-9E9C3403A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183" y="1443789"/>
            <a:ext cx="8350754" cy="396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8ED45E-B3E9-4655-B606-E8433172F4A8}"/>
              </a:ext>
            </a:extLst>
          </p:cNvPr>
          <p:cNvSpPr txBox="1"/>
          <p:nvPr/>
        </p:nvSpPr>
        <p:spPr>
          <a:xfrm>
            <a:off x="5775153" y="1973176"/>
            <a:ext cx="697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5F8C2D-59CE-4B36-9963-B996CE551A5D}"/>
              </a:ext>
            </a:extLst>
          </p:cNvPr>
          <p:cNvSpPr txBox="1"/>
          <p:nvPr/>
        </p:nvSpPr>
        <p:spPr>
          <a:xfrm>
            <a:off x="2847466" y="2811381"/>
            <a:ext cx="697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A35B54-89FF-4A99-847D-416D77448E6D}"/>
              </a:ext>
            </a:extLst>
          </p:cNvPr>
          <p:cNvSpPr txBox="1"/>
          <p:nvPr/>
        </p:nvSpPr>
        <p:spPr>
          <a:xfrm>
            <a:off x="2069419" y="3838080"/>
            <a:ext cx="421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AF0D09-E004-4646-8CAB-16D9419E121A}"/>
              </a:ext>
            </a:extLst>
          </p:cNvPr>
          <p:cNvSpPr txBox="1"/>
          <p:nvPr/>
        </p:nvSpPr>
        <p:spPr>
          <a:xfrm>
            <a:off x="4094743" y="3902244"/>
            <a:ext cx="697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BD4F19-1487-4950-8FC3-FB42D7777809}"/>
              </a:ext>
            </a:extLst>
          </p:cNvPr>
          <p:cNvSpPr txBox="1"/>
          <p:nvPr/>
        </p:nvSpPr>
        <p:spPr>
          <a:xfrm>
            <a:off x="8566482" y="4355439"/>
            <a:ext cx="589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8692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7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21BDBC-D3CD-4E87-AC2A-F0FE0D288506}"/>
              </a:ext>
            </a:extLst>
          </p:cNvPr>
          <p:cNvSpPr txBox="1"/>
          <p:nvPr/>
        </p:nvSpPr>
        <p:spPr>
          <a:xfrm>
            <a:off x="568490" y="489099"/>
            <a:ext cx="60939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2-Look and circle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iếng Anh lớp 1 Review 4 Phil and Sue (trang 71) | Tiếng Anh lớp 1 Global Success">
            <a:extLst>
              <a:ext uri="{FF2B5EF4-FFF2-40B4-BE49-F238E27FC236}">
                <a16:creationId xmlns:a16="http://schemas.microsoft.com/office/drawing/2014/main" id="{26DA8702-39BD-4772-94F8-27E8EA8AA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83" y="1648326"/>
            <a:ext cx="10331628" cy="362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9FFDA4B-5757-4D1E-B275-2DFBF8E49EDC}"/>
              </a:ext>
            </a:extLst>
          </p:cNvPr>
          <p:cNvSpPr/>
          <p:nvPr/>
        </p:nvSpPr>
        <p:spPr>
          <a:xfrm>
            <a:off x="1155032" y="3789947"/>
            <a:ext cx="1636294" cy="5534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470065B-F499-489D-9ECF-8EBDBF454C0F}"/>
              </a:ext>
            </a:extLst>
          </p:cNvPr>
          <p:cNvSpPr/>
          <p:nvPr/>
        </p:nvSpPr>
        <p:spPr>
          <a:xfrm>
            <a:off x="5402179" y="3850104"/>
            <a:ext cx="1636294" cy="4451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737CCFF-9767-4DD6-9EF8-4D4F8C905F43}"/>
              </a:ext>
            </a:extLst>
          </p:cNvPr>
          <p:cNvSpPr/>
          <p:nvPr/>
        </p:nvSpPr>
        <p:spPr>
          <a:xfrm>
            <a:off x="7736305" y="4572000"/>
            <a:ext cx="2358190" cy="6376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FCB8C03-146F-4121-844A-AA8CB1D04969}"/>
              </a:ext>
            </a:extLst>
          </p:cNvPr>
          <p:cNvSpPr/>
          <p:nvPr/>
        </p:nvSpPr>
        <p:spPr>
          <a:xfrm>
            <a:off x="7736305" y="3789947"/>
            <a:ext cx="3104148" cy="4451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2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590;p38">
            <a:extLst>
              <a:ext uri="{FF2B5EF4-FFF2-40B4-BE49-F238E27FC236}">
                <a16:creationId xmlns:a16="http://schemas.microsoft.com/office/drawing/2014/main" id="{B7B706F2-1915-1359-80AD-9EB524CD51F7}"/>
              </a:ext>
            </a:extLst>
          </p:cNvPr>
          <p:cNvSpPr/>
          <p:nvPr/>
        </p:nvSpPr>
        <p:spPr>
          <a:xfrm rot="899907">
            <a:off x="10549672" y="4635317"/>
            <a:ext cx="122165" cy="132993"/>
          </a:xfrm>
          <a:custGeom>
            <a:avLst/>
            <a:gdLst/>
            <a:ahLst/>
            <a:cxnLst/>
            <a:rect l="l" t="t" r="r" b="b"/>
            <a:pathLst>
              <a:path w="801" h="872" extrusionOk="0">
                <a:moveTo>
                  <a:pt x="95" y="0"/>
                </a:moveTo>
                <a:cubicBezTo>
                  <a:pt x="22" y="0"/>
                  <a:pt x="0" y="107"/>
                  <a:pt x="46" y="147"/>
                </a:cubicBezTo>
                <a:cubicBezTo>
                  <a:pt x="150" y="251"/>
                  <a:pt x="261" y="327"/>
                  <a:pt x="344" y="437"/>
                </a:cubicBezTo>
                <a:cubicBezTo>
                  <a:pt x="440" y="562"/>
                  <a:pt x="496" y="714"/>
                  <a:pt x="586" y="839"/>
                </a:cubicBezTo>
                <a:cubicBezTo>
                  <a:pt x="605" y="862"/>
                  <a:pt x="627" y="872"/>
                  <a:pt x="650" y="872"/>
                </a:cubicBezTo>
                <a:cubicBezTo>
                  <a:pt x="702" y="872"/>
                  <a:pt x="754" y="820"/>
                  <a:pt x="759" y="763"/>
                </a:cubicBezTo>
                <a:cubicBezTo>
                  <a:pt x="800" y="424"/>
                  <a:pt x="427" y="43"/>
                  <a:pt x="108" y="1"/>
                </a:cubicBezTo>
                <a:cubicBezTo>
                  <a:pt x="104" y="1"/>
                  <a:pt x="99" y="0"/>
                  <a:pt x="95" y="0"/>
                </a:cubicBezTo>
                <a:close/>
              </a:path>
            </a:pathLst>
          </a:custGeom>
          <a:solidFill>
            <a:srgbClr val="F1DF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93EA87-1E10-4439-B484-B4D26F1FF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11" y="211809"/>
            <a:ext cx="11454063" cy="645245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DCCEE12-5640-4E1F-BD1E-942EEF53FB09}"/>
              </a:ext>
            </a:extLst>
          </p:cNvPr>
          <p:cNvSpPr txBox="1"/>
          <p:nvPr/>
        </p:nvSpPr>
        <p:spPr>
          <a:xfrm>
            <a:off x="3901239" y="1920859"/>
            <a:ext cx="59646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REVIEW 4</a:t>
            </a:r>
            <a:endParaRPr lang="en-US" sz="6000" dirty="0"/>
          </a:p>
        </p:txBody>
      </p:sp>
      <p:sp>
        <p:nvSpPr>
          <p:cNvPr id="40" name="Google Shape;1589;p38">
            <a:extLst>
              <a:ext uri="{FF2B5EF4-FFF2-40B4-BE49-F238E27FC236}">
                <a16:creationId xmlns:a16="http://schemas.microsoft.com/office/drawing/2014/main" id="{374F94F4-1150-438C-8049-F3B0E3EA7BBE}"/>
              </a:ext>
            </a:extLst>
          </p:cNvPr>
          <p:cNvSpPr/>
          <p:nvPr/>
        </p:nvSpPr>
        <p:spPr>
          <a:xfrm>
            <a:off x="3729574" y="2795573"/>
            <a:ext cx="4417500" cy="717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9392C1-DD5A-4864-9CB9-792A0E413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621" y="557476"/>
            <a:ext cx="10118558" cy="570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2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iếng Anh lớp 1 Review 4 Phil and Sue (trang 71) | Tiếng Anh lớp 1 Global Success">
            <a:extLst>
              <a:ext uri="{FF2B5EF4-FFF2-40B4-BE49-F238E27FC236}">
                <a16:creationId xmlns:a16="http://schemas.microsoft.com/office/drawing/2014/main" id="{1B749B25-C2EA-411C-82E2-EA4378CEE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73" y="482841"/>
            <a:ext cx="10948737" cy="522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rack 094">
            <a:hlinkClick r:id="" action="ppaction://media"/>
            <a:extLst>
              <a:ext uri="{FF2B5EF4-FFF2-40B4-BE49-F238E27FC236}">
                <a16:creationId xmlns:a16="http://schemas.microsoft.com/office/drawing/2014/main" id="{2A425391-0F49-47CB-90BD-C2D304F483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97923" y="11269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B72BAC-1B4C-40BB-B054-664B12D34DCF}"/>
              </a:ext>
            </a:extLst>
          </p:cNvPr>
          <p:cNvSpPr txBox="1"/>
          <p:nvPr/>
        </p:nvSpPr>
        <p:spPr>
          <a:xfrm>
            <a:off x="556588" y="27371"/>
            <a:ext cx="284922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8000" b="1" i="0" dirty="0">
                <a:solidFill>
                  <a:srgbClr val="222222"/>
                </a:solidFill>
                <a:effectLst/>
                <a:latin typeface="Brush Script MT" panose="03060802040406070304" pitchFamily="66" charset="0"/>
              </a:rPr>
              <a:t>Self - check</a:t>
            </a:r>
          </a:p>
        </p:txBody>
      </p:sp>
      <p:pic>
        <p:nvPicPr>
          <p:cNvPr id="4098" name="Picture 2" descr="Tiếng Anh lớp 1 Review 4 Self - check (trang 72, 73) | Tiếng Anh lớp 1 Global Success">
            <a:extLst>
              <a:ext uri="{FF2B5EF4-FFF2-40B4-BE49-F238E27FC236}">
                <a16:creationId xmlns:a16="http://schemas.microsoft.com/office/drawing/2014/main" id="{C3A23389-FA30-49EF-B5B4-703F9A909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380" y="2371724"/>
            <a:ext cx="9911276" cy="356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B95CC0-40C2-48FF-BC31-AAAD186BEB60}"/>
              </a:ext>
            </a:extLst>
          </p:cNvPr>
          <p:cNvSpPr txBox="1"/>
          <p:nvPr/>
        </p:nvSpPr>
        <p:spPr>
          <a:xfrm>
            <a:off x="2228456" y="5009837"/>
            <a:ext cx="4505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Brush Script MT" panose="03060802040406070304" pitchFamily="66" charset="0"/>
                <a:sym typeface="Wingdings" panose="05000000000000000000" pitchFamily="2" charset="2"/>
              </a:rPr>
              <a:t></a:t>
            </a:r>
            <a:endParaRPr lang="en-US" sz="4000" b="1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9786C5-7433-46EA-BE42-3ADD4705AC72}"/>
              </a:ext>
            </a:extLst>
          </p:cNvPr>
          <p:cNvSpPr txBox="1"/>
          <p:nvPr/>
        </p:nvSpPr>
        <p:spPr>
          <a:xfrm>
            <a:off x="6992966" y="5045928"/>
            <a:ext cx="4505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Brush Script MT" panose="03060802040406070304" pitchFamily="66" charset="0"/>
                <a:sym typeface="Wingdings" panose="05000000000000000000" pitchFamily="2" charset="2"/>
              </a:rPr>
              <a:t></a:t>
            </a:r>
            <a:endParaRPr lang="en-US" sz="4000" b="1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43A5F9-D533-44EE-A165-F6073810AE33}"/>
              </a:ext>
            </a:extLst>
          </p:cNvPr>
          <p:cNvSpPr txBox="1"/>
          <p:nvPr/>
        </p:nvSpPr>
        <p:spPr>
          <a:xfrm>
            <a:off x="10289626" y="5057961"/>
            <a:ext cx="4505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Brush Script MT" panose="03060802040406070304" pitchFamily="66" charset="0"/>
                <a:sym typeface="Wingdings" panose="05000000000000000000" pitchFamily="2" charset="2"/>
              </a:rPr>
              <a:t></a:t>
            </a:r>
            <a:endParaRPr lang="en-US" sz="4000" b="1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pic>
        <p:nvPicPr>
          <p:cNvPr id="5" name="Track 095">
            <a:hlinkClick r:id="" action="ppaction://media"/>
            <a:extLst>
              <a:ext uri="{FF2B5EF4-FFF2-40B4-BE49-F238E27FC236}">
                <a16:creationId xmlns:a16="http://schemas.microsoft.com/office/drawing/2014/main" id="{E6E08952-A609-4F38-8646-8F253A2F40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72867" y="284745"/>
            <a:ext cx="609600" cy="60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46CAF4-B0B9-491F-A547-5A42F15FAD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6083" y="364577"/>
            <a:ext cx="3300837" cy="185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0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5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294373-B69B-4D6C-A842-9536952B59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921" y="314474"/>
            <a:ext cx="9517296" cy="3396135"/>
          </a:xfrm>
          <a:prstGeom prst="rect">
            <a:avLst/>
          </a:prstGeom>
        </p:spPr>
      </p:pic>
      <p:pic>
        <p:nvPicPr>
          <p:cNvPr id="5122" name="Picture 2" descr="Tiếng Anh lớp 1 Review 4 Self - check (trang 72, 73) | Tiếng Anh lớp 1 Global Success">
            <a:extLst>
              <a:ext uri="{FF2B5EF4-FFF2-40B4-BE49-F238E27FC236}">
                <a16:creationId xmlns:a16="http://schemas.microsoft.com/office/drawing/2014/main" id="{EDF1A901-75B8-4B4C-9D54-1A8C027EC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68" y="4157414"/>
            <a:ext cx="6373060" cy="12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119B637-C718-428A-8045-8E39DF8B8F88}"/>
              </a:ext>
            </a:extLst>
          </p:cNvPr>
          <p:cNvSpPr/>
          <p:nvPr/>
        </p:nvSpPr>
        <p:spPr>
          <a:xfrm>
            <a:off x="4499805" y="4367463"/>
            <a:ext cx="553453" cy="4211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BE579C3-FF24-4505-8F77-E1BC790BE9BE}"/>
              </a:ext>
            </a:extLst>
          </p:cNvPr>
          <p:cNvSpPr/>
          <p:nvPr/>
        </p:nvSpPr>
        <p:spPr>
          <a:xfrm>
            <a:off x="8446168" y="4367463"/>
            <a:ext cx="553453" cy="4211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1819997-05AC-42B7-96CF-2171FB7340F6}"/>
              </a:ext>
            </a:extLst>
          </p:cNvPr>
          <p:cNvSpPr/>
          <p:nvPr/>
        </p:nvSpPr>
        <p:spPr>
          <a:xfrm>
            <a:off x="3705726" y="4998617"/>
            <a:ext cx="469232" cy="2367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FEFCE43-F037-4540-8912-CB6207B63971}"/>
              </a:ext>
            </a:extLst>
          </p:cNvPr>
          <p:cNvSpPr/>
          <p:nvPr/>
        </p:nvSpPr>
        <p:spPr>
          <a:xfrm>
            <a:off x="8446168" y="4998617"/>
            <a:ext cx="469232" cy="2367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Track 096">
            <a:hlinkClick r:id="" action="ppaction://media"/>
            <a:extLst>
              <a:ext uri="{FF2B5EF4-FFF2-40B4-BE49-F238E27FC236}">
                <a16:creationId xmlns:a16="http://schemas.microsoft.com/office/drawing/2014/main" id="{C6149C55-BA8B-478D-8B60-8C4A465DAF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9325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3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45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80C115-8CC8-4AAE-8E2C-C66C60B9C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726" y="371062"/>
            <a:ext cx="3777916" cy="2128225"/>
          </a:xfrm>
          <a:prstGeom prst="rect">
            <a:avLst/>
          </a:prstGeom>
        </p:spPr>
      </p:pic>
      <p:pic>
        <p:nvPicPr>
          <p:cNvPr id="6146" name="Picture 2" descr="Tiếng Anh lớp 1 Review 4 Self - check (trang 72, 73) | Tiếng Anh lớp 1 Global Success">
            <a:extLst>
              <a:ext uri="{FF2B5EF4-FFF2-40B4-BE49-F238E27FC236}">
                <a16:creationId xmlns:a16="http://schemas.microsoft.com/office/drawing/2014/main" id="{4AC89614-BF0F-446D-B306-281910E6D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42" y="2638424"/>
            <a:ext cx="10114059" cy="270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30F142-4BBA-4B81-8077-5508B5598B9F}"/>
              </a:ext>
            </a:extLst>
          </p:cNvPr>
          <p:cNvSpPr txBox="1"/>
          <p:nvPr/>
        </p:nvSpPr>
        <p:spPr>
          <a:xfrm>
            <a:off x="2269087" y="4642962"/>
            <a:ext cx="4505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Brush Script MT" panose="03060802040406070304" pitchFamily="66" charset="0"/>
                <a:sym typeface="Wingdings" panose="05000000000000000000" pitchFamily="2" charset="2"/>
              </a:rPr>
              <a:t></a:t>
            </a:r>
            <a:endParaRPr lang="en-US" sz="4000" b="1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52F691-0CCE-4E12-BC3C-A03C9C5FE7B6}"/>
              </a:ext>
            </a:extLst>
          </p:cNvPr>
          <p:cNvSpPr txBox="1"/>
          <p:nvPr/>
        </p:nvSpPr>
        <p:spPr>
          <a:xfrm>
            <a:off x="4607917" y="4585067"/>
            <a:ext cx="4505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EBDCAA-6FC8-434D-8436-3BE06D1D2CB5}"/>
              </a:ext>
            </a:extLst>
          </p:cNvPr>
          <p:cNvSpPr txBox="1"/>
          <p:nvPr/>
        </p:nvSpPr>
        <p:spPr>
          <a:xfrm>
            <a:off x="7306310" y="4711138"/>
            <a:ext cx="4505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Brush Script MT" panose="03060802040406070304" pitchFamily="66" charset="0"/>
                <a:sym typeface="Wingdings" panose="05000000000000000000" pitchFamily="2" charset="2"/>
              </a:rPr>
              <a:t></a:t>
            </a:r>
            <a:endParaRPr lang="en-US" sz="4000" b="1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F72334-97A6-41E5-93B0-D95B11787625}"/>
              </a:ext>
            </a:extLst>
          </p:cNvPr>
          <p:cNvSpPr txBox="1"/>
          <p:nvPr/>
        </p:nvSpPr>
        <p:spPr>
          <a:xfrm>
            <a:off x="9885776" y="4581051"/>
            <a:ext cx="4505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3" name="Track 097">
            <a:hlinkClick r:id="" action="ppaction://media"/>
            <a:extLst>
              <a:ext uri="{FF2B5EF4-FFF2-40B4-BE49-F238E27FC236}">
                <a16:creationId xmlns:a16="http://schemas.microsoft.com/office/drawing/2014/main" id="{B8C15AA6-A2D8-4918-9799-2AF49D5950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08759" y="12472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4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16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6F4C0C-BDEF-433D-9BAE-BD0AEC8A96CB}"/>
              </a:ext>
            </a:extLst>
          </p:cNvPr>
          <p:cNvSpPr txBox="1"/>
          <p:nvPr/>
        </p:nvSpPr>
        <p:spPr>
          <a:xfrm>
            <a:off x="3048000" y="265906"/>
            <a:ext cx="36178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Palace Script MT" panose="030303020206070C0B05" pitchFamily="66" charset="0"/>
              </a:rPr>
              <a:t>4-Read and tick.</a:t>
            </a:r>
            <a:endParaRPr lang="en-US" sz="6000" b="1" dirty="0">
              <a:latin typeface="Palace Script MT" panose="030303020206070C0B05" pitchFamily="66" charset="0"/>
            </a:endParaRPr>
          </a:p>
        </p:txBody>
      </p:sp>
      <p:pic>
        <p:nvPicPr>
          <p:cNvPr id="7170" name="Picture 2" descr="Tiếng Anh lớp 1 Review 4 Self - check (trang 72, 73) | Tiếng Anh lớp 1 Global Success">
            <a:extLst>
              <a:ext uri="{FF2B5EF4-FFF2-40B4-BE49-F238E27FC236}">
                <a16:creationId xmlns:a16="http://schemas.microsoft.com/office/drawing/2014/main" id="{20592784-8517-4603-AA0B-FBCC69186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83" y="1249657"/>
            <a:ext cx="9526496" cy="358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11A104-A169-43B3-A711-CC1F463F16F0}"/>
              </a:ext>
            </a:extLst>
          </p:cNvPr>
          <p:cNvSpPr txBox="1"/>
          <p:nvPr/>
        </p:nvSpPr>
        <p:spPr>
          <a:xfrm>
            <a:off x="3214883" y="4187505"/>
            <a:ext cx="4505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Brush Script MT" panose="03060802040406070304" pitchFamily="66" charset="0"/>
                <a:sym typeface="Wingdings" panose="05000000000000000000" pitchFamily="2" charset="2"/>
              </a:rPr>
              <a:t></a:t>
            </a:r>
            <a:endParaRPr lang="en-US" sz="4000" b="1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0899AF-B7F4-454C-A9C6-739C53645CC5}"/>
              </a:ext>
            </a:extLst>
          </p:cNvPr>
          <p:cNvSpPr txBox="1"/>
          <p:nvPr/>
        </p:nvSpPr>
        <p:spPr>
          <a:xfrm>
            <a:off x="4899302" y="4187505"/>
            <a:ext cx="4505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Brush Script MT" panose="03060802040406070304" pitchFamily="66" charset="0"/>
                <a:sym typeface="Wingdings" panose="05000000000000000000" pitchFamily="2" charset="2"/>
              </a:rPr>
              <a:t></a:t>
            </a:r>
            <a:endParaRPr lang="en-US" sz="4000" b="1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1CF909-1B8E-4EB4-91EF-B442D5DB2E6B}"/>
              </a:ext>
            </a:extLst>
          </p:cNvPr>
          <p:cNvSpPr txBox="1"/>
          <p:nvPr/>
        </p:nvSpPr>
        <p:spPr>
          <a:xfrm>
            <a:off x="9555531" y="4187507"/>
            <a:ext cx="4505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Brush Script MT" panose="03060802040406070304" pitchFamily="66" charset="0"/>
                <a:sym typeface="Wingdings" panose="05000000000000000000" pitchFamily="2" charset="2"/>
              </a:rPr>
              <a:t></a:t>
            </a:r>
            <a:endParaRPr lang="en-US" sz="4000" b="1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27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39744A-F4E8-435D-A05D-0264EA36658B}"/>
              </a:ext>
            </a:extLst>
          </p:cNvPr>
          <p:cNvSpPr txBox="1"/>
          <p:nvPr/>
        </p:nvSpPr>
        <p:spPr>
          <a:xfrm>
            <a:off x="450571" y="173144"/>
            <a:ext cx="37371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Palace Script MT" panose="030303020206070C0B05" pitchFamily="66" charset="0"/>
              </a:rPr>
              <a:t>5-Find the words.</a:t>
            </a:r>
            <a:endParaRPr lang="en-US" sz="6000" b="1" dirty="0">
              <a:latin typeface="Palace Script MT" panose="030303020206070C0B05" pitchFamily="66" charset="0"/>
            </a:endParaRPr>
          </a:p>
        </p:txBody>
      </p:sp>
      <p:pic>
        <p:nvPicPr>
          <p:cNvPr id="8194" name="Picture 2" descr="Tiếng Anh lớp 1 Review 4 Self - check (trang 72, 73) | Tiếng Anh lớp 1 Global Success">
            <a:extLst>
              <a:ext uri="{FF2B5EF4-FFF2-40B4-BE49-F238E27FC236}">
                <a16:creationId xmlns:a16="http://schemas.microsoft.com/office/drawing/2014/main" id="{68AE61C7-6FBB-4FC2-8743-E9D1F173F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21" y="1188808"/>
            <a:ext cx="6342778" cy="268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iếng Anh lớp 1 Review 4 Self - check (trang 72, 73) | Tiếng Anh lớp 1 Global Success">
            <a:extLst>
              <a:ext uri="{FF2B5EF4-FFF2-40B4-BE49-F238E27FC236}">
                <a16:creationId xmlns:a16="http://schemas.microsoft.com/office/drawing/2014/main" id="{8D608E11-69D8-4F10-A51D-596795824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743" y="1299913"/>
            <a:ext cx="3811752" cy="300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59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35</Words>
  <Application>Microsoft Office PowerPoint</Application>
  <PresentationFormat>Widescreen</PresentationFormat>
  <Paragraphs>21</Paragraphs>
  <Slides>11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Brush Script MT</vt:lpstr>
      <vt:lpstr>Calibri</vt:lpstr>
      <vt:lpstr>Calibri Light</vt:lpstr>
      <vt:lpstr>Comic Sans MS</vt:lpstr>
      <vt:lpstr>Palace Script MT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Windows10</dc:creator>
  <cp:lastModifiedBy>Windows10</cp:lastModifiedBy>
  <cp:revision>1</cp:revision>
  <dcterms:created xsi:type="dcterms:W3CDTF">2025-07-12T02:18:03Z</dcterms:created>
  <dcterms:modified xsi:type="dcterms:W3CDTF">2025-07-12T03:03:49Z</dcterms:modified>
</cp:coreProperties>
</file>